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49"/>
    <p:restoredTop sz="94720"/>
  </p:normalViewPr>
  <p:slideViewPr>
    <p:cSldViewPr snapToGrid="0">
      <p:cViewPr varScale="1">
        <p:scale>
          <a:sx n="210" d="100"/>
          <a:sy n="210" d="100"/>
        </p:scale>
        <p:origin x="4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D2C7-1DAC-097D-62A8-A7B957609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06604-4F4C-9BBA-7E43-45D975D63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BAC77-99A5-E75F-23A0-3AB8F888F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750A8-5FDA-52C0-26A8-F603E9928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7166C-73DF-B83C-D419-2AE95FFD5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1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F4253-6C56-8030-2DD3-457CDB043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BDEBD-2D1E-5A43-B542-AED620CB8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E0F38-D80F-7DFC-B54A-047F427C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124EC-00AE-3B90-5558-FF2BEF675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C9C06-F47C-9CC5-3865-D23AB6B5B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7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5E693A-177E-D60C-7EE5-70C897AFC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76CFF8-2A35-3971-8AB7-40D8CE2C2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A8907-A4CF-D88A-59CE-76631089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F5413-6800-C159-F9DA-FC558F725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1A64A-0AE5-1B8C-2002-F29024C50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2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76ABC-205E-7D9B-9039-D7AE47E75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E7310-C501-98A0-DE2B-0311AE541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6D911-5332-A4B4-8640-DCDA3529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0EA84-D84C-3994-48EE-0538EE7AE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4BC79-C837-871D-8937-67E9641E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1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18D01-A56C-0874-7952-E84D9C238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329C6-1648-7B5B-A69B-DA6BFAD0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ED1B0-F713-F1EB-06F6-F693F66B0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18523-A1B4-4197-8F94-F10847414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09BF5-0A32-B0D9-B454-FEE927242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5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68A89-29A5-0FE6-3755-B39F82360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47F8E-0D56-A21A-F060-AFA96A85F2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1362B-7147-F331-2F5D-01C6AC42E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184E5-67F9-25BF-CBA2-993AA58F8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F3722-2548-2EFA-569C-18A8D0E2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02C56-313B-BF02-E6A7-32A3BB4D3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06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62ADB-E799-7F08-779F-B47673CC0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CE79CE-53E9-1A4E-5B4F-7A3B831E1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4A4D19-11F7-68E9-9CD2-BFA57DC81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A46128-5106-AD39-3131-30EA844602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1B2F63-2EAD-2EDE-B706-18A80DA093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54AEAE-DDA1-2F4A-6A73-79A179C8D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B6E1B1-DBF7-8724-2AD6-7B4709ED5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958094-BFC6-1FA2-8AEA-52ACE40EB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6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96054-3B7B-BFD3-F669-D000211E5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B27AA5-78D0-9549-337C-2B4B3788F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D57278-C465-08D7-54A1-75FB83462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81E30B-F920-7E1F-B6D9-4F1D5EA74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8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FBBCFE-3A1D-16BD-8B9C-836623488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27FA64-A713-31B7-AD06-E42D5954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343F38-CE26-273F-483B-38FD70B12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14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FB0D4-592E-5FBC-D438-83D5BA51F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20422-EA1B-D5DA-9B1E-73D8C49F9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0FD23C-FF58-2E0F-9512-736FBF2DC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11C08-0E3E-6A76-2F0F-6E39B4B49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ACAA-6EAD-745C-DA26-DAFCFD2E3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7035E8-AA53-AC8D-285C-E59599F7F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5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1E763-65F7-E78C-A9B8-2F20C5315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4E320A-86A4-73BF-2CDB-0505A4153F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E69D12-1865-8A20-E93A-249DAB978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89ADD-DEB5-84B3-A8CE-675B31C12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439FA-0BBC-6D2A-59DC-EA9C4C8F5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DDA19-8201-D87D-17CC-1B3624D9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5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F0540B-12FD-196F-91AE-274AEA96C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95033-239D-583B-F314-799916DB6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3B38B-4EA3-BF08-75E7-FD98C2A936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724C6A-3420-384C-A78E-49149DDF8F53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D39E0-45D1-A11C-9E44-D8745ECCA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D4560-A2AA-BEA3-BD05-29F6483B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846A79-31AF-F94D-84B4-BF1860CC4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6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2F1EFBDB-11CB-C333-E6A9-A9921947E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77575" cy="4814225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563B0083-FAB3-B859-FCF9-2D1FB2E6A167}"/>
              </a:ext>
            </a:extLst>
          </p:cNvPr>
          <p:cNvSpPr/>
          <p:nvPr/>
        </p:nvSpPr>
        <p:spPr>
          <a:xfrm rot="13838272">
            <a:off x="4760895" y="4969749"/>
            <a:ext cx="782404" cy="33911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A0CC6371-5491-EEB9-EB8A-A6AFC692E17E}"/>
              </a:ext>
            </a:extLst>
          </p:cNvPr>
          <p:cNvSpPr/>
          <p:nvPr/>
        </p:nvSpPr>
        <p:spPr>
          <a:xfrm rot="13838272">
            <a:off x="1106257" y="4811472"/>
            <a:ext cx="831892" cy="33911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D0E671-84FE-4560-BAEC-E3E0D34B4684}"/>
              </a:ext>
            </a:extLst>
          </p:cNvPr>
          <p:cNvSpPr txBox="1"/>
          <p:nvPr/>
        </p:nvSpPr>
        <p:spPr>
          <a:xfrm>
            <a:off x="1127307" y="5364637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Selection panel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B6B2C5-64D7-9187-4D68-01AB546EA68C}"/>
              </a:ext>
            </a:extLst>
          </p:cNvPr>
          <p:cNvSpPr txBox="1"/>
          <p:nvPr/>
        </p:nvSpPr>
        <p:spPr>
          <a:xfrm>
            <a:off x="4254470" y="5474289"/>
            <a:ext cx="278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Individual forecast panels</a:t>
            </a:r>
          </a:p>
        </p:txBody>
      </p:sp>
    </p:spTree>
    <p:extLst>
      <p:ext uri="{BB962C8B-B14F-4D97-AF65-F5344CB8AC3E}">
        <p14:creationId xmlns:p14="http://schemas.microsoft.com/office/powerpoint/2010/main" val="923961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Joshua Talib</dc:creator>
  <cp:lastModifiedBy>Joshua Talib</cp:lastModifiedBy>
  <cp:revision>1</cp:revision>
  <dcterms:created xsi:type="dcterms:W3CDTF">2025-07-08T10:09:40Z</dcterms:created>
  <dcterms:modified xsi:type="dcterms:W3CDTF">2025-07-08T10:12:33Z</dcterms:modified>
</cp:coreProperties>
</file>