
<file path=[Content_Types].xml><?xml version="1.0" encoding="utf-8"?>
<Types xmlns="http://schemas.openxmlformats.org/package/2006/content-types">
  <Default Extension="png" ContentType="image/png"/>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2.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702" r:id="rId1"/>
    <p:sldMasterId id="2147483687" r:id="rId2"/>
    <p:sldMasterId id="2147483672" r:id="rId3"/>
  </p:sldMasterIdLst>
  <p:notesMasterIdLst>
    <p:notesMasterId r:id="rId65"/>
  </p:notesMasterIdLst>
  <p:handoutMasterIdLst>
    <p:handoutMasterId r:id="rId66"/>
  </p:handoutMasterIdLst>
  <p:sldIdLst>
    <p:sldId id="256" r:id="rId4"/>
    <p:sldId id="303" r:id="rId5"/>
    <p:sldId id="302" r:id="rId6"/>
    <p:sldId id="304" r:id="rId7"/>
    <p:sldId id="305" r:id="rId8"/>
    <p:sldId id="306" r:id="rId9"/>
    <p:sldId id="307" r:id="rId10"/>
    <p:sldId id="308" r:id="rId11"/>
    <p:sldId id="309" r:id="rId12"/>
    <p:sldId id="311" r:id="rId13"/>
    <p:sldId id="312" r:id="rId14"/>
    <p:sldId id="313" r:id="rId15"/>
    <p:sldId id="402" r:id="rId16"/>
    <p:sldId id="404" r:id="rId17"/>
    <p:sldId id="409" r:id="rId18"/>
    <p:sldId id="410" r:id="rId19"/>
    <p:sldId id="401" r:id="rId20"/>
    <p:sldId id="411" r:id="rId21"/>
    <p:sldId id="318" r:id="rId22"/>
    <p:sldId id="319" r:id="rId23"/>
    <p:sldId id="320" r:id="rId24"/>
    <p:sldId id="406" r:id="rId25"/>
    <p:sldId id="407" r:id="rId26"/>
    <p:sldId id="414" r:id="rId27"/>
    <p:sldId id="324" r:id="rId28"/>
    <p:sldId id="356" r:id="rId29"/>
    <p:sldId id="403" r:id="rId30"/>
    <p:sldId id="325" r:id="rId31"/>
    <p:sldId id="326" r:id="rId32"/>
    <p:sldId id="327" r:id="rId33"/>
    <p:sldId id="330" r:id="rId34"/>
    <p:sldId id="329" r:id="rId35"/>
    <p:sldId id="328" r:id="rId36"/>
    <p:sldId id="333" r:id="rId37"/>
    <p:sldId id="334" r:id="rId38"/>
    <p:sldId id="351" r:id="rId39"/>
    <p:sldId id="349" r:id="rId40"/>
    <p:sldId id="343" r:id="rId41"/>
    <p:sldId id="344" r:id="rId42"/>
    <p:sldId id="354" r:id="rId43"/>
    <p:sldId id="355" r:id="rId44"/>
    <p:sldId id="360" r:id="rId45"/>
    <p:sldId id="413" r:id="rId46"/>
    <p:sldId id="363" r:id="rId47"/>
    <p:sldId id="399" r:id="rId48"/>
    <p:sldId id="368" r:id="rId49"/>
    <p:sldId id="370" r:id="rId50"/>
    <p:sldId id="369" r:id="rId51"/>
    <p:sldId id="373" r:id="rId52"/>
    <p:sldId id="374" r:id="rId53"/>
    <p:sldId id="376" r:id="rId54"/>
    <p:sldId id="377" r:id="rId55"/>
    <p:sldId id="381" r:id="rId56"/>
    <p:sldId id="382" r:id="rId57"/>
    <p:sldId id="383" r:id="rId58"/>
    <p:sldId id="384" r:id="rId59"/>
    <p:sldId id="385" r:id="rId60"/>
    <p:sldId id="391" r:id="rId61"/>
    <p:sldId id="395" r:id="rId62"/>
    <p:sldId id="378" r:id="rId63"/>
    <p:sldId id="357" r:id="rId64"/>
  </p:sldIdLst>
  <p:sldSz cx="9144000" cy="6858000" type="screen4x3"/>
  <p:notesSz cx="6794500" cy="9931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aleh Abdalla" initials="SA" lastIdx="30" clrIdx="0">
    <p:extLst>
      <p:ext uri="{19B8F6BF-5375-455C-9EA6-DF929625EA0E}">
        <p15:presenceInfo xmlns:p15="http://schemas.microsoft.com/office/powerpoint/2012/main" userId="S-1-5-21-171678682-3845115016-305999489-130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00CC"/>
    <a:srgbClr val="FFFF99"/>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874" autoAdjust="0"/>
    <p:restoredTop sz="92517" autoAdjust="0"/>
  </p:normalViewPr>
  <p:slideViewPr>
    <p:cSldViewPr snapToGrid="0">
      <p:cViewPr varScale="1">
        <p:scale>
          <a:sx n="109" d="100"/>
          <a:sy n="109" d="100"/>
        </p:scale>
        <p:origin x="1230" y="11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presProps" Target="presProps.xml"/><Relationship Id="rId7" Type="http://schemas.openxmlformats.org/officeDocument/2006/relationships/slide" Target="slides/slide4.xml"/><Relationship Id="rId71"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handoutMaster" Target="handoutMasters/handout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61" Type="http://schemas.openxmlformats.org/officeDocument/2006/relationships/slide" Target="slides/slide58.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commentAuthors" Target="commentAuthor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48646" y="0"/>
            <a:ext cx="2944283" cy="498294"/>
          </a:xfrm>
          <a:prstGeom prst="rect">
            <a:avLst/>
          </a:prstGeom>
        </p:spPr>
        <p:txBody>
          <a:bodyPr vert="horz" lIns="91440" tIns="45720" rIns="91440" bIns="45720" rtlCol="0"/>
          <a:lstStyle>
            <a:lvl1pPr algn="r">
              <a:defRPr sz="1200"/>
            </a:lvl1pPr>
          </a:lstStyle>
          <a:p>
            <a:fld id="{04526EAF-E473-4123-A871-61CC45969596}" type="datetimeFigureOut">
              <a:rPr lang="en-GB" smtClean="0"/>
              <a:t>07/04/2017</a:t>
            </a:fld>
            <a:endParaRPr lang="en-GB"/>
          </a:p>
        </p:txBody>
      </p:sp>
      <p:sp>
        <p:nvSpPr>
          <p:cNvPr id="4" name="Footer Placeholder 3"/>
          <p:cNvSpPr>
            <a:spLocks noGrp="1"/>
          </p:cNvSpPr>
          <p:nvPr>
            <p:ph type="ftr" sz="quarter" idx="2"/>
          </p:nvPr>
        </p:nvSpPr>
        <p:spPr>
          <a:xfrm>
            <a:off x="1" y="9433107"/>
            <a:ext cx="2944283" cy="498293"/>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48646" y="9433107"/>
            <a:ext cx="2944283" cy="498293"/>
          </a:xfrm>
          <a:prstGeom prst="rect">
            <a:avLst/>
          </a:prstGeom>
        </p:spPr>
        <p:txBody>
          <a:bodyPr vert="horz" lIns="91440" tIns="45720" rIns="91440" bIns="45720" rtlCol="0" anchor="b"/>
          <a:lstStyle>
            <a:lvl1pPr algn="r">
              <a:defRPr sz="1200"/>
            </a:lvl1pPr>
          </a:lstStyle>
          <a:p>
            <a:fld id="{B351A773-D2FE-4371-A577-756E67FEE9BA}" type="slidenum">
              <a:rPr lang="en-GB" smtClean="0"/>
              <a:t>‹#›</a:t>
            </a:fld>
            <a:endParaRPr lang="en-GB"/>
          </a:p>
        </p:txBody>
      </p:sp>
    </p:spTree>
    <p:extLst>
      <p:ext uri="{BB962C8B-B14F-4D97-AF65-F5344CB8AC3E}">
        <p14:creationId xmlns:p14="http://schemas.microsoft.com/office/powerpoint/2010/main" val="48263072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48646" y="0"/>
            <a:ext cx="2944283" cy="498294"/>
          </a:xfrm>
          <a:prstGeom prst="rect">
            <a:avLst/>
          </a:prstGeom>
        </p:spPr>
        <p:txBody>
          <a:bodyPr vert="horz" lIns="91440" tIns="45720" rIns="91440" bIns="45720" rtlCol="0"/>
          <a:lstStyle>
            <a:lvl1pPr algn="r">
              <a:defRPr sz="1200"/>
            </a:lvl1pPr>
          </a:lstStyle>
          <a:p>
            <a:fld id="{D56139F2-A8F3-4B21-A4E8-D08459159BF9}" type="datetimeFigureOut">
              <a:rPr lang="en-GB" smtClean="0"/>
              <a:t>07/04/2017</a:t>
            </a:fld>
            <a:endParaRPr lang="en-GB"/>
          </a:p>
        </p:txBody>
      </p:sp>
      <p:sp>
        <p:nvSpPr>
          <p:cNvPr id="4" name="Slide Image Placeholder 3"/>
          <p:cNvSpPr>
            <a:spLocks noGrp="1" noRot="1" noChangeAspect="1"/>
          </p:cNvSpPr>
          <p:nvPr>
            <p:ph type="sldImg" idx="2"/>
          </p:nvPr>
        </p:nvSpPr>
        <p:spPr>
          <a:xfrm>
            <a:off x="1163638" y="1241425"/>
            <a:ext cx="4467225" cy="3351213"/>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79450" y="4779486"/>
            <a:ext cx="5435600" cy="3910489"/>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1" y="9433107"/>
            <a:ext cx="2944283" cy="498293"/>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48646" y="9433107"/>
            <a:ext cx="2944283" cy="498293"/>
          </a:xfrm>
          <a:prstGeom prst="rect">
            <a:avLst/>
          </a:prstGeom>
        </p:spPr>
        <p:txBody>
          <a:bodyPr vert="horz" lIns="91440" tIns="45720" rIns="91440" bIns="45720" rtlCol="0" anchor="b"/>
          <a:lstStyle>
            <a:lvl1pPr algn="r">
              <a:defRPr sz="1200"/>
            </a:lvl1pPr>
          </a:lstStyle>
          <a:p>
            <a:fld id="{9C7F6DA8-31AE-48DB-9E0D-13CBAADF5830}" type="slidenum">
              <a:rPr lang="en-GB" smtClean="0"/>
              <a:t>‹#›</a:t>
            </a:fld>
            <a:endParaRPr lang="en-GB"/>
          </a:p>
        </p:txBody>
      </p:sp>
    </p:spTree>
    <p:extLst>
      <p:ext uri="{BB962C8B-B14F-4D97-AF65-F5344CB8AC3E}">
        <p14:creationId xmlns:p14="http://schemas.microsoft.com/office/powerpoint/2010/main" val="16638275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9C7F6DA8-31AE-48DB-9E0D-13CBAADF5830}" type="slidenum">
              <a:rPr lang="en-GB" smtClean="0"/>
              <a:t>1</a:t>
            </a:fld>
            <a:endParaRPr lang="en-GB"/>
          </a:p>
        </p:txBody>
      </p:sp>
    </p:spTree>
    <p:extLst>
      <p:ext uri="{BB962C8B-B14F-4D97-AF65-F5344CB8AC3E}">
        <p14:creationId xmlns:p14="http://schemas.microsoft.com/office/powerpoint/2010/main" val="28022666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The final selection is done with the penultimate trajectory.   During the last minimization the increments are computed </a:t>
            </a:r>
            <a:r>
              <a:rPr lang="en-GB" smtClean="0"/>
              <a:t>to be added to </a:t>
            </a:r>
            <a:r>
              <a:rPr lang="en-GB" dirty="0" smtClean="0"/>
              <a:t>the penultimate trajectory to compute the 'last trajectory</a:t>
            </a:r>
            <a:r>
              <a:rPr lang="en-GB" smtClean="0"/>
              <a:t>' from where </a:t>
            </a:r>
            <a:r>
              <a:rPr lang="en-GB" dirty="0" smtClean="0"/>
              <a:t>the analysis is taken.</a:t>
            </a:r>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t>14</a:t>
            </a:fld>
            <a:endParaRPr lang="en-GB"/>
          </a:p>
        </p:txBody>
      </p:sp>
    </p:spTree>
    <p:extLst>
      <p:ext uri="{BB962C8B-B14F-4D97-AF65-F5344CB8AC3E}">
        <p14:creationId xmlns:p14="http://schemas.microsoft.com/office/powerpoint/2010/main" val="35260014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62ABD51F-34D0-42F6-84A4-643CC46E5855}" type="slidenum">
              <a:rPr lang="en-GB" smtClean="0"/>
              <a:pPr>
                <a:defRPr/>
              </a:pPr>
              <a:t>15</a:t>
            </a:fld>
            <a:endParaRPr lang="en-GB"/>
          </a:p>
        </p:txBody>
      </p:sp>
    </p:spTree>
    <p:extLst>
      <p:ext uri="{BB962C8B-B14F-4D97-AF65-F5344CB8AC3E}">
        <p14:creationId xmlns:p14="http://schemas.microsoft.com/office/powerpoint/2010/main" val="11785292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62ABD51F-34D0-42F6-84A4-643CC46E5855}" type="slidenum">
              <a:rPr lang="en-GB" smtClean="0"/>
              <a:pPr>
                <a:defRPr/>
              </a:pPr>
              <a:t>16</a:t>
            </a:fld>
            <a:endParaRPr lang="en-GB"/>
          </a:p>
        </p:txBody>
      </p:sp>
    </p:spTree>
    <p:extLst>
      <p:ext uri="{BB962C8B-B14F-4D97-AF65-F5344CB8AC3E}">
        <p14:creationId xmlns:p14="http://schemas.microsoft.com/office/powerpoint/2010/main" val="16653061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BF7741D-4659-492D-9258-43B7FB95980F}" type="slidenum">
              <a:rPr lang="en-GB" smtClean="0"/>
              <a:t>18</a:t>
            </a:fld>
            <a:endParaRPr lang="en-GB"/>
          </a:p>
        </p:txBody>
      </p:sp>
    </p:spTree>
    <p:extLst>
      <p:ext uri="{BB962C8B-B14F-4D97-AF65-F5344CB8AC3E}">
        <p14:creationId xmlns:p14="http://schemas.microsoft.com/office/powerpoint/2010/main" val="41998764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62ABD51F-34D0-42F6-84A4-643CC46E5855}" type="slidenum">
              <a:rPr lang="en-GB" smtClean="0"/>
              <a:pPr>
                <a:defRPr/>
              </a:pPr>
              <a:t>19</a:t>
            </a:fld>
            <a:endParaRPr lang="en-GB"/>
          </a:p>
        </p:txBody>
      </p:sp>
    </p:spTree>
    <p:extLst>
      <p:ext uri="{BB962C8B-B14F-4D97-AF65-F5344CB8AC3E}">
        <p14:creationId xmlns:p14="http://schemas.microsoft.com/office/powerpoint/2010/main" val="7857077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62ABD51F-34D0-42F6-84A4-643CC46E5855}" type="slidenum">
              <a:rPr lang="en-GB" smtClean="0"/>
              <a:pPr>
                <a:defRPr/>
              </a:pPr>
              <a:t>20</a:t>
            </a:fld>
            <a:endParaRPr lang="en-GB"/>
          </a:p>
        </p:txBody>
      </p:sp>
    </p:spTree>
    <p:extLst>
      <p:ext uri="{BB962C8B-B14F-4D97-AF65-F5344CB8AC3E}">
        <p14:creationId xmlns:p14="http://schemas.microsoft.com/office/powerpoint/2010/main" val="17905709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a:defRPr/>
            </a:pPr>
            <a:fld id="{62ABD51F-34D0-42F6-84A4-643CC46E5855}" type="slidenum">
              <a:rPr lang="en-GB" smtClean="0">
                <a:solidFill>
                  <a:srgbClr val="000000"/>
                </a:solidFill>
              </a:rPr>
              <a:pPr>
                <a:defRPr/>
              </a:pPr>
              <a:t>21</a:t>
            </a:fld>
            <a:endParaRPr lang="en-GB">
              <a:solidFill>
                <a:srgbClr val="000000"/>
              </a:solidFill>
            </a:endParaRPr>
          </a:p>
        </p:txBody>
      </p:sp>
    </p:spTree>
    <p:extLst>
      <p:ext uri="{BB962C8B-B14F-4D97-AF65-F5344CB8AC3E}">
        <p14:creationId xmlns:p14="http://schemas.microsoft.com/office/powerpoint/2010/main" val="71899008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62ABD51F-34D0-42F6-84A4-643CC46E5855}" type="slidenum">
              <a:rPr lang="en-GB" smtClean="0"/>
              <a:pPr>
                <a:defRPr/>
              </a:pPr>
              <a:t>25</a:t>
            </a:fld>
            <a:endParaRPr lang="en-GB"/>
          </a:p>
        </p:txBody>
      </p:sp>
    </p:spTree>
    <p:extLst>
      <p:ext uri="{BB962C8B-B14F-4D97-AF65-F5344CB8AC3E}">
        <p14:creationId xmlns:p14="http://schemas.microsoft.com/office/powerpoint/2010/main" val="343376433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COMMENTO PATRICK: </a:t>
            </a:r>
            <a:r>
              <a:rPr lang="en-US" dirty="0" err="1" smtClean="0"/>
              <a:t>piu</a:t>
            </a:r>
            <a:r>
              <a:rPr lang="en-US" dirty="0" smtClean="0"/>
              <a:t> slide come </a:t>
            </a:r>
            <a:r>
              <a:rPr lang="en-US" dirty="0" err="1" smtClean="0"/>
              <a:t>questa</a:t>
            </a:r>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t>26</a:t>
            </a:fld>
            <a:endParaRPr lang="en-GB"/>
          </a:p>
        </p:txBody>
      </p:sp>
    </p:spTree>
    <p:extLst>
      <p:ext uri="{BB962C8B-B14F-4D97-AF65-F5344CB8AC3E}">
        <p14:creationId xmlns:p14="http://schemas.microsoft.com/office/powerpoint/2010/main" val="3737531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821266-D744-4110-A838-8D1ABA43905A}" type="slidenum">
              <a:rPr lang="en-GB"/>
              <a:pPr/>
              <a:t>28</a:t>
            </a:fld>
            <a:endParaRPr lang="en-GB"/>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8488818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dirty="0" smtClean="0"/>
              <a:t> Return signal is the collective interference from the total footprint </a:t>
            </a:r>
          </a:p>
          <a:p>
            <a:r>
              <a:rPr lang="en-GB" dirty="0" err="1" smtClean="0"/>
              <a:t>Scatterometers</a:t>
            </a:r>
            <a:r>
              <a:rPr lang="en-GB" dirty="0" smtClean="0"/>
              <a:t> are active radar instruments and therefore both emit and receive microwave radiation. This radiation has the advantage of not being affected by clouds and this is why scatterometers are known to be able to scan the surface in almost all weather conditions. </a:t>
            </a:r>
          </a:p>
          <a:p>
            <a:endParaRPr lang="en-GB" dirty="0" smtClean="0"/>
          </a:p>
          <a:p>
            <a:endParaRPr lang="en-GB" dirty="0" smtClean="0"/>
          </a:p>
          <a:p>
            <a:pPr marL="742950" lvl="1" indent="-285750">
              <a:buClr>
                <a:schemeClr val="tx2"/>
              </a:buClr>
              <a:buSzPct val="100000"/>
              <a:buFont typeface="Wingdings" panose="05000000000000000000" pitchFamily="2" charset="2"/>
              <a:buChar char="§"/>
            </a:pPr>
            <a:r>
              <a:rPr lang="en-GB" sz="1600" b="0" dirty="0" smtClean="0"/>
              <a:t>Pulse </a:t>
            </a:r>
            <a:r>
              <a:rPr lang="en-GB" sz="1600" b="0" dirty="0" err="1" smtClean="0"/>
              <a:t>scattereded</a:t>
            </a:r>
            <a:r>
              <a:rPr lang="en-GB" sz="1600" b="0" dirty="0" smtClean="0"/>
              <a:t> depending on the ocean roughness</a:t>
            </a:r>
          </a:p>
          <a:p>
            <a:pPr marL="742950" lvl="1" indent="-285750">
              <a:buClr>
                <a:schemeClr val="tx2"/>
              </a:buClr>
              <a:buSzPct val="100000"/>
              <a:buFont typeface="Wingdings" panose="05000000000000000000" pitchFamily="2" charset="2"/>
              <a:buChar char="§"/>
            </a:pPr>
            <a:r>
              <a:rPr lang="en-GB" sz="1600" b="0" dirty="0" smtClean="0"/>
              <a:t>Surface roughness (capillary waves ) depends on the wind stress</a:t>
            </a:r>
          </a:p>
          <a:p>
            <a:pPr marL="742950" lvl="1" indent="-285750">
              <a:buClr>
                <a:schemeClr val="tx2"/>
              </a:buClr>
              <a:buSzPct val="100000"/>
              <a:buFont typeface="Wingdings" panose="05000000000000000000" pitchFamily="2" charset="2"/>
              <a:buChar char="§"/>
            </a:pPr>
            <a:r>
              <a:rPr lang="en-GB" sz="1600" b="0" dirty="0" err="1" smtClean="0"/>
              <a:t>Strenght</a:t>
            </a:r>
            <a:r>
              <a:rPr lang="en-GB" sz="1600" b="0" dirty="0" smtClean="0"/>
              <a:t> to return to the satellite gives wind stress and direction</a:t>
            </a:r>
          </a:p>
          <a:p>
            <a:endParaRPr lang="en-GB" dirty="0" smtClean="0"/>
          </a:p>
          <a:p>
            <a:endParaRPr lang="en-GB" dirty="0" smtClean="0"/>
          </a:p>
          <a:p>
            <a:r>
              <a:rPr lang="en-US" dirty="0" smtClean="0"/>
              <a:t>COMMENTO PATRICK: fare </a:t>
            </a:r>
            <a:r>
              <a:rPr lang="en-US" dirty="0" err="1" smtClean="0"/>
              <a:t>riferimento</a:t>
            </a:r>
            <a:r>
              <a:rPr lang="en-US" dirty="0" smtClean="0"/>
              <a:t> ad</a:t>
            </a:r>
            <a:r>
              <a:rPr lang="en-US" baseline="0" dirty="0" smtClean="0"/>
              <a:t> Alain o Tony </a:t>
            </a:r>
            <a:r>
              <a:rPr lang="en-US" baseline="0" dirty="0" err="1" smtClean="0"/>
              <a:t>che</a:t>
            </a:r>
            <a:r>
              <a:rPr lang="en-US" baseline="0" dirty="0" smtClean="0"/>
              <a:t> </a:t>
            </a:r>
            <a:r>
              <a:rPr lang="en-US" baseline="0" dirty="0" err="1" smtClean="0"/>
              <a:t>avranno</a:t>
            </a:r>
            <a:r>
              <a:rPr lang="en-US" baseline="0" dirty="0" smtClean="0"/>
              <a:t> </a:t>
            </a:r>
            <a:r>
              <a:rPr lang="en-US" baseline="0" dirty="0" err="1" smtClean="0"/>
              <a:t>gia</a:t>
            </a:r>
            <a:r>
              <a:rPr lang="en-US" baseline="0" dirty="0" smtClean="0"/>
              <a:t> </a:t>
            </a:r>
            <a:r>
              <a:rPr lang="en-US" baseline="0" dirty="0" err="1" smtClean="0"/>
              <a:t>spiegato</a:t>
            </a:r>
            <a:r>
              <a:rPr lang="en-US" baseline="0" dirty="0" smtClean="0"/>
              <a:t> un active and </a:t>
            </a:r>
            <a:r>
              <a:rPr lang="en-US" baseline="0" smtClean="0"/>
              <a:t>passive sensor</a:t>
            </a:r>
            <a:endParaRPr lang="en-GB" dirty="0"/>
          </a:p>
        </p:txBody>
      </p:sp>
      <p:sp>
        <p:nvSpPr>
          <p:cNvPr id="4" name="Slide Number Placeholder 3"/>
          <p:cNvSpPr>
            <a:spLocks noGrp="1"/>
          </p:cNvSpPr>
          <p:nvPr>
            <p:ph type="sldNum" sz="quarter" idx="10"/>
          </p:nvPr>
        </p:nvSpPr>
        <p:spPr/>
        <p:txBody>
          <a:bodyPr/>
          <a:lstStyle/>
          <a:p>
            <a:fld id="{7BF7741D-4659-492D-9258-43B7FB95980F}" type="slidenum">
              <a:rPr lang="en-GB" smtClean="0"/>
              <a:t>4</a:t>
            </a:fld>
            <a:endParaRPr lang="en-GB"/>
          </a:p>
        </p:txBody>
      </p:sp>
    </p:spTree>
    <p:extLst>
      <p:ext uri="{BB962C8B-B14F-4D97-AF65-F5344CB8AC3E}">
        <p14:creationId xmlns:p14="http://schemas.microsoft.com/office/powerpoint/2010/main" val="190317436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u="none" strike="noStrike" kern="1200" baseline="0" dirty="0" smtClean="0">
                <a:solidFill>
                  <a:schemeClr val="tx1"/>
                </a:solidFill>
                <a:latin typeface="+mn-lt"/>
                <a:ea typeface="+mn-ea"/>
                <a:cs typeface="+mn-cs"/>
              </a:rPr>
              <a:t>Most of the modern radar altimetry missions carry dual frequency altimeters to estimate the impact of the atmosphere on the radar signal (</a:t>
            </a:r>
            <a:r>
              <a:rPr lang="en-GB" sz="1200" b="0" i="0" u="none" strike="noStrike" kern="1200" baseline="0" dirty="0" err="1" smtClean="0">
                <a:solidFill>
                  <a:schemeClr val="tx1"/>
                </a:solidFill>
                <a:latin typeface="+mn-lt"/>
                <a:ea typeface="+mn-ea"/>
                <a:cs typeface="+mn-cs"/>
              </a:rPr>
              <a:t>ionospheric</a:t>
            </a:r>
            <a:r>
              <a:rPr lang="en-GB" sz="1200" b="0" i="0" u="none" strike="noStrike" kern="1200" baseline="0" dirty="0" smtClean="0">
                <a:solidFill>
                  <a:schemeClr val="tx1"/>
                </a:solidFill>
                <a:latin typeface="+mn-lt"/>
                <a:ea typeface="+mn-ea"/>
                <a:cs typeface="+mn-cs"/>
              </a:rPr>
              <a:t> impact). The primary (or the only in the case of mono-frequency altimeters) electromagnetic wave frequency is usually Ku-band which has a wavelength of about 2.5 cm (e.g. ERS-1/2, ENVISAT, Jason-1/2/3, and Sentinel-3). The exception is SARAL which implements the </a:t>
            </a:r>
            <a:r>
              <a:rPr lang="en-GB" sz="1200" b="0" i="0" u="none" strike="noStrike" kern="1200" baseline="0" dirty="0" err="1" smtClean="0">
                <a:solidFill>
                  <a:schemeClr val="tx1"/>
                </a:solidFill>
                <a:latin typeface="+mn-lt"/>
                <a:ea typeface="+mn-ea"/>
                <a:cs typeface="+mn-cs"/>
              </a:rPr>
              <a:t>Ka</a:t>
            </a:r>
            <a:r>
              <a:rPr lang="en-GB" sz="1200" b="0" i="0" u="none" strike="noStrike" kern="1200" baseline="0" dirty="0" smtClean="0">
                <a:solidFill>
                  <a:schemeClr val="tx1"/>
                </a:solidFill>
                <a:latin typeface="+mn-lt"/>
                <a:ea typeface="+mn-ea"/>
                <a:cs typeface="+mn-cs"/>
              </a:rPr>
              <a:t>-band with a wavelength of about 0.8 cm. The secondary frequency is mainly the C-band with a wave length of about 5.5 cm (e.g. </a:t>
            </a:r>
            <a:r>
              <a:rPr lang="en-GB" sz="1200" b="0" i="0" u="none" strike="noStrike" kern="1200" baseline="0" dirty="0" err="1" smtClean="0">
                <a:solidFill>
                  <a:schemeClr val="tx1"/>
                </a:solidFill>
                <a:latin typeface="+mn-lt"/>
                <a:ea typeface="+mn-ea"/>
                <a:cs typeface="+mn-cs"/>
              </a:rPr>
              <a:t>Topex</a:t>
            </a:r>
            <a:r>
              <a:rPr lang="en-GB" sz="1200" b="0" i="0" u="none" strike="noStrike" kern="1200" baseline="0" dirty="0" smtClean="0">
                <a:solidFill>
                  <a:schemeClr val="tx1"/>
                </a:solidFill>
                <a:latin typeface="+mn-lt"/>
                <a:ea typeface="+mn-ea"/>
                <a:cs typeface="+mn-cs"/>
              </a:rPr>
              <a:t>, Jason-1/2/3 and Sen</a:t>
            </a:r>
          </a:p>
          <a:p>
            <a:endParaRPr lang="en-GB" sz="1200" b="0" i="0" u="none" strike="noStrike" kern="1200" baseline="0" dirty="0" smtClean="0">
              <a:solidFill>
                <a:schemeClr val="tx1"/>
              </a:solidFill>
              <a:latin typeface="+mn-lt"/>
              <a:ea typeface="+mn-ea"/>
              <a:cs typeface="+mn-cs"/>
            </a:endParaRPr>
          </a:p>
          <a:p>
            <a:endParaRPr lang="en-GB" sz="1200" b="0" i="0" u="none" strike="noStrike" kern="1200" baseline="0" dirty="0" smtClean="0">
              <a:solidFill>
                <a:schemeClr val="tx1"/>
              </a:solidFill>
              <a:latin typeface="+mn-lt"/>
              <a:ea typeface="+mn-ea"/>
              <a:cs typeface="+mn-cs"/>
            </a:endParaRPr>
          </a:p>
          <a:p>
            <a:r>
              <a:rPr lang="en-GB" sz="1200" b="0" i="0" u="none" strike="noStrike" kern="1200" baseline="0" dirty="0" smtClean="0">
                <a:solidFill>
                  <a:schemeClr val="tx1"/>
                </a:solidFill>
                <a:latin typeface="+mn-lt"/>
                <a:ea typeface="+mn-ea"/>
                <a:cs typeface="+mn-cs"/>
              </a:rPr>
              <a:t> The typical accuracy of significant wave height of the older generation of radar altimeters is thought to be the maximum of 0.5 m or 10% of wave height in the range of 1 to 20 m, while the wind speed accuracy is between 1.5 and 2 m s−1 (for wind speed in the range of 0 to 20 m s−1). As will be discussed later based on a triple collocation technique, nowadays the accuracy of significant wave height is thought to be 6% of significant wave height, while the error in wind speed is around 1.0 m s−1. tinel-3). ENVISAT used S-band (wave length of about 9 cm) as the secondary frequency. </a:t>
            </a:r>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t>29</a:t>
            </a:fld>
            <a:endParaRPr lang="en-GB"/>
          </a:p>
        </p:txBody>
      </p:sp>
    </p:spTree>
    <p:extLst>
      <p:ext uri="{BB962C8B-B14F-4D97-AF65-F5344CB8AC3E}">
        <p14:creationId xmlns:p14="http://schemas.microsoft.com/office/powerpoint/2010/main" val="270978239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sz="1200" b="0" i="0" u="none" strike="noStrike" kern="1200" baseline="0" dirty="0" smtClean="0">
              <a:solidFill>
                <a:schemeClr val="tx1"/>
              </a:solidFill>
              <a:latin typeface="+mn-lt"/>
              <a:ea typeface="+mn-ea"/>
              <a:cs typeface="+mn-cs"/>
            </a:endParaRPr>
          </a:p>
          <a:p>
            <a:r>
              <a:rPr lang="en-GB" sz="1200" b="0" i="0" u="none" strike="noStrike" kern="1200" baseline="0" dirty="0" smtClean="0">
                <a:solidFill>
                  <a:schemeClr val="tx1"/>
                </a:solidFill>
                <a:latin typeface="+mn-lt"/>
                <a:ea typeface="+mn-ea"/>
                <a:cs typeface="+mn-cs"/>
              </a:rPr>
              <a:t> The earlier return from the wave crests and the retarded return from the wave troughs lead to a deformation of the return pulse which can directly be related to the significant wave height. </a:t>
            </a:r>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t>31</a:t>
            </a:fld>
            <a:endParaRPr lang="en-GB"/>
          </a:p>
        </p:txBody>
      </p:sp>
    </p:spTree>
    <p:extLst>
      <p:ext uri="{BB962C8B-B14F-4D97-AF65-F5344CB8AC3E}">
        <p14:creationId xmlns:p14="http://schemas.microsoft.com/office/powerpoint/2010/main" val="2359688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The mean square slope (MSS) of sea surface is defined as the variance of surface slope, which is a key parameter in understanding the air–sea interactions and ocean remote sensing. </a:t>
            </a:r>
          </a:p>
          <a:p>
            <a:r>
              <a:rPr lang="en-GB" dirty="0" smtClean="0"/>
              <a:t>Air–sea fluxes of mass, momentum, and heat as well as radar scattering are believed to be significantly correlated with MSS</a:t>
            </a:r>
            <a:r>
              <a:rPr lang="en-GB" smtClean="0"/>
              <a:t>. Many </a:t>
            </a:r>
            <a:r>
              <a:rPr lang="en-GB" dirty="0" smtClean="0"/>
              <a:t>factors including wind speed, wave state, air– sea temperature difference, and intensity of sea surfactant films have impacts on the MSS.</a:t>
            </a:r>
          </a:p>
          <a:p>
            <a:endParaRPr lang="en-GB"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GB" b="1" dirty="0" smtClean="0">
                <a:solidFill>
                  <a:srgbClr val="002060"/>
                </a:solidFill>
                <a:latin typeface="Times" pitchFamily="18" charset="0"/>
              </a:rPr>
              <a:t>Attenuation  </a:t>
            </a:r>
            <a:r>
              <a:rPr lang="en-GB" b="1" dirty="0" smtClean="0">
                <a:solidFill>
                  <a:srgbClr val="002060"/>
                </a:solidFill>
                <a:latin typeface="Times" pitchFamily="18" charset="0"/>
                <a:sym typeface="Wingdings" pitchFamily="2" charset="2"/>
              </a:rPr>
              <a:t>  atmospheric wind speed (no impact for C band / small for Ku band / important for </a:t>
            </a:r>
            <a:r>
              <a:rPr lang="en-GB" b="1" dirty="0" err="1" smtClean="0">
                <a:solidFill>
                  <a:srgbClr val="002060"/>
                </a:solidFill>
                <a:latin typeface="Times" pitchFamily="18" charset="0"/>
                <a:sym typeface="Wingdings" pitchFamily="2" charset="2"/>
              </a:rPr>
              <a:t>Ka</a:t>
            </a:r>
            <a:r>
              <a:rPr lang="en-GB" b="1" dirty="0" smtClean="0">
                <a:solidFill>
                  <a:srgbClr val="002060"/>
                </a:solidFill>
                <a:latin typeface="Times" pitchFamily="18" charset="0"/>
                <a:sym typeface="Wingdings" pitchFamily="2" charset="2"/>
              </a:rPr>
              <a:t>)</a:t>
            </a:r>
          </a:p>
          <a:p>
            <a:endParaRPr lang="en-GB" dirty="0"/>
          </a:p>
        </p:txBody>
      </p:sp>
      <p:sp>
        <p:nvSpPr>
          <p:cNvPr id="4" name="Slide Number Placeholder 3"/>
          <p:cNvSpPr>
            <a:spLocks noGrp="1"/>
          </p:cNvSpPr>
          <p:nvPr>
            <p:ph type="sldNum" sz="quarter" idx="10"/>
          </p:nvPr>
        </p:nvSpPr>
        <p:spPr/>
        <p:txBody>
          <a:bodyPr/>
          <a:lstStyle/>
          <a:p>
            <a:pPr>
              <a:defRPr/>
            </a:pPr>
            <a:fld id="{62ABD51F-34D0-42F6-84A4-643CC46E5855}" type="slidenum">
              <a:rPr lang="en-GB" smtClean="0"/>
              <a:pPr>
                <a:defRPr/>
              </a:pPr>
              <a:t>32</a:t>
            </a:fld>
            <a:endParaRPr lang="en-GB"/>
          </a:p>
        </p:txBody>
      </p:sp>
    </p:spTree>
    <p:extLst>
      <p:ext uri="{BB962C8B-B14F-4D97-AF65-F5344CB8AC3E}">
        <p14:creationId xmlns:p14="http://schemas.microsoft.com/office/powerpoint/2010/main" val="13509277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u="none" strike="noStrike" kern="1200" baseline="0" dirty="0" smtClean="0">
                <a:solidFill>
                  <a:schemeClr val="tx1"/>
                </a:solidFill>
                <a:latin typeface="+mn-lt"/>
                <a:ea typeface="+mn-ea"/>
                <a:cs typeface="+mn-cs"/>
              </a:rPr>
              <a:t>producing super-observations by averaging of 11-13 consecutive measurements covering a length of about 75 km </a:t>
            </a:r>
          </a:p>
          <a:p>
            <a:endParaRPr lang="en-GB" sz="1200" b="0" i="0" u="none" strike="noStrike" kern="1200" baseline="0" dirty="0" smtClean="0">
              <a:solidFill>
                <a:schemeClr val="tx1"/>
              </a:solidFill>
              <a:latin typeface="+mn-lt"/>
              <a:ea typeface="+mn-ea"/>
              <a:cs typeface="+mn-cs"/>
            </a:endParaRPr>
          </a:p>
          <a:p>
            <a:r>
              <a:rPr lang="en-GB" sz="1200" b="0" i="0" u="none" strike="noStrike" kern="1200" baseline="0" dirty="0" smtClean="0">
                <a:solidFill>
                  <a:schemeClr val="tx1"/>
                </a:solidFill>
                <a:latin typeface="+mn-lt"/>
                <a:ea typeface="+mn-ea"/>
                <a:cs typeface="+mn-cs"/>
              </a:rPr>
              <a:t>All wrong, noisy and questionable measurements are discarded. Bias correction is applied to harmonise the altimeter data with the model counterparts. The OI scheme is applied to the SWH. The analysis increments are translated into adjustments to the wave spectrum by shifting and scaling the model spectrum based on ocean wave growth laws (for wind-sea dominated conditions) or conservation of wave slope (for the swell dominated conditions) </a:t>
            </a:r>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t>34</a:t>
            </a:fld>
            <a:endParaRPr lang="en-GB"/>
          </a:p>
        </p:txBody>
      </p:sp>
    </p:spTree>
    <p:extLst>
      <p:ext uri="{BB962C8B-B14F-4D97-AF65-F5344CB8AC3E}">
        <p14:creationId xmlns:p14="http://schemas.microsoft.com/office/powerpoint/2010/main" val="404745771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u="none" strike="noStrike" kern="1200" baseline="0" dirty="0" smtClean="0">
                <a:solidFill>
                  <a:schemeClr val="tx1"/>
                </a:solidFill>
                <a:latin typeface="+mn-lt"/>
                <a:ea typeface="+mn-ea"/>
                <a:cs typeface="+mn-cs"/>
              </a:rPr>
              <a:t>It is clear that the Cryosat-2 data work towards calming the wave field in the Southern Hemispheric (SH) extra-tropics (latitudes lower than -20°) and increasing the waves in the Northern Hemispheric (NH) extra-tropics (latitudes higher than 20°) and in the tropics (latitudes between 20°S and 20°N). </a:t>
            </a:r>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t>35</a:t>
            </a:fld>
            <a:endParaRPr lang="en-GB"/>
          </a:p>
        </p:txBody>
      </p:sp>
    </p:spTree>
    <p:extLst>
      <p:ext uri="{BB962C8B-B14F-4D97-AF65-F5344CB8AC3E}">
        <p14:creationId xmlns:p14="http://schemas.microsoft.com/office/powerpoint/2010/main" val="310704188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SLA= SSH – MDT (Mean Dynamic Topography) [based on the climatology]</a:t>
            </a:r>
          </a:p>
          <a:p>
            <a:endParaRPr lang="en-GB" dirty="0" smtClean="0"/>
          </a:p>
          <a:p>
            <a:r>
              <a:rPr lang="en-GB" dirty="0" smtClean="0"/>
              <a:t>Variation of the SLA</a:t>
            </a:r>
            <a:r>
              <a:rPr lang="en-GB" baseline="0" dirty="0" smtClean="0"/>
              <a:t> reflects in</a:t>
            </a:r>
          </a:p>
          <a:p>
            <a:r>
              <a:rPr lang="en-GB" baseline="0" dirty="0" smtClean="0"/>
              <a:t>A thermocline is a thin but distinct layer in the ocean in which temperature changes more rapidly with depth than it does in the layers above or below. </a:t>
            </a:r>
          </a:p>
          <a:p>
            <a:r>
              <a:rPr lang="en-GB" baseline="0" dirty="0" smtClean="0"/>
              <a:t>In the ocean, the thermocline divides the upper mixed layer from the calm deep water below. </a:t>
            </a:r>
            <a:r>
              <a:rPr lang="en-GB" baseline="0" dirty="0" err="1" smtClean="0"/>
              <a:t>fo</a:t>
            </a:r>
            <a:r>
              <a:rPr lang="en-GB" baseline="0" dirty="0" smtClean="0"/>
              <a:t> of the deep ocean variation </a:t>
            </a:r>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t>36</a:t>
            </a:fld>
            <a:endParaRPr lang="en-GB"/>
          </a:p>
        </p:txBody>
      </p:sp>
    </p:spTree>
    <p:extLst>
      <p:ext uri="{BB962C8B-B14F-4D97-AF65-F5344CB8AC3E}">
        <p14:creationId xmlns:p14="http://schemas.microsoft.com/office/powerpoint/2010/main" val="13278636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60400" y="801688"/>
            <a:ext cx="5351463" cy="4014787"/>
          </a:xfrm>
        </p:spPr>
      </p:sp>
      <p:sp>
        <p:nvSpPr>
          <p:cNvPr id="3" name="Notes Placeholder 2"/>
          <p:cNvSpPr>
            <a:spLocks noGrp="1"/>
          </p:cNvSpPr>
          <p:nvPr>
            <p:ph type="body" idx="1"/>
          </p:nvPr>
        </p:nvSpPr>
        <p:spPr/>
        <p:txBody>
          <a:bodyPr/>
          <a:lstStyle/>
          <a:p>
            <a:r>
              <a:rPr lang="en-GB" baseline="0" dirty="0" smtClean="0"/>
              <a:t>A small perturbation in the surface is propagated into the </a:t>
            </a:r>
            <a:r>
              <a:rPr lang="en-GB" baseline="0" dirty="0" err="1" smtClean="0"/>
              <a:t>colum</a:t>
            </a:r>
            <a:r>
              <a:rPr lang="en-GB" baseline="0" dirty="0" smtClean="0"/>
              <a:t> down to 300m </a:t>
            </a:r>
          </a:p>
        </p:txBody>
      </p:sp>
      <p:sp>
        <p:nvSpPr>
          <p:cNvPr id="4" name="Slide Number Placeholder 3"/>
          <p:cNvSpPr>
            <a:spLocks noGrp="1"/>
          </p:cNvSpPr>
          <p:nvPr>
            <p:ph type="sldNum" sz="quarter" idx="10"/>
          </p:nvPr>
        </p:nvSpPr>
        <p:spPr/>
        <p:txBody>
          <a:bodyPr/>
          <a:lstStyle/>
          <a:p>
            <a:pPr>
              <a:defRPr/>
            </a:pPr>
            <a:fld id="{16467276-9BE3-415F-93BD-9A337E632ADC}" type="slidenum">
              <a:rPr lang="en-US" smtClean="0"/>
              <a:pPr>
                <a:defRPr/>
              </a:pPr>
              <a:t>37</a:t>
            </a:fld>
            <a:endParaRPr lang="en-US"/>
          </a:p>
        </p:txBody>
      </p:sp>
    </p:spTree>
    <p:extLst>
      <p:ext uri="{BB962C8B-B14F-4D97-AF65-F5344CB8AC3E}">
        <p14:creationId xmlns:p14="http://schemas.microsoft.com/office/powerpoint/2010/main" val="10504243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Observation</a:t>
            </a:r>
            <a:r>
              <a:rPr lang="en-GB" baseline="0" dirty="0" smtClean="0"/>
              <a:t> error is inflated, up to 6 times, close to the coast (distance &lt; 800 km)</a:t>
            </a:r>
          </a:p>
          <a:p>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t>38</a:t>
            </a:fld>
            <a:endParaRPr lang="en-GB"/>
          </a:p>
        </p:txBody>
      </p:sp>
    </p:spTree>
    <p:extLst>
      <p:ext uri="{BB962C8B-B14F-4D97-AF65-F5344CB8AC3E}">
        <p14:creationId xmlns:p14="http://schemas.microsoft.com/office/powerpoint/2010/main" val="19748517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Raw SLA data is from delayed</a:t>
            </a:r>
          </a:p>
          <a:p>
            <a:endParaRPr lang="en-GB" baseline="0" dirty="0" smtClean="0"/>
          </a:p>
          <a:p>
            <a:r>
              <a:rPr lang="en-GB" baseline="0" dirty="0" smtClean="0"/>
              <a:t> AVISO v4 along track data from 19970829-0903 for 5 days. The filtered AVISO along track data has a filter resolution of 65 km and sub-sampling of 14 km.</a:t>
            </a:r>
          </a:p>
          <a:p>
            <a:endParaRPr lang="en-GB"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GB" dirty="0" smtClean="0"/>
              <a:t>A model Mean Dynamic Topography (MDT) file is also needed so model background fields can be converted to compare with observations. </a:t>
            </a:r>
          </a:p>
          <a:p>
            <a:endParaRPr lang="en-GB"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For along-track SLA observations, the super-observation scheme as implemented in ORAS4 and ORAP5 has been modified to include a random selection scheme to generate perturbations. SLA observations within the same day and within each </a:t>
            </a:r>
            <a:r>
              <a:rPr lang="en-GB" sz="1200" dirty="0" err="1" smtClean="0">
                <a:solidFill>
                  <a:schemeClr val="tx1"/>
                </a:solidFill>
              </a:rPr>
              <a:t>superob</a:t>
            </a:r>
            <a:r>
              <a:rPr lang="en-GB" sz="1200" dirty="0" smtClean="0">
                <a:solidFill>
                  <a:schemeClr val="tx1"/>
                </a:solidFill>
              </a:rPr>
              <a:t>-grid  (~100 km resolution) are randomly selected, with the same OBE as calculated using the </a:t>
            </a:r>
            <a:r>
              <a:rPr lang="en-GB" sz="1200" dirty="0" err="1" smtClean="0">
                <a:solidFill>
                  <a:schemeClr val="tx1"/>
                </a:solidFill>
              </a:rPr>
              <a:t>superobing</a:t>
            </a:r>
            <a:r>
              <a:rPr lang="en-GB" sz="1200" dirty="0" smtClean="0">
                <a:solidFill>
                  <a:schemeClr val="tx1"/>
                </a:solidFill>
              </a:rPr>
              <a:t> scheme (see </a:t>
            </a:r>
            <a:r>
              <a:rPr lang="en-GB" sz="1200" dirty="0" err="1" smtClean="0">
                <a:solidFill>
                  <a:schemeClr val="tx1"/>
                </a:solidFill>
              </a:rPr>
              <a:t>Mogensen</a:t>
            </a:r>
            <a:r>
              <a:rPr lang="en-GB" sz="1200" dirty="0" smtClean="0">
                <a:solidFill>
                  <a:schemeClr val="tx1"/>
                </a:solidFill>
              </a:rPr>
              <a:t> et al. 2012)</a:t>
            </a:r>
          </a:p>
          <a:p>
            <a:pPr marL="0" marR="0" indent="0" algn="l" defTabSz="914400" rtl="0" eaLnBrk="1" fontAlgn="auto" latinLnBrk="0" hangingPunct="1">
              <a:lnSpc>
                <a:spcPct val="100000"/>
              </a:lnSpc>
              <a:spcBef>
                <a:spcPts val="0"/>
              </a:spcBef>
              <a:spcAft>
                <a:spcPts val="0"/>
              </a:spcAft>
              <a:buClrTx/>
              <a:buSzTx/>
              <a:buFontTx/>
              <a:buNone/>
              <a:tabLst/>
              <a:defRPr/>
            </a:pPr>
            <a:endParaRPr lang="en-GB"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ORAS4-ORAp5</a:t>
            </a:r>
            <a:r>
              <a:rPr lang="en-US" baseline="0" dirty="0" smtClean="0"/>
              <a:t> </a:t>
            </a:r>
            <a:r>
              <a:rPr lang="en-US" baseline="0" dirty="0" err="1" smtClean="0"/>
              <a:t>superobbing</a:t>
            </a:r>
            <a:endParaRPr lang="en-US"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ORAS5 thinning</a:t>
            </a:r>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lang="en-GB" sz="1200" dirty="0" smtClean="0">
              <a:solidFill>
                <a:schemeClr val="tx1"/>
              </a:solidFill>
            </a:endParaRPr>
          </a:p>
        </p:txBody>
      </p:sp>
      <p:sp>
        <p:nvSpPr>
          <p:cNvPr id="4" name="Slide Number Placeholder 3"/>
          <p:cNvSpPr>
            <a:spLocks noGrp="1"/>
          </p:cNvSpPr>
          <p:nvPr>
            <p:ph type="sldNum" sz="quarter" idx="10"/>
          </p:nvPr>
        </p:nvSpPr>
        <p:spPr/>
        <p:txBody>
          <a:bodyPr/>
          <a:lstStyle/>
          <a:p>
            <a:fld id="{2D03270C-FB42-C54A-AC71-B4EEB4FA7F12}" type="slidenum">
              <a:rPr lang="en-US" smtClean="0"/>
              <a:pPr/>
              <a:t>39</a:t>
            </a:fld>
            <a:endParaRPr lang="en-US"/>
          </a:p>
        </p:txBody>
      </p:sp>
    </p:spTree>
    <p:extLst>
      <p:ext uri="{BB962C8B-B14F-4D97-AF65-F5344CB8AC3E}">
        <p14:creationId xmlns:p14="http://schemas.microsoft.com/office/powerpoint/2010/main" val="403154007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CTRL: no</a:t>
            </a:r>
            <a:r>
              <a:rPr lang="en-GB" baseline="0" dirty="0" smtClean="0"/>
              <a:t> DA</a:t>
            </a:r>
          </a:p>
          <a:p>
            <a:r>
              <a:rPr lang="en-GB" baseline="0" dirty="0" smtClean="0"/>
              <a:t>N TS: only in-situ</a:t>
            </a:r>
          </a:p>
          <a:p>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t>40</a:t>
            </a:fld>
            <a:endParaRPr lang="en-GB"/>
          </a:p>
        </p:txBody>
      </p:sp>
    </p:spTree>
    <p:extLst>
      <p:ext uri="{BB962C8B-B14F-4D97-AF65-F5344CB8AC3E}">
        <p14:creationId xmlns:p14="http://schemas.microsoft.com/office/powerpoint/2010/main" val="22671693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Over the ocean, the radar backscatter results from scattering from wind-generated capillary-gravity waves, which are generally in equilibrium with the near-surface wind over the ocean. The scattering mechanism is known as Bragg scattering, which occurs from the waves that are in resonance with the microwaves.</a:t>
            </a:r>
          </a:p>
          <a:p>
            <a:endParaRPr lang="en-GB" dirty="0" smtClean="0"/>
          </a:p>
          <a:p>
            <a:pPr marL="0" marR="0" lvl="1" indent="0" algn="l" defTabSz="914400" rtl="0" eaLnBrk="1" fontAlgn="auto" latinLnBrk="0" hangingPunct="1">
              <a:lnSpc>
                <a:spcPct val="100000"/>
              </a:lnSpc>
              <a:spcBef>
                <a:spcPts val="0"/>
              </a:spcBef>
              <a:spcAft>
                <a:spcPts val="0"/>
              </a:spcAft>
              <a:buClrTx/>
              <a:buSzTx/>
              <a:buFontTx/>
              <a:buNone/>
              <a:tabLst/>
              <a:defRPr/>
            </a:pPr>
            <a:r>
              <a:rPr lang="en-GB" sz="1600" b="0" dirty="0" smtClean="0"/>
              <a:t>What it actually sees is wave directions generated by local winds…hence the wind direction</a:t>
            </a:r>
          </a:p>
          <a:p>
            <a:r>
              <a:rPr lang="en-GB" dirty="0" smtClean="0"/>
              <a:t>curs from the waves that are in resonance with the microwaves.</a:t>
            </a:r>
            <a:endParaRPr lang="en-GB" dirty="0"/>
          </a:p>
        </p:txBody>
      </p:sp>
      <p:sp>
        <p:nvSpPr>
          <p:cNvPr id="4" name="Slide Number Placeholder 3"/>
          <p:cNvSpPr>
            <a:spLocks noGrp="1"/>
          </p:cNvSpPr>
          <p:nvPr>
            <p:ph type="sldNum" sz="quarter" idx="10"/>
          </p:nvPr>
        </p:nvSpPr>
        <p:spPr/>
        <p:txBody>
          <a:bodyPr/>
          <a:lstStyle/>
          <a:p>
            <a:pPr>
              <a:defRPr/>
            </a:pPr>
            <a:fld id="{62ABD51F-34D0-42F6-84A4-643CC46E5855}" type="slidenum">
              <a:rPr lang="en-GB" smtClean="0"/>
              <a:pPr>
                <a:defRPr/>
              </a:pPr>
              <a:t>5</a:t>
            </a:fld>
            <a:endParaRPr lang="en-GB"/>
          </a:p>
        </p:txBody>
      </p:sp>
    </p:spTree>
    <p:extLst>
      <p:ext uri="{BB962C8B-B14F-4D97-AF65-F5344CB8AC3E}">
        <p14:creationId xmlns:p14="http://schemas.microsoft.com/office/powerpoint/2010/main" val="2466164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821266-D744-4110-A838-8D1ABA43905A}" type="slidenum">
              <a:rPr lang="en-GB"/>
              <a:pPr/>
              <a:t>41</a:t>
            </a:fld>
            <a:endParaRPr lang="en-GB"/>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1276408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9C7F6DA8-31AE-48DB-9E0D-13CBAADF5830}" type="slidenum">
              <a:rPr lang="en-GB" smtClean="0">
                <a:solidFill>
                  <a:prstClr val="black"/>
                </a:solidFill>
              </a:rPr>
              <a:pPr/>
              <a:t>43</a:t>
            </a:fld>
            <a:endParaRPr lang="en-GB">
              <a:solidFill>
                <a:prstClr val="black"/>
              </a:solidFill>
            </a:endParaRPr>
          </a:p>
        </p:txBody>
      </p:sp>
    </p:spTree>
    <p:extLst>
      <p:ext uri="{BB962C8B-B14F-4D97-AF65-F5344CB8AC3E}">
        <p14:creationId xmlns:p14="http://schemas.microsoft.com/office/powerpoint/2010/main" val="40502322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en-US" sz="1200" dirty="0" smtClean="0">
                <a:latin typeface="Arial" panose="020B0604020202020204" pitchFamily="34" charset="0"/>
                <a:ea typeface="Gulim" panose="020B0600000101010101" pitchFamily="34" charset="-127"/>
              </a:rPr>
              <a:t>The radar signal is attenuated by the rain as it travels to and from the Earth’s surface </a:t>
            </a:r>
            <a:r>
              <a:rPr lang="en-US" altLang="en-US" sz="1200" dirty="0" smtClean="0">
                <a:latin typeface="Wingdings" panose="05000000000000000000" pitchFamily="2" charset="2"/>
                <a:ea typeface="Gulim" panose="020B0600000101010101" pitchFamily="34" charset="-127"/>
              </a:rPr>
              <a:t></a:t>
            </a:r>
            <a:r>
              <a:rPr lang="en-US" altLang="en-US" sz="1200" dirty="0" smtClean="0">
                <a:latin typeface="Arial" panose="020B0604020202020204" pitchFamily="34" charset="0"/>
                <a:ea typeface="Gulim" panose="020B0600000101010101" pitchFamily="34" charset="-127"/>
              </a:rPr>
              <a:t> </a:t>
            </a:r>
            <a:r>
              <a:rPr lang="el-GR" altLang="en-US" sz="1200" dirty="0" smtClean="0">
                <a:latin typeface="Arial" panose="020B0604020202020204" pitchFamily="34" charset="0"/>
                <a:ea typeface="Gulim" panose="020B0600000101010101" pitchFamily="34" charset="-127"/>
              </a:rPr>
              <a:t>σ</a:t>
            </a:r>
            <a:r>
              <a:rPr lang="en-US" altLang="en-US" sz="1200" baseline="-25000" dirty="0" smtClean="0">
                <a:latin typeface="Arial" panose="020B0604020202020204" pitchFamily="34" charset="0"/>
                <a:ea typeface="Gulim" panose="020B0600000101010101" pitchFamily="34" charset="-127"/>
              </a:rPr>
              <a:t>0</a:t>
            </a:r>
          </a:p>
          <a:p>
            <a:pPr>
              <a:buClr>
                <a:srgbClr val="FFFFFF"/>
              </a:buClr>
            </a:pPr>
            <a:r>
              <a:rPr lang="en-US" altLang="en-US" sz="1600" dirty="0" smtClean="0">
                <a:latin typeface="Arial" panose="020B0604020202020204" pitchFamily="34" charset="0"/>
                <a:ea typeface="Gulim" panose="020B0600000101010101" pitchFamily="34" charset="-127"/>
              </a:rPr>
              <a:t>Some of this scattered energy returns to the instrument </a:t>
            </a:r>
            <a:r>
              <a:rPr lang="en-US" altLang="en-US" sz="1600" dirty="0" smtClean="0">
                <a:latin typeface="Wingdings" panose="05000000000000000000" pitchFamily="2" charset="2"/>
                <a:ea typeface="Gulim" panose="020B0600000101010101" pitchFamily="34" charset="-127"/>
              </a:rPr>
              <a:t></a:t>
            </a:r>
            <a:r>
              <a:rPr lang="en-US" altLang="en-US" sz="1600" dirty="0" smtClean="0">
                <a:latin typeface="Arial" panose="020B0604020202020204" pitchFamily="34" charset="0"/>
                <a:ea typeface="Gulim" panose="020B0600000101010101" pitchFamily="34" charset="-127"/>
              </a:rPr>
              <a:t> </a:t>
            </a:r>
            <a:r>
              <a:rPr lang="el-GR" altLang="en-US" sz="1600" dirty="0" smtClean="0">
                <a:latin typeface="Arial" panose="020B0604020202020204" pitchFamily="34" charset="0"/>
                <a:ea typeface="Gulim" panose="020B0600000101010101" pitchFamily="34" charset="-127"/>
              </a:rPr>
              <a:t>σ</a:t>
            </a:r>
            <a:r>
              <a:rPr lang="en-US" altLang="en-US" sz="1600" baseline="-25000" dirty="0" smtClean="0">
                <a:latin typeface="Arial" panose="020B0604020202020204" pitchFamily="34" charset="0"/>
                <a:ea typeface="Gulim" panose="020B0600000101010101" pitchFamily="34" charset="-127"/>
              </a:rPr>
              <a:t>0</a:t>
            </a:r>
          </a:p>
          <a:p>
            <a:pPr lvl="1" indent="0">
              <a:buClr>
                <a:srgbClr val="FFFFFF"/>
              </a:buClr>
              <a:buFont typeface="Arial" panose="020B0604020202020204" pitchFamily="34" charset="0"/>
              <a:buChar char="•"/>
            </a:pPr>
            <a:r>
              <a:rPr lang="en-US" altLang="en-US" sz="1600" dirty="0" smtClean="0">
                <a:latin typeface="Arial" panose="020B0604020202020204" pitchFamily="34" charset="0"/>
                <a:ea typeface="Gulim" panose="020B0600000101010101" pitchFamily="34" charset="-127"/>
              </a:rPr>
              <a:t> Retrieved wind speed	( to ~ 15 m/s)</a:t>
            </a:r>
          </a:p>
          <a:p>
            <a:pPr lvl="1" indent="0">
              <a:buClr>
                <a:srgbClr val="FFFFFF"/>
              </a:buClr>
              <a:buFont typeface="Arial" panose="020B0604020202020204" pitchFamily="34" charset="0"/>
              <a:buChar char="•"/>
            </a:pPr>
            <a:r>
              <a:rPr lang="en-US" altLang="en-US" sz="1600" dirty="0" smtClean="0">
                <a:latin typeface="Arial" panose="020B0604020202020204" pitchFamily="34" charset="0"/>
                <a:ea typeface="Gulim" panose="020B0600000101010101" pitchFamily="34" charset="-127"/>
              </a:rPr>
              <a:t> Directional information can be lost</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en-US" sz="1200" baseline="-25000" dirty="0" smtClean="0">
              <a:latin typeface="Arial" panose="020B0604020202020204" pitchFamily="34" charset="0"/>
              <a:ea typeface="Gulim" panose="020B0600000101010101" pitchFamily="34" charset="-127"/>
            </a:endParaRPr>
          </a:p>
          <a:p>
            <a:endParaRPr lang="en-GB" dirty="0" smtClean="0"/>
          </a:p>
          <a:p>
            <a:r>
              <a:rPr lang="en-GB" dirty="0" smtClean="0"/>
              <a:t>ASCAT emits microwave radiation with a wavelength of 5.7 cm. This radiation is resonant with </a:t>
            </a:r>
            <a:r>
              <a:rPr lang="en-GB" dirty="0" err="1" smtClean="0"/>
              <a:t>centimeter</a:t>
            </a:r>
            <a:r>
              <a:rPr lang="en-GB" dirty="0" smtClean="0"/>
              <a:t>-scale ocean waves of comparable wavelength due to the so-called Bragg scattering mechanism, and is sent back to the sensor. This backscatter radiation coming from the water surface can then be processed in order to compute near-surface ocean wind speed and direction.</a:t>
            </a:r>
          </a:p>
          <a:p>
            <a:r>
              <a:rPr lang="en-GB" dirty="0" smtClean="0"/>
              <a:t>This capability relies on the assumption that the small-scale ocean waves responsible for the backscatter are in equilibrium with the wind. As wind speed increases, surface roughness also increases and more microwave radiation is scattered towards the direction of the radar source</a:t>
            </a:r>
          </a:p>
          <a:p>
            <a:endParaRPr lang="en-GB" dirty="0"/>
          </a:p>
        </p:txBody>
      </p:sp>
      <p:sp>
        <p:nvSpPr>
          <p:cNvPr id="4" name="Slide Number Placeholder 3"/>
          <p:cNvSpPr>
            <a:spLocks noGrp="1"/>
          </p:cNvSpPr>
          <p:nvPr>
            <p:ph type="sldNum" sz="quarter" idx="10"/>
          </p:nvPr>
        </p:nvSpPr>
        <p:spPr/>
        <p:txBody>
          <a:bodyPr/>
          <a:lstStyle/>
          <a:p>
            <a:fld id="{7BF7741D-4659-492D-9258-43B7FB95980F}" type="slidenum">
              <a:rPr lang="en-GB" smtClean="0"/>
              <a:t>6</a:t>
            </a:fld>
            <a:endParaRPr lang="en-GB"/>
          </a:p>
        </p:txBody>
      </p:sp>
    </p:spTree>
    <p:extLst>
      <p:ext uri="{BB962C8B-B14F-4D97-AF65-F5344CB8AC3E}">
        <p14:creationId xmlns:p14="http://schemas.microsoft.com/office/powerpoint/2010/main" val="34769556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As shown in Fig. 1.3 the σ0</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triplets with the same wind speed lie on the two circumferences, one for upwind and the other for downwind. We can </a:t>
            </a:r>
          </a:p>
          <a:p>
            <a:r>
              <a:rPr lang="en-US" sz="1200" kern="1200" dirty="0" smtClean="0">
                <a:solidFill>
                  <a:schemeClr val="tx1"/>
                </a:solidFill>
                <a:effectLst/>
                <a:latin typeface="+mn-lt"/>
                <a:ea typeface="+mn-ea"/>
                <a:cs typeface="+mn-cs"/>
              </a:rPr>
              <a:t>represent the σ0 measures and the CMOD4 model for the same wind speed projected on the plane </a:t>
            </a:r>
          </a:p>
          <a:p>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The </a:t>
            </a:r>
            <a:r>
              <a:rPr lang="en-US" sz="1200" kern="1200" dirty="0" err="1" smtClean="0">
                <a:solidFill>
                  <a:schemeClr val="tx1"/>
                </a:solidFill>
                <a:effectLst/>
                <a:latin typeface="+mn-lt"/>
                <a:ea typeface="+mn-ea"/>
                <a:cs typeface="+mn-cs"/>
              </a:rPr>
              <a:t>colour</a:t>
            </a:r>
            <a:r>
              <a:rPr lang="en-US" sz="1200" kern="1200" dirty="0" smtClean="0">
                <a:solidFill>
                  <a:schemeClr val="tx1"/>
                </a:solidFill>
                <a:effectLst/>
                <a:latin typeface="+mn-lt"/>
                <a:ea typeface="+mn-ea"/>
                <a:cs typeface="+mn-cs"/>
              </a:rPr>
              <a:t> changes around the circumference showing the changes in wind direction; each </a:t>
            </a:r>
            <a:r>
              <a:rPr lang="en-US" sz="1200" kern="1200" dirty="0" err="1" smtClean="0">
                <a:solidFill>
                  <a:schemeClr val="tx1"/>
                </a:solidFill>
                <a:effectLst/>
                <a:latin typeface="+mn-lt"/>
                <a:ea typeface="+mn-ea"/>
                <a:cs typeface="+mn-cs"/>
              </a:rPr>
              <a:t>colour</a:t>
            </a:r>
            <a:r>
              <a:rPr lang="en-US" sz="1200" kern="1200" dirty="0" smtClean="0">
                <a:solidFill>
                  <a:schemeClr val="tx1"/>
                </a:solidFill>
                <a:effectLst/>
                <a:latin typeface="+mn-lt"/>
                <a:ea typeface="+mn-ea"/>
                <a:cs typeface="+mn-cs"/>
              </a:rPr>
              <a:t> shade indicates 10° of direction. The </a:t>
            </a:r>
            <a:r>
              <a:rPr lang="en-US" sz="1200" kern="1200" dirty="0" err="1" smtClean="0">
                <a:solidFill>
                  <a:schemeClr val="tx1"/>
                </a:solidFill>
                <a:effectLst/>
                <a:latin typeface="+mn-lt"/>
                <a:ea typeface="+mn-ea"/>
                <a:cs typeface="+mn-cs"/>
              </a:rPr>
              <a:t>colour</a:t>
            </a:r>
            <a:r>
              <a:rPr lang="en-US" sz="1200" kern="1200" dirty="0" smtClean="0">
                <a:solidFill>
                  <a:schemeClr val="tx1"/>
                </a:solidFill>
                <a:effectLst/>
                <a:latin typeface="+mn-lt"/>
                <a:ea typeface="+mn-ea"/>
                <a:cs typeface="+mn-cs"/>
              </a:rPr>
              <a:t> </a:t>
            </a:r>
          </a:p>
          <a:p>
            <a:r>
              <a:rPr lang="en-US" sz="1200" kern="1200" dirty="0" smtClean="0">
                <a:solidFill>
                  <a:schemeClr val="tx1"/>
                </a:solidFill>
                <a:effectLst/>
                <a:latin typeface="+mn-lt"/>
                <a:ea typeface="+mn-ea"/>
                <a:cs typeface="+mn-cs"/>
              </a:rPr>
              <a:t>black is </a:t>
            </a:r>
            <a:r>
              <a:rPr lang="en-US" sz="1200" kern="1200" dirty="0" err="1" smtClean="0">
                <a:solidFill>
                  <a:schemeClr val="tx1"/>
                </a:solidFill>
                <a:effectLst/>
                <a:latin typeface="+mn-lt"/>
                <a:ea typeface="+mn-ea"/>
                <a:cs typeface="+mn-cs"/>
              </a:rPr>
              <a:t>centred</a:t>
            </a:r>
            <a:r>
              <a:rPr lang="en-US" sz="1200" kern="1200" dirty="0" smtClean="0">
                <a:solidFill>
                  <a:schemeClr val="tx1"/>
                </a:solidFill>
                <a:effectLst/>
                <a:latin typeface="+mn-lt"/>
                <a:ea typeface="+mn-ea"/>
                <a:cs typeface="+mn-cs"/>
              </a:rPr>
              <a:t> on 0°, then passing by the purple we arrive on the blue in 90°. The sky-blue is for 180°, the green for 270°. </a:t>
            </a:r>
          </a:p>
          <a:p>
            <a:endParaRPr lang="en-US"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three </a:t>
            </a:r>
            <a:r>
              <a:rPr lang="en-GB" sz="1200" kern="1200" dirty="0" err="1" smtClean="0">
                <a:solidFill>
                  <a:schemeClr val="tx1"/>
                </a:solidFill>
                <a:effectLst/>
                <a:latin typeface="+mn-lt"/>
                <a:ea typeface="+mn-ea"/>
                <a:cs typeface="+mn-cs"/>
              </a:rPr>
              <a:t>σο</a:t>
            </a:r>
            <a:r>
              <a:rPr lang="en-GB" sz="1200" kern="1200" dirty="0" smtClean="0">
                <a:solidFill>
                  <a:schemeClr val="tx1"/>
                </a:solidFill>
                <a:effectLst/>
                <a:latin typeface="+mn-lt"/>
                <a:ea typeface="+mn-ea"/>
                <a:cs typeface="+mn-cs"/>
              </a:rPr>
              <a:t> measurements (</a:t>
            </a:r>
            <a:r>
              <a:rPr lang="en-GB" sz="1200" kern="1200" dirty="0" err="1" smtClean="0">
                <a:solidFill>
                  <a:schemeClr val="tx1"/>
                </a:solidFill>
                <a:effectLst/>
                <a:latin typeface="+mn-lt"/>
                <a:ea typeface="+mn-ea"/>
                <a:cs typeface="+mn-cs"/>
              </a:rPr>
              <a:t>σο</a:t>
            </a:r>
            <a:r>
              <a:rPr lang="en-GB" sz="1200" kern="1200" dirty="0" smtClean="0">
                <a:solidFill>
                  <a:schemeClr val="tx1"/>
                </a:solidFill>
                <a:effectLst/>
                <a:latin typeface="+mn-lt"/>
                <a:ea typeface="+mn-ea"/>
                <a:cs typeface="+mn-cs"/>
              </a:rPr>
              <a:t> triplet) are uniquely related to the 10 m vector wind through the GMF (Geophysical Model Function. The wind inversion is based on a search for minimum distances between the measured </a:t>
            </a:r>
            <a:r>
              <a:rPr lang="en-GB" sz="1200" kern="1200" dirty="0" err="1" smtClean="0">
                <a:solidFill>
                  <a:schemeClr val="tx1"/>
                </a:solidFill>
                <a:effectLst/>
                <a:latin typeface="+mn-lt"/>
                <a:ea typeface="+mn-ea"/>
                <a:cs typeface="+mn-cs"/>
              </a:rPr>
              <a:t>σο</a:t>
            </a:r>
            <a:r>
              <a:rPr lang="en-GB" sz="1200" kern="1200" dirty="0" smtClean="0">
                <a:solidFill>
                  <a:schemeClr val="tx1"/>
                </a:solidFill>
                <a:effectLst/>
                <a:latin typeface="+mn-lt"/>
                <a:ea typeface="+mn-ea"/>
                <a:cs typeface="+mn-cs"/>
              </a:rPr>
              <a:t> triplet and all the backscatter model solutions lying on the GMF surface, taking into account instrumental and geophysical noise sources . Due to measurement noise, multiple solutions are usually found (wind ambiguities), which have to be filtered out using the background wind information provided by a NWP model (ambiguity removal).</a:t>
            </a:r>
            <a:endParaRPr lang="en-US" sz="1200" kern="1200" dirty="0" smtClean="0">
              <a:solidFill>
                <a:schemeClr val="tx1"/>
              </a:solidFill>
              <a:effectLst/>
              <a:latin typeface="+mn-lt"/>
              <a:ea typeface="+mn-ea"/>
              <a:cs typeface="+mn-cs"/>
            </a:endParaRPr>
          </a:p>
          <a:p>
            <a:endParaRPr lang="en-US" dirty="0" smtClean="0"/>
          </a:p>
          <a:p>
            <a:r>
              <a:rPr lang="en-US" dirty="0" smtClean="0"/>
              <a:t>COMMENTO PATRICK:</a:t>
            </a:r>
            <a:r>
              <a:rPr lang="en-US" baseline="0" dirty="0" smtClean="0"/>
              <a:t> </a:t>
            </a:r>
            <a:r>
              <a:rPr lang="en-US" baseline="0" dirty="0" err="1" smtClean="0"/>
              <a:t>parlare</a:t>
            </a:r>
            <a:r>
              <a:rPr lang="en-US" baseline="0" dirty="0" smtClean="0"/>
              <a:t> </a:t>
            </a:r>
            <a:r>
              <a:rPr lang="en-US" baseline="0" dirty="0" err="1" smtClean="0"/>
              <a:t>piu</a:t>
            </a:r>
            <a:r>
              <a:rPr lang="en-US" baseline="0" dirty="0" smtClean="0"/>
              <a:t> lentamente, </a:t>
            </a:r>
            <a:r>
              <a:rPr lang="en-US" baseline="0" dirty="0" err="1" smtClean="0"/>
              <a:t>cercando</a:t>
            </a:r>
            <a:r>
              <a:rPr lang="en-US" baseline="0" dirty="0" smtClean="0"/>
              <a:t> di </a:t>
            </a:r>
            <a:r>
              <a:rPr lang="en-US" baseline="0" dirty="0" err="1" smtClean="0"/>
              <a:t>ripetere</a:t>
            </a:r>
            <a:r>
              <a:rPr lang="en-US" baseline="0" dirty="0" smtClean="0"/>
              <a:t> </a:t>
            </a:r>
            <a:r>
              <a:rPr lang="en-US" baseline="0" dirty="0" err="1" smtClean="0"/>
              <a:t>piu</a:t>
            </a:r>
            <a:r>
              <a:rPr lang="en-US" baseline="0" dirty="0" smtClean="0"/>
              <a:t> volte, </a:t>
            </a:r>
            <a:r>
              <a:rPr lang="en-US" baseline="0" dirty="0" err="1" smtClean="0"/>
              <a:t>spiegare</a:t>
            </a:r>
            <a:r>
              <a:rPr lang="en-US" baseline="0" dirty="0" smtClean="0"/>
              <a:t> </a:t>
            </a:r>
            <a:r>
              <a:rPr lang="en-US" baseline="0" dirty="0" err="1" smtClean="0"/>
              <a:t>perche</a:t>
            </a:r>
            <a:r>
              <a:rPr lang="en-US" baseline="0" dirty="0" smtClean="0"/>
              <a:t> </a:t>
            </a:r>
            <a:r>
              <a:rPr lang="en-US" baseline="0" dirty="0" err="1" smtClean="0"/>
              <a:t>abbiamo</a:t>
            </a:r>
            <a:r>
              <a:rPr lang="en-US" baseline="0" dirty="0" smtClean="0"/>
              <a:t> </a:t>
            </a:r>
            <a:r>
              <a:rPr lang="en-US" baseline="0" dirty="0" err="1" smtClean="0"/>
              <a:t>piu</a:t>
            </a:r>
            <a:r>
              <a:rPr lang="en-US" baseline="0" dirty="0" smtClean="0"/>
              <a:t> </a:t>
            </a:r>
            <a:r>
              <a:rPr lang="en-US" baseline="0" dirty="0" err="1" smtClean="0"/>
              <a:t>colori</a:t>
            </a:r>
            <a:r>
              <a:rPr lang="en-US" baseline="0" dirty="0" smtClean="0"/>
              <a:t> </a:t>
            </a:r>
            <a:r>
              <a:rPr lang="en-US" baseline="0" dirty="0" err="1" smtClean="0"/>
              <a:t>nel</a:t>
            </a:r>
            <a:r>
              <a:rPr lang="en-US" baseline="0" dirty="0" smtClean="0"/>
              <a:t> plot o </a:t>
            </a:r>
            <a:r>
              <a:rPr lang="en-US" baseline="0" dirty="0" err="1" smtClean="0"/>
              <a:t>possibilmente</a:t>
            </a:r>
            <a:r>
              <a:rPr lang="en-US" baseline="0" dirty="0" smtClean="0"/>
              <a:t> </a:t>
            </a:r>
            <a:r>
              <a:rPr lang="en-US" baseline="0" dirty="0" err="1" smtClean="0"/>
              <a:t>rimuovere</a:t>
            </a:r>
            <a:r>
              <a:rPr lang="en-US" baseline="0" dirty="0" smtClean="0"/>
              <a:t> </a:t>
            </a:r>
            <a:r>
              <a:rPr lang="en-US" baseline="0" dirty="0" err="1" smtClean="0"/>
              <a:t>piu</a:t>
            </a:r>
            <a:r>
              <a:rPr lang="en-US" baseline="0" dirty="0" smtClean="0"/>
              <a:t> </a:t>
            </a:r>
            <a:r>
              <a:rPr lang="en-US" baseline="0" dirty="0" err="1" smtClean="0"/>
              <a:t>colori</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7BF7741D-4659-492D-9258-43B7FB95980F}" type="slidenum">
              <a:rPr lang="en-GB" smtClean="0"/>
              <a:t>7</a:t>
            </a:fld>
            <a:endParaRPr lang="en-GB"/>
          </a:p>
        </p:txBody>
      </p:sp>
    </p:spTree>
    <p:extLst>
      <p:ext uri="{BB962C8B-B14F-4D97-AF65-F5344CB8AC3E}">
        <p14:creationId xmlns:p14="http://schemas.microsoft.com/office/powerpoint/2010/main" val="16407277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σ0</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with respect to the wind direction for mid (top), fore (</a:t>
            </a:r>
            <a:r>
              <a:rPr lang="en-US" sz="1200" kern="1200" dirty="0" err="1" smtClean="0">
                <a:solidFill>
                  <a:schemeClr val="tx1"/>
                </a:solidFill>
                <a:effectLst/>
                <a:latin typeface="+mn-lt"/>
                <a:ea typeface="+mn-ea"/>
                <a:cs typeface="+mn-cs"/>
              </a:rPr>
              <a:t>centre</a:t>
            </a:r>
            <a:r>
              <a:rPr lang="en-US" sz="1200" kern="1200" dirty="0" smtClean="0">
                <a:solidFill>
                  <a:schemeClr val="tx1"/>
                </a:solidFill>
                <a:effectLst/>
                <a:latin typeface="+mn-lt"/>
                <a:ea typeface="+mn-ea"/>
                <a:cs typeface="+mn-cs"/>
              </a:rPr>
              <a:t>) and aft (bottom) beam for node 10. Each wind speed is plotted with different </a:t>
            </a:r>
            <a:r>
              <a:rPr lang="en-US" sz="1200" kern="1200" dirty="0" err="1" smtClean="0">
                <a:solidFill>
                  <a:schemeClr val="tx1"/>
                </a:solidFill>
                <a:effectLst/>
                <a:latin typeface="+mn-lt"/>
                <a:ea typeface="+mn-ea"/>
                <a:cs typeface="+mn-cs"/>
              </a:rPr>
              <a:t>colours</a:t>
            </a:r>
            <a:r>
              <a:rPr lang="en-US" sz="1200" kern="1200" dirty="0" smtClean="0">
                <a:solidFill>
                  <a:schemeClr val="tx1"/>
                </a:solidFill>
                <a:effectLst/>
                <a:latin typeface="+mn-lt"/>
                <a:ea typeface="+mn-ea"/>
                <a:cs typeface="+mn-cs"/>
              </a:rPr>
              <a:t>. For the model, plotted with the lines, the speeds of 8, 9 and 10 m/s are reported, for data measurements, plotted with </a:t>
            </a:r>
            <a:r>
              <a:rPr lang="en-US" sz="1200" kern="1200" dirty="0" err="1" smtClean="0">
                <a:solidFill>
                  <a:schemeClr val="tx1"/>
                </a:solidFill>
                <a:effectLst/>
                <a:latin typeface="+mn-lt"/>
                <a:ea typeface="+mn-ea"/>
                <a:cs typeface="+mn-cs"/>
              </a:rPr>
              <a:t>points,all</a:t>
            </a:r>
            <a:r>
              <a:rPr lang="en-US" sz="1200" kern="1200" dirty="0" smtClean="0">
                <a:solidFill>
                  <a:schemeClr val="tx1"/>
                </a:solidFill>
                <a:effectLst/>
                <a:latin typeface="+mn-lt"/>
                <a:ea typeface="+mn-ea"/>
                <a:cs typeface="+mn-cs"/>
              </a:rPr>
              <a:t> speeds from 8 to 10 m/s. </a:t>
            </a:r>
          </a:p>
          <a:p>
            <a:endParaRPr lang="en-US" sz="1200" kern="1200" dirty="0" smtClean="0">
              <a:solidFill>
                <a:schemeClr val="tx1"/>
              </a:solidFill>
              <a:effectLst/>
              <a:latin typeface="+mn-lt"/>
              <a:ea typeface="+mn-ea"/>
              <a:cs typeface="+mn-cs"/>
            </a:endParaRPr>
          </a:p>
          <a:p>
            <a:r>
              <a:rPr lang="en-US" dirty="0" err="1" smtClean="0"/>
              <a:t>ince</a:t>
            </a:r>
            <a:r>
              <a:rPr lang="en-US" dirty="0" smtClean="0"/>
              <a:t> the cm-scale ocean roughness is aligned with wind direction, the radar backscatter depends on the the pointing direction of the radar beam with respect to the wind direction. As such, the radar backscatter depends on both wind speed and wind direction, i.e., on the wind vector.</a:t>
            </a:r>
          </a:p>
          <a:p>
            <a:r>
              <a:rPr lang="en-US" dirty="0" smtClean="0"/>
              <a:t>As a reference it can be stated that Bragg scattering dominates for incidence angles between 25 and 80º, which clearly covers the range of incidence angles for ASCAT.</a:t>
            </a:r>
          </a:p>
          <a:p>
            <a:r>
              <a:rPr lang="en-US" dirty="0" smtClean="0"/>
              <a:t>The wind retrieval algorithm relies on the observation of the same ocean area from different perspectives (different azimuth and incidence angles).</a:t>
            </a:r>
          </a:p>
          <a:p>
            <a:endParaRPr lang="en-US" dirty="0" smtClean="0"/>
          </a:p>
          <a:p>
            <a:r>
              <a:rPr lang="en-US" dirty="0" smtClean="0"/>
              <a:t>COMMENTO PATRICK: ok </a:t>
            </a:r>
            <a:r>
              <a:rPr lang="en-US" dirty="0" err="1" smtClean="0"/>
              <a:t>ripetendo</a:t>
            </a:r>
            <a:r>
              <a:rPr lang="en-US" dirty="0" smtClean="0"/>
              <a:t> </a:t>
            </a:r>
            <a:r>
              <a:rPr lang="en-US" dirty="0" err="1" smtClean="0"/>
              <a:t>piu</a:t>
            </a:r>
            <a:r>
              <a:rPr lang="en-US" dirty="0" smtClean="0"/>
              <a:t> volte </a:t>
            </a:r>
            <a:endParaRPr lang="en-US" dirty="0"/>
          </a:p>
        </p:txBody>
      </p:sp>
      <p:sp>
        <p:nvSpPr>
          <p:cNvPr id="4" name="Slide Number Placeholder 3"/>
          <p:cNvSpPr>
            <a:spLocks noGrp="1"/>
          </p:cNvSpPr>
          <p:nvPr>
            <p:ph type="sldNum" sz="quarter" idx="10"/>
          </p:nvPr>
        </p:nvSpPr>
        <p:spPr/>
        <p:txBody>
          <a:bodyPr/>
          <a:lstStyle/>
          <a:p>
            <a:fld id="{7BF7741D-4659-492D-9258-43B7FB95980F}" type="slidenum">
              <a:rPr lang="en-GB" smtClean="0"/>
              <a:t>8</a:t>
            </a:fld>
            <a:endParaRPr lang="en-GB"/>
          </a:p>
        </p:txBody>
      </p:sp>
    </p:spTree>
    <p:extLst>
      <p:ext uri="{BB962C8B-B14F-4D97-AF65-F5344CB8AC3E}">
        <p14:creationId xmlns:p14="http://schemas.microsoft.com/office/powerpoint/2010/main" val="4091084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As shown in Fig. 1.3 the σ0</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triplets with the same wind speed lie on the two circumferences, one for upwind and the other for downwind. We can </a:t>
            </a:r>
          </a:p>
          <a:p>
            <a:r>
              <a:rPr lang="en-US" sz="1200" kern="1200" dirty="0" smtClean="0">
                <a:solidFill>
                  <a:schemeClr val="tx1"/>
                </a:solidFill>
                <a:effectLst/>
                <a:latin typeface="+mn-lt"/>
                <a:ea typeface="+mn-ea"/>
                <a:cs typeface="+mn-cs"/>
              </a:rPr>
              <a:t>represent the σ0 measures and the CMOD4 model for the same wind speed projected on the plane </a:t>
            </a:r>
          </a:p>
          <a:p>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The </a:t>
            </a:r>
            <a:r>
              <a:rPr lang="en-US" sz="1200" kern="1200" dirty="0" err="1" smtClean="0">
                <a:solidFill>
                  <a:schemeClr val="tx1"/>
                </a:solidFill>
                <a:effectLst/>
                <a:latin typeface="+mn-lt"/>
                <a:ea typeface="+mn-ea"/>
                <a:cs typeface="+mn-cs"/>
              </a:rPr>
              <a:t>colour</a:t>
            </a:r>
            <a:r>
              <a:rPr lang="en-US" sz="1200" kern="1200" dirty="0" smtClean="0">
                <a:solidFill>
                  <a:schemeClr val="tx1"/>
                </a:solidFill>
                <a:effectLst/>
                <a:latin typeface="+mn-lt"/>
                <a:ea typeface="+mn-ea"/>
                <a:cs typeface="+mn-cs"/>
              </a:rPr>
              <a:t> changes around the circumference showing the changes in wind direction; each </a:t>
            </a:r>
            <a:r>
              <a:rPr lang="en-US" sz="1200" kern="1200" dirty="0" err="1" smtClean="0">
                <a:solidFill>
                  <a:schemeClr val="tx1"/>
                </a:solidFill>
                <a:effectLst/>
                <a:latin typeface="+mn-lt"/>
                <a:ea typeface="+mn-ea"/>
                <a:cs typeface="+mn-cs"/>
              </a:rPr>
              <a:t>colour</a:t>
            </a:r>
            <a:r>
              <a:rPr lang="en-US" sz="1200" kern="1200" dirty="0" smtClean="0">
                <a:solidFill>
                  <a:schemeClr val="tx1"/>
                </a:solidFill>
                <a:effectLst/>
                <a:latin typeface="+mn-lt"/>
                <a:ea typeface="+mn-ea"/>
                <a:cs typeface="+mn-cs"/>
              </a:rPr>
              <a:t> shade indicates 10° of direction. The </a:t>
            </a:r>
            <a:r>
              <a:rPr lang="en-US" sz="1200" kern="1200" dirty="0" err="1" smtClean="0">
                <a:solidFill>
                  <a:schemeClr val="tx1"/>
                </a:solidFill>
                <a:effectLst/>
                <a:latin typeface="+mn-lt"/>
                <a:ea typeface="+mn-ea"/>
                <a:cs typeface="+mn-cs"/>
              </a:rPr>
              <a:t>colour</a:t>
            </a:r>
            <a:r>
              <a:rPr lang="en-US" sz="1200" kern="1200" dirty="0" smtClean="0">
                <a:solidFill>
                  <a:schemeClr val="tx1"/>
                </a:solidFill>
                <a:effectLst/>
                <a:latin typeface="+mn-lt"/>
                <a:ea typeface="+mn-ea"/>
                <a:cs typeface="+mn-cs"/>
              </a:rPr>
              <a:t> </a:t>
            </a:r>
          </a:p>
          <a:p>
            <a:r>
              <a:rPr lang="en-US" sz="1200" kern="1200" dirty="0" smtClean="0">
                <a:solidFill>
                  <a:schemeClr val="tx1"/>
                </a:solidFill>
                <a:effectLst/>
                <a:latin typeface="+mn-lt"/>
                <a:ea typeface="+mn-ea"/>
                <a:cs typeface="+mn-cs"/>
              </a:rPr>
              <a:t>black is </a:t>
            </a:r>
            <a:r>
              <a:rPr lang="en-US" sz="1200" kern="1200" dirty="0" err="1" smtClean="0">
                <a:solidFill>
                  <a:schemeClr val="tx1"/>
                </a:solidFill>
                <a:effectLst/>
                <a:latin typeface="+mn-lt"/>
                <a:ea typeface="+mn-ea"/>
                <a:cs typeface="+mn-cs"/>
              </a:rPr>
              <a:t>centred</a:t>
            </a:r>
            <a:r>
              <a:rPr lang="en-US" sz="1200" kern="1200" dirty="0" smtClean="0">
                <a:solidFill>
                  <a:schemeClr val="tx1"/>
                </a:solidFill>
                <a:effectLst/>
                <a:latin typeface="+mn-lt"/>
                <a:ea typeface="+mn-ea"/>
                <a:cs typeface="+mn-cs"/>
              </a:rPr>
              <a:t> on 0°, then passing by the purple we arrive on the blue in 90°. The sky-blue is for 180°, the green for 270°. </a:t>
            </a:r>
          </a:p>
          <a:p>
            <a:endParaRPr lang="en-US"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three </a:t>
            </a:r>
            <a:r>
              <a:rPr lang="en-GB" sz="1200" kern="1200" dirty="0" err="1" smtClean="0">
                <a:solidFill>
                  <a:schemeClr val="tx1"/>
                </a:solidFill>
                <a:effectLst/>
                <a:latin typeface="+mn-lt"/>
                <a:ea typeface="+mn-ea"/>
                <a:cs typeface="+mn-cs"/>
              </a:rPr>
              <a:t>σο</a:t>
            </a:r>
            <a:r>
              <a:rPr lang="en-GB" sz="1200" kern="1200" dirty="0" smtClean="0">
                <a:solidFill>
                  <a:schemeClr val="tx1"/>
                </a:solidFill>
                <a:effectLst/>
                <a:latin typeface="+mn-lt"/>
                <a:ea typeface="+mn-ea"/>
                <a:cs typeface="+mn-cs"/>
              </a:rPr>
              <a:t> measurements (</a:t>
            </a:r>
            <a:r>
              <a:rPr lang="en-GB" sz="1200" kern="1200" dirty="0" err="1" smtClean="0">
                <a:solidFill>
                  <a:schemeClr val="tx1"/>
                </a:solidFill>
                <a:effectLst/>
                <a:latin typeface="+mn-lt"/>
                <a:ea typeface="+mn-ea"/>
                <a:cs typeface="+mn-cs"/>
              </a:rPr>
              <a:t>σο</a:t>
            </a:r>
            <a:r>
              <a:rPr lang="en-GB" sz="1200" kern="1200" dirty="0" smtClean="0">
                <a:solidFill>
                  <a:schemeClr val="tx1"/>
                </a:solidFill>
                <a:effectLst/>
                <a:latin typeface="+mn-lt"/>
                <a:ea typeface="+mn-ea"/>
                <a:cs typeface="+mn-cs"/>
              </a:rPr>
              <a:t> triplet) are uniquely related to the 10 m vector wind through the GMF (Geophysical Model Function. The wind inversion is based on a search for minimum distances between the measured </a:t>
            </a:r>
            <a:r>
              <a:rPr lang="en-GB" sz="1200" kern="1200" dirty="0" err="1" smtClean="0">
                <a:solidFill>
                  <a:schemeClr val="tx1"/>
                </a:solidFill>
                <a:effectLst/>
                <a:latin typeface="+mn-lt"/>
                <a:ea typeface="+mn-ea"/>
                <a:cs typeface="+mn-cs"/>
              </a:rPr>
              <a:t>σο</a:t>
            </a:r>
            <a:r>
              <a:rPr lang="en-GB" sz="1200" kern="1200" dirty="0" smtClean="0">
                <a:solidFill>
                  <a:schemeClr val="tx1"/>
                </a:solidFill>
                <a:effectLst/>
                <a:latin typeface="+mn-lt"/>
                <a:ea typeface="+mn-ea"/>
                <a:cs typeface="+mn-cs"/>
              </a:rPr>
              <a:t> triplet and all the backscatter model solutions lying on the GMF surface, taking into account instrumental and geophysical noise sources . Due to measurement noise, multiple solutions are usually found (wind ambiguities), which have to be filtered out using the background wind information provided by a NWP model (ambiguity removal).</a:t>
            </a:r>
            <a:endParaRPr lang="en-US"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7BF7741D-4659-492D-9258-43B7FB95980F}" type="slidenum">
              <a:rPr lang="en-GB" smtClean="0"/>
              <a:t>9</a:t>
            </a:fld>
            <a:endParaRPr lang="en-GB"/>
          </a:p>
        </p:txBody>
      </p:sp>
    </p:spTree>
    <p:extLst>
      <p:ext uri="{BB962C8B-B14F-4D97-AF65-F5344CB8AC3E}">
        <p14:creationId xmlns:p14="http://schemas.microsoft.com/office/powerpoint/2010/main" val="3599576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Image Placeholder 1"/>
          <p:cNvSpPr>
            <a:spLocks noGrp="1" noRot="1" noChangeAspect="1" noTextEdit="1"/>
          </p:cNvSpPr>
          <p:nvPr>
            <p:ph type="sldImg"/>
          </p:nvPr>
        </p:nvSpPr>
        <p:spPr>
          <a:ln/>
        </p:spPr>
      </p:sp>
      <p:sp>
        <p:nvSpPr>
          <p:cNvPr id="245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
        <p:nvSpPr>
          <p:cNvPr id="245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3772" eaLnBrk="0" hangingPunct="0">
              <a:defRPr sz="2000" b="1">
                <a:solidFill>
                  <a:schemeClr val="tx1"/>
                </a:solidFill>
                <a:latin typeface="Times" pitchFamily="18" charset="0"/>
              </a:defRPr>
            </a:lvl1pPr>
            <a:lvl2pPr marL="747967" indent="-287680" defTabSz="923772" eaLnBrk="0" hangingPunct="0">
              <a:defRPr sz="2000" b="1">
                <a:solidFill>
                  <a:schemeClr val="tx1"/>
                </a:solidFill>
                <a:latin typeface="Times" pitchFamily="18" charset="0"/>
              </a:defRPr>
            </a:lvl2pPr>
            <a:lvl3pPr marL="1150719" indent="-230144" defTabSz="923772" eaLnBrk="0" hangingPunct="0">
              <a:defRPr sz="2000" b="1">
                <a:solidFill>
                  <a:schemeClr val="tx1"/>
                </a:solidFill>
                <a:latin typeface="Times" pitchFamily="18" charset="0"/>
              </a:defRPr>
            </a:lvl3pPr>
            <a:lvl4pPr marL="1611006" indent="-230144" defTabSz="923772" eaLnBrk="0" hangingPunct="0">
              <a:defRPr sz="2000" b="1">
                <a:solidFill>
                  <a:schemeClr val="tx1"/>
                </a:solidFill>
                <a:latin typeface="Times" pitchFamily="18" charset="0"/>
              </a:defRPr>
            </a:lvl4pPr>
            <a:lvl5pPr marL="2071294" indent="-230144" defTabSz="923772" eaLnBrk="0" hangingPunct="0">
              <a:defRPr sz="2000" b="1">
                <a:solidFill>
                  <a:schemeClr val="tx1"/>
                </a:solidFill>
                <a:latin typeface="Times" pitchFamily="18" charset="0"/>
              </a:defRPr>
            </a:lvl5pPr>
            <a:lvl6pPr marL="2531581" indent="-230144" defTabSz="923772" eaLnBrk="0" fontAlgn="base" hangingPunct="0">
              <a:spcBef>
                <a:spcPct val="0"/>
              </a:spcBef>
              <a:spcAft>
                <a:spcPct val="0"/>
              </a:spcAft>
              <a:defRPr sz="2000" b="1">
                <a:solidFill>
                  <a:schemeClr val="tx1"/>
                </a:solidFill>
                <a:latin typeface="Times" pitchFamily="18" charset="0"/>
              </a:defRPr>
            </a:lvl6pPr>
            <a:lvl7pPr marL="2991869" indent="-230144" defTabSz="923772" eaLnBrk="0" fontAlgn="base" hangingPunct="0">
              <a:spcBef>
                <a:spcPct val="0"/>
              </a:spcBef>
              <a:spcAft>
                <a:spcPct val="0"/>
              </a:spcAft>
              <a:defRPr sz="2000" b="1">
                <a:solidFill>
                  <a:schemeClr val="tx1"/>
                </a:solidFill>
                <a:latin typeface="Times" pitchFamily="18" charset="0"/>
              </a:defRPr>
            </a:lvl7pPr>
            <a:lvl8pPr marL="3452156" indent="-230144" defTabSz="923772" eaLnBrk="0" fontAlgn="base" hangingPunct="0">
              <a:spcBef>
                <a:spcPct val="0"/>
              </a:spcBef>
              <a:spcAft>
                <a:spcPct val="0"/>
              </a:spcAft>
              <a:defRPr sz="2000" b="1">
                <a:solidFill>
                  <a:schemeClr val="tx1"/>
                </a:solidFill>
                <a:latin typeface="Times" pitchFamily="18" charset="0"/>
              </a:defRPr>
            </a:lvl8pPr>
            <a:lvl9pPr marL="3912444" indent="-230144" defTabSz="923772" eaLnBrk="0" fontAlgn="base" hangingPunct="0">
              <a:spcBef>
                <a:spcPct val="0"/>
              </a:spcBef>
              <a:spcAft>
                <a:spcPct val="0"/>
              </a:spcAft>
              <a:defRPr sz="2000" b="1">
                <a:solidFill>
                  <a:schemeClr val="tx1"/>
                </a:solidFill>
                <a:latin typeface="Times" pitchFamily="18" charset="0"/>
              </a:defRPr>
            </a:lvl9pPr>
          </a:lstStyle>
          <a:p>
            <a:fld id="{0921D2CC-61B1-482D-9968-6B15B6EE6318}" type="slidenum">
              <a:rPr lang="en-GB" sz="1300" b="0"/>
              <a:pPr/>
              <a:t>12</a:t>
            </a:fld>
            <a:endParaRPr lang="en-GB" sz="1300" b="0"/>
          </a:p>
        </p:txBody>
      </p:sp>
    </p:spTree>
    <p:extLst>
      <p:ext uri="{BB962C8B-B14F-4D97-AF65-F5344CB8AC3E}">
        <p14:creationId xmlns:p14="http://schemas.microsoft.com/office/powerpoint/2010/main" val="3703336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a:defRPr/>
            </a:pPr>
            <a:fld id="{62ABD51F-34D0-42F6-84A4-643CC46E5855}" type="slidenum">
              <a:rPr lang="en-GB" smtClean="0"/>
              <a:pPr>
                <a:defRPr/>
              </a:pPr>
              <a:t>13</a:t>
            </a:fld>
            <a:endParaRPr lang="en-GB"/>
          </a:p>
        </p:txBody>
      </p:sp>
    </p:spTree>
    <p:extLst>
      <p:ext uri="{BB962C8B-B14F-4D97-AF65-F5344CB8AC3E}">
        <p14:creationId xmlns:p14="http://schemas.microsoft.com/office/powerpoint/2010/main" val="417031952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1" name="Date Placeholder 10"/>
          <p:cNvSpPr txBox="1">
            <a:spLocks/>
          </p:cNvSpPr>
          <p:nvPr userDrawn="1"/>
        </p:nvSpPr>
        <p:spPr>
          <a:xfrm>
            <a:off x="6058978" y="6350001"/>
            <a:ext cx="1465181" cy="365125"/>
          </a:xfrm>
          <a:prstGeom prst="rect">
            <a:avLst/>
          </a:prstGeom>
        </p:spPr>
        <p:txBody>
          <a:bodyPr vert="horz" lIns="0" tIns="0" rIns="0" bIns="0" rtlCol="0" anchor="b" anchorCtr="0"/>
          <a:lstStyle>
            <a:lvl1pPr algn="r">
              <a:defRPr>
                <a:solidFill>
                  <a:schemeClr val="bg1"/>
                </a:solidFill>
              </a:defRPr>
            </a:lvl1pPr>
          </a:lstStyle>
          <a:p>
            <a:pPr marL="0" marR="0" lvl="0" indent="0" algn="r" defTabSz="3429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smtClean="0">
                <a:ln>
                  <a:noFill/>
                </a:ln>
                <a:solidFill>
                  <a:srgbClr val="064E83"/>
                </a:solidFill>
                <a:effectLst/>
                <a:uLnTx/>
                <a:uFillTx/>
                <a:latin typeface="+mn-lt"/>
                <a:ea typeface="+mn-ea"/>
                <a:cs typeface="+mn-cs"/>
              </a:rPr>
              <a:t>© ECMWF </a:t>
            </a:r>
            <a:fld id="{D4C56AD5-C73F-B44A-96CB-E8BE2C5CB95A}" type="datetime4">
              <a:rPr kumimoji="0" lang="en-US" sz="675" b="0" i="0" u="none" strike="noStrike" kern="1200" cap="none" spc="0" normalizeH="0" baseline="0" noProof="0" smtClean="0">
                <a:ln>
                  <a:noFill/>
                </a:ln>
                <a:solidFill>
                  <a:srgbClr val="064E83"/>
                </a:solidFill>
                <a:effectLst/>
                <a:uLnTx/>
                <a:uFillTx/>
                <a:latin typeface="+mn-lt"/>
                <a:ea typeface="+mn-ea"/>
                <a:cs typeface="+mn-cs"/>
              </a:rPr>
              <a:pPr marL="0" marR="0" lvl="0" indent="0" algn="r" defTabSz="342991" rtl="0" eaLnBrk="1" fontAlgn="auto" latinLnBrk="0" hangingPunct="1">
                <a:lnSpc>
                  <a:spcPct val="100000"/>
                </a:lnSpc>
                <a:spcBef>
                  <a:spcPts val="0"/>
                </a:spcBef>
                <a:spcAft>
                  <a:spcPts val="0"/>
                </a:spcAft>
                <a:buClrTx/>
                <a:buSzTx/>
                <a:buFontTx/>
                <a:buNone/>
                <a:tabLst/>
                <a:defRPr/>
              </a:pPr>
              <a:t>April 7, 2017</a:t>
            </a:fld>
            <a:endParaRPr kumimoji="0" lang="en-US" sz="675" b="0" i="0" u="none" strike="noStrike" kern="1200" cap="none" spc="0" normalizeH="0" baseline="0" noProof="0" dirty="0" smtClean="0">
              <a:ln>
                <a:noFill/>
              </a:ln>
              <a:solidFill>
                <a:srgbClr val="064E83"/>
              </a:solidFill>
              <a:effectLst/>
              <a:uLnTx/>
              <a:uFillTx/>
              <a:latin typeface="+mn-lt"/>
              <a:ea typeface="+mn-ea"/>
              <a:cs typeface="+mn-cs"/>
            </a:endParaRPr>
          </a:p>
        </p:txBody>
      </p:sp>
      <p:sp>
        <p:nvSpPr>
          <p:cNvPr id="13" name="Text Placeholder 12"/>
          <p:cNvSpPr>
            <a:spLocks noGrp="1"/>
          </p:cNvSpPr>
          <p:nvPr>
            <p:ph type="body" sz="quarter" idx="10" hasCustomPrompt="1"/>
          </p:nvPr>
        </p:nvSpPr>
        <p:spPr>
          <a:xfrm>
            <a:off x="1620422" y="1429277"/>
            <a:ext cx="5903737" cy="384721"/>
          </a:xfrm>
          <a:prstGeom prst="rect">
            <a:avLst/>
          </a:prstGeom>
        </p:spPr>
        <p:txBody>
          <a:bodyPr vert="horz" lIns="0" tIns="0" rIns="0" bIns="0" anchor="b" anchorCtr="0">
            <a:spAutoFit/>
          </a:bodyPr>
          <a:lstStyle>
            <a:lvl1pPr marL="0" indent="0">
              <a:lnSpc>
                <a:spcPts val="3001"/>
              </a:lnSpc>
              <a:spcBef>
                <a:spcPts val="0"/>
              </a:spcBef>
              <a:buNone/>
              <a:defRPr sz="2701" b="1">
                <a:solidFill>
                  <a:srgbClr val="064E83"/>
                </a:solidFill>
              </a:defRPr>
            </a:lvl1pPr>
          </a:lstStyle>
          <a:p>
            <a:pPr lvl="0"/>
            <a:r>
              <a:rPr lang="en-GB" dirty="0" smtClean="0"/>
              <a:t>Title of Presentation</a:t>
            </a:r>
          </a:p>
        </p:txBody>
      </p:sp>
      <p:sp>
        <p:nvSpPr>
          <p:cNvPr id="14" name="Text Placeholder 12"/>
          <p:cNvSpPr>
            <a:spLocks noGrp="1"/>
          </p:cNvSpPr>
          <p:nvPr>
            <p:ph type="body" sz="quarter" idx="11" hasCustomPrompt="1"/>
          </p:nvPr>
        </p:nvSpPr>
        <p:spPr>
          <a:xfrm>
            <a:off x="1620422" y="1980000"/>
            <a:ext cx="5903737" cy="294953"/>
          </a:xfrm>
          <a:prstGeom prst="rect">
            <a:avLst/>
          </a:prstGeom>
        </p:spPr>
        <p:txBody>
          <a:bodyPr vert="horz" wrap="square" lIns="0" tIns="0" rIns="0" bIns="0">
            <a:spAutoFit/>
          </a:bodyPr>
          <a:lstStyle>
            <a:lvl1pPr marL="0" indent="0">
              <a:lnSpc>
                <a:spcPts val="2251"/>
              </a:lnSpc>
              <a:spcBef>
                <a:spcPts val="0"/>
              </a:spcBef>
              <a:buNone/>
              <a:defRPr sz="1800">
                <a:solidFill>
                  <a:srgbClr val="064E83"/>
                </a:solidFill>
              </a:defRPr>
            </a:lvl1pPr>
          </a:lstStyle>
          <a:p>
            <a:pPr lvl="0"/>
            <a:r>
              <a:rPr lang="en-GB" dirty="0" smtClean="0"/>
              <a:t>Subtitle of Presentation</a:t>
            </a:r>
          </a:p>
        </p:txBody>
      </p:sp>
      <p:sp>
        <p:nvSpPr>
          <p:cNvPr id="15" name="Text Placeholder 12"/>
          <p:cNvSpPr>
            <a:spLocks noGrp="1"/>
          </p:cNvSpPr>
          <p:nvPr>
            <p:ph type="body" sz="quarter" idx="12" hasCustomPrompt="1"/>
          </p:nvPr>
        </p:nvSpPr>
        <p:spPr>
          <a:xfrm>
            <a:off x="1620422" y="2700002"/>
            <a:ext cx="5903737" cy="230832"/>
          </a:xfrm>
          <a:prstGeom prst="rect">
            <a:avLst/>
          </a:prstGeom>
        </p:spPr>
        <p:txBody>
          <a:bodyPr vert="horz" wrap="square" lIns="0" tIns="0" rIns="0" bIns="0">
            <a:spAutoFit/>
          </a:bodyPr>
          <a:lstStyle>
            <a:lvl1pPr marL="0" indent="0">
              <a:lnSpc>
                <a:spcPts val="1800"/>
              </a:lnSpc>
              <a:spcBef>
                <a:spcPts val="0"/>
              </a:spcBef>
              <a:buNone/>
              <a:defRPr sz="1500">
                <a:solidFill>
                  <a:srgbClr val="064E83"/>
                </a:solidFill>
              </a:defRPr>
            </a:lvl1pPr>
          </a:lstStyle>
          <a:p>
            <a:pPr lvl="0"/>
            <a:r>
              <a:rPr lang="en-GB" dirty="0" smtClean="0"/>
              <a:t>Author’s Name</a:t>
            </a:r>
          </a:p>
        </p:txBody>
      </p:sp>
      <p:sp>
        <p:nvSpPr>
          <p:cNvPr id="16" name="Text Placeholder 12"/>
          <p:cNvSpPr>
            <a:spLocks noGrp="1"/>
          </p:cNvSpPr>
          <p:nvPr>
            <p:ph type="body" sz="quarter" idx="13" hasCustomPrompt="1"/>
          </p:nvPr>
        </p:nvSpPr>
        <p:spPr>
          <a:xfrm>
            <a:off x="1620422" y="3121225"/>
            <a:ext cx="5903737" cy="192360"/>
          </a:xfrm>
          <a:prstGeom prst="rect">
            <a:avLst/>
          </a:prstGeom>
        </p:spPr>
        <p:txBody>
          <a:bodyPr vert="horz" wrap="square" lIns="0" tIns="0" rIns="0" bIns="0">
            <a:spAutoFit/>
          </a:bodyPr>
          <a:lstStyle>
            <a:lvl1pPr marL="0" indent="0">
              <a:lnSpc>
                <a:spcPts val="1500"/>
              </a:lnSpc>
              <a:spcBef>
                <a:spcPts val="0"/>
              </a:spcBef>
              <a:buNone/>
              <a:defRPr sz="1200">
                <a:solidFill>
                  <a:srgbClr val="064E83"/>
                </a:solidFill>
              </a:defRPr>
            </a:lvl1pPr>
          </a:lstStyle>
          <a:p>
            <a:pPr lvl="0"/>
            <a:r>
              <a:rPr lang="en-GB" dirty="0" smtClean="0"/>
              <a:t>Author’s Address</a:t>
            </a:r>
          </a:p>
        </p:txBody>
      </p:sp>
      <p:sp>
        <p:nvSpPr>
          <p:cNvPr id="17" name="Text Placeholder 12"/>
          <p:cNvSpPr>
            <a:spLocks noGrp="1"/>
          </p:cNvSpPr>
          <p:nvPr>
            <p:ph type="body" sz="quarter" idx="14" hasCustomPrompt="1"/>
          </p:nvPr>
        </p:nvSpPr>
        <p:spPr>
          <a:xfrm>
            <a:off x="1620422" y="3429000"/>
            <a:ext cx="5903737" cy="179536"/>
          </a:xfrm>
          <a:prstGeom prst="rect">
            <a:avLst/>
          </a:prstGeom>
        </p:spPr>
        <p:txBody>
          <a:bodyPr vert="horz" wrap="square" lIns="0" tIns="0" rIns="0" bIns="0">
            <a:spAutoFit/>
          </a:bodyPr>
          <a:lstStyle>
            <a:lvl1pPr marL="0" indent="0">
              <a:lnSpc>
                <a:spcPts val="1350"/>
              </a:lnSpc>
              <a:spcBef>
                <a:spcPts val="0"/>
              </a:spcBef>
              <a:buNone/>
              <a:defRPr sz="1050">
                <a:solidFill>
                  <a:srgbClr val="064E83"/>
                </a:solidFill>
              </a:defRPr>
            </a:lvl1pPr>
          </a:lstStyle>
          <a:p>
            <a:pPr lvl="0"/>
            <a:r>
              <a:rPr lang="en-GB" dirty="0" err="1" smtClean="0"/>
              <a:t>email@ddress</a:t>
            </a:r>
            <a:endParaRPr lang="en-GB" dirty="0" smtClean="0"/>
          </a:p>
        </p:txBody>
      </p:sp>
      <p:pic>
        <p:nvPicPr>
          <p:cNvPr id="10" name="Picture 9" descr="ECMWF_Master_Logo_RGB_nostrap.png"/>
          <p:cNvPicPr>
            <a:picLocks noChangeAspect="1"/>
          </p:cNvPicPr>
          <p:nvPr userDrawn="1"/>
        </p:nvPicPr>
        <p:blipFill>
          <a:blip r:embed="rId2"/>
          <a:stretch>
            <a:fillRect/>
          </a:stretch>
        </p:blipFill>
        <p:spPr>
          <a:xfrm>
            <a:off x="428978" y="6409090"/>
            <a:ext cx="1670756" cy="306036"/>
          </a:xfrm>
          <a:prstGeom prst="rect">
            <a:avLst/>
          </a:prstGeom>
        </p:spPr>
      </p:pic>
    </p:spTree>
    <p:extLst>
      <p:ext uri="{BB962C8B-B14F-4D97-AF65-F5344CB8AC3E}">
        <p14:creationId xmlns:p14="http://schemas.microsoft.com/office/powerpoint/2010/main" val="14685926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96094274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93139770"/>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03958516"/>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56699211"/>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402245203"/>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a:prstGeom prst="rect">
            <a:avLst/>
          </a:prstGeo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GB"/>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r>
              <a:rPr lang="en-GB" smtClean="0"/>
              <a:t>ECMWF-EUMETSAT NWP Satellite Training Course 2016</a:t>
            </a:r>
            <a:endParaRPr lang="en-GB"/>
          </a:p>
        </p:txBody>
      </p:sp>
      <p:sp>
        <p:nvSpPr>
          <p:cNvPr id="6" name="Slide Number Placeholder 5"/>
          <p:cNvSpPr>
            <a:spLocks noGrp="1"/>
          </p:cNvSpPr>
          <p:nvPr>
            <p:ph type="sldNum" sz="quarter" idx="12"/>
          </p:nvPr>
        </p:nvSpPr>
        <p:spPr>
          <a:xfrm>
            <a:off x="6457950" y="6356351"/>
            <a:ext cx="2057400" cy="365125"/>
          </a:xfrm>
          <a:prstGeom prst="rect">
            <a:avLst/>
          </a:prstGeom>
        </p:spPr>
        <p:txBody>
          <a:bodyPr/>
          <a:lstStyle/>
          <a:p>
            <a:fld id="{CC99532F-AFBA-4D72-A131-BA6CCCA30FEF}" type="slidenum">
              <a:rPr lang="en-GB" smtClean="0"/>
              <a:t>‹#›</a:t>
            </a:fld>
            <a:endParaRPr lang="en-GB"/>
          </a:p>
        </p:txBody>
      </p:sp>
    </p:spTree>
    <p:extLst>
      <p:ext uri="{BB962C8B-B14F-4D97-AF65-F5344CB8AC3E}">
        <p14:creationId xmlns:p14="http://schemas.microsoft.com/office/powerpoint/2010/main" val="28724929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4124672"/>
            <a:ext cx="6400800" cy="1752600"/>
          </a:xfrm>
          <a:prstGeom prst="rect">
            <a:avLst/>
          </a:prstGeom>
        </p:spPr>
        <p:txBody>
          <a:bodyPr anchor="ctr" anchorCtr="1"/>
          <a:lstStyle>
            <a:lvl1pPr marL="0" indent="0" algn="ctr">
              <a:buNone/>
              <a:defRPr sz="32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GB" dirty="0"/>
          </a:p>
        </p:txBody>
      </p:sp>
    </p:spTree>
    <p:extLst>
      <p:ext uri="{BB962C8B-B14F-4D97-AF65-F5344CB8AC3E}">
        <p14:creationId xmlns:p14="http://schemas.microsoft.com/office/powerpoint/2010/main" val="984307557"/>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1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80406516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4124672"/>
            <a:ext cx="6400800" cy="1752600"/>
          </a:xfrm>
          <a:prstGeom prst="rect">
            <a:avLst/>
          </a:prstGeom>
        </p:spPr>
        <p:txBody>
          <a:bodyPr anchor="ctr" anchorCtr="1"/>
          <a:lstStyle>
            <a:lvl1pPr marL="0" indent="0" algn="ctr">
              <a:buNone/>
              <a:defRPr sz="32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GB" dirty="0"/>
          </a:p>
        </p:txBody>
      </p:sp>
    </p:spTree>
    <p:extLst>
      <p:ext uri="{BB962C8B-B14F-4D97-AF65-F5344CB8AC3E}">
        <p14:creationId xmlns:p14="http://schemas.microsoft.com/office/powerpoint/2010/main" val="1005527526"/>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4124672"/>
            <a:ext cx="6400800" cy="1752600"/>
          </a:xfrm>
          <a:prstGeom prst="rect">
            <a:avLst/>
          </a:prstGeom>
        </p:spPr>
        <p:txBody>
          <a:bodyPr anchor="ctr" anchorCtr="1"/>
          <a:lstStyle>
            <a:lvl1pPr marL="0" indent="0" algn="ctr">
              <a:buNone/>
              <a:defRPr sz="32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GB" dirty="0"/>
          </a:p>
        </p:txBody>
      </p:sp>
    </p:spTree>
    <p:extLst>
      <p:ext uri="{BB962C8B-B14F-4D97-AF65-F5344CB8AC3E}">
        <p14:creationId xmlns:p14="http://schemas.microsoft.com/office/powerpoint/2010/main" val="4003559397"/>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Title 8"/>
          <p:cNvSpPr>
            <a:spLocks noGrp="1"/>
          </p:cNvSpPr>
          <p:nvPr>
            <p:ph type="title"/>
          </p:nvPr>
        </p:nvSpPr>
        <p:spPr>
          <a:xfrm>
            <a:off x="1620422" y="360000"/>
            <a:ext cx="5903737" cy="369332"/>
          </a:xfrm>
          <a:prstGeom prst="rect">
            <a:avLst/>
          </a:prstGeom>
        </p:spPr>
        <p:txBody>
          <a:bodyPr lIns="0" tIns="0" rIns="0" bIns="0"/>
          <a:lstStyle>
            <a:lvl1pPr>
              <a:defRPr>
                <a:solidFill>
                  <a:srgbClr val="064E83"/>
                </a:solidFill>
              </a:defRPr>
            </a:lvl1pPr>
          </a:lstStyle>
          <a:p>
            <a:r>
              <a:rPr lang="en-GB" dirty="0" smtClean="0"/>
              <a:t>Click to edit Master title style</a:t>
            </a:r>
            <a:endParaRPr lang="en-US" dirty="0"/>
          </a:p>
        </p:txBody>
      </p:sp>
      <p:sp>
        <p:nvSpPr>
          <p:cNvPr id="11" name="Content Placeholder 10"/>
          <p:cNvSpPr>
            <a:spLocks noGrp="1"/>
          </p:cNvSpPr>
          <p:nvPr>
            <p:ph sz="quarter" idx="14" hasCustomPrompt="1"/>
          </p:nvPr>
        </p:nvSpPr>
        <p:spPr>
          <a:xfrm>
            <a:off x="1620422" y="936000"/>
            <a:ext cx="5903738" cy="4986000"/>
          </a:xfrm>
          <a:prstGeom prst="rect">
            <a:avLst/>
          </a:prstGeom>
        </p:spPr>
        <p:txBody>
          <a:bodyPr lIns="0" tIns="0" rIns="0" bIns="0"/>
          <a:lstStyle>
            <a:lvl1pPr marL="0" indent="-135036">
              <a:lnSpc>
                <a:spcPts val="1650"/>
              </a:lnSpc>
              <a:spcBef>
                <a:spcPts val="825"/>
              </a:spcBef>
              <a:buClr>
                <a:srgbClr val="064E83"/>
              </a:buClr>
              <a:defRPr sz="1350">
                <a:solidFill>
                  <a:schemeClr val="tx1"/>
                </a:solidFill>
              </a:defRPr>
            </a:lvl1pPr>
            <a:lvl2pPr marL="472626" indent="-202554">
              <a:lnSpc>
                <a:spcPts val="1500"/>
              </a:lnSpc>
              <a:spcBef>
                <a:spcPts val="750"/>
              </a:spcBef>
              <a:buClr>
                <a:srgbClr val="064E83"/>
              </a:buClr>
              <a:defRPr sz="1200">
                <a:solidFill>
                  <a:schemeClr val="tx1"/>
                </a:solidFill>
              </a:defRPr>
            </a:lvl2pPr>
            <a:lvl3pPr marL="742698" indent="-202554">
              <a:lnSpc>
                <a:spcPts val="1350"/>
              </a:lnSpc>
              <a:spcBef>
                <a:spcPts val="675"/>
              </a:spcBef>
              <a:buClr>
                <a:srgbClr val="064E83"/>
              </a:buClr>
              <a:defRPr sz="1050">
                <a:solidFill>
                  <a:schemeClr val="tx1"/>
                </a:solidFill>
              </a:defRPr>
            </a:lvl3pPr>
            <a:lvl4pPr marL="1012770" indent="-202554">
              <a:lnSpc>
                <a:spcPts val="1200"/>
              </a:lnSpc>
              <a:spcBef>
                <a:spcPts val="600"/>
              </a:spcBef>
              <a:buClr>
                <a:srgbClr val="064E83"/>
              </a:buClr>
              <a:defRPr sz="900">
                <a:solidFill>
                  <a:schemeClr val="tx1"/>
                </a:solidFill>
              </a:defRPr>
            </a:lvl4pPr>
            <a:lvl5pPr marL="1282842" indent="-202554">
              <a:lnSpc>
                <a:spcPts val="1050"/>
              </a:lnSpc>
              <a:spcBef>
                <a:spcPts val="525"/>
              </a:spcBef>
              <a:buClr>
                <a:srgbClr val="064E83"/>
              </a:buClr>
              <a:defRPr sz="750">
                <a:solidFill>
                  <a:schemeClr val="tx1"/>
                </a:solidFill>
              </a:defRPr>
            </a:lvl5pPr>
          </a:lstStyle>
          <a:p>
            <a:pPr lvl="0"/>
            <a:r>
              <a:rPr lang="en-GB" dirty="0" smtClean="0"/>
              <a:t>Top level text goes in here </a:t>
            </a:r>
          </a:p>
          <a:p>
            <a:pPr lvl="1"/>
            <a:r>
              <a:rPr lang="en-GB" dirty="0" smtClean="0"/>
              <a:t>Second level text goes in here</a:t>
            </a:r>
          </a:p>
          <a:p>
            <a:pPr lvl="2"/>
            <a:r>
              <a:rPr lang="en-GB" dirty="0" smtClean="0"/>
              <a:t>Third level text goes in here</a:t>
            </a:r>
          </a:p>
          <a:p>
            <a:pPr lvl="3"/>
            <a:r>
              <a:rPr lang="en-GB" dirty="0" smtClean="0"/>
              <a:t>Fourth level text goes in here</a:t>
            </a:r>
          </a:p>
          <a:p>
            <a:pPr lvl="4"/>
            <a:r>
              <a:rPr lang="en-GB" dirty="0" smtClean="0"/>
              <a:t>Fifth level text goes in here</a:t>
            </a:r>
            <a:endParaRPr lang="en-US" dirty="0"/>
          </a:p>
        </p:txBody>
      </p:sp>
      <p:sp>
        <p:nvSpPr>
          <p:cNvPr id="12" name="Slide Number Placeholder 2"/>
          <p:cNvSpPr>
            <a:spLocks noGrp="1"/>
          </p:cNvSpPr>
          <p:nvPr>
            <p:ph type="sldNum" sz="quarter" idx="10"/>
          </p:nvPr>
        </p:nvSpPr>
        <p:spPr>
          <a:xfrm>
            <a:off x="7524159" y="6308255"/>
            <a:ext cx="1619840" cy="216000"/>
          </a:xfrm>
          <a:prstGeom prst="rect">
            <a:avLst/>
          </a:prstGeom>
        </p:spPr>
        <p:txBody>
          <a:bodyPr lIns="0" tIns="0" rIns="0" bIns="0" anchor="b" anchorCtr="0"/>
          <a:lstStyle>
            <a:lvl1pPr algn="ctr">
              <a:defRPr sz="675" b="1">
                <a:solidFill>
                  <a:srgbClr val="064E83"/>
                </a:solidFill>
              </a:defRPr>
            </a:lvl1pPr>
          </a:lstStyle>
          <a:p>
            <a:fld id="{6B3B0B0F-E794-1244-9699-107C60B9C23A}" type="slidenum">
              <a:rPr lang="en-US" smtClean="0"/>
              <a:pPr/>
              <a:t>‹#›</a:t>
            </a:fld>
            <a:endParaRPr lang="en-US" dirty="0"/>
          </a:p>
        </p:txBody>
      </p:sp>
      <p:sp>
        <p:nvSpPr>
          <p:cNvPr id="16" name="Footer Placeholder 11"/>
          <p:cNvSpPr>
            <a:spLocks noGrp="1"/>
          </p:cNvSpPr>
          <p:nvPr>
            <p:ph type="ftr" sz="quarter" idx="3"/>
          </p:nvPr>
        </p:nvSpPr>
        <p:spPr>
          <a:xfrm>
            <a:off x="2627464" y="6308256"/>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smtClean="0"/>
              <a:t>ECMWF-EUMETSAT NWP Satellite Training Course 2016</a:t>
            </a:r>
            <a:endParaRPr lang="en-US" dirty="0"/>
          </a:p>
        </p:txBody>
      </p:sp>
      <p:pic>
        <p:nvPicPr>
          <p:cNvPr id="8" name="Picture 7" descr="ECMWF_Master_Logo_RGB_nostrap.png"/>
          <p:cNvPicPr>
            <a:picLocks noChangeAspect="1"/>
          </p:cNvPicPr>
          <p:nvPr userDrawn="1"/>
        </p:nvPicPr>
        <p:blipFill>
          <a:blip r:embed="rId2"/>
          <a:stretch>
            <a:fillRect/>
          </a:stretch>
        </p:blipFill>
        <p:spPr>
          <a:xfrm>
            <a:off x="1620423" y="6293597"/>
            <a:ext cx="1007041" cy="230658"/>
          </a:xfrm>
          <a:prstGeom prst="rect">
            <a:avLst/>
          </a:prstGeom>
        </p:spPr>
      </p:pic>
    </p:spTree>
    <p:extLst>
      <p:ext uri="{BB962C8B-B14F-4D97-AF65-F5344CB8AC3E}">
        <p14:creationId xmlns:p14="http://schemas.microsoft.com/office/powerpoint/2010/main" val="141190545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42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0517779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43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56096948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44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9077594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45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5320759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46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9319311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48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1368614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49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58691670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50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7709607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55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381438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56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6638479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wide margins">
    <p:spTree>
      <p:nvGrpSpPr>
        <p:cNvPr id="1" name=""/>
        <p:cNvGrpSpPr/>
        <p:nvPr/>
      </p:nvGrpSpPr>
      <p:grpSpPr>
        <a:xfrm>
          <a:off x="0" y="0"/>
          <a:ext cx="0" cy="0"/>
          <a:chOff x="0" y="0"/>
          <a:chExt cx="0" cy="0"/>
        </a:xfrm>
      </p:grpSpPr>
      <p:sp>
        <p:nvSpPr>
          <p:cNvPr id="9" name="Title 8"/>
          <p:cNvSpPr>
            <a:spLocks noGrp="1"/>
          </p:cNvSpPr>
          <p:nvPr>
            <p:ph type="title"/>
          </p:nvPr>
        </p:nvSpPr>
        <p:spPr>
          <a:xfrm>
            <a:off x="2430633" y="360000"/>
            <a:ext cx="4283315" cy="369332"/>
          </a:xfrm>
          <a:prstGeom prst="rect">
            <a:avLst/>
          </a:prstGeom>
        </p:spPr>
        <p:txBody>
          <a:bodyPr lIns="0" tIns="0" rIns="0" bIns="0"/>
          <a:lstStyle>
            <a:lvl1pPr>
              <a:defRPr>
                <a:solidFill>
                  <a:srgbClr val="064E83"/>
                </a:solidFill>
              </a:defRPr>
            </a:lvl1pPr>
          </a:lstStyle>
          <a:p>
            <a:r>
              <a:rPr lang="en-GB" dirty="0" smtClean="0"/>
              <a:t>Click to edit Master title style</a:t>
            </a:r>
            <a:endParaRPr lang="en-US" dirty="0"/>
          </a:p>
        </p:txBody>
      </p:sp>
      <p:sp>
        <p:nvSpPr>
          <p:cNvPr id="11" name="Content Placeholder 10"/>
          <p:cNvSpPr>
            <a:spLocks noGrp="1"/>
          </p:cNvSpPr>
          <p:nvPr>
            <p:ph sz="quarter" idx="14" hasCustomPrompt="1"/>
          </p:nvPr>
        </p:nvSpPr>
        <p:spPr>
          <a:xfrm>
            <a:off x="2430633" y="936000"/>
            <a:ext cx="4283315" cy="4986000"/>
          </a:xfrm>
          <a:prstGeom prst="rect">
            <a:avLst/>
          </a:prstGeom>
        </p:spPr>
        <p:txBody>
          <a:bodyPr lIns="0" tIns="0" rIns="0" bIns="0"/>
          <a:lstStyle>
            <a:lvl1pPr marL="0" indent="-135036">
              <a:lnSpc>
                <a:spcPts val="1650"/>
              </a:lnSpc>
              <a:spcBef>
                <a:spcPts val="825"/>
              </a:spcBef>
              <a:buClr>
                <a:srgbClr val="064E83"/>
              </a:buClr>
              <a:defRPr sz="1350">
                <a:solidFill>
                  <a:schemeClr val="tx1"/>
                </a:solidFill>
              </a:defRPr>
            </a:lvl1pPr>
            <a:lvl2pPr marL="472626" indent="-202554">
              <a:lnSpc>
                <a:spcPts val="1500"/>
              </a:lnSpc>
              <a:spcBef>
                <a:spcPts val="750"/>
              </a:spcBef>
              <a:buClr>
                <a:srgbClr val="064E83"/>
              </a:buClr>
              <a:defRPr sz="1200">
                <a:solidFill>
                  <a:schemeClr val="tx1"/>
                </a:solidFill>
              </a:defRPr>
            </a:lvl2pPr>
            <a:lvl3pPr marL="742698" indent="-202554">
              <a:lnSpc>
                <a:spcPts val="1350"/>
              </a:lnSpc>
              <a:spcBef>
                <a:spcPts val="675"/>
              </a:spcBef>
              <a:buClr>
                <a:srgbClr val="064E83"/>
              </a:buClr>
              <a:defRPr sz="1050">
                <a:solidFill>
                  <a:schemeClr val="tx1"/>
                </a:solidFill>
              </a:defRPr>
            </a:lvl3pPr>
            <a:lvl4pPr marL="1012770" indent="-202554">
              <a:lnSpc>
                <a:spcPts val="1200"/>
              </a:lnSpc>
              <a:spcBef>
                <a:spcPts val="600"/>
              </a:spcBef>
              <a:buClr>
                <a:srgbClr val="064E83"/>
              </a:buClr>
              <a:defRPr sz="900">
                <a:solidFill>
                  <a:schemeClr val="tx1"/>
                </a:solidFill>
              </a:defRPr>
            </a:lvl4pPr>
            <a:lvl5pPr marL="1282842" indent="-202554">
              <a:lnSpc>
                <a:spcPts val="1050"/>
              </a:lnSpc>
              <a:spcBef>
                <a:spcPts val="525"/>
              </a:spcBef>
              <a:buClr>
                <a:srgbClr val="064E83"/>
              </a:buClr>
              <a:defRPr sz="750">
                <a:solidFill>
                  <a:schemeClr val="tx1"/>
                </a:solidFill>
              </a:defRPr>
            </a:lvl5pPr>
          </a:lstStyle>
          <a:p>
            <a:pPr lvl="0"/>
            <a:r>
              <a:rPr lang="en-GB" dirty="0" smtClean="0"/>
              <a:t>Top level text goes in here </a:t>
            </a:r>
          </a:p>
          <a:p>
            <a:pPr lvl="1"/>
            <a:r>
              <a:rPr lang="en-GB" dirty="0" smtClean="0"/>
              <a:t>Second level text goes in here</a:t>
            </a:r>
          </a:p>
          <a:p>
            <a:pPr lvl="2"/>
            <a:r>
              <a:rPr lang="en-GB" dirty="0" smtClean="0"/>
              <a:t>Third level text goes in here</a:t>
            </a:r>
          </a:p>
          <a:p>
            <a:pPr lvl="3"/>
            <a:r>
              <a:rPr lang="en-GB" dirty="0" smtClean="0"/>
              <a:t>Fourth level text goes in here</a:t>
            </a:r>
          </a:p>
          <a:p>
            <a:pPr lvl="4"/>
            <a:r>
              <a:rPr lang="en-GB" dirty="0" smtClean="0"/>
              <a:t>Fifth level text goes in here</a:t>
            </a:r>
            <a:endParaRPr lang="en-US" dirty="0"/>
          </a:p>
        </p:txBody>
      </p:sp>
      <p:sp>
        <p:nvSpPr>
          <p:cNvPr id="12" name="Slide Number Placeholder 2"/>
          <p:cNvSpPr>
            <a:spLocks noGrp="1"/>
          </p:cNvSpPr>
          <p:nvPr>
            <p:ph type="sldNum" sz="quarter" idx="10"/>
          </p:nvPr>
        </p:nvSpPr>
        <p:spPr>
          <a:xfrm>
            <a:off x="7524159" y="6308255"/>
            <a:ext cx="1619840" cy="216000"/>
          </a:xfrm>
          <a:prstGeom prst="rect">
            <a:avLst/>
          </a:prstGeom>
        </p:spPr>
        <p:txBody>
          <a:bodyPr lIns="0" tIns="0" rIns="0" bIns="0" anchor="b" anchorCtr="0"/>
          <a:lstStyle>
            <a:lvl1pPr algn="ctr">
              <a:defRPr sz="675" b="1">
                <a:solidFill>
                  <a:srgbClr val="064E83"/>
                </a:solidFill>
              </a:defRPr>
            </a:lvl1pPr>
          </a:lstStyle>
          <a:p>
            <a:fld id="{05F19C50-BC3B-5841-9AFF-3A0443B66067}" type="slidenum">
              <a:rPr lang="en-US" smtClean="0"/>
              <a:pPr/>
              <a:t>‹#›</a:t>
            </a:fld>
            <a:endParaRPr lang="en-US" dirty="0"/>
          </a:p>
        </p:txBody>
      </p:sp>
      <p:sp>
        <p:nvSpPr>
          <p:cNvPr id="15" name="Date Placeholder 10"/>
          <p:cNvSpPr txBox="1">
            <a:spLocks/>
          </p:cNvSpPr>
          <p:nvPr userDrawn="1"/>
        </p:nvSpPr>
        <p:spPr>
          <a:xfrm>
            <a:off x="6424988" y="6308256"/>
            <a:ext cx="1099172" cy="230657"/>
          </a:xfrm>
          <a:prstGeom prst="rect">
            <a:avLst/>
          </a:prstGeom>
        </p:spPr>
        <p:txBody>
          <a:bodyPr vert="horz" lIns="0" tIns="0" rIns="0" bIns="0" rtlCol="0" anchor="b" anchorCtr="0"/>
          <a:lstStyle>
            <a:lvl1pPr algn="r">
              <a:defRPr>
                <a:solidFill>
                  <a:schemeClr val="bg1"/>
                </a:solidFill>
              </a:defRPr>
            </a:lvl1pPr>
          </a:lstStyle>
          <a:p>
            <a:pPr marL="0" marR="0" lvl="0" indent="0" algn="r" defTabSz="3429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smtClean="0">
                <a:ln>
                  <a:noFill/>
                </a:ln>
                <a:solidFill>
                  <a:schemeClr val="bg1"/>
                </a:solidFill>
                <a:effectLst/>
                <a:uLnTx/>
                <a:uFillTx/>
                <a:latin typeface="+mn-lt"/>
                <a:ea typeface="+mn-ea"/>
                <a:cs typeface="+mn-cs"/>
              </a:rPr>
              <a:t>October 29, 2014</a:t>
            </a:r>
          </a:p>
        </p:txBody>
      </p:sp>
      <p:sp>
        <p:nvSpPr>
          <p:cNvPr id="16" name="Footer Placeholder 11"/>
          <p:cNvSpPr>
            <a:spLocks noGrp="1"/>
          </p:cNvSpPr>
          <p:nvPr>
            <p:ph type="ftr" sz="quarter" idx="3"/>
          </p:nvPr>
        </p:nvSpPr>
        <p:spPr>
          <a:xfrm>
            <a:off x="3437675" y="6308256"/>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smtClean="0"/>
              <a:t>ECMWF-EUMETSAT NWP Satellite Training Course 2016</a:t>
            </a:r>
            <a:endParaRPr lang="en-US" dirty="0"/>
          </a:p>
        </p:txBody>
      </p:sp>
      <p:pic>
        <p:nvPicPr>
          <p:cNvPr id="8" name="Picture 7" descr="ECMWF_Master_Logo_RGB_nostrap.png"/>
          <p:cNvPicPr>
            <a:picLocks noChangeAspect="1"/>
          </p:cNvPicPr>
          <p:nvPr userDrawn="1"/>
        </p:nvPicPr>
        <p:blipFill>
          <a:blip r:embed="rId2"/>
          <a:stretch>
            <a:fillRect/>
          </a:stretch>
        </p:blipFill>
        <p:spPr>
          <a:xfrm>
            <a:off x="2430634" y="6293597"/>
            <a:ext cx="1007041" cy="230658"/>
          </a:xfrm>
          <a:prstGeom prst="rect">
            <a:avLst/>
          </a:prstGeom>
        </p:spPr>
      </p:pic>
    </p:spTree>
    <p:extLst>
      <p:ext uri="{BB962C8B-B14F-4D97-AF65-F5344CB8AC3E}">
        <p14:creationId xmlns:p14="http://schemas.microsoft.com/office/powerpoint/2010/main" val="32925810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57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12842264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61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4131150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62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01804888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63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60295395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64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61837628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65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6476459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66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12089676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67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500533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70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13535382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71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8371822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narrow margins">
    <p:spTree>
      <p:nvGrpSpPr>
        <p:cNvPr id="1" name=""/>
        <p:cNvGrpSpPr/>
        <p:nvPr/>
      </p:nvGrpSpPr>
      <p:grpSpPr>
        <a:xfrm>
          <a:off x="0" y="0"/>
          <a:ext cx="0" cy="0"/>
          <a:chOff x="0" y="0"/>
          <a:chExt cx="0" cy="0"/>
        </a:xfrm>
      </p:grpSpPr>
      <p:sp>
        <p:nvSpPr>
          <p:cNvPr id="9" name="Title 8"/>
          <p:cNvSpPr>
            <a:spLocks noGrp="1"/>
          </p:cNvSpPr>
          <p:nvPr>
            <p:ph type="title"/>
          </p:nvPr>
        </p:nvSpPr>
        <p:spPr>
          <a:xfrm>
            <a:off x="810211" y="360000"/>
            <a:ext cx="7524159" cy="369332"/>
          </a:xfrm>
          <a:prstGeom prst="rect">
            <a:avLst/>
          </a:prstGeom>
        </p:spPr>
        <p:txBody>
          <a:bodyPr lIns="0" tIns="0" rIns="0" bIns="0"/>
          <a:lstStyle>
            <a:lvl1pPr>
              <a:defRPr>
                <a:solidFill>
                  <a:srgbClr val="064E83"/>
                </a:solidFill>
              </a:defRPr>
            </a:lvl1pPr>
          </a:lstStyle>
          <a:p>
            <a:r>
              <a:rPr lang="en-GB" dirty="0" smtClean="0"/>
              <a:t>Click to edit Master title style</a:t>
            </a:r>
            <a:endParaRPr lang="en-US" dirty="0"/>
          </a:p>
        </p:txBody>
      </p:sp>
      <p:sp>
        <p:nvSpPr>
          <p:cNvPr id="11" name="Content Placeholder 10"/>
          <p:cNvSpPr>
            <a:spLocks noGrp="1"/>
          </p:cNvSpPr>
          <p:nvPr>
            <p:ph sz="quarter" idx="14" hasCustomPrompt="1"/>
          </p:nvPr>
        </p:nvSpPr>
        <p:spPr>
          <a:xfrm>
            <a:off x="810211" y="936000"/>
            <a:ext cx="7524159" cy="4986000"/>
          </a:xfrm>
          <a:prstGeom prst="rect">
            <a:avLst/>
          </a:prstGeom>
        </p:spPr>
        <p:txBody>
          <a:bodyPr lIns="0" tIns="0" rIns="0" bIns="0"/>
          <a:lstStyle>
            <a:lvl1pPr marL="0" indent="-135036">
              <a:lnSpc>
                <a:spcPts val="1650"/>
              </a:lnSpc>
              <a:spcBef>
                <a:spcPts val="825"/>
              </a:spcBef>
              <a:buClr>
                <a:srgbClr val="064E83"/>
              </a:buClr>
              <a:defRPr sz="1350">
                <a:solidFill>
                  <a:schemeClr val="tx1"/>
                </a:solidFill>
              </a:defRPr>
            </a:lvl1pPr>
            <a:lvl2pPr marL="472626" indent="-202554">
              <a:lnSpc>
                <a:spcPts val="1500"/>
              </a:lnSpc>
              <a:spcBef>
                <a:spcPts val="750"/>
              </a:spcBef>
              <a:buClr>
                <a:srgbClr val="064E83"/>
              </a:buClr>
              <a:defRPr sz="1200">
                <a:solidFill>
                  <a:schemeClr val="tx1"/>
                </a:solidFill>
              </a:defRPr>
            </a:lvl2pPr>
            <a:lvl3pPr marL="742698" indent="-202554">
              <a:lnSpc>
                <a:spcPts val="1350"/>
              </a:lnSpc>
              <a:spcBef>
                <a:spcPts val="675"/>
              </a:spcBef>
              <a:buClr>
                <a:srgbClr val="064E83"/>
              </a:buClr>
              <a:defRPr sz="1050">
                <a:solidFill>
                  <a:schemeClr val="tx1"/>
                </a:solidFill>
              </a:defRPr>
            </a:lvl3pPr>
            <a:lvl4pPr marL="1012770" indent="-202554">
              <a:lnSpc>
                <a:spcPts val="1200"/>
              </a:lnSpc>
              <a:spcBef>
                <a:spcPts val="600"/>
              </a:spcBef>
              <a:buClr>
                <a:srgbClr val="064E83"/>
              </a:buClr>
              <a:defRPr sz="900">
                <a:solidFill>
                  <a:schemeClr val="tx1"/>
                </a:solidFill>
              </a:defRPr>
            </a:lvl4pPr>
            <a:lvl5pPr marL="1282842" indent="-202554">
              <a:lnSpc>
                <a:spcPts val="1050"/>
              </a:lnSpc>
              <a:spcBef>
                <a:spcPts val="525"/>
              </a:spcBef>
              <a:buClr>
                <a:srgbClr val="064E83"/>
              </a:buClr>
              <a:defRPr sz="750">
                <a:solidFill>
                  <a:schemeClr val="tx1"/>
                </a:solidFill>
              </a:defRPr>
            </a:lvl5pPr>
          </a:lstStyle>
          <a:p>
            <a:pPr lvl="0"/>
            <a:r>
              <a:rPr lang="en-GB" dirty="0" smtClean="0"/>
              <a:t>Top level text goes in here </a:t>
            </a:r>
          </a:p>
          <a:p>
            <a:pPr lvl="1"/>
            <a:r>
              <a:rPr lang="en-GB" dirty="0" smtClean="0"/>
              <a:t>Second level text goes in here</a:t>
            </a:r>
          </a:p>
          <a:p>
            <a:pPr lvl="2"/>
            <a:r>
              <a:rPr lang="en-GB" dirty="0" smtClean="0"/>
              <a:t>Third level text goes in here</a:t>
            </a:r>
          </a:p>
          <a:p>
            <a:pPr lvl="3"/>
            <a:r>
              <a:rPr lang="en-GB" dirty="0" smtClean="0"/>
              <a:t>Fourth level text goes in here</a:t>
            </a:r>
          </a:p>
          <a:p>
            <a:pPr lvl="4"/>
            <a:r>
              <a:rPr lang="en-GB" dirty="0" smtClean="0"/>
              <a:t>Fifth level text goes in here</a:t>
            </a:r>
            <a:endParaRPr lang="en-US" dirty="0"/>
          </a:p>
        </p:txBody>
      </p:sp>
      <p:sp>
        <p:nvSpPr>
          <p:cNvPr id="12" name="Slide Number Placeholder 2"/>
          <p:cNvSpPr>
            <a:spLocks noGrp="1"/>
          </p:cNvSpPr>
          <p:nvPr>
            <p:ph type="sldNum" sz="quarter" idx="10"/>
          </p:nvPr>
        </p:nvSpPr>
        <p:spPr>
          <a:xfrm>
            <a:off x="7524159" y="6308255"/>
            <a:ext cx="1619840" cy="216000"/>
          </a:xfrm>
          <a:prstGeom prst="rect">
            <a:avLst/>
          </a:prstGeom>
        </p:spPr>
        <p:txBody>
          <a:bodyPr lIns="0" tIns="0" rIns="0" bIns="0" anchor="b" anchorCtr="0"/>
          <a:lstStyle>
            <a:lvl1pPr algn="ctr">
              <a:defRPr sz="675" b="1">
                <a:solidFill>
                  <a:srgbClr val="064E83"/>
                </a:solidFill>
              </a:defRPr>
            </a:lvl1pPr>
          </a:lstStyle>
          <a:p>
            <a:fld id="{E4AB80EA-DB86-D849-B86F-15DAF31F0474}" type="slidenum">
              <a:rPr lang="en-US" smtClean="0"/>
              <a:pPr/>
              <a:t>‹#›</a:t>
            </a:fld>
            <a:endParaRPr lang="en-US" dirty="0"/>
          </a:p>
        </p:txBody>
      </p:sp>
      <p:sp>
        <p:nvSpPr>
          <p:cNvPr id="15" name="Date Placeholder 10"/>
          <p:cNvSpPr txBox="1">
            <a:spLocks/>
          </p:cNvSpPr>
          <p:nvPr userDrawn="1"/>
        </p:nvSpPr>
        <p:spPr>
          <a:xfrm>
            <a:off x="6424988" y="6308256"/>
            <a:ext cx="1099172" cy="230657"/>
          </a:xfrm>
          <a:prstGeom prst="rect">
            <a:avLst/>
          </a:prstGeom>
        </p:spPr>
        <p:txBody>
          <a:bodyPr vert="horz" lIns="0" tIns="0" rIns="0" bIns="0" rtlCol="0" anchor="b" anchorCtr="0"/>
          <a:lstStyle>
            <a:lvl1pPr algn="r">
              <a:defRPr>
                <a:solidFill>
                  <a:schemeClr val="bg1"/>
                </a:solidFill>
              </a:defRPr>
            </a:lvl1pPr>
          </a:lstStyle>
          <a:p>
            <a:pPr marL="0" marR="0" lvl="0" indent="0" algn="r" defTabSz="3429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smtClean="0">
                <a:ln>
                  <a:noFill/>
                </a:ln>
                <a:solidFill>
                  <a:schemeClr val="bg1"/>
                </a:solidFill>
                <a:effectLst/>
                <a:uLnTx/>
                <a:uFillTx/>
                <a:latin typeface="+mn-lt"/>
                <a:ea typeface="+mn-ea"/>
                <a:cs typeface="+mn-cs"/>
              </a:rPr>
              <a:t>October 29, 2014</a:t>
            </a:r>
          </a:p>
        </p:txBody>
      </p:sp>
      <p:sp>
        <p:nvSpPr>
          <p:cNvPr id="16" name="Footer Placeholder 11"/>
          <p:cNvSpPr>
            <a:spLocks noGrp="1"/>
          </p:cNvSpPr>
          <p:nvPr>
            <p:ph type="ftr" sz="quarter" idx="3"/>
          </p:nvPr>
        </p:nvSpPr>
        <p:spPr>
          <a:xfrm>
            <a:off x="1817253" y="6308256"/>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smtClean="0"/>
              <a:t>ECMWF-EUMETSAT NWP Satellite Training Course 2016</a:t>
            </a:r>
            <a:endParaRPr lang="en-US" dirty="0"/>
          </a:p>
        </p:txBody>
      </p:sp>
      <p:pic>
        <p:nvPicPr>
          <p:cNvPr id="8" name="Picture 7" descr="ECMWF_Master_Logo_RGB_nostrap.png"/>
          <p:cNvPicPr>
            <a:picLocks noChangeAspect="1"/>
          </p:cNvPicPr>
          <p:nvPr userDrawn="1"/>
        </p:nvPicPr>
        <p:blipFill>
          <a:blip r:embed="rId2"/>
          <a:stretch>
            <a:fillRect/>
          </a:stretch>
        </p:blipFill>
        <p:spPr>
          <a:xfrm>
            <a:off x="810211" y="6308254"/>
            <a:ext cx="1007041" cy="230658"/>
          </a:xfrm>
          <a:prstGeom prst="rect">
            <a:avLst/>
          </a:prstGeom>
        </p:spPr>
      </p:pic>
    </p:spTree>
    <p:extLst>
      <p:ext uri="{BB962C8B-B14F-4D97-AF65-F5344CB8AC3E}">
        <p14:creationId xmlns:p14="http://schemas.microsoft.com/office/powerpoint/2010/main" val="309855603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7807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49288" y="155575"/>
            <a:ext cx="8375650" cy="609600"/>
          </a:xfrm>
          <a:prstGeom prst="rect">
            <a:avLst/>
          </a:prstGeom>
        </p:spPr>
        <p:txBody>
          <a:bodyPr/>
          <a:lstStyle/>
          <a:p>
            <a:r>
              <a:rPr lang="en-US" smtClean="0"/>
              <a:t>Click to edit Master title style</a:t>
            </a:r>
            <a:endParaRPr lang="en-GB"/>
          </a:p>
        </p:txBody>
      </p:sp>
    </p:spTree>
    <p:extLst>
      <p:ext uri="{BB962C8B-B14F-4D97-AF65-F5344CB8AC3E}">
        <p14:creationId xmlns:p14="http://schemas.microsoft.com/office/powerpoint/2010/main" val="1669502163"/>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6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913301546"/>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984973066"/>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type="obj">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a:prstGeom prst="rect">
            <a:avLst/>
          </a:prstGeom>
        </p:spPr>
        <p:txBody>
          <a:bodyPr/>
          <a:lstStyle/>
          <a:p>
            <a:r>
              <a:rPr lang="fr-FR" smtClean="0"/>
              <a:t>Cliquez pour modifier le style du titre</a:t>
            </a:r>
            <a:endParaRPr lang="fr-FR"/>
          </a:p>
        </p:txBody>
      </p:sp>
      <p:sp>
        <p:nvSpPr>
          <p:cNvPr id="3" name="Espace réservé du contenu 2"/>
          <p:cNvSpPr>
            <a:spLocks noGrp="1"/>
          </p:cNvSpPr>
          <p:nvPr>
            <p:ph idx="1"/>
          </p:nvPr>
        </p:nvSpPr>
        <p:spPr>
          <a:xfrm>
            <a:off x="457200" y="1600200"/>
            <a:ext cx="8229600" cy="4525963"/>
          </a:xfrm>
          <a:prstGeom prst="rect">
            <a:avLst/>
          </a:prstGeo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03886E0E-C369-4412-BCC4-AA934A761E67}" type="datetimeFigureOut">
              <a:rPr lang="fr-FR" smtClean="0"/>
              <a:pPr/>
              <a:t>07/04/2017</a:t>
            </a:fld>
            <a:endParaRPr lang="fr-FR"/>
          </a:p>
        </p:txBody>
      </p:sp>
      <p:sp>
        <p:nvSpPr>
          <p:cNvPr id="5" name="Espace réservé du pied de page 4"/>
          <p:cNvSpPr>
            <a:spLocks noGrp="1"/>
          </p:cNvSpPr>
          <p:nvPr>
            <p:ph type="ftr" sz="quarter" idx="11"/>
          </p:nvPr>
        </p:nvSpPr>
        <p:spPr>
          <a:xfrm>
            <a:off x="3124200" y="6356350"/>
            <a:ext cx="2895600" cy="365125"/>
          </a:xfrm>
          <a:prstGeom prst="rect">
            <a:avLst/>
          </a:prstGeom>
        </p:spPr>
        <p:txBody>
          <a:bodyPr/>
          <a:lstStyle/>
          <a:p>
            <a:endParaRPr lang="fr-FR"/>
          </a:p>
        </p:txBody>
      </p:sp>
      <p:sp>
        <p:nvSpPr>
          <p:cNvPr id="6" name="Espace réservé du numéro de diapositive 5"/>
          <p:cNvSpPr>
            <a:spLocks noGrp="1"/>
          </p:cNvSpPr>
          <p:nvPr>
            <p:ph type="sldNum" sz="quarter" idx="12"/>
          </p:nvPr>
        </p:nvSpPr>
        <p:spPr>
          <a:xfrm>
            <a:off x="6553200" y="6356350"/>
            <a:ext cx="2133600" cy="365125"/>
          </a:xfrm>
          <a:prstGeom prst="rect">
            <a:avLst/>
          </a:prstGeom>
        </p:spPr>
        <p:txBody>
          <a:bodyPr/>
          <a:lstStyle/>
          <a:p>
            <a:fld id="{4D0AABBB-A69E-42FB-B5E4-39D839AF714B}" type="slidenum">
              <a:rPr lang="fr-FR" smtClean="0"/>
              <a:pPr/>
              <a:t>‹#›</a:t>
            </a:fld>
            <a:endParaRPr lang="fr-FR"/>
          </a:p>
        </p:txBody>
      </p:sp>
    </p:spTree>
    <p:extLst>
      <p:ext uri="{BB962C8B-B14F-4D97-AF65-F5344CB8AC3E}">
        <p14:creationId xmlns:p14="http://schemas.microsoft.com/office/powerpoint/2010/main" val="209704237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0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09527559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8356841"/>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59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7259344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60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8" y="541338"/>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21147453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3" name="Text Placeholder 12"/>
          <p:cNvSpPr>
            <a:spLocks noGrp="1"/>
          </p:cNvSpPr>
          <p:nvPr>
            <p:ph type="body" sz="quarter" idx="10" hasCustomPrompt="1"/>
          </p:nvPr>
        </p:nvSpPr>
        <p:spPr>
          <a:xfrm>
            <a:off x="1620422" y="1429277"/>
            <a:ext cx="5903737" cy="384721"/>
          </a:xfrm>
          <a:prstGeom prst="rect">
            <a:avLst/>
          </a:prstGeom>
        </p:spPr>
        <p:txBody>
          <a:bodyPr vert="horz" lIns="0" tIns="0" rIns="0" bIns="0" anchor="b" anchorCtr="0">
            <a:spAutoFit/>
          </a:bodyPr>
          <a:lstStyle>
            <a:lvl1pPr marL="0" indent="0">
              <a:lnSpc>
                <a:spcPts val="3001"/>
              </a:lnSpc>
              <a:spcBef>
                <a:spcPts val="0"/>
              </a:spcBef>
              <a:buNone/>
              <a:defRPr sz="2701" b="1">
                <a:solidFill>
                  <a:srgbClr val="064E83"/>
                </a:solidFill>
              </a:defRPr>
            </a:lvl1pPr>
          </a:lstStyle>
          <a:p>
            <a:pPr lvl="0"/>
            <a:r>
              <a:rPr lang="en-GB" dirty="0" smtClean="0"/>
              <a:t>Title of Presentation</a:t>
            </a:r>
          </a:p>
        </p:txBody>
      </p:sp>
      <p:sp>
        <p:nvSpPr>
          <p:cNvPr id="14" name="Text Placeholder 12"/>
          <p:cNvSpPr>
            <a:spLocks noGrp="1"/>
          </p:cNvSpPr>
          <p:nvPr>
            <p:ph type="body" sz="quarter" idx="11" hasCustomPrompt="1"/>
          </p:nvPr>
        </p:nvSpPr>
        <p:spPr>
          <a:xfrm>
            <a:off x="1620422" y="1980000"/>
            <a:ext cx="5903737" cy="294953"/>
          </a:xfrm>
          <a:prstGeom prst="rect">
            <a:avLst/>
          </a:prstGeom>
        </p:spPr>
        <p:txBody>
          <a:bodyPr vert="horz" wrap="square" lIns="0" tIns="0" rIns="0" bIns="0">
            <a:spAutoFit/>
          </a:bodyPr>
          <a:lstStyle>
            <a:lvl1pPr marL="0" indent="0">
              <a:lnSpc>
                <a:spcPts val="2251"/>
              </a:lnSpc>
              <a:spcBef>
                <a:spcPts val="0"/>
              </a:spcBef>
              <a:buNone/>
              <a:defRPr sz="1800">
                <a:solidFill>
                  <a:srgbClr val="064E83"/>
                </a:solidFill>
              </a:defRPr>
            </a:lvl1pPr>
          </a:lstStyle>
          <a:p>
            <a:pPr lvl="0"/>
            <a:r>
              <a:rPr lang="en-GB" dirty="0" smtClean="0"/>
              <a:t>Subtitle of Presentation</a:t>
            </a:r>
          </a:p>
        </p:txBody>
      </p:sp>
      <p:sp>
        <p:nvSpPr>
          <p:cNvPr id="15" name="Text Placeholder 12"/>
          <p:cNvSpPr>
            <a:spLocks noGrp="1"/>
          </p:cNvSpPr>
          <p:nvPr>
            <p:ph type="body" sz="quarter" idx="12" hasCustomPrompt="1"/>
          </p:nvPr>
        </p:nvSpPr>
        <p:spPr>
          <a:xfrm>
            <a:off x="1620422" y="2700002"/>
            <a:ext cx="5903737" cy="230832"/>
          </a:xfrm>
          <a:prstGeom prst="rect">
            <a:avLst/>
          </a:prstGeom>
        </p:spPr>
        <p:txBody>
          <a:bodyPr vert="horz" wrap="square" lIns="0" tIns="0" rIns="0" bIns="0">
            <a:spAutoFit/>
          </a:bodyPr>
          <a:lstStyle>
            <a:lvl1pPr marL="0" indent="0">
              <a:lnSpc>
                <a:spcPts val="1800"/>
              </a:lnSpc>
              <a:spcBef>
                <a:spcPts val="0"/>
              </a:spcBef>
              <a:buNone/>
              <a:defRPr sz="1500">
                <a:solidFill>
                  <a:srgbClr val="064E83"/>
                </a:solidFill>
              </a:defRPr>
            </a:lvl1pPr>
          </a:lstStyle>
          <a:p>
            <a:pPr lvl="0"/>
            <a:r>
              <a:rPr lang="en-GB" dirty="0" smtClean="0"/>
              <a:t>Author’s Name</a:t>
            </a:r>
          </a:p>
        </p:txBody>
      </p:sp>
      <p:sp>
        <p:nvSpPr>
          <p:cNvPr id="16" name="Text Placeholder 12"/>
          <p:cNvSpPr>
            <a:spLocks noGrp="1"/>
          </p:cNvSpPr>
          <p:nvPr>
            <p:ph type="body" sz="quarter" idx="13" hasCustomPrompt="1"/>
          </p:nvPr>
        </p:nvSpPr>
        <p:spPr>
          <a:xfrm>
            <a:off x="1620422" y="3121225"/>
            <a:ext cx="5903737" cy="192360"/>
          </a:xfrm>
          <a:prstGeom prst="rect">
            <a:avLst/>
          </a:prstGeom>
        </p:spPr>
        <p:txBody>
          <a:bodyPr vert="horz" wrap="square" lIns="0" tIns="0" rIns="0" bIns="0">
            <a:spAutoFit/>
          </a:bodyPr>
          <a:lstStyle>
            <a:lvl1pPr marL="0" indent="0">
              <a:lnSpc>
                <a:spcPts val="1500"/>
              </a:lnSpc>
              <a:spcBef>
                <a:spcPts val="0"/>
              </a:spcBef>
              <a:buNone/>
              <a:defRPr sz="1200">
                <a:solidFill>
                  <a:srgbClr val="064E83"/>
                </a:solidFill>
              </a:defRPr>
            </a:lvl1pPr>
          </a:lstStyle>
          <a:p>
            <a:pPr lvl="0"/>
            <a:r>
              <a:rPr lang="en-GB" dirty="0" smtClean="0"/>
              <a:t>Author’s Address</a:t>
            </a:r>
          </a:p>
        </p:txBody>
      </p:sp>
      <p:sp>
        <p:nvSpPr>
          <p:cNvPr id="17" name="Text Placeholder 12"/>
          <p:cNvSpPr>
            <a:spLocks noGrp="1"/>
          </p:cNvSpPr>
          <p:nvPr>
            <p:ph type="body" sz="quarter" idx="14" hasCustomPrompt="1"/>
          </p:nvPr>
        </p:nvSpPr>
        <p:spPr>
          <a:xfrm>
            <a:off x="1620422" y="3429000"/>
            <a:ext cx="5903737" cy="179536"/>
          </a:xfrm>
          <a:prstGeom prst="rect">
            <a:avLst/>
          </a:prstGeom>
        </p:spPr>
        <p:txBody>
          <a:bodyPr vert="horz" wrap="square" lIns="0" tIns="0" rIns="0" bIns="0">
            <a:spAutoFit/>
          </a:bodyPr>
          <a:lstStyle>
            <a:lvl1pPr marL="0" indent="0">
              <a:lnSpc>
                <a:spcPts val="1350"/>
              </a:lnSpc>
              <a:spcBef>
                <a:spcPts val="0"/>
              </a:spcBef>
              <a:buNone/>
              <a:defRPr sz="1050">
                <a:solidFill>
                  <a:srgbClr val="064E83"/>
                </a:solidFill>
              </a:defRPr>
            </a:lvl1pPr>
          </a:lstStyle>
          <a:p>
            <a:pPr lvl="0"/>
            <a:r>
              <a:rPr lang="en-GB" dirty="0" err="1" smtClean="0"/>
              <a:t>email@ddress</a:t>
            </a:r>
            <a:endParaRPr lang="en-GB" dirty="0" smtClean="0"/>
          </a:p>
        </p:txBody>
      </p:sp>
      <p:pic>
        <p:nvPicPr>
          <p:cNvPr id="10" name="Picture 9" descr="ECMWF_Master_Logo_RGB_nostrap.png"/>
          <p:cNvPicPr>
            <a:picLocks noChangeAspect="1"/>
          </p:cNvPicPr>
          <p:nvPr userDrawn="1"/>
        </p:nvPicPr>
        <p:blipFill>
          <a:blip r:embed="rId2"/>
          <a:stretch>
            <a:fillRect/>
          </a:stretch>
        </p:blipFill>
        <p:spPr>
          <a:xfrm>
            <a:off x="1296784" y="6350001"/>
            <a:ext cx="2186249" cy="366955"/>
          </a:xfrm>
          <a:prstGeom prst="rect">
            <a:avLst/>
          </a:prstGeom>
        </p:spPr>
      </p:pic>
    </p:spTree>
    <p:extLst>
      <p:ext uri="{BB962C8B-B14F-4D97-AF65-F5344CB8AC3E}">
        <p14:creationId xmlns:p14="http://schemas.microsoft.com/office/powerpoint/2010/main" val="30647652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
        <p:nvSpPr>
          <p:cNvPr id="3" name="Footer Placeholder 11"/>
          <p:cNvSpPr>
            <a:spLocks noGrp="1"/>
          </p:cNvSpPr>
          <p:nvPr>
            <p:ph type="ftr" sz="quarter" idx="3"/>
          </p:nvPr>
        </p:nvSpPr>
        <p:spPr>
          <a:xfrm>
            <a:off x="949666" y="6484425"/>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dirty="0" smtClean="0"/>
              <a:t>ECMWF-EUMETSAT NWP Satellite Training Course 2016</a:t>
            </a:r>
            <a:endParaRPr lang="en-US" dirty="0"/>
          </a:p>
        </p:txBody>
      </p:sp>
    </p:spTree>
    <p:extLst>
      <p:ext uri="{BB962C8B-B14F-4D97-AF65-F5344CB8AC3E}">
        <p14:creationId xmlns:p14="http://schemas.microsoft.com/office/powerpoint/2010/main" val="203104922"/>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Title 8"/>
          <p:cNvSpPr>
            <a:spLocks noGrp="1"/>
          </p:cNvSpPr>
          <p:nvPr>
            <p:ph type="title"/>
          </p:nvPr>
        </p:nvSpPr>
        <p:spPr>
          <a:xfrm>
            <a:off x="1620422" y="360000"/>
            <a:ext cx="5903737" cy="369332"/>
          </a:xfrm>
          <a:prstGeom prst="rect">
            <a:avLst/>
          </a:prstGeom>
        </p:spPr>
        <p:txBody>
          <a:bodyPr lIns="0" tIns="0" rIns="0" bIns="0"/>
          <a:lstStyle>
            <a:lvl1pPr>
              <a:defRPr>
                <a:solidFill>
                  <a:srgbClr val="064E83"/>
                </a:solidFill>
              </a:defRPr>
            </a:lvl1pPr>
          </a:lstStyle>
          <a:p>
            <a:r>
              <a:rPr lang="en-GB" dirty="0" smtClean="0"/>
              <a:t>Click to edit Master title style</a:t>
            </a:r>
            <a:endParaRPr lang="en-US" dirty="0"/>
          </a:p>
        </p:txBody>
      </p:sp>
      <p:sp>
        <p:nvSpPr>
          <p:cNvPr id="11" name="Content Placeholder 10"/>
          <p:cNvSpPr>
            <a:spLocks noGrp="1"/>
          </p:cNvSpPr>
          <p:nvPr>
            <p:ph sz="quarter" idx="14" hasCustomPrompt="1"/>
          </p:nvPr>
        </p:nvSpPr>
        <p:spPr>
          <a:xfrm>
            <a:off x="1620422" y="936000"/>
            <a:ext cx="5903738" cy="4986000"/>
          </a:xfrm>
          <a:prstGeom prst="rect">
            <a:avLst/>
          </a:prstGeom>
        </p:spPr>
        <p:txBody>
          <a:bodyPr lIns="0" tIns="0" rIns="0" bIns="0"/>
          <a:lstStyle>
            <a:lvl1pPr marL="0" indent="-135036">
              <a:lnSpc>
                <a:spcPts val="1650"/>
              </a:lnSpc>
              <a:spcBef>
                <a:spcPts val="825"/>
              </a:spcBef>
              <a:buClr>
                <a:srgbClr val="064E83"/>
              </a:buClr>
              <a:defRPr sz="1350">
                <a:solidFill>
                  <a:schemeClr val="tx1"/>
                </a:solidFill>
              </a:defRPr>
            </a:lvl1pPr>
            <a:lvl2pPr marL="472626" indent="-202554">
              <a:lnSpc>
                <a:spcPts val="1500"/>
              </a:lnSpc>
              <a:spcBef>
                <a:spcPts val="750"/>
              </a:spcBef>
              <a:buClr>
                <a:srgbClr val="064E83"/>
              </a:buClr>
              <a:defRPr sz="1200">
                <a:solidFill>
                  <a:schemeClr val="tx1"/>
                </a:solidFill>
              </a:defRPr>
            </a:lvl2pPr>
            <a:lvl3pPr marL="742698" indent="-202554">
              <a:lnSpc>
                <a:spcPts val="1350"/>
              </a:lnSpc>
              <a:spcBef>
                <a:spcPts val="675"/>
              </a:spcBef>
              <a:buClr>
                <a:srgbClr val="064E83"/>
              </a:buClr>
              <a:defRPr sz="1050">
                <a:solidFill>
                  <a:schemeClr val="tx1"/>
                </a:solidFill>
              </a:defRPr>
            </a:lvl3pPr>
            <a:lvl4pPr marL="1012770" indent="-202554">
              <a:lnSpc>
                <a:spcPts val="1200"/>
              </a:lnSpc>
              <a:spcBef>
                <a:spcPts val="600"/>
              </a:spcBef>
              <a:buClr>
                <a:srgbClr val="064E83"/>
              </a:buClr>
              <a:defRPr sz="900">
                <a:solidFill>
                  <a:schemeClr val="tx1"/>
                </a:solidFill>
              </a:defRPr>
            </a:lvl4pPr>
            <a:lvl5pPr marL="1282842" indent="-202554">
              <a:lnSpc>
                <a:spcPts val="1050"/>
              </a:lnSpc>
              <a:spcBef>
                <a:spcPts val="525"/>
              </a:spcBef>
              <a:buClr>
                <a:srgbClr val="064E83"/>
              </a:buClr>
              <a:defRPr sz="750">
                <a:solidFill>
                  <a:schemeClr val="tx1"/>
                </a:solidFill>
              </a:defRPr>
            </a:lvl5pPr>
          </a:lstStyle>
          <a:p>
            <a:pPr lvl="0"/>
            <a:r>
              <a:rPr lang="en-GB" dirty="0" smtClean="0"/>
              <a:t>Top level text goes in here </a:t>
            </a:r>
          </a:p>
          <a:p>
            <a:pPr lvl="1"/>
            <a:r>
              <a:rPr lang="en-GB" dirty="0" smtClean="0"/>
              <a:t>Second level text goes in here</a:t>
            </a:r>
          </a:p>
          <a:p>
            <a:pPr lvl="2"/>
            <a:r>
              <a:rPr lang="en-GB" dirty="0" smtClean="0"/>
              <a:t>Third level text goes in here</a:t>
            </a:r>
          </a:p>
          <a:p>
            <a:pPr lvl="3"/>
            <a:r>
              <a:rPr lang="en-GB" dirty="0" smtClean="0"/>
              <a:t>Fourth level text goes in here</a:t>
            </a:r>
          </a:p>
          <a:p>
            <a:pPr lvl="4"/>
            <a:r>
              <a:rPr lang="en-GB" dirty="0" smtClean="0"/>
              <a:t>Fifth level text goes in here</a:t>
            </a:r>
            <a:endParaRPr lang="en-US" dirty="0"/>
          </a:p>
        </p:txBody>
      </p:sp>
      <p:sp>
        <p:nvSpPr>
          <p:cNvPr id="12" name="Slide Number Placeholder 2"/>
          <p:cNvSpPr>
            <a:spLocks noGrp="1"/>
          </p:cNvSpPr>
          <p:nvPr>
            <p:ph type="sldNum" sz="quarter" idx="10"/>
          </p:nvPr>
        </p:nvSpPr>
        <p:spPr>
          <a:xfrm>
            <a:off x="7524159" y="6308255"/>
            <a:ext cx="1619840" cy="216000"/>
          </a:xfrm>
          <a:prstGeom prst="rect">
            <a:avLst/>
          </a:prstGeom>
        </p:spPr>
        <p:txBody>
          <a:bodyPr lIns="0" tIns="0" rIns="0" bIns="0" anchor="b" anchorCtr="0"/>
          <a:lstStyle>
            <a:lvl1pPr algn="ctr">
              <a:defRPr sz="675" b="1">
                <a:solidFill>
                  <a:srgbClr val="064E83"/>
                </a:solidFill>
              </a:defRPr>
            </a:lvl1pPr>
          </a:lstStyle>
          <a:p>
            <a:fld id="{6B3B0B0F-E794-1244-9699-107C60B9C23A}" type="slidenum">
              <a:rPr lang="en-US" smtClean="0"/>
              <a:pPr/>
              <a:t>‹#›</a:t>
            </a:fld>
            <a:endParaRPr lang="en-US" dirty="0"/>
          </a:p>
        </p:txBody>
      </p:sp>
      <p:sp>
        <p:nvSpPr>
          <p:cNvPr id="16" name="Footer Placeholder 11"/>
          <p:cNvSpPr>
            <a:spLocks noGrp="1"/>
          </p:cNvSpPr>
          <p:nvPr>
            <p:ph type="ftr" sz="quarter" idx="3"/>
          </p:nvPr>
        </p:nvSpPr>
        <p:spPr>
          <a:xfrm>
            <a:off x="2627464" y="6308256"/>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smtClean="0"/>
              <a:t>ECMWF-EUMETSAT NWP Satellite Training Course 2016</a:t>
            </a:r>
            <a:endParaRPr lang="en-US" dirty="0"/>
          </a:p>
        </p:txBody>
      </p:sp>
      <p:pic>
        <p:nvPicPr>
          <p:cNvPr id="8" name="Picture 7" descr="ECMWF_Master_Logo_RGB_nostrap.png"/>
          <p:cNvPicPr>
            <a:picLocks noChangeAspect="1"/>
          </p:cNvPicPr>
          <p:nvPr userDrawn="1"/>
        </p:nvPicPr>
        <p:blipFill>
          <a:blip r:embed="rId2"/>
          <a:stretch>
            <a:fillRect/>
          </a:stretch>
        </p:blipFill>
        <p:spPr>
          <a:xfrm>
            <a:off x="1620423" y="6293597"/>
            <a:ext cx="1007041" cy="230658"/>
          </a:xfrm>
          <a:prstGeom prst="rect">
            <a:avLst/>
          </a:prstGeom>
        </p:spPr>
      </p:pic>
    </p:spTree>
    <p:extLst>
      <p:ext uri="{BB962C8B-B14F-4D97-AF65-F5344CB8AC3E}">
        <p14:creationId xmlns:p14="http://schemas.microsoft.com/office/powerpoint/2010/main" val="405854355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and Content wide margins">
    <p:spTree>
      <p:nvGrpSpPr>
        <p:cNvPr id="1" name=""/>
        <p:cNvGrpSpPr/>
        <p:nvPr/>
      </p:nvGrpSpPr>
      <p:grpSpPr>
        <a:xfrm>
          <a:off x="0" y="0"/>
          <a:ext cx="0" cy="0"/>
          <a:chOff x="0" y="0"/>
          <a:chExt cx="0" cy="0"/>
        </a:xfrm>
      </p:grpSpPr>
      <p:sp>
        <p:nvSpPr>
          <p:cNvPr id="9" name="Title 8"/>
          <p:cNvSpPr>
            <a:spLocks noGrp="1"/>
          </p:cNvSpPr>
          <p:nvPr>
            <p:ph type="title"/>
          </p:nvPr>
        </p:nvSpPr>
        <p:spPr>
          <a:xfrm>
            <a:off x="2430633" y="360000"/>
            <a:ext cx="4283315" cy="369332"/>
          </a:xfrm>
          <a:prstGeom prst="rect">
            <a:avLst/>
          </a:prstGeom>
        </p:spPr>
        <p:txBody>
          <a:bodyPr lIns="0" tIns="0" rIns="0" bIns="0"/>
          <a:lstStyle>
            <a:lvl1pPr>
              <a:defRPr>
                <a:solidFill>
                  <a:srgbClr val="064E83"/>
                </a:solidFill>
              </a:defRPr>
            </a:lvl1pPr>
          </a:lstStyle>
          <a:p>
            <a:r>
              <a:rPr lang="en-GB" dirty="0" smtClean="0"/>
              <a:t>Click to edit Master title style</a:t>
            </a:r>
            <a:endParaRPr lang="en-US" dirty="0"/>
          </a:p>
        </p:txBody>
      </p:sp>
      <p:sp>
        <p:nvSpPr>
          <p:cNvPr id="11" name="Content Placeholder 10"/>
          <p:cNvSpPr>
            <a:spLocks noGrp="1"/>
          </p:cNvSpPr>
          <p:nvPr>
            <p:ph sz="quarter" idx="14" hasCustomPrompt="1"/>
          </p:nvPr>
        </p:nvSpPr>
        <p:spPr>
          <a:xfrm>
            <a:off x="2430633" y="936000"/>
            <a:ext cx="4283315" cy="4986000"/>
          </a:xfrm>
          <a:prstGeom prst="rect">
            <a:avLst/>
          </a:prstGeom>
        </p:spPr>
        <p:txBody>
          <a:bodyPr lIns="0" tIns="0" rIns="0" bIns="0"/>
          <a:lstStyle>
            <a:lvl1pPr marL="0" indent="-135036">
              <a:lnSpc>
                <a:spcPts val="1650"/>
              </a:lnSpc>
              <a:spcBef>
                <a:spcPts val="825"/>
              </a:spcBef>
              <a:buClr>
                <a:srgbClr val="064E83"/>
              </a:buClr>
              <a:defRPr sz="1350">
                <a:solidFill>
                  <a:schemeClr val="tx1"/>
                </a:solidFill>
              </a:defRPr>
            </a:lvl1pPr>
            <a:lvl2pPr marL="472626" indent="-202554">
              <a:lnSpc>
                <a:spcPts val="1500"/>
              </a:lnSpc>
              <a:spcBef>
                <a:spcPts val="750"/>
              </a:spcBef>
              <a:buClr>
                <a:srgbClr val="064E83"/>
              </a:buClr>
              <a:defRPr sz="1200">
                <a:solidFill>
                  <a:schemeClr val="tx1"/>
                </a:solidFill>
              </a:defRPr>
            </a:lvl2pPr>
            <a:lvl3pPr marL="742698" indent="-202554">
              <a:lnSpc>
                <a:spcPts val="1350"/>
              </a:lnSpc>
              <a:spcBef>
                <a:spcPts val="675"/>
              </a:spcBef>
              <a:buClr>
                <a:srgbClr val="064E83"/>
              </a:buClr>
              <a:defRPr sz="1050">
                <a:solidFill>
                  <a:schemeClr val="tx1"/>
                </a:solidFill>
              </a:defRPr>
            </a:lvl3pPr>
            <a:lvl4pPr marL="1012770" indent="-202554">
              <a:lnSpc>
                <a:spcPts val="1200"/>
              </a:lnSpc>
              <a:spcBef>
                <a:spcPts val="600"/>
              </a:spcBef>
              <a:buClr>
                <a:srgbClr val="064E83"/>
              </a:buClr>
              <a:defRPr sz="900">
                <a:solidFill>
                  <a:schemeClr val="tx1"/>
                </a:solidFill>
              </a:defRPr>
            </a:lvl4pPr>
            <a:lvl5pPr marL="1282842" indent="-202554">
              <a:lnSpc>
                <a:spcPts val="1050"/>
              </a:lnSpc>
              <a:spcBef>
                <a:spcPts val="525"/>
              </a:spcBef>
              <a:buClr>
                <a:srgbClr val="064E83"/>
              </a:buClr>
              <a:defRPr sz="750">
                <a:solidFill>
                  <a:schemeClr val="tx1"/>
                </a:solidFill>
              </a:defRPr>
            </a:lvl5pPr>
          </a:lstStyle>
          <a:p>
            <a:pPr lvl="0"/>
            <a:r>
              <a:rPr lang="en-GB" dirty="0" smtClean="0"/>
              <a:t>Top level text goes in here </a:t>
            </a:r>
          </a:p>
          <a:p>
            <a:pPr lvl="1"/>
            <a:r>
              <a:rPr lang="en-GB" dirty="0" smtClean="0"/>
              <a:t>Second level text goes in here</a:t>
            </a:r>
          </a:p>
          <a:p>
            <a:pPr lvl="2"/>
            <a:r>
              <a:rPr lang="en-GB" dirty="0" smtClean="0"/>
              <a:t>Third level text goes in here</a:t>
            </a:r>
          </a:p>
          <a:p>
            <a:pPr lvl="3"/>
            <a:r>
              <a:rPr lang="en-GB" dirty="0" smtClean="0"/>
              <a:t>Fourth level text goes in here</a:t>
            </a:r>
          </a:p>
          <a:p>
            <a:pPr lvl="4"/>
            <a:r>
              <a:rPr lang="en-GB" dirty="0" smtClean="0"/>
              <a:t>Fifth level text goes in here</a:t>
            </a:r>
            <a:endParaRPr lang="en-US" dirty="0"/>
          </a:p>
        </p:txBody>
      </p:sp>
      <p:sp>
        <p:nvSpPr>
          <p:cNvPr id="12" name="Slide Number Placeholder 2"/>
          <p:cNvSpPr>
            <a:spLocks noGrp="1"/>
          </p:cNvSpPr>
          <p:nvPr>
            <p:ph type="sldNum" sz="quarter" idx="10"/>
          </p:nvPr>
        </p:nvSpPr>
        <p:spPr>
          <a:xfrm>
            <a:off x="7524159" y="6308255"/>
            <a:ext cx="1619840" cy="216000"/>
          </a:xfrm>
          <a:prstGeom prst="rect">
            <a:avLst/>
          </a:prstGeom>
        </p:spPr>
        <p:txBody>
          <a:bodyPr lIns="0" tIns="0" rIns="0" bIns="0" anchor="b" anchorCtr="0"/>
          <a:lstStyle>
            <a:lvl1pPr algn="ctr">
              <a:defRPr sz="675" b="1">
                <a:solidFill>
                  <a:srgbClr val="064E83"/>
                </a:solidFill>
              </a:defRPr>
            </a:lvl1pPr>
          </a:lstStyle>
          <a:p>
            <a:fld id="{05F19C50-BC3B-5841-9AFF-3A0443B66067}" type="slidenum">
              <a:rPr lang="en-US" smtClean="0"/>
              <a:pPr/>
              <a:t>‹#›</a:t>
            </a:fld>
            <a:endParaRPr lang="en-US" dirty="0"/>
          </a:p>
        </p:txBody>
      </p:sp>
      <p:sp>
        <p:nvSpPr>
          <p:cNvPr id="15" name="Date Placeholder 10"/>
          <p:cNvSpPr txBox="1">
            <a:spLocks/>
          </p:cNvSpPr>
          <p:nvPr userDrawn="1"/>
        </p:nvSpPr>
        <p:spPr>
          <a:xfrm>
            <a:off x="6424988" y="6308256"/>
            <a:ext cx="1099172" cy="230657"/>
          </a:xfrm>
          <a:prstGeom prst="rect">
            <a:avLst/>
          </a:prstGeom>
        </p:spPr>
        <p:txBody>
          <a:bodyPr vert="horz" lIns="0" tIns="0" rIns="0" bIns="0" rtlCol="0" anchor="b" anchorCtr="0"/>
          <a:lstStyle>
            <a:lvl1pPr algn="r">
              <a:defRPr>
                <a:solidFill>
                  <a:schemeClr val="bg1"/>
                </a:solidFill>
              </a:defRPr>
            </a:lvl1pPr>
          </a:lstStyle>
          <a:p>
            <a:pPr marL="0" marR="0" lvl="0" indent="0" algn="r" defTabSz="3429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smtClean="0">
                <a:ln>
                  <a:noFill/>
                </a:ln>
                <a:solidFill>
                  <a:schemeClr val="bg1"/>
                </a:solidFill>
                <a:effectLst/>
                <a:uLnTx/>
                <a:uFillTx/>
                <a:latin typeface="+mn-lt"/>
                <a:ea typeface="+mn-ea"/>
                <a:cs typeface="+mn-cs"/>
              </a:rPr>
              <a:t>October 29, 2014</a:t>
            </a:r>
          </a:p>
        </p:txBody>
      </p:sp>
      <p:sp>
        <p:nvSpPr>
          <p:cNvPr id="16" name="Footer Placeholder 11"/>
          <p:cNvSpPr>
            <a:spLocks noGrp="1"/>
          </p:cNvSpPr>
          <p:nvPr>
            <p:ph type="ftr" sz="quarter" idx="3"/>
          </p:nvPr>
        </p:nvSpPr>
        <p:spPr>
          <a:xfrm>
            <a:off x="3437675" y="6308256"/>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smtClean="0"/>
              <a:t>ECMWF-EUMETSAT NWP Satellite Training Course 2016</a:t>
            </a:r>
            <a:endParaRPr lang="en-US" dirty="0"/>
          </a:p>
        </p:txBody>
      </p:sp>
      <p:pic>
        <p:nvPicPr>
          <p:cNvPr id="8" name="Picture 7" descr="ECMWF_Master_Logo_RGB_nostrap.png"/>
          <p:cNvPicPr>
            <a:picLocks noChangeAspect="1"/>
          </p:cNvPicPr>
          <p:nvPr userDrawn="1"/>
        </p:nvPicPr>
        <p:blipFill>
          <a:blip r:embed="rId2"/>
          <a:stretch>
            <a:fillRect/>
          </a:stretch>
        </p:blipFill>
        <p:spPr>
          <a:xfrm>
            <a:off x="2430634" y="6293597"/>
            <a:ext cx="1007041" cy="230658"/>
          </a:xfrm>
          <a:prstGeom prst="rect">
            <a:avLst/>
          </a:prstGeom>
        </p:spPr>
      </p:pic>
    </p:spTree>
    <p:extLst>
      <p:ext uri="{BB962C8B-B14F-4D97-AF65-F5344CB8AC3E}">
        <p14:creationId xmlns:p14="http://schemas.microsoft.com/office/powerpoint/2010/main" val="258582034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nd Content narrow margins">
    <p:spTree>
      <p:nvGrpSpPr>
        <p:cNvPr id="1" name=""/>
        <p:cNvGrpSpPr/>
        <p:nvPr/>
      </p:nvGrpSpPr>
      <p:grpSpPr>
        <a:xfrm>
          <a:off x="0" y="0"/>
          <a:ext cx="0" cy="0"/>
          <a:chOff x="0" y="0"/>
          <a:chExt cx="0" cy="0"/>
        </a:xfrm>
      </p:grpSpPr>
      <p:sp>
        <p:nvSpPr>
          <p:cNvPr id="9" name="Title 8"/>
          <p:cNvSpPr>
            <a:spLocks noGrp="1"/>
          </p:cNvSpPr>
          <p:nvPr>
            <p:ph type="title"/>
          </p:nvPr>
        </p:nvSpPr>
        <p:spPr>
          <a:xfrm>
            <a:off x="810211" y="360000"/>
            <a:ext cx="7524159" cy="369332"/>
          </a:xfrm>
          <a:prstGeom prst="rect">
            <a:avLst/>
          </a:prstGeom>
        </p:spPr>
        <p:txBody>
          <a:bodyPr lIns="0" tIns="0" rIns="0" bIns="0"/>
          <a:lstStyle>
            <a:lvl1pPr>
              <a:defRPr>
                <a:solidFill>
                  <a:srgbClr val="064E83"/>
                </a:solidFill>
              </a:defRPr>
            </a:lvl1pPr>
          </a:lstStyle>
          <a:p>
            <a:r>
              <a:rPr lang="en-GB" dirty="0" smtClean="0"/>
              <a:t>Click to edit Master title style</a:t>
            </a:r>
            <a:endParaRPr lang="en-US" dirty="0"/>
          </a:p>
        </p:txBody>
      </p:sp>
      <p:sp>
        <p:nvSpPr>
          <p:cNvPr id="11" name="Content Placeholder 10"/>
          <p:cNvSpPr>
            <a:spLocks noGrp="1"/>
          </p:cNvSpPr>
          <p:nvPr>
            <p:ph sz="quarter" idx="14" hasCustomPrompt="1"/>
          </p:nvPr>
        </p:nvSpPr>
        <p:spPr>
          <a:xfrm>
            <a:off x="810211" y="936000"/>
            <a:ext cx="7524159" cy="4986000"/>
          </a:xfrm>
          <a:prstGeom prst="rect">
            <a:avLst/>
          </a:prstGeom>
        </p:spPr>
        <p:txBody>
          <a:bodyPr lIns="0" tIns="0" rIns="0" bIns="0"/>
          <a:lstStyle>
            <a:lvl1pPr marL="0" indent="-135036">
              <a:lnSpc>
                <a:spcPts val="1650"/>
              </a:lnSpc>
              <a:spcBef>
                <a:spcPts val="825"/>
              </a:spcBef>
              <a:buClr>
                <a:srgbClr val="064E83"/>
              </a:buClr>
              <a:defRPr sz="1350">
                <a:solidFill>
                  <a:schemeClr val="tx1"/>
                </a:solidFill>
              </a:defRPr>
            </a:lvl1pPr>
            <a:lvl2pPr marL="472626" indent="-202554">
              <a:lnSpc>
                <a:spcPts val="1500"/>
              </a:lnSpc>
              <a:spcBef>
                <a:spcPts val="750"/>
              </a:spcBef>
              <a:buClr>
                <a:srgbClr val="064E83"/>
              </a:buClr>
              <a:defRPr sz="1200">
                <a:solidFill>
                  <a:schemeClr val="tx1"/>
                </a:solidFill>
              </a:defRPr>
            </a:lvl2pPr>
            <a:lvl3pPr marL="742698" indent="-202554">
              <a:lnSpc>
                <a:spcPts val="1350"/>
              </a:lnSpc>
              <a:spcBef>
                <a:spcPts val="675"/>
              </a:spcBef>
              <a:buClr>
                <a:srgbClr val="064E83"/>
              </a:buClr>
              <a:defRPr sz="1050">
                <a:solidFill>
                  <a:schemeClr val="tx1"/>
                </a:solidFill>
              </a:defRPr>
            </a:lvl3pPr>
            <a:lvl4pPr marL="1012770" indent="-202554">
              <a:lnSpc>
                <a:spcPts val="1200"/>
              </a:lnSpc>
              <a:spcBef>
                <a:spcPts val="600"/>
              </a:spcBef>
              <a:buClr>
                <a:srgbClr val="064E83"/>
              </a:buClr>
              <a:defRPr sz="900">
                <a:solidFill>
                  <a:schemeClr val="tx1"/>
                </a:solidFill>
              </a:defRPr>
            </a:lvl4pPr>
            <a:lvl5pPr marL="1282842" indent="-202554">
              <a:lnSpc>
                <a:spcPts val="1050"/>
              </a:lnSpc>
              <a:spcBef>
                <a:spcPts val="525"/>
              </a:spcBef>
              <a:buClr>
                <a:srgbClr val="064E83"/>
              </a:buClr>
              <a:defRPr sz="750">
                <a:solidFill>
                  <a:schemeClr val="tx1"/>
                </a:solidFill>
              </a:defRPr>
            </a:lvl5pPr>
          </a:lstStyle>
          <a:p>
            <a:pPr lvl="0"/>
            <a:r>
              <a:rPr lang="en-GB" dirty="0" smtClean="0"/>
              <a:t>Top level text goes in here </a:t>
            </a:r>
          </a:p>
          <a:p>
            <a:pPr lvl="1"/>
            <a:r>
              <a:rPr lang="en-GB" dirty="0" smtClean="0"/>
              <a:t>Second level text goes in here</a:t>
            </a:r>
          </a:p>
          <a:p>
            <a:pPr lvl="2"/>
            <a:r>
              <a:rPr lang="en-GB" dirty="0" smtClean="0"/>
              <a:t>Third level text goes in here</a:t>
            </a:r>
          </a:p>
          <a:p>
            <a:pPr lvl="3"/>
            <a:r>
              <a:rPr lang="en-GB" dirty="0" smtClean="0"/>
              <a:t>Fourth level text goes in here</a:t>
            </a:r>
          </a:p>
          <a:p>
            <a:pPr lvl="4"/>
            <a:r>
              <a:rPr lang="en-GB" dirty="0" smtClean="0"/>
              <a:t>Fifth level text goes in here</a:t>
            </a:r>
            <a:endParaRPr lang="en-US" dirty="0"/>
          </a:p>
        </p:txBody>
      </p:sp>
      <p:sp>
        <p:nvSpPr>
          <p:cNvPr id="12" name="Slide Number Placeholder 2"/>
          <p:cNvSpPr>
            <a:spLocks noGrp="1"/>
          </p:cNvSpPr>
          <p:nvPr>
            <p:ph type="sldNum" sz="quarter" idx="10"/>
          </p:nvPr>
        </p:nvSpPr>
        <p:spPr>
          <a:xfrm>
            <a:off x="7524159" y="6308255"/>
            <a:ext cx="1619840" cy="216000"/>
          </a:xfrm>
          <a:prstGeom prst="rect">
            <a:avLst/>
          </a:prstGeom>
        </p:spPr>
        <p:txBody>
          <a:bodyPr lIns="0" tIns="0" rIns="0" bIns="0" anchor="b" anchorCtr="0"/>
          <a:lstStyle>
            <a:lvl1pPr algn="ctr">
              <a:defRPr sz="675" b="1">
                <a:solidFill>
                  <a:srgbClr val="064E83"/>
                </a:solidFill>
              </a:defRPr>
            </a:lvl1pPr>
          </a:lstStyle>
          <a:p>
            <a:fld id="{E4AB80EA-DB86-D849-B86F-15DAF31F0474}" type="slidenum">
              <a:rPr lang="en-US" smtClean="0"/>
              <a:pPr/>
              <a:t>‹#›</a:t>
            </a:fld>
            <a:endParaRPr lang="en-US" dirty="0"/>
          </a:p>
        </p:txBody>
      </p:sp>
      <p:sp>
        <p:nvSpPr>
          <p:cNvPr id="15" name="Date Placeholder 10"/>
          <p:cNvSpPr txBox="1">
            <a:spLocks/>
          </p:cNvSpPr>
          <p:nvPr userDrawn="1"/>
        </p:nvSpPr>
        <p:spPr>
          <a:xfrm>
            <a:off x="6424988" y="6308256"/>
            <a:ext cx="1099172" cy="230657"/>
          </a:xfrm>
          <a:prstGeom prst="rect">
            <a:avLst/>
          </a:prstGeom>
        </p:spPr>
        <p:txBody>
          <a:bodyPr vert="horz" lIns="0" tIns="0" rIns="0" bIns="0" rtlCol="0" anchor="b" anchorCtr="0"/>
          <a:lstStyle>
            <a:lvl1pPr algn="r">
              <a:defRPr>
                <a:solidFill>
                  <a:schemeClr val="bg1"/>
                </a:solidFill>
              </a:defRPr>
            </a:lvl1pPr>
          </a:lstStyle>
          <a:p>
            <a:pPr marL="0" marR="0" lvl="0" indent="0" algn="r" defTabSz="3429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smtClean="0">
                <a:ln>
                  <a:noFill/>
                </a:ln>
                <a:solidFill>
                  <a:schemeClr val="bg1"/>
                </a:solidFill>
                <a:effectLst/>
                <a:uLnTx/>
                <a:uFillTx/>
                <a:latin typeface="+mn-lt"/>
                <a:ea typeface="+mn-ea"/>
                <a:cs typeface="+mn-cs"/>
              </a:rPr>
              <a:t>October 29, 2014</a:t>
            </a:r>
          </a:p>
        </p:txBody>
      </p:sp>
      <p:sp>
        <p:nvSpPr>
          <p:cNvPr id="16" name="Footer Placeholder 11"/>
          <p:cNvSpPr>
            <a:spLocks noGrp="1"/>
          </p:cNvSpPr>
          <p:nvPr>
            <p:ph type="ftr" sz="quarter" idx="3"/>
          </p:nvPr>
        </p:nvSpPr>
        <p:spPr>
          <a:xfrm>
            <a:off x="1817253" y="6308256"/>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smtClean="0"/>
              <a:t>ECMWF-EUMETSAT NWP Satellite Training Course 2016</a:t>
            </a:r>
            <a:endParaRPr lang="en-US" dirty="0"/>
          </a:p>
        </p:txBody>
      </p:sp>
      <p:pic>
        <p:nvPicPr>
          <p:cNvPr id="8" name="Picture 7" descr="ECMWF_Master_Logo_RGB_nostrap.png"/>
          <p:cNvPicPr>
            <a:picLocks noChangeAspect="1"/>
          </p:cNvPicPr>
          <p:nvPr userDrawn="1"/>
        </p:nvPicPr>
        <p:blipFill>
          <a:blip r:embed="rId2"/>
          <a:stretch>
            <a:fillRect/>
          </a:stretch>
        </p:blipFill>
        <p:spPr>
          <a:xfrm>
            <a:off x="810211" y="6308254"/>
            <a:ext cx="1007041" cy="230658"/>
          </a:xfrm>
          <a:prstGeom prst="rect">
            <a:avLst/>
          </a:prstGeom>
        </p:spPr>
      </p:pic>
    </p:spTree>
    <p:extLst>
      <p:ext uri="{BB962C8B-B14F-4D97-AF65-F5344CB8AC3E}">
        <p14:creationId xmlns:p14="http://schemas.microsoft.com/office/powerpoint/2010/main" val="356753504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36999347"/>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282904137"/>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388377253"/>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191090331"/>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867202715"/>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000489766"/>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662585892"/>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488186320"/>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946935420"/>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437164323"/>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431513411"/>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1" name="Date Placeholder 10"/>
          <p:cNvSpPr txBox="1">
            <a:spLocks/>
          </p:cNvSpPr>
          <p:nvPr userDrawn="1"/>
        </p:nvSpPr>
        <p:spPr>
          <a:xfrm>
            <a:off x="6058978" y="6350001"/>
            <a:ext cx="1465181" cy="365125"/>
          </a:xfrm>
          <a:prstGeom prst="rect">
            <a:avLst/>
          </a:prstGeom>
        </p:spPr>
        <p:txBody>
          <a:bodyPr vert="horz" lIns="0" tIns="0" rIns="0" bIns="0" rtlCol="0" anchor="b" anchorCtr="0"/>
          <a:lstStyle>
            <a:lvl1pPr algn="r">
              <a:defRPr>
                <a:solidFill>
                  <a:schemeClr val="bg1"/>
                </a:solidFill>
              </a:defRPr>
            </a:lvl1pPr>
          </a:lstStyle>
          <a:p>
            <a:pPr marL="0" marR="0" lvl="0" indent="0" algn="r" defTabSz="3429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smtClean="0">
                <a:ln>
                  <a:noFill/>
                </a:ln>
                <a:solidFill>
                  <a:srgbClr val="064E83"/>
                </a:solidFill>
                <a:effectLst/>
                <a:uLnTx/>
                <a:uFillTx/>
                <a:latin typeface="+mn-lt"/>
                <a:ea typeface="+mn-ea"/>
                <a:cs typeface="+mn-cs"/>
              </a:rPr>
              <a:t>© ECMWF </a:t>
            </a:r>
            <a:fld id="{D4C56AD5-C73F-B44A-96CB-E8BE2C5CB95A}" type="datetime4">
              <a:rPr kumimoji="0" lang="en-US" sz="675" b="0" i="0" u="none" strike="noStrike" kern="1200" cap="none" spc="0" normalizeH="0" baseline="0" noProof="0" smtClean="0">
                <a:ln>
                  <a:noFill/>
                </a:ln>
                <a:solidFill>
                  <a:srgbClr val="064E83"/>
                </a:solidFill>
                <a:effectLst/>
                <a:uLnTx/>
                <a:uFillTx/>
                <a:latin typeface="+mn-lt"/>
                <a:ea typeface="+mn-ea"/>
                <a:cs typeface="+mn-cs"/>
              </a:rPr>
              <a:pPr marL="0" marR="0" lvl="0" indent="0" algn="r" defTabSz="342991" rtl="0" eaLnBrk="1" fontAlgn="auto" latinLnBrk="0" hangingPunct="1">
                <a:lnSpc>
                  <a:spcPct val="100000"/>
                </a:lnSpc>
                <a:spcBef>
                  <a:spcPts val="0"/>
                </a:spcBef>
                <a:spcAft>
                  <a:spcPts val="0"/>
                </a:spcAft>
                <a:buClrTx/>
                <a:buSzTx/>
                <a:buFontTx/>
                <a:buNone/>
                <a:tabLst/>
                <a:defRPr/>
              </a:pPr>
              <a:t>April 7, 2017</a:t>
            </a:fld>
            <a:endParaRPr kumimoji="0" lang="en-US" sz="675" b="0" i="0" u="none" strike="noStrike" kern="1200" cap="none" spc="0" normalizeH="0" baseline="0" noProof="0" dirty="0" smtClean="0">
              <a:ln>
                <a:noFill/>
              </a:ln>
              <a:solidFill>
                <a:srgbClr val="064E83"/>
              </a:solidFill>
              <a:effectLst/>
              <a:uLnTx/>
              <a:uFillTx/>
              <a:latin typeface="+mn-lt"/>
              <a:ea typeface="+mn-ea"/>
              <a:cs typeface="+mn-cs"/>
            </a:endParaRPr>
          </a:p>
        </p:txBody>
      </p:sp>
      <p:sp>
        <p:nvSpPr>
          <p:cNvPr id="13" name="Text Placeholder 12"/>
          <p:cNvSpPr>
            <a:spLocks noGrp="1"/>
          </p:cNvSpPr>
          <p:nvPr>
            <p:ph type="body" sz="quarter" idx="10" hasCustomPrompt="1"/>
          </p:nvPr>
        </p:nvSpPr>
        <p:spPr>
          <a:xfrm>
            <a:off x="1620422" y="1429277"/>
            <a:ext cx="5903737" cy="384721"/>
          </a:xfrm>
          <a:prstGeom prst="rect">
            <a:avLst/>
          </a:prstGeom>
        </p:spPr>
        <p:txBody>
          <a:bodyPr vert="horz" lIns="0" tIns="0" rIns="0" bIns="0" anchor="b" anchorCtr="0">
            <a:spAutoFit/>
          </a:bodyPr>
          <a:lstStyle>
            <a:lvl1pPr marL="0" indent="0">
              <a:lnSpc>
                <a:spcPts val="3001"/>
              </a:lnSpc>
              <a:spcBef>
                <a:spcPts val="0"/>
              </a:spcBef>
              <a:buNone/>
              <a:defRPr sz="2701" b="1">
                <a:solidFill>
                  <a:srgbClr val="064E83"/>
                </a:solidFill>
              </a:defRPr>
            </a:lvl1pPr>
          </a:lstStyle>
          <a:p>
            <a:pPr lvl="0"/>
            <a:r>
              <a:rPr lang="en-GB" dirty="0" smtClean="0"/>
              <a:t>Title of Presentation</a:t>
            </a:r>
          </a:p>
        </p:txBody>
      </p:sp>
      <p:sp>
        <p:nvSpPr>
          <p:cNvPr id="14" name="Text Placeholder 12"/>
          <p:cNvSpPr>
            <a:spLocks noGrp="1"/>
          </p:cNvSpPr>
          <p:nvPr>
            <p:ph type="body" sz="quarter" idx="11" hasCustomPrompt="1"/>
          </p:nvPr>
        </p:nvSpPr>
        <p:spPr>
          <a:xfrm>
            <a:off x="1620422" y="1980000"/>
            <a:ext cx="5903737" cy="294953"/>
          </a:xfrm>
          <a:prstGeom prst="rect">
            <a:avLst/>
          </a:prstGeom>
        </p:spPr>
        <p:txBody>
          <a:bodyPr vert="horz" wrap="square" lIns="0" tIns="0" rIns="0" bIns="0">
            <a:spAutoFit/>
          </a:bodyPr>
          <a:lstStyle>
            <a:lvl1pPr marL="0" indent="0">
              <a:lnSpc>
                <a:spcPts val="2251"/>
              </a:lnSpc>
              <a:spcBef>
                <a:spcPts val="0"/>
              </a:spcBef>
              <a:buNone/>
              <a:defRPr sz="1800">
                <a:solidFill>
                  <a:srgbClr val="064E83"/>
                </a:solidFill>
              </a:defRPr>
            </a:lvl1pPr>
          </a:lstStyle>
          <a:p>
            <a:pPr lvl="0"/>
            <a:r>
              <a:rPr lang="en-GB" dirty="0" smtClean="0"/>
              <a:t>Subtitle of Presentation</a:t>
            </a:r>
          </a:p>
        </p:txBody>
      </p:sp>
      <p:sp>
        <p:nvSpPr>
          <p:cNvPr id="15" name="Text Placeholder 12"/>
          <p:cNvSpPr>
            <a:spLocks noGrp="1"/>
          </p:cNvSpPr>
          <p:nvPr>
            <p:ph type="body" sz="quarter" idx="12" hasCustomPrompt="1"/>
          </p:nvPr>
        </p:nvSpPr>
        <p:spPr>
          <a:xfrm>
            <a:off x="1620422" y="2700002"/>
            <a:ext cx="5903737" cy="230832"/>
          </a:xfrm>
          <a:prstGeom prst="rect">
            <a:avLst/>
          </a:prstGeom>
        </p:spPr>
        <p:txBody>
          <a:bodyPr vert="horz" wrap="square" lIns="0" tIns="0" rIns="0" bIns="0">
            <a:spAutoFit/>
          </a:bodyPr>
          <a:lstStyle>
            <a:lvl1pPr marL="0" indent="0">
              <a:lnSpc>
                <a:spcPts val="1800"/>
              </a:lnSpc>
              <a:spcBef>
                <a:spcPts val="0"/>
              </a:spcBef>
              <a:buNone/>
              <a:defRPr sz="1500">
                <a:solidFill>
                  <a:srgbClr val="064E83"/>
                </a:solidFill>
              </a:defRPr>
            </a:lvl1pPr>
          </a:lstStyle>
          <a:p>
            <a:pPr lvl="0"/>
            <a:r>
              <a:rPr lang="en-GB" dirty="0" smtClean="0"/>
              <a:t>Author’s Name</a:t>
            </a:r>
          </a:p>
        </p:txBody>
      </p:sp>
      <p:sp>
        <p:nvSpPr>
          <p:cNvPr id="16" name="Text Placeholder 12"/>
          <p:cNvSpPr>
            <a:spLocks noGrp="1"/>
          </p:cNvSpPr>
          <p:nvPr>
            <p:ph type="body" sz="quarter" idx="13" hasCustomPrompt="1"/>
          </p:nvPr>
        </p:nvSpPr>
        <p:spPr>
          <a:xfrm>
            <a:off x="1620422" y="3121225"/>
            <a:ext cx="5903737" cy="192360"/>
          </a:xfrm>
          <a:prstGeom prst="rect">
            <a:avLst/>
          </a:prstGeom>
        </p:spPr>
        <p:txBody>
          <a:bodyPr vert="horz" wrap="square" lIns="0" tIns="0" rIns="0" bIns="0">
            <a:spAutoFit/>
          </a:bodyPr>
          <a:lstStyle>
            <a:lvl1pPr marL="0" indent="0">
              <a:lnSpc>
                <a:spcPts val="1500"/>
              </a:lnSpc>
              <a:spcBef>
                <a:spcPts val="0"/>
              </a:spcBef>
              <a:buNone/>
              <a:defRPr sz="1200">
                <a:solidFill>
                  <a:srgbClr val="064E83"/>
                </a:solidFill>
              </a:defRPr>
            </a:lvl1pPr>
          </a:lstStyle>
          <a:p>
            <a:pPr lvl="0"/>
            <a:r>
              <a:rPr lang="en-GB" dirty="0" smtClean="0"/>
              <a:t>Author’s Address</a:t>
            </a:r>
          </a:p>
        </p:txBody>
      </p:sp>
      <p:sp>
        <p:nvSpPr>
          <p:cNvPr id="17" name="Text Placeholder 12"/>
          <p:cNvSpPr>
            <a:spLocks noGrp="1"/>
          </p:cNvSpPr>
          <p:nvPr>
            <p:ph type="body" sz="quarter" idx="14" hasCustomPrompt="1"/>
          </p:nvPr>
        </p:nvSpPr>
        <p:spPr>
          <a:xfrm>
            <a:off x="1620422" y="3429000"/>
            <a:ext cx="5903737" cy="179536"/>
          </a:xfrm>
          <a:prstGeom prst="rect">
            <a:avLst/>
          </a:prstGeom>
        </p:spPr>
        <p:txBody>
          <a:bodyPr vert="horz" wrap="square" lIns="0" tIns="0" rIns="0" bIns="0">
            <a:spAutoFit/>
          </a:bodyPr>
          <a:lstStyle>
            <a:lvl1pPr marL="0" indent="0">
              <a:lnSpc>
                <a:spcPts val="1350"/>
              </a:lnSpc>
              <a:spcBef>
                <a:spcPts val="0"/>
              </a:spcBef>
              <a:buNone/>
              <a:defRPr sz="1050">
                <a:solidFill>
                  <a:srgbClr val="064E83"/>
                </a:solidFill>
              </a:defRPr>
            </a:lvl1pPr>
          </a:lstStyle>
          <a:p>
            <a:pPr lvl="0"/>
            <a:r>
              <a:rPr lang="en-GB" dirty="0" err="1" smtClean="0"/>
              <a:t>email@ddress</a:t>
            </a:r>
            <a:endParaRPr lang="en-GB" dirty="0" smtClean="0"/>
          </a:p>
        </p:txBody>
      </p:sp>
      <p:pic>
        <p:nvPicPr>
          <p:cNvPr id="10" name="Picture 9" descr="ECMWF_Master_Logo_RGB_nostrap.png"/>
          <p:cNvPicPr>
            <a:picLocks noChangeAspect="1"/>
          </p:cNvPicPr>
          <p:nvPr userDrawn="1"/>
        </p:nvPicPr>
        <p:blipFill>
          <a:blip r:embed="rId2"/>
          <a:stretch>
            <a:fillRect/>
          </a:stretch>
        </p:blipFill>
        <p:spPr>
          <a:xfrm>
            <a:off x="1620423" y="6350001"/>
            <a:ext cx="1602110" cy="366955"/>
          </a:xfrm>
          <a:prstGeom prst="rect">
            <a:avLst/>
          </a:prstGeom>
        </p:spPr>
      </p:pic>
    </p:spTree>
    <p:extLst>
      <p:ext uri="{BB962C8B-B14F-4D97-AF65-F5344CB8AC3E}">
        <p14:creationId xmlns:p14="http://schemas.microsoft.com/office/powerpoint/2010/main" val="351057771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Title 8"/>
          <p:cNvSpPr>
            <a:spLocks noGrp="1"/>
          </p:cNvSpPr>
          <p:nvPr>
            <p:ph type="title"/>
          </p:nvPr>
        </p:nvSpPr>
        <p:spPr>
          <a:xfrm>
            <a:off x="1620422" y="360000"/>
            <a:ext cx="5903737" cy="369332"/>
          </a:xfrm>
          <a:prstGeom prst="rect">
            <a:avLst/>
          </a:prstGeom>
        </p:spPr>
        <p:txBody>
          <a:bodyPr lIns="0" tIns="0" rIns="0" bIns="0"/>
          <a:lstStyle>
            <a:lvl1pPr>
              <a:defRPr>
                <a:solidFill>
                  <a:srgbClr val="064E83"/>
                </a:solidFill>
              </a:defRPr>
            </a:lvl1pPr>
          </a:lstStyle>
          <a:p>
            <a:r>
              <a:rPr lang="en-GB" dirty="0" smtClean="0"/>
              <a:t>Click to edit Master title style</a:t>
            </a:r>
            <a:endParaRPr lang="en-US" dirty="0"/>
          </a:p>
        </p:txBody>
      </p:sp>
      <p:sp>
        <p:nvSpPr>
          <p:cNvPr id="11" name="Content Placeholder 10"/>
          <p:cNvSpPr>
            <a:spLocks noGrp="1"/>
          </p:cNvSpPr>
          <p:nvPr>
            <p:ph sz="quarter" idx="14" hasCustomPrompt="1"/>
          </p:nvPr>
        </p:nvSpPr>
        <p:spPr>
          <a:xfrm>
            <a:off x="1620422" y="936000"/>
            <a:ext cx="5903738" cy="4986000"/>
          </a:xfrm>
          <a:prstGeom prst="rect">
            <a:avLst/>
          </a:prstGeom>
        </p:spPr>
        <p:txBody>
          <a:bodyPr lIns="0" tIns="0" rIns="0" bIns="0"/>
          <a:lstStyle>
            <a:lvl1pPr marL="0" indent="-135036">
              <a:lnSpc>
                <a:spcPts val="1650"/>
              </a:lnSpc>
              <a:spcBef>
                <a:spcPts val="825"/>
              </a:spcBef>
              <a:buClr>
                <a:srgbClr val="064E83"/>
              </a:buClr>
              <a:defRPr sz="1350">
                <a:solidFill>
                  <a:schemeClr val="tx1"/>
                </a:solidFill>
              </a:defRPr>
            </a:lvl1pPr>
            <a:lvl2pPr marL="472626" indent="-202554">
              <a:lnSpc>
                <a:spcPts val="1500"/>
              </a:lnSpc>
              <a:spcBef>
                <a:spcPts val="750"/>
              </a:spcBef>
              <a:buClr>
                <a:srgbClr val="064E83"/>
              </a:buClr>
              <a:defRPr sz="1200">
                <a:solidFill>
                  <a:schemeClr val="tx1"/>
                </a:solidFill>
              </a:defRPr>
            </a:lvl2pPr>
            <a:lvl3pPr marL="742698" indent="-202554">
              <a:lnSpc>
                <a:spcPts val="1350"/>
              </a:lnSpc>
              <a:spcBef>
                <a:spcPts val="675"/>
              </a:spcBef>
              <a:buClr>
                <a:srgbClr val="064E83"/>
              </a:buClr>
              <a:defRPr sz="1050">
                <a:solidFill>
                  <a:schemeClr val="tx1"/>
                </a:solidFill>
              </a:defRPr>
            </a:lvl3pPr>
            <a:lvl4pPr marL="1012770" indent="-202554">
              <a:lnSpc>
                <a:spcPts val="1200"/>
              </a:lnSpc>
              <a:spcBef>
                <a:spcPts val="600"/>
              </a:spcBef>
              <a:buClr>
                <a:srgbClr val="064E83"/>
              </a:buClr>
              <a:defRPr sz="900">
                <a:solidFill>
                  <a:schemeClr val="tx1"/>
                </a:solidFill>
              </a:defRPr>
            </a:lvl4pPr>
            <a:lvl5pPr marL="1282842" indent="-202554">
              <a:lnSpc>
                <a:spcPts val="1050"/>
              </a:lnSpc>
              <a:spcBef>
                <a:spcPts val="525"/>
              </a:spcBef>
              <a:buClr>
                <a:srgbClr val="064E83"/>
              </a:buClr>
              <a:defRPr sz="750">
                <a:solidFill>
                  <a:schemeClr val="tx1"/>
                </a:solidFill>
              </a:defRPr>
            </a:lvl5pPr>
          </a:lstStyle>
          <a:p>
            <a:pPr lvl="0"/>
            <a:r>
              <a:rPr lang="en-GB" dirty="0" smtClean="0"/>
              <a:t>Top level text goes in here </a:t>
            </a:r>
          </a:p>
          <a:p>
            <a:pPr lvl="1"/>
            <a:r>
              <a:rPr lang="en-GB" dirty="0" smtClean="0"/>
              <a:t>Second level text goes in here</a:t>
            </a:r>
          </a:p>
          <a:p>
            <a:pPr lvl="2"/>
            <a:r>
              <a:rPr lang="en-GB" dirty="0" smtClean="0"/>
              <a:t>Third level text goes in here</a:t>
            </a:r>
          </a:p>
          <a:p>
            <a:pPr lvl="3"/>
            <a:r>
              <a:rPr lang="en-GB" dirty="0" smtClean="0"/>
              <a:t>Fourth level text goes in here</a:t>
            </a:r>
          </a:p>
          <a:p>
            <a:pPr lvl="4"/>
            <a:r>
              <a:rPr lang="en-GB" dirty="0" smtClean="0"/>
              <a:t>Fifth level text goes in here</a:t>
            </a:r>
            <a:endParaRPr lang="en-US" dirty="0"/>
          </a:p>
        </p:txBody>
      </p:sp>
      <p:sp>
        <p:nvSpPr>
          <p:cNvPr id="12" name="Slide Number Placeholder 2"/>
          <p:cNvSpPr>
            <a:spLocks noGrp="1"/>
          </p:cNvSpPr>
          <p:nvPr>
            <p:ph type="sldNum" sz="quarter" idx="10"/>
          </p:nvPr>
        </p:nvSpPr>
        <p:spPr>
          <a:xfrm>
            <a:off x="7524159" y="6308255"/>
            <a:ext cx="1619840" cy="216000"/>
          </a:xfrm>
          <a:prstGeom prst="rect">
            <a:avLst/>
          </a:prstGeom>
        </p:spPr>
        <p:txBody>
          <a:bodyPr lIns="0" tIns="0" rIns="0" bIns="0" anchor="b" anchorCtr="0"/>
          <a:lstStyle>
            <a:lvl1pPr algn="ctr">
              <a:defRPr sz="675" b="1">
                <a:solidFill>
                  <a:srgbClr val="064E83"/>
                </a:solidFill>
              </a:defRPr>
            </a:lvl1pPr>
          </a:lstStyle>
          <a:p>
            <a:fld id="{6B3B0B0F-E794-1244-9699-107C60B9C23A}" type="slidenum">
              <a:rPr lang="en-US" smtClean="0"/>
              <a:pPr/>
              <a:t>‹#›</a:t>
            </a:fld>
            <a:endParaRPr lang="en-US" dirty="0"/>
          </a:p>
        </p:txBody>
      </p:sp>
      <p:sp>
        <p:nvSpPr>
          <p:cNvPr id="16" name="Footer Placeholder 11"/>
          <p:cNvSpPr>
            <a:spLocks noGrp="1"/>
          </p:cNvSpPr>
          <p:nvPr>
            <p:ph type="ftr" sz="quarter" idx="3"/>
          </p:nvPr>
        </p:nvSpPr>
        <p:spPr>
          <a:xfrm>
            <a:off x="2627464" y="6308256"/>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smtClean="0"/>
              <a:t>ECMWF-EUMETSAT NWP Satellite Training Course 2016</a:t>
            </a:r>
            <a:endParaRPr lang="en-US" dirty="0"/>
          </a:p>
        </p:txBody>
      </p:sp>
      <p:pic>
        <p:nvPicPr>
          <p:cNvPr id="8" name="Picture 7" descr="ECMWF_Master_Logo_RGB_nostrap.png"/>
          <p:cNvPicPr>
            <a:picLocks noChangeAspect="1"/>
          </p:cNvPicPr>
          <p:nvPr userDrawn="1"/>
        </p:nvPicPr>
        <p:blipFill>
          <a:blip r:embed="rId2"/>
          <a:stretch>
            <a:fillRect/>
          </a:stretch>
        </p:blipFill>
        <p:spPr>
          <a:xfrm>
            <a:off x="1620423" y="6293597"/>
            <a:ext cx="1007041" cy="230658"/>
          </a:xfrm>
          <a:prstGeom prst="rect">
            <a:avLst/>
          </a:prstGeom>
        </p:spPr>
      </p:pic>
    </p:spTree>
    <p:extLst>
      <p:ext uri="{BB962C8B-B14F-4D97-AF65-F5344CB8AC3E}">
        <p14:creationId xmlns:p14="http://schemas.microsoft.com/office/powerpoint/2010/main" val="137239241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nd Content wide margins">
    <p:spTree>
      <p:nvGrpSpPr>
        <p:cNvPr id="1" name=""/>
        <p:cNvGrpSpPr/>
        <p:nvPr/>
      </p:nvGrpSpPr>
      <p:grpSpPr>
        <a:xfrm>
          <a:off x="0" y="0"/>
          <a:ext cx="0" cy="0"/>
          <a:chOff x="0" y="0"/>
          <a:chExt cx="0" cy="0"/>
        </a:xfrm>
      </p:grpSpPr>
      <p:sp>
        <p:nvSpPr>
          <p:cNvPr id="9" name="Title 8"/>
          <p:cNvSpPr>
            <a:spLocks noGrp="1"/>
          </p:cNvSpPr>
          <p:nvPr>
            <p:ph type="title"/>
          </p:nvPr>
        </p:nvSpPr>
        <p:spPr>
          <a:xfrm>
            <a:off x="2430633" y="360000"/>
            <a:ext cx="4283315" cy="369332"/>
          </a:xfrm>
          <a:prstGeom prst="rect">
            <a:avLst/>
          </a:prstGeom>
        </p:spPr>
        <p:txBody>
          <a:bodyPr lIns="0" tIns="0" rIns="0" bIns="0"/>
          <a:lstStyle>
            <a:lvl1pPr>
              <a:defRPr>
                <a:solidFill>
                  <a:srgbClr val="064E83"/>
                </a:solidFill>
              </a:defRPr>
            </a:lvl1pPr>
          </a:lstStyle>
          <a:p>
            <a:r>
              <a:rPr lang="en-GB" dirty="0" smtClean="0"/>
              <a:t>Click to edit Master title style</a:t>
            </a:r>
            <a:endParaRPr lang="en-US" dirty="0"/>
          </a:p>
        </p:txBody>
      </p:sp>
      <p:sp>
        <p:nvSpPr>
          <p:cNvPr id="11" name="Content Placeholder 10"/>
          <p:cNvSpPr>
            <a:spLocks noGrp="1"/>
          </p:cNvSpPr>
          <p:nvPr>
            <p:ph sz="quarter" idx="14" hasCustomPrompt="1"/>
          </p:nvPr>
        </p:nvSpPr>
        <p:spPr>
          <a:xfrm>
            <a:off x="2430633" y="936000"/>
            <a:ext cx="4283315" cy="4986000"/>
          </a:xfrm>
          <a:prstGeom prst="rect">
            <a:avLst/>
          </a:prstGeom>
        </p:spPr>
        <p:txBody>
          <a:bodyPr lIns="0" tIns="0" rIns="0" bIns="0"/>
          <a:lstStyle>
            <a:lvl1pPr marL="0" indent="-135036">
              <a:lnSpc>
                <a:spcPts val="1650"/>
              </a:lnSpc>
              <a:spcBef>
                <a:spcPts val="825"/>
              </a:spcBef>
              <a:buClr>
                <a:srgbClr val="064E83"/>
              </a:buClr>
              <a:defRPr sz="1350">
                <a:solidFill>
                  <a:schemeClr val="tx1"/>
                </a:solidFill>
              </a:defRPr>
            </a:lvl1pPr>
            <a:lvl2pPr marL="472626" indent="-202554">
              <a:lnSpc>
                <a:spcPts val="1500"/>
              </a:lnSpc>
              <a:spcBef>
                <a:spcPts val="750"/>
              </a:spcBef>
              <a:buClr>
                <a:srgbClr val="064E83"/>
              </a:buClr>
              <a:defRPr sz="1200">
                <a:solidFill>
                  <a:schemeClr val="tx1"/>
                </a:solidFill>
              </a:defRPr>
            </a:lvl2pPr>
            <a:lvl3pPr marL="742698" indent="-202554">
              <a:lnSpc>
                <a:spcPts val="1350"/>
              </a:lnSpc>
              <a:spcBef>
                <a:spcPts val="675"/>
              </a:spcBef>
              <a:buClr>
                <a:srgbClr val="064E83"/>
              </a:buClr>
              <a:defRPr sz="1050">
                <a:solidFill>
                  <a:schemeClr val="tx1"/>
                </a:solidFill>
              </a:defRPr>
            </a:lvl3pPr>
            <a:lvl4pPr marL="1012770" indent="-202554">
              <a:lnSpc>
                <a:spcPts val="1200"/>
              </a:lnSpc>
              <a:spcBef>
                <a:spcPts val="600"/>
              </a:spcBef>
              <a:buClr>
                <a:srgbClr val="064E83"/>
              </a:buClr>
              <a:defRPr sz="900">
                <a:solidFill>
                  <a:schemeClr val="tx1"/>
                </a:solidFill>
              </a:defRPr>
            </a:lvl4pPr>
            <a:lvl5pPr marL="1282842" indent="-202554">
              <a:lnSpc>
                <a:spcPts val="1050"/>
              </a:lnSpc>
              <a:spcBef>
                <a:spcPts val="525"/>
              </a:spcBef>
              <a:buClr>
                <a:srgbClr val="064E83"/>
              </a:buClr>
              <a:defRPr sz="750">
                <a:solidFill>
                  <a:schemeClr val="tx1"/>
                </a:solidFill>
              </a:defRPr>
            </a:lvl5pPr>
          </a:lstStyle>
          <a:p>
            <a:pPr lvl="0"/>
            <a:r>
              <a:rPr lang="en-GB" dirty="0" smtClean="0"/>
              <a:t>Top level text goes in here </a:t>
            </a:r>
          </a:p>
          <a:p>
            <a:pPr lvl="1"/>
            <a:r>
              <a:rPr lang="en-GB" dirty="0" smtClean="0"/>
              <a:t>Second level text goes in here</a:t>
            </a:r>
          </a:p>
          <a:p>
            <a:pPr lvl="2"/>
            <a:r>
              <a:rPr lang="en-GB" dirty="0" smtClean="0"/>
              <a:t>Third level text goes in here</a:t>
            </a:r>
          </a:p>
          <a:p>
            <a:pPr lvl="3"/>
            <a:r>
              <a:rPr lang="en-GB" dirty="0" smtClean="0"/>
              <a:t>Fourth level text goes in here</a:t>
            </a:r>
          </a:p>
          <a:p>
            <a:pPr lvl="4"/>
            <a:r>
              <a:rPr lang="en-GB" dirty="0" smtClean="0"/>
              <a:t>Fifth level text goes in here</a:t>
            </a:r>
            <a:endParaRPr lang="en-US" dirty="0"/>
          </a:p>
        </p:txBody>
      </p:sp>
      <p:sp>
        <p:nvSpPr>
          <p:cNvPr id="12" name="Slide Number Placeholder 2"/>
          <p:cNvSpPr>
            <a:spLocks noGrp="1"/>
          </p:cNvSpPr>
          <p:nvPr>
            <p:ph type="sldNum" sz="quarter" idx="10"/>
          </p:nvPr>
        </p:nvSpPr>
        <p:spPr>
          <a:xfrm>
            <a:off x="7524159" y="6308255"/>
            <a:ext cx="1619840" cy="216000"/>
          </a:xfrm>
          <a:prstGeom prst="rect">
            <a:avLst/>
          </a:prstGeom>
        </p:spPr>
        <p:txBody>
          <a:bodyPr lIns="0" tIns="0" rIns="0" bIns="0" anchor="b" anchorCtr="0"/>
          <a:lstStyle>
            <a:lvl1pPr algn="ctr">
              <a:defRPr sz="675" b="1">
                <a:solidFill>
                  <a:srgbClr val="064E83"/>
                </a:solidFill>
              </a:defRPr>
            </a:lvl1pPr>
          </a:lstStyle>
          <a:p>
            <a:fld id="{05F19C50-BC3B-5841-9AFF-3A0443B66067}" type="slidenum">
              <a:rPr lang="en-US" smtClean="0"/>
              <a:pPr/>
              <a:t>‹#›</a:t>
            </a:fld>
            <a:endParaRPr lang="en-US" dirty="0"/>
          </a:p>
        </p:txBody>
      </p:sp>
      <p:sp>
        <p:nvSpPr>
          <p:cNvPr id="15" name="Date Placeholder 10"/>
          <p:cNvSpPr txBox="1">
            <a:spLocks/>
          </p:cNvSpPr>
          <p:nvPr userDrawn="1"/>
        </p:nvSpPr>
        <p:spPr>
          <a:xfrm>
            <a:off x="6424988" y="6308256"/>
            <a:ext cx="1099172" cy="230657"/>
          </a:xfrm>
          <a:prstGeom prst="rect">
            <a:avLst/>
          </a:prstGeom>
        </p:spPr>
        <p:txBody>
          <a:bodyPr vert="horz" lIns="0" tIns="0" rIns="0" bIns="0" rtlCol="0" anchor="b" anchorCtr="0"/>
          <a:lstStyle>
            <a:lvl1pPr algn="r">
              <a:defRPr>
                <a:solidFill>
                  <a:schemeClr val="bg1"/>
                </a:solidFill>
              </a:defRPr>
            </a:lvl1pPr>
          </a:lstStyle>
          <a:p>
            <a:pPr marL="0" marR="0" lvl="0" indent="0" algn="r" defTabSz="3429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smtClean="0">
                <a:ln>
                  <a:noFill/>
                </a:ln>
                <a:solidFill>
                  <a:schemeClr val="bg1"/>
                </a:solidFill>
                <a:effectLst/>
                <a:uLnTx/>
                <a:uFillTx/>
                <a:latin typeface="+mn-lt"/>
                <a:ea typeface="+mn-ea"/>
                <a:cs typeface="+mn-cs"/>
              </a:rPr>
              <a:t>October 29, 2014</a:t>
            </a:r>
          </a:p>
        </p:txBody>
      </p:sp>
      <p:sp>
        <p:nvSpPr>
          <p:cNvPr id="16" name="Footer Placeholder 11"/>
          <p:cNvSpPr>
            <a:spLocks noGrp="1"/>
          </p:cNvSpPr>
          <p:nvPr>
            <p:ph type="ftr" sz="quarter" idx="3"/>
          </p:nvPr>
        </p:nvSpPr>
        <p:spPr>
          <a:xfrm>
            <a:off x="3437675" y="6308256"/>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smtClean="0"/>
              <a:t>ECMWF-EUMETSAT NWP Satellite Training Course 2016</a:t>
            </a:r>
            <a:endParaRPr lang="en-US" dirty="0"/>
          </a:p>
        </p:txBody>
      </p:sp>
      <p:pic>
        <p:nvPicPr>
          <p:cNvPr id="8" name="Picture 7" descr="ECMWF_Master_Logo_RGB_nostrap.png"/>
          <p:cNvPicPr>
            <a:picLocks noChangeAspect="1"/>
          </p:cNvPicPr>
          <p:nvPr userDrawn="1"/>
        </p:nvPicPr>
        <p:blipFill>
          <a:blip r:embed="rId2"/>
          <a:stretch>
            <a:fillRect/>
          </a:stretch>
        </p:blipFill>
        <p:spPr>
          <a:xfrm>
            <a:off x="2430634" y="6293597"/>
            <a:ext cx="1007041" cy="230658"/>
          </a:xfrm>
          <a:prstGeom prst="rect">
            <a:avLst/>
          </a:prstGeom>
        </p:spPr>
      </p:pic>
    </p:spTree>
    <p:extLst>
      <p:ext uri="{BB962C8B-B14F-4D97-AF65-F5344CB8AC3E}">
        <p14:creationId xmlns:p14="http://schemas.microsoft.com/office/powerpoint/2010/main" val="258082887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and Content narrow margins">
    <p:spTree>
      <p:nvGrpSpPr>
        <p:cNvPr id="1" name=""/>
        <p:cNvGrpSpPr/>
        <p:nvPr/>
      </p:nvGrpSpPr>
      <p:grpSpPr>
        <a:xfrm>
          <a:off x="0" y="0"/>
          <a:ext cx="0" cy="0"/>
          <a:chOff x="0" y="0"/>
          <a:chExt cx="0" cy="0"/>
        </a:xfrm>
      </p:grpSpPr>
      <p:sp>
        <p:nvSpPr>
          <p:cNvPr id="9" name="Title 8"/>
          <p:cNvSpPr>
            <a:spLocks noGrp="1"/>
          </p:cNvSpPr>
          <p:nvPr>
            <p:ph type="title"/>
          </p:nvPr>
        </p:nvSpPr>
        <p:spPr>
          <a:xfrm>
            <a:off x="810211" y="360000"/>
            <a:ext cx="7524159" cy="369332"/>
          </a:xfrm>
          <a:prstGeom prst="rect">
            <a:avLst/>
          </a:prstGeom>
        </p:spPr>
        <p:txBody>
          <a:bodyPr lIns="0" tIns="0" rIns="0" bIns="0"/>
          <a:lstStyle>
            <a:lvl1pPr>
              <a:defRPr>
                <a:solidFill>
                  <a:srgbClr val="064E83"/>
                </a:solidFill>
              </a:defRPr>
            </a:lvl1pPr>
          </a:lstStyle>
          <a:p>
            <a:r>
              <a:rPr lang="en-GB" dirty="0" smtClean="0"/>
              <a:t>Click to edit Master title style</a:t>
            </a:r>
            <a:endParaRPr lang="en-US" dirty="0"/>
          </a:p>
        </p:txBody>
      </p:sp>
      <p:sp>
        <p:nvSpPr>
          <p:cNvPr id="11" name="Content Placeholder 10"/>
          <p:cNvSpPr>
            <a:spLocks noGrp="1"/>
          </p:cNvSpPr>
          <p:nvPr>
            <p:ph sz="quarter" idx="14" hasCustomPrompt="1"/>
          </p:nvPr>
        </p:nvSpPr>
        <p:spPr>
          <a:xfrm>
            <a:off x="810211" y="936000"/>
            <a:ext cx="7524159" cy="4986000"/>
          </a:xfrm>
          <a:prstGeom prst="rect">
            <a:avLst/>
          </a:prstGeom>
        </p:spPr>
        <p:txBody>
          <a:bodyPr lIns="0" tIns="0" rIns="0" bIns="0"/>
          <a:lstStyle>
            <a:lvl1pPr marL="0" indent="-135036">
              <a:lnSpc>
                <a:spcPts val="1650"/>
              </a:lnSpc>
              <a:spcBef>
                <a:spcPts val="825"/>
              </a:spcBef>
              <a:buClr>
                <a:srgbClr val="064E83"/>
              </a:buClr>
              <a:defRPr sz="1350">
                <a:solidFill>
                  <a:schemeClr val="tx1"/>
                </a:solidFill>
              </a:defRPr>
            </a:lvl1pPr>
            <a:lvl2pPr marL="472626" indent="-202554">
              <a:lnSpc>
                <a:spcPts val="1500"/>
              </a:lnSpc>
              <a:spcBef>
                <a:spcPts val="750"/>
              </a:spcBef>
              <a:buClr>
                <a:srgbClr val="064E83"/>
              </a:buClr>
              <a:defRPr sz="1200">
                <a:solidFill>
                  <a:schemeClr val="tx1"/>
                </a:solidFill>
              </a:defRPr>
            </a:lvl2pPr>
            <a:lvl3pPr marL="742698" indent="-202554">
              <a:lnSpc>
                <a:spcPts val="1350"/>
              </a:lnSpc>
              <a:spcBef>
                <a:spcPts val="675"/>
              </a:spcBef>
              <a:buClr>
                <a:srgbClr val="064E83"/>
              </a:buClr>
              <a:defRPr sz="1050">
                <a:solidFill>
                  <a:schemeClr val="tx1"/>
                </a:solidFill>
              </a:defRPr>
            </a:lvl3pPr>
            <a:lvl4pPr marL="1012770" indent="-202554">
              <a:lnSpc>
                <a:spcPts val="1200"/>
              </a:lnSpc>
              <a:spcBef>
                <a:spcPts val="600"/>
              </a:spcBef>
              <a:buClr>
                <a:srgbClr val="064E83"/>
              </a:buClr>
              <a:defRPr sz="900">
                <a:solidFill>
                  <a:schemeClr val="tx1"/>
                </a:solidFill>
              </a:defRPr>
            </a:lvl4pPr>
            <a:lvl5pPr marL="1282842" indent="-202554">
              <a:lnSpc>
                <a:spcPts val="1050"/>
              </a:lnSpc>
              <a:spcBef>
                <a:spcPts val="525"/>
              </a:spcBef>
              <a:buClr>
                <a:srgbClr val="064E83"/>
              </a:buClr>
              <a:defRPr sz="750">
                <a:solidFill>
                  <a:schemeClr val="tx1"/>
                </a:solidFill>
              </a:defRPr>
            </a:lvl5pPr>
          </a:lstStyle>
          <a:p>
            <a:pPr lvl="0"/>
            <a:r>
              <a:rPr lang="en-GB" dirty="0" smtClean="0"/>
              <a:t>Top level text goes in here </a:t>
            </a:r>
          </a:p>
          <a:p>
            <a:pPr lvl="1"/>
            <a:r>
              <a:rPr lang="en-GB" dirty="0" smtClean="0"/>
              <a:t>Second level text goes in here</a:t>
            </a:r>
          </a:p>
          <a:p>
            <a:pPr lvl="2"/>
            <a:r>
              <a:rPr lang="en-GB" dirty="0" smtClean="0"/>
              <a:t>Third level text goes in here</a:t>
            </a:r>
          </a:p>
          <a:p>
            <a:pPr lvl="3"/>
            <a:r>
              <a:rPr lang="en-GB" dirty="0" smtClean="0"/>
              <a:t>Fourth level text goes in here</a:t>
            </a:r>
          </a:p>
          <a:p>
            <a:pPr lvl="4"/>
            <a:r>
              <a:rPr lang="en-GB" dirty="0" smtClean="0"/>
              <a:t>Fifth level text goes in here</a:t>
            </a:r>
            <a:endParaRPr lang="en-US" dirty="0"/>
          </a:p>
        </p:txBody>
      </p:sp>
      <p:sp>
        <p:nvSpPr>
          <p:cNvPr id="12" name="Slide Number Placeholder 2"/>
          <p:cNvSpPr>
            <a:spLocks noGrp="1"/>
          </p:cNvSpPr>
          <p:nvPr>
            <p:ph type="sldNum" sz="quarter" idx="10"/>
          </p:nvPr>
        </p:nvSpPr>
        <p:spPr>
          <a:xfrm>
            <a:off x="7524159" y="6308255"/>
            <a:ext cx="1619840" cy="216000"/>
          </a:xfrm>
          <a:prstGeom prst="rect">
            <a:avLst/>
          </a:prstGeom>
        </p:spPr>
        <p:txBody>
          <a:bodyPr lIns="0" tIns="0" rIns="0" bIns="0" anchor="b" anchorCtr="0"/>
          <a:lstStyle>
            <a:lvl1pPr algn="ctr">
              <a:defRPr sz="675" b="1">
                <a:solidFill>
                  <a:srgbClr val="064E83"/>
                </a:solidFill>
              </a:defRPr>
            </a:lvl1pPr>
          </a:lstStyle>
          <a:p>
            <a:fld id="{E4AB80EA-DB86-D849-B86F-15DAF31F0474}" type="slidenum">
              <a:rPr lang="en-US" smtClean="0"/>
              <a:pPr/>
              <a:t>‹#›</a:t>
            </a:fld>
            <a:endParaRPr lang="en-US" dirty="0"/>
          </a:p>
        </p:txBody>
      </p:sp>
      <p:sp>
        <p:nvSpPr>
          <p:cNvPr id="15" name="Date Placeholder 10"/>
          <p:cNvSpPr txBox="1">
            <a:spLocks/>
          </p:cNvSpPr>
          <p:nvPr userDrawn="1"/>
        </p:nvSpPr>
        <p:spPr>
          <a:xfrm>
            <a:off x="6424988" y="6308256"/>
            <a:ext cx="1099172" cy="230657"/>
          </a:xfrm>
          <a:prstGeom prst="rect">
            <a:avLst/>
          </a:prstGeom>
        </p:spPr>
        <p:txBody>
          <a:bodyPr vert="horz" lIns="0" tIns="0" rIns="0" bIns="0" rtlCol="0" anchor="b" anchorCtr="0"/>
          <a:lstStyle>
            <a:lvl1pPr algn="r">
              <a:defRPr>
                <a:solidFill>
                  <a:schemeClr val="bg1"/>
                </a:solidFill>
              </a:defRPr>
            </a:lvl1pPr>
          </a:lstStyle>
          <a:p>
            <a:pPr marL="0" marR="0" lvl="0" indent="0" algn="r" defTabSz="3429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smtClean="0">
                <a:ln>
                  <a:noFill/>
                </a:ln>
                <a:solidFill>
                  <a:schemeClr val="bg1"/>
                </a:solidFill>
                <a:effectLst/>
                <a:uLnTx/>
                <a:uFillTx/>
                <a:latin typeface="+mn-lt"/>
                <a:ea typeface="+mn-ea"/>
                <a:cs typeface="+mn-cs"/>
              </a:rPr>
              <a:t>October 29, 2014</a:t>
            </a:r>
          </a:p>
        </p:txBody>
      </p:sp>
      <p:sp>
        <p:nvSpPr>
          <p:cNvPr id="16" name="Footer Placeholder 11"/>
          <p:cNvSpPr>
            <a:spLocks noGrp="1"/>
          </p:cNvSpPr>
          <p:nvPr>
            <p:ph type="ftr" sz="quarter" idx="3"/>
          </p:nvPr>
        </p:nvSpPr>
        <p:spPr>
          <a:xfrm>
            <a:off x="1817253" y="6308256"/>
            <a:ext cx="3041021" cy="230657"/>
          </a:xfrm>
          <a:prstGeom prst="rect">
            <a:avLst/>
          </a:prstGeom>
        </p:spPr>
        <p:txBody>
          <a:bodyPr vert="horz" lIns="0" tIns="0" rIns="0" bIns="0" rtlCol="0" anchor="b" anchorCtr="0">
            <a:noAutofit/>
          </a:bodyPr>
          <a:lstStyle>
            <a:lvl1pPr algn="l">
              <a:defRPr sz="675" b="1" cap="all" baseline="0">
                <a:solidFill>
                  <a:srgbClr val="064E83"/>
                </a:solidFill>
              </a:defRPr>
            </a:lvl1pPr>
          </a:lstStyle>
          <a:p>
            <a:pPr algn="ctr"/>
            <a:r>
              <a:rPr lang="en-GB" smtClean="0"/>
              <a:t>ECMWF-EUMETSAT NWP Satellite Training Course 2016</a:t>
            </a:r>
            <a:endParaRPr lang="en-US" dirty="0"/>
          </a:p>
        </p:txBody>
      </p:sp>
      <p:pic>
        <p:nvPicPr>
          <p:cNvPr id="8" name="Picture 7" descr="ECMWF_Master_Logo_RGB_nostrap.png"/>
          <p:cNvPicPr>
            <a:picLocks noChangeAspect="1"/>
          </p:cNvPicPr>
          <p:nvPr userDrawn="1"/>
        </p:nvPicPr>
        <p:blipFill>
          <a:blip r:embed="rId2"/>
          <a:stretch>
            <a:fillRect/>
          </a:stretch>
        </p:blipFill>
        <p:spPr>
          <a:xfrm>
            <a:off x="810211" y="6308254"/>
            <a:ext cx="1007041" cy="230658"/>
          </a:xfrm>
          <a:prstGeom prst="rect">
            <a:avLst/>
          </a:prstGeom>
        </p:spPr>
      </p:pic>
    </p:spTree>
    <p:extLst>
      <p:ext uri="{BB962C8B-B14F-4D97-AF65-F5344CB8AC3E}">
        <p14:creationId xmlns:p14="http://schemas.microsoft.com/office/powerpoint/2010/main" val="44285056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938311705"/>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194142700"/>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813848749"/>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80110056"/>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686818760"/>
      </p:ext>
    </p:extLst>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252237285"/>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819282726"/>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677928442"/>
      </p:ext>
    </p:extLst>
  </p:cSld>
  <p:clrMapOvr>
    <a:masterClrMapping/>
  </p:clrMapOvr>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306628083"/>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528516350"/>
      </p:ext>
    </p:extLst>
  </p:cSld>
  <p:clrMapOvr>
    <a:masterClrMapping/>
  </p:clrMapOvr>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55741787"/>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6888847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cxnSp>
        <p:nvCxnSpPr>
          <p:cNvPr id="2" name="Straight Connector 1"/>
          <p:cNvCxnSpPr>
            <a:cxnSpLocks noChangeShapeType="1"/>
          </p:cNvCxnSpPr>
          <p:nvPr userDrawn="1"/>
        </p:nvCxnSpPr>
        <p:spPr bwMode="auto">
          <a:xfrm>
            <a:off x="211139" y="541340"/>
            <a:ext cx="8726487" cy="1587"/>
          </a:xfrm>
          <a:prstGeom prst="line">
            <a:avLst/>
          </a:prstGeom>
          <a:noFill/>
          <a:ln w="19050">
            <a:solidFill>
              <a:srgbClr val="000000"/>
            </a:solidFill>
            <a:round/>
            <a:headEnd/>
            <a:tailEnd/>
          </a:ln>
          <a:effectLst>
            <a:outerShdw blurRad="40000" dist="20000" dir="5400000" rotWithShape="0">
              <a:srgbClr val="80808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598697373"/>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2" Type="http://schemas.openxmlformats.org/officeDocument/2006/relationships/slideLayout" Target="../slideLayouts/slideLayout50.xml"/><Relationship Id="rId16" Type="http://schemas.openxmlformats.org/officeDocument/2006/relationships/image" Target="../media/image1.png"/><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5" Type="http://schemas.openxmlformats.org/officeDocument/2006/relationships/theme" Target="../theme/theme2.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slideLayout" Target="../slideLayouts/slideLayout6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0.xml"/><Relationship Id="rId13" Type="http://schemas.openxmlformats.org/officeDocument/2006/relationships/slideLayout" Target="../slideLayouts/slideLayout75.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slideLayout" Target="../slideLayouts/slideLayout74.xml"/><Relationship Id="rId2" Type="http://schemas.openxmlformats.org/officeDocument/2006/relationships/slideLayout" Target="../slideLayouts/slideLayout64.xml"/><Relationship Id="rId16" Type="http://schemas.openxmlformats.org/officeDocument/2006/relationships/image" Target="../media/image1.png"/><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5" Type="http://schemas.openxmlformats.org/officeDocument/2006/relationships/theme" Target="../theme/theme3.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 Id="rId14" Type="http://schemas.openxmlformats.org/officeDocument/2006/relationships/slideLayout" Target="../slideLayouts/slideLayout7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Picture 3" descr="PowerPoint_strip2.png"/>
          <p:cNvPicPr>
            <a:picLocks noChangeAspect="1"/>
          </p:cNvPicPr>
          <p:nvPr userDrawn="1"/>
        </p:nvPicPr>
        <p:blipFill>
          <a:blip r:embed="rId50"/>
          <a:stretch>
            <a:fillRect/>
          </a:stretch>
        </p:blipFill>
        <p:spPr>
          <a:xfrm>
            <a:off x="0" y="0"/>
            <a:ext cx="137196" cy="6858000"/>
          </a:xfrm>
          <a:prstGeom prst="rect">
            <a:avLst/>
          </a:prstGeom>
        </p:spPr>
      </p:pic>
    </p:spTree>
    <p:extLst>
      <p:ext uri="{BB962C8B-B14F-4D97-AF65-F5344CB8AC3E}">
        <p14:creationId xmlns:p14="http://schemas.microsoft.com/office/powerpoint/2010/main" val="2551480790"/>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 id="2147483715" r:id="rId13"/>
    <p:sldLayoutId id="2147483716" r:id="rId14"/>
    <p:sldLayoutId id="2147483717" r:id="rId15"/>
    <p:sldLayoutId id="2147483737" r:id="rId16"/>
    <p:sldLayoutId id="2147483766" r:id="rId17"/>
    <p:sldLayoutId id="2147483767" r:id="rId18"/>
    <p:sldLayoutId id="2147483768" r:id="rId19"/>
    <p:sldLayoutId id="2147483769" r:id="rId20"/>
    <p:sldLayoutId id="2147483770" r:id="rId21"/>
    <p:sldLayoutId id="2147483771" r:id="rId22"/>
    <p:sldLayoutId id="2147483772" r:id="rId23"/>
    <p:sldLayoutId id="2147483773" r:id="rId24"/>
    <p:sldLayoutId id="2147483775" r:id="rId25"/>
    <p:sldLayoutId id="2147483776" r:id="rId26"/>
    <p:sldLayoutId id="2147483777" r:id="rId27"/>
    <p:sldLayoutId id="2147483782" r:id="rId28"/>
    <p:sldLayoutId id="2147483783" r:id="rId29"/>
    <p:sldLayoutId id="2147483784" r:id="rId30"/>
    <p:sldLayoutId id="2147483788" r:id="rId31"/>
    <p:sldLayoutId id="2147483789" r:id="rId32"/>
    <p:sldLayoutId id="2147483790" r:id="rId33"/>
    <p:sldLayoutId id="2147483791" r:id="rId34"/>
    <p:sldLayoutId id="2147483792" r:id="rId35"/>
    <p:sldLayoutId id="2147483793" r:id="rId36"/>
    <p:sldLayoutId id="2147483794" r:id="rId37"/>
    <p:sldLayoutId id="2147483797" r:id="rId38"/>
    <p:sldLayoutId id="2147483798" r:id="rId39"/>
    <p:sldLayoutId id="2147483804" r:id="rId40"/>
    <p:sldLayoutId id="2147483805" r:id="rId41"/>
    <p:sldLayoutId id="2147483806" r:id="rId42"/>
    <p:sldLayoutId id="2147483807" r:id="rId43"/>
    <p:sldLayoutId id="2147483808" r:id="rId44"/>
    <p:sldLayoutId id="2147483809" r:id="rId45"/>
    <p:sldLayoutId id="2147483810" r:id="rId46"/>
    <p:sldLayoutId id="2147483811" r:id="rId47"/>
    <p:sldLayoutId id="2147483812" r:id="rId48"/>
  </p:sldLayoutIdLst>
  <p:hf sldNum="0" hdr="0" dt="0"/>
  <p:txStyles>
    <p:titleStyle>
      <a:lvl1pPr algn="l" defTabSz="342991" rtl="0" eaLnBrk="1" latinLnBrk="0" hangingPunct="1">
        <a:lnSpc>
          <a:spcPts val="2101"/>
        </a:lnSpc>
        <a:spcBef>
          <a:spcPct val="0"/>
        </a:spcBef>
        <a:buNone/>
        <a:defRPr sz="1800" kern="1200">
          <a:solidFill>
            <a:schemeClr val="bg1"/>
          </a:solidFill>
          <a:latin typeface="+mj-lt"/>
          <a:ea typeface="+mj-ea"/>
          <a:cs typeface="+mj-cs"/>
        </a:defRPr>
      </a:lvl1pPr>
    </p:titleStyle>
    <p:bodyStyle>
      <a:lvl1pPr marL="257244" indent="-257244" algn="l" defTabSz="342991" rtl="0" eaLnBrk="1" latinLnBrk="0" hangingPunct="1">
        <a:spcBef>
          <a:spcPct val="20000"/>
        </a:spcBef>
        <a:buClr>
          <a:schemeClr val="bg1"/>
        </a:buClr>
        <a:buFont typeface="Arial"/>
        <a:buChar char="•"/>
        <a:defRPr sz="2401" kern="1200">
          <a:solidFill>
            <a:schemeClr val="bg1"/>
          </a:solidFill>
          <a:latin typeface="+mn-lt"/>
          <a:ea typeface="+mn-ea"/>
          <a:cs typeface="+mn-cs"/>
        </a:defRPr>
      </a:lvl1pPr>
      <a:lvl2pPr marL="557361" indent="-214370" algn="l" defTabSz="342991" rtl="0" eaLnBrk="1" latinLnBrk="0" hangingPunct="1">
        <a:spcBef>
          <a:spcPct val="20000"/>
        </a:spcBef>
        <a:buClr>
          <a:schemeClr val="bg1"/>
        </a:buClr>
        <a:buFont typeface="Arial"/>
        <a:buChar char="–"/>
        <a:defRPr sz="2101" kern="1200">
          <a:solidFill>
            <a:schemeClr val="bg1"/>
          </a:solidFill>
          <a:latin typeface="+mn-lt"/>
          <a:ea typeface="+mn-ea"/>
          <a:cs typeface="+mn-cs"/>
        </a:defRPr>
      </a:lvl2pPr>
      <a:lvl3pPr marL="857479" indent="-171496" algn="l" defTabSz="342991" rtl="0" eaLnBrk="1" latinLnBrk="0" hangingPunct="1">
        <a:spcBef>
          <a:spcPct val="20000"/>
        </a:spcBef>
        <a:buClr>
          <a:schemeClr val="bg1"/>
        </a:buClr>
        <a:buFont typeface="Arial"/>
        <a:buChar char="•"/>
        <a:defRPr sz="1800" kern="1200">
          <a:solidFill>
            <a:schemeClr val="bg1"/>
          </a:solidFill>
          <a:latin typeface="+mn-lt"/>
          <a:ea typeface="+mn-ea"/>
          <a:cs typeface="+mn-cs"/>
        </a:defRPr>
      </a:lvl3pPr>
      <a:lvl4pPr marL="1200470" indent="-171496" algn="l" defTabSz="342991" rtl="0" eaLnBrk="1" latinLnBrk="0" hangingPunct="1">
        <a:spcBef>
          <a:spcPct val="20000"/>
        </a:spcBef>
        <a:buClr>
          <a:schemeClr val="bg1"/>
        </a:buClr>
        <a:buFont typeface="Arial"/>
        <a:buChar char="–"/>
        <a:defRPr sz="1500" kern="1200">
          <a:solidFill>
            <a:schemeClr val="bg1"/>
          </a:solidFill>
          <a:latin typeface="+mn-lt"/>
          <a:ea typeface="+mn-ea"/>
          <a:cs typeface="+mn-cs"/>
        </a:defRPr>
      </a:lvl4pPr>
      <a:lvl5pPr marL="1543461" indent="-171496" algn="l" defTabSz="342991" rtl="0" eaLnBrk="1" latinLnBrk="0" hangingPunct="1">
        <a:spcBef>
          <a:spcPct val="20000"/>
        </a:spcBef>
        <a:buClr>
          <a:schemeClr val="bg1"/>
        </a:buClr>
        <a:buFont typeface="Arial"/>
        <a:buChar char="»"/>
        <a:defRPr sz="1500" kern="1200">
          <a:solidFill>
            <a:schemeClr val="bg1"/>
          </a:solidFill>
          <a:latin typeface="+mn-lt"/>
          <a:ea typeface="+mn-ea"/>
          <a:cs typeface="+mn-cs"/>
        </a:defRPr>
      </a:lvl5pPr>
      <a:lvl6pPr marL="1886453" indent="-171496" algn="l" defTabSz="342991" rtl="0" eaLnBrk="1" latinLnBrk="0" hangingPunct="1">
        <a:spcBef>
          <a:spcPct val="20000"/>
        </a:spcBef>
        <a:buFont typeface="Arial"/>
        <a:buChar char="•"/>
        <a:defRPr sz="1500" kern="1200">
          <a:solidFill>
            <a:schemeClr val="tx1"/>
          </a:solidFill>
          <a:latin typeface="+mn-lt"/>
          <a:ea typeface="+mn-ea"/>
          <a:cs typeface="+mn-cs"/>
        </a:defRPr>
      </a:lvl6pPr>
      <a:lvl7pPr marL="2229444" indent="-171496" algn="l" defTabSz="342991" rtl="0" eaLnBrk="1" latinLnBrk="0" hangingPunct="1">
        <a:spcBef>
          <a:spcPct val="20000"/>
        </a:spcBef>
        <a:buFont typeface="Arial"/>
        <a:buChar char="•"/>
        <a:defRPr sz="1500" kern="1200">
          <a:solidFill>
            <a:schemeClr val="tx1"/>
          </a:solidFill>
          <a:latin typeface="+mn-lt"/>
          <a:ea typeface="+mn-ea"/>
          <a:cs typeface="+mn-cs"/>
        </a:defRPr>
      </a:lvl7pPr>
      <a:lvl8pPr marL="2572436" indent="-171496" algn="l" defTabSz="342991" rtl="0" eaLnBrk="1" latinLnBrk="0" hangingPunct="1">
        <a:spcBef>
          <a:spcPct val="20000"/>
        </a:spcBef>
        <a:buFont typeface="Arial"/>
        <a:buChar char="•"/>
        <a:defRPr sz="1500" kern="1200">
          <a:solidFill>
            <a:schemeClr val="tx1"/>
          </a:solidFill>
          <a:latin typeface="+mn-lt"/>
          <a:ea typeface="+mn-ea"/>
          <a:cs typeface="+mn-cs"/>
        </a:defRPr>
      </a:lvl8pPr>
      <a:lvl9pPr marL="2915427" indent="-171496" algn="l" defTabSz="342991" rtl="0" eaLnBrk="1" latinLnBrk="0" hangingPunct="1">
        <a:spcBef>
          <a:spcPct val="20000"/>
        </a:spcBef>
        <a:buFont typeface="Arial"/>
        <a:buChar char="•"/>
        <a:defRPr sz="1500" kern="1200">
          <a:solidFill>
            <a:schemeClr val="tx1"/>
          </a:solidFill>
          <a:latin typeface="+mn-lt"/>
          <a:ea typeface="+mn-ea"/>
          <a:cs typeface="+mn-cs"/>
        </a:defRPr>
      </a:lvl9pPr>
    </p:bodyStyle>
    <p:otherStyle>
      <a:defPPr>
        <a:defRPr lang="en-US"/>
      </a:defPPr>
      <a:lvl1pPr marL="0" algn="l" defTabSz="342991" rtl="0" eaLnBrk="1" latinLnBrk="0" hangingPunct="1">
        <a:defRPr sz="1350" kern="1200">
          <a:solidFill>
            <a:schemeClr val="tx1"/>
          </a:solidFill>
          <a:latin typeface="+mn-lt"/>
          <a:ea typeface="+mn-ea"/>
          <a:cs typeface="+mn-cs"/>
        </a:defRPr>
      </a:lvl1pPr>
      <a:lvl2pPr marL="342991" algn="l" defTabSz="342991" rtl="0" eaLnBrk="1" latinLnBrk="0" hangingPunct="1">
        <a:defRPr sz="1350" kern="1200">
          <a:solidFill>
            <a:schemeClr val="tx1"/>
          </a:solidFill>
          <a:latin typeface="+mn-lt"/>
          <a:ea typeface="+mn-ea"/>
          <a:cs typeface="+mn-cs"/>
        </a:defRPr>
      </a:lvl2pPr>
      <a:lvl3pPr marL="685983" algn="l" defTabSz="342991" rtl="0" eaLnBrk="1" latinLnBrk="0" hangingPunct="1">
        <a:defRPr sz="1350" kern="1200">
          <a:solidFill>
            <a:schemeClr val="tx1"/>
          </a:solidFill>
          <a:latin typeface="+mn-lt"/>
          <a:ea typeface="+mn-ea"/>
          <a:cs typeface="+mn-cs"/>
        </a:defRPr>
      </a:lvl3pPr>
      <a:lvl4pPr marL="1028974" algn="l" defTabSz="342991" rtl="0" eaLnBrk="1" latinLnBrk="0" hangingPunct="1">
        <a:defRPr sz="1350" kern="1200">
          <a:solidFill>
            <a:schemeClr val="tx1"/>
          </a:solidFill>
          <a:latin typeface="+mn-lt"/>
          <a:ea typeface="+mn-ea"/>
          <a:cs typeface="+mn-cs"/>
        </a:defRPr>
      </a:lvl4pPr>
      <a:lvl5pPr marL="1371966" algn="l" defTabSz="342991" rtl="0" eaLnBrk="1" latinLnBrk="0" hangingPunct="1">
        <a:defRPr sz="1350" kern="1200">
          <a:solidFill>
            <a:schemeClr val="tx1"/>
          </a:solidFill>
          <a:latin typeface="+mn-lt"/>
          <a:ea typeface="+mn-ea"/>
          <a:cs typeface="+mn-cs"/>
        </a:defRPr>
      </a:lvl5pPr>
      <a:lvl6pPr marL="1714957" algn="l" defTabSz="342991" rtl="0" eaLnBrk="1" latinLnBrk="0" hangingPunct="1">
        <a:defRPr sz="1350" kern="1200">
          <a:solidFill>
            <a:schemeClr val="tx1"/>
          </a:solidFill>
          <a:latin typeface="+mn-lt"/>
          <a:ea typeface="+mn-ea"/>
          <a:cs typeface="+mn-cs"/>
        </a:defRPr>
      </a:lvl6pPr>
      <a:lvl7pPr marL="2057949" algn="l" defTabSz="342991" rtl="0" eaLnBrk="1" latinLnBrk="0" hangingPunct="1">
        <a:defRPr sz="1350" kern="1200">
          <a:solidFill>
            <a:schemeClr val="tx1"/>
          </a:solidFill>
          <a:latin typeface="+mn-lt"/>
          <a:ea typeface="+mn-ea"/>
          <a:cs typeface="+mn-cs"/>
        </a:defRPr>
      </a:lvl7pPr>
      <a:lvl8pPr marL="2400940" algn="l" defTabSz="342991" rtl="0" eaLnBrk="1" latinLnBrk="0" hangingPunct="1">
        <a:defRPr sz="1350" kern="1200">
          <a:solidFill>
            <a:schemeClr val="tx1"/>
          </a:solidFill>
          <a:latin typeface="+mn-lt"/>
          <a:ea typeface="+mn-ea"/>
          <a:cs typeface="+mn-cs"/>
        </a:defRPr>
      </a:lvl8pPr>
      <a:lvl9pPr marL="2743932" algn="l" defTabSz="342991"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Picture 3" descr="PowerPoint_strip2.png"/>
          <p:cNvPicPr>
            <a:picLocks noChangeAspect="1"/>
          </p:cNvPicPr>
          <p:nvPr userDrawn="1"/>
        </p:nvPicPr>
        <p:blipFill>
          <a:blip r:embed="rId16"/>
          <a:stretch>
            <a:fillRect/>
          </a:stretch>
        </p:blipFill>
        <p:spPr>
          <a:xfrm>
            <a:off x="0" y="0"/>
            <a:ext cx="137196" cy="6858000"/>
          </a:xfrm>
          <a:prstGeom prst="rect">
            <a:avLst/>
          </a:prstGeom>
        </p:spPr>
      </p:pic>
    </p:spTree>
    <p:extLst>
      <p:ext uri="{BB962C8B-B14F-4D97-AF65-F5344CB8AC3E}">
        <p14:creationId xmlns:p14="http://schemas.microsoft.com/office/powerpoint/2010/main" val="3066052736"/>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 id="2147483700" r:id="rId13"/>
    <p:sldLayoutId id="2147483701" r:id="rId14"/>
  </p:sldLayoutIdLst>
  <p:hf sldNum="0" hdr="0" dt="0"/>
  <p:txStyles>
    <p:titleStyle>
      <a:lvl1pPr algn="l" defTabSz="342991" rtl="0" eaLnBrk="1" latinLnBrk="0" hangingPunct="1">
        <a:lnSpc>
          <a:spcPts val="2101"/>
        </a:lnSpc>
        <a:spcBef>
          <a:spcPct val="0"/>
        </a:spcBef>
        <a:buNone/>
        <a:defRPr sz="1800" kern="1200">
          <a:solidFill>
            <a:schemeClr val="bg1"/>
          </a:solidFill>
          <a:latin typeface="+mj-lt"/>
          <a:ea typeface="+mj-ea"/>
          <a:cs typeface="+mj-cs"/>
        </a:defRPr>
      </a:lvl1pPr>
    </p:titleStyle>
    <p:bodyStyle>
      <a:lvl1pPr marL="257244" indent="-257244" algn="l" defTabSz="342991" rtl="0" eaLnBrk="1" latinLnBrk="0" hangingPunct="1">
        <a:spcBef>
          <a:spcPct val="20000"/>
        </a:spcBef>
        <a:buClr>
          <a:schemeClr val="bg1"/>
        </a:buClr>
        <a:buFont typeface="Arial"/>
        <a:buChar char="•"/>
        <a:defRPr sz="2401" kern="1200">
          <a:solidFill>
            <a:schemeClr val="bg1"/>
          </a:solidFill>
          <a:latin typeface="+mn-lt"/>
          <a:ea typeface="+mn-ea"/>
          <a:cs typeface="+mn-cs"/>
        </a:defRPr>
      </a:lvl1pPr>
      <a:lvl2pPr marL="557361" indent="-214370" algn="l" defTabSz="342991" rtl="0" eaLnBrk="1" latinLnBrk="0" hangingPunct="1">
        <a:spcBef>
          <a:spcPct val="20000"/>
        </a:spcBef>
        <a:buClr>
          <a:schemeClr val="bg1"/>
        </a:buClr>
        <a:buFont typeface="Arial"/>
        <a:buChar char="–"/>
        <a:defRPr sz="2101" kern="1200">
          <a:solidFill>
            <a:schemeClr val="bg1"/>
          </a:solidFill>
          <a:latin typeface="+mn-lt"/>
          <a:ea typeface="+mn-ea"/>
          <a:cs typeface="+mn-cs"/>
        </a:defRPr>
      </a:lvl2pPr>
      <a:lvl3pPr marL="857479" indent="-171496" algn="l" defTabSz="342991" rtl="0" eaLnBrk="1" latinLnBrk="0" hangingPunct="1">
        <a:spcBef>
          <a:spcPct val="20000"/>
        </a:spcBef>
        <a:buClr>
          <a:schemeClr val="bg1"/>
        </a:buClr>
        <a:buFont typeface="Arial"/>
        <a:buChar char="•"/>
        <a:defRPr sz="1800" kern="1200">
          <a:solidFill>
            <a:schemeClr val="bg1"/>
          </a:solidFill>
          <a:latin typeface="+mn-lt"/>
          <a:ea typeface="+mn-ea"/>
          <a:cs typeface="+mn-cs"/>
        </a:defRPr>
      </a:lvl3pPr>
      <a:lvl4pPr marL="1200470" indent="-171496" algn="l" defTabSz="342991" rtl="0" eaLnBrk="1" latinLnBrk="0" hangingPunct="1">
        <a:spcBef>
          <a:spcPct val="20000"/>
        </a:spcBef>
        <a:buClr>
          <a:schemeClr val="bg1"/>
        </a:buClr>
        <a:buFont typeface="Arial"/>
        <a:buChar char="–"/>
        <a:defRPr sz="1500" kern="1200">
          <a:solidFill>
            <a:schemeClr val="bg1"/>
          </a:solidFill>
          <a:latin typeface="+mn-lt"/>
          <a:ea typeface="+mn-ea"/>
          <a:cs typeface="+mn-cs"/>
        </a:defRPr>
      </a:lvl4pPr>
      <a:lvl5pPr marL="1543461" indent="-171496" algn="l" defTabSz="342991" rtl="0" eaLnBrk="1" latinLnBrk="0" hangingPunct="1">
        <a:spcBef>
          <a:spcPct val="20000"/>
        </a:spcBef>
        <a:buClr>
          <a:schemeClr val="bg1"/>
        </a:buClr>
        <a:buFont typeface="Arial"/>
        <a:buChar char="»"/>
        <a:defRPr sz="1500" kern="1200">
          <a:solidFill>
            <a:schemeClr val="bg1"/>
          </a:solidFill>
          <a:latin typeface="+mn-lt"/>
          <a:ea typeface="+mn-ea"/>
          <a:cs typeface="+mn-cs"/>
        </a:defRPr>
      </a:lvl5pPr>
      <a:lvl6pPr marL="1886453" indent="-171496" algn="l" defTabSz="342991" rtl="0" eaLnBrk="1" latinLnBrk="0" hangingPunct="1">
        <a:spcBef>
          <a:spcPct val="20000"/>
        </a:spcBef>
        <a:buFont typeface="Arial"/>
        <a:buChar char="•"/>
        <a:defRPr sz="1500" kern="1200">
          <a:solidFill>
            <a:schemeClr val="tx1"/>
          </a:solidFill>
          <a:latin typeface="+mn-lt"/>
          <a:ea typeface="+mn-ea"/>
          <a:cs typeface="+mn-cs"/>
        </a:defRPr>
      </a:lvl6pPr>
      <a:lvl7pPr marL="2229444" indent="-171496" algn="l" defTabSz="342991" rtl="0" eaLnBrk="1" latinLnBrk="0" hangingPunct="1">
        <a:spcBef>
          <a:spcPct val="20000"/>
        </a:spcBef>
        <a:buFont typeface="Arial"/>
        <a:buChar char="•"/>
        <a:defRPr sz="1500" kern="1200">
          <a:solidFill>
            <a:schemeClr val="tx1"/>
          </a:solidFill>
          <a:latin typeface="+mn-lt"/>
          <a:ea typeface="+mn-ea"/>
          <a:cs typeface="+mn-cs"/>
        </a:defRPr>
      </a:lvl7pPr>
      <a:lvl8pPr marL="2572436" indent="-171496" algn="l" defTabSz="342991" rtl="0" eaLnBrk="1" latinLnBrk="0" hangingPunct="1">
        <a:spcBef>
          <a:spcPct val="20000"/>
        </a:spcBef>
        <a:buFont typeface="Arial"/>
        <a:buChar char="•"/>
        <a:defRPr sz="1500" kern="1200">
          <a:solidFill>
            <a:schemeClr val="tx1"/>
          </a:solidFill>
          <a:latin typeface="+mn-lt"/>
          <a:ea typeface="+mn-ea"/>
          <a:cs typeface="+mn-cs"/>
        </a:defRPr>
      </a:lvl8pPr>
      <a:lvl9pPr marL="2915427" indent="-171496" algn="l" defTabSz="342991" rtl="0" eaLnBrk="1" latinLnBrk="0" hangingPunct="1">
        <a:spcBef>
          <a:spcPct val="20000"/>
        </a:spcBef>
        <a:buFont typeface="Arial"/>
        <a:buChar char="•"/>
        <a:defRPr sz="1500" kern="1200">
          <a:solidFill>
            <a:schemeClr val="tx1"/>
          </a:solidFill>
          <a:latin typeface="+mn-lt"/>
          <a:ea typeface="+mn-ea"/>
          <a:cs typeface="+mn-cs"/>
        </a:defRPr>
      </a:lvl9pPr>
    </p:bodyStyle>
    <p:otherStyle>
      <a:defPPr>
        <a:defRPr lang="en-US"/>
      </a:defPPr>
      <a:lvl1pPr marL="0" algn="l" defTabSz="342991" rtl="0" eaLnBrk="1" latinLnBrk="0" hangingPunct="1">
        <a:defRPr sz="1350" kern="1200">
          <a:solidFill>
            <a:schemeClr val="tx1"/>
          </a:solidFill>
          <a:latin typeface="+mn-lt"/>
          <a:ea typeface="+mn-ea"/>
          <a:cs typeface="+mn-cs"/>
        </a:defRPr>
      </a:lvl1pPr>
      <a:lvl2pPr marL="342991" algn="l" defTabSz="342991" rtl="0" eaLnBrk="1" latinLnBrk="0" hangingPunct="1">
        <a:defRPr sz="1350" kern="1200">
          <a:solidFill>
            <a:schemeClr val="tx1"/>
          </a:solidFill>
          <a:latin typeface="+mn-lt"/>
          <a:ea typeface="+mn-ea"/>
          <a:cs typeface="+mn-cs"/>
        </a:defRPr>
      </a:lvl2pPr>
      <a:lvl3pPr marL="685983" algn="l" defTabSz="342991" rtl="0" eaLnBrk="1" latinLnBrk="0" hangingPunct="1">
        <a:defRPr sz="1350" kern="1200">
          <a:solidFill>
            <a:schemeClr val="tx1"/>
          </a:solidFill>
          <a:latin typeface="+mn-lt"/>
          <a:ea typeface="+mn-ea"/>
          <a:cs typeface="+mn-cs"/>
        </a:defRPr>
      </a:lvl3pPr>
      <a:lvl4pPr marL="1028974" algn="l" defTabSz="342991" rtl="0" eaLnBrk="1" latinLnBrk="0" hangingPunct="1">
        <a:defRPr sz="1350" kern="1200">
          <a:solidFill>
            <a:schemeClr val="tx1"/>
          </a:solidFill>
          <a:latin typeface="+mn-lt"/>
          <a:ea typeface="+mn-ea"/>
          <a:cs typeface="+mn-cs"/>
        </a:defRPr>
      </a:lvl4pPr>
      <a:lvl5pPr marL="1371966" algn="l" defTabSz="342991" rtl="0" eaLnBrk="1" latinLnBrk="0" hangingPunct="1">
        <a:defRPr sz="1350" kern="1200">
          <a:solidFill>
            <a:schemeClr val="tx1"/>
          </a:solidFill>
          <a:latin typeface="+mn-lt"/>
          <a:ea typeface="+mn-ea"/>
          <a:cs typeface="+mn-cs"/>
        </a:defRPr>
      </a:lvl5pPr>
      <a:lvl6pPr marL="1714957" algn="l" defTabSz="342991" rtl="0" eaLnBrk="1" latinLnBrk="0" hangingPunct="1">
        <a:defRPr sz="1350" kern="1200">
          <a:solidFill>
            <a:schemeClr val="tx1"/>
          </a:solidFill>
          <a:latin typeface="+mn-lt"/>
          <a:ea typeface="+mn-ea"/>
          <a:cs typeface="+mn-cs"/>
        </a:defRPr>
      </a:lvl6pPr>
      <a:lvl7pPr marL="2057949" algn="l" defTabSz="342991" rtl="0" eaLnBrk="1" latinLnBrk="0" hangingPunct="1">
        <a:defRPr sz="1350" kern="1200">
          <a:solidFill>
            <a:schemeClr val="tx1"/>
          </a:solidFill>
          <a:latin typeface="+mn-lt"/>
          <a:ea typeface="+mn-ea"/>
          <a:cs typeface="+mn-cs"/>
        </a:defRPr>
      </a:lvl7pPr>
      <a:lvl8pPr marL="2400940" algn="l" defTabSz="342991" rtl="0" eaLnBrk="1" latinLnBrk="0" hangingPunct="1">
        <a:defRPr sz="1350" kern="1200">
          <a:solidFill>
            <a:schemeClr val="tx1"/>
          </a:solidFill>
          <a:latin typeface="+mn-lt"/>
          <a:ea typeface="+mn-ea"/>
          <a:cs typeface="+mn-cs"/>
        </a:defRPr>
      </a:lvl8pPr>
      <a:lvl9pPr marL="2743932" algn="l" defTabSz="342991"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Picture 3" descr="PowerPoint_strip2.png"/>
          <p:cNvPicPr>
            <a:picLocks noChangeAspect="1"/>
          </p:cNvPicPr>
          <p:nvPr userDrawn="1"/>
        </p:nvPicPr>
        <p:blipFill>
          <a:blip r:embed="rId16"/>
          <a:stretch>
            <a:fillRect/>
          </a:stretch>
        </p:blipFill>
        <p:spPr>
          <a:xfrm>
            <a:off x="0" y="0"/>
            <a:ext cx="137196" cy="6858000"/>
          </a:xfrm>
          <a:prstGeom prst="rect">
            <a:avLst/>
          </a:prstGeom>
        </p:spPr>
      </p:pic>
    </p:spTree>
    <p:extLst>
      <p:ext uri="{BB962C8B-B14F-4D97-AF65-F5344CB8AC3E}">
        <p14:creationId xmlns:p14="http://schemas.microsoft.com/office/powerpoint/2010/main" val="374020237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Lst>
  <p:hf sldNum="0" hdr="0" dt="0"/>
  <p:txStyles>
    <p:titleStyle>
      <a:lvl1pPr algn="l" defTabSz="342991" rtl="0" eaLnBrk="1" latinLnBrk="0" hangingPunct="1">
        <a:lnSpc>
          <a:spcPts val="2101"/>
        </a:lnSpc>
        <a:spcBef>
          <a:spcPct val="0"/>
        </a:spcBef>
        <a:buNone/>
        <a:defRPr sz="1800" kern="1200">
          <a:solidFill>
            <a:schemeClr val="bg1"/>
          </a:solidFill>
          <a:latin typeface="+mj-lt"/>
          <a:ea typeface="+mj-ea"/>
          <a:cs typeface="+mj-cs"/>
        </a:defRPr>
      </a:lvl1pPr>
    </p:titleStyle>
    <p:bodyStyle>
      <a:lvl1pPr marL="257244" indent="-257244" algn="l" defTabSz="342991" rtl="0" eaLnBrk="1" latinLnBrk="0" hangingPunct="1">
        <a:spcBef>
          <a:spcPct val="20000"/>
        </a:spcBef>
        <a:buClr>
          <a:schemeClr val="bg1"/>
        </a:buClr>
        <a:buFont typeface="Arial"/>
        <a:buChar char="•"/>
        <a:defRPr sz="2401" kern="1200">
          <a:solidFill>
            <a:schemeClr val="bg1"/>
          </a:solidFill>
          <a:latin typeface="+mn-lt"/>
          <a:ea typeface="+mn-ea"/>
          <a:cs typeface="+mn-cs"/>
        </a:defRPr>
      </a:lvl1pPr>
      <a:lvl2pPr marL="557361" indent="-214370" algn="l" defTabSz="342991" rtl="0" eaLnBrk="1" latinLnBrk="0" hangingPunct="1">
        <a:spcBef>
          <a:spcPct val="20000"/>
        </a:spcBef>
        <a:buClr>
          <a:schemeClr val="bg1"/>
        </a:buClr>
        <a:buFont typeface="Arial"/>
        <a:buChar char="–"/>
        <a:defRPr sz="2101" kern="1200">
          <a:solidFill>
            <a:schemeClr val="bg1"/>
          </a:solidFill>
          <a:latin typeface="+mn-lt"/>
          <a:ea typeface="+mn-ea"/>
          <a:cs typeface="+mn-cs"/>
        </a:defRPr>
      </a:lvl2pPr>
      <a:lvl3pPr marL="857479" indent="-171496" algn="l" defTabSz="342991" rtl="0" eaLnBrk="1" latinLnBrk="0" hangingPunct="1">
        <a:spcBef>
          <a:spcPct val="20000"/>
        </a:spcBef>
        <a:buClr>
          <a:schemeClr val="bg1"/>
        </a:buClr>
        <a:buFont typeface="Arial"/>
        <a:buChar char="•"/>
        <a:defRPr sz="1800" kern="1200">
          <a:solidFill>
            <a:schemeClr val="bg1"/>
          </a:solidFill>
          <a:latin typeface="+mn-lt"/>
          <a:ea typeface="+mn-ea"/>
          <a:cs typeface="+mn-cs"/>
        </a:defRPr>
      </a:lvl3pPr>
      <a:lvl4pPr marL="1200470" indent="-171496" algn="l" defTabSz="342991" rtl="0" eaLnBrk="1" latinLnBrk="0" hangingPunct="1">
        <a:spcBef>
          <a:spcPct val="20000"/>
        </a:spcBef>
        <a:buClr>
          <a:schemeClr val="bg1"/>
        </a:buClr>
        <a:buFont typeface="Arial"/>
        <a:buChar char="–"/>
        <a:defRPr sz="1500" kern="1200">
          <a:solidFill>
            <a:schemeClr val="bg1"/>
          </a:solidFill>
          <a:latin typeface="+mn-lt"/>
          <a:ea typeface="+mn-ea"/>
          <a:cs typeface="+mn-cs"/>
        </a:defRPr>
      </a:lvl4pPr>
      <a:lvl5pPr marL="1543461" indent="-171496" algn="l" defTabSz="342991" rtl="0" eaLnBrk="1" latinLnBrk="0" hangingPunct="1">
        <a:spcBef>
          <a:spcPct val="20000"/>
        </a:spcBef>
        <a:buClr>
          <a:schemeClr val="bg1"/>
        </a:buClr>
        <a:buFont typeface="Arial"/>
        <a:buChar char="»"/>
        <a:defRPr sz="1500" kern="1200">
          <a:solidFill>
            <a:schemeClr val="bg1"/>
          </a:solidFill>
          <a:latin typeface="+mn-lt"/>
          <a:ea typeface="+mn-ea"/>
          <a:cs typeface="+mn-cs"/>
        </a:defRPr>
      </a:lvl5pPr>
      <a:lvl6pPr marL="1886453" indent="-171496" algn="l" defTabSz="342991" rtl="0" eaLnBrk="1" latinLnBrk="0" hangingPunct="1">
        <a:spcBef>
          <a:spcPct val="20000"/>
        </a:spcBef>
        <a:buFont typeface="Arial"/>
        <a:buChar char="•"/>
        <a:defRPr sz="1500" kern="1200">
          <a:solidFill>
            <a:schemeClr val="tx1"/>
          </a:solidFill>
          <a:latin typeface="+mn-lt"/>
          <a:ea typeface="+mn-ea"/>
          <a:cs typeface="+mn-cs"/>
        </a:defRPr>
      </a:lvl6pPr>
      <a:lvl7pPr marL="2229444" indent="-171496" algn="l" defTabSz="342991" rtl="0" eaLnBrk="1" latinLnBrk="0" hangingPunct="1">
        <a:spcBef>
          <a:spcPct val="20000"/>
        </a:spcBef>
        <a:buFont typeface="Arial"/>
        <a:buChar char="•"/>
        <a:defRPr sz="1500" kern="1200">
          <a:solidFill>
            <a:schemeClr val="tx1"/>
          </a:solidFill>
          <a:latin typeface="+mn-lt"/>
          <a:ea typeface="+mn-ea"/>
          <a:cs typeface="+mn-cs"/>
        </a:defRPr>
      </a:lvl7pPr>
      <a:lvl8pPr marL="2572436" indent="-171496" algn="l" defTabSz="342991" rtl="0" eaLnBrk="1" latinLnBrk="0" hangingPunct="1">
        <a:spcBef>
          <a:spcPct val="20000"/>
        </a:spcBef>
        <a:buFont typeface="Arial"/>
        <a:buChar char="•"/>
        <a:defRPr sz="1500" kern="1200">
          <a:solidFill>
            <a:schemeClr val="tx1"/>
          </a:solidFill>
          <a:latin typeface="+mn-lt"/>
          <a:ea typeface="+mn-ea"/>
          <a:cs typeface="+mn-cs"/>
        </a:defRPr>
      </a:lvl8pPr>
      <a:lvl9pPr marL="2915427" indent="-171496" algn="l" defTabSz="342991" rtl="0" eaLnBrk="1" latinLnBrk="0" hangingPunct="1">
        <a:spcBef>
          <a:spcPct val="20000"/>
        </a:spcBef>
        <a:buFont typeface="Arial"/>
        <a:buChar char="•"/>
        <a:defRPr sz="1500" kern="1200">
          <a:solidFill>
            <a:schemeClr val="tx1"/>
          </a:solidFill>
          <a:latin typeface="+mn-lt"/>
          <a:ea typeface="+mn-ea"/>
          <a:cs typeface="+mn-cs"/>
        </a:defRPr>
      </a:lvl9pPr>
    </p:bodyStyle>
    <p:otherStyle>
      <a:defPPr>
        <a:defRPr lang="en-US"/>
      </a:defPPr>
      <a:lvl1pPr marL="0" algn="l" defTabSz="342991" rtl="0" eaLnBrk="1" latinLnBrk="0" hangingPunct="1">
        <a:defRPr sz="1350" kern="1200">
          <a:solidFill>
            <a:schemeClr val="tx1"/>
          </a:solidFill>
          <a:latin typeface="+mn-lt"/>
          <a:ea typeface="+mn-ea"/>
          <a:cs typeface="+mn-cs"/>
        </a:defRPr>
      </a:lvl1pPr>
      <a:lvl2pPr marL="342991" algn="l" defTabSz="342991" rtl="0" eaLnBrk="1" latinLnBrk="0" hangingPunct="1">
        <a:defRPr sz="1350" kern="1200">
          <a:solidFill>
            <a:schemeClr val="tx1"/>
          </a:solidFill>
          <a:latin typeface="+mn-lt"/>
          <a:ea typeface="+mn-ea"/>
          <a:cs typeface="+mn-cs"/>
        </a:defRPr>
      </a:lvl2pPr>
      <a:lvl3pPr marL="685983" algn="l" defTabSz="342991" rtl="0" eaLnBrk="1" latinLnBrk="0" hangingPunct="1">
        <a:defRPr sz="1350" kern="1200">
          <a:solidFill>
            <a:schemeClr val="tx1"/>
          </a:solidFill>
          <a:latin typeface="+mn-lt"/>
          <a:ea typeface="+mn-ea"/>
          <a:cs typeface="+mn-cs"/>
        </a:defRPr>
      </a:lvl3pPr>
      <a:lvl4pPr marL="1028974" algn="l" defTabSz="342991" rtl="0" eaLnBrk="1" latinLnBrk="0" hangingPunct="1">
        <a:defRPr sz="1350" kern="1200">
          <a:solidFill>
            <a:schemeClr val="tx1"/>
          </a:solidFill>
          <a:latin typeface="+mn-lt"/>
          <a:ea typeface="+mn-ea"/>
          <a:cs typeface="+mn-cs"/>
        </a:defRPr>
      </a:lvl4pPr>
      <a:lvl5pPr marL="1371966" algn="l" defTabSz="342991" rtl="0" eaLnBrk="1" latinLnBrk="0" hangingPunct="1">
        <a:defRPr sz="1350" kern="1200">
          <a:solidFill>
            <a:schemeClr val="tx1"/>
          </a:solidFill>
          <a:latin typeface="+mn-lt"/>
          <a:ea typeface="+mn-ea"/>
          <a:cs typeface="+mn-cs"/>
        </a:defRPr>
      </a:lvl5pPr>
      <a:lvl6pPr marL="1714957" algn="l" defTabSz="342991" rtl="0" eaLnBrk="1" latinLnBrk="0" hangingPunct="1">
        <a:defRPr sz="1350" kern="1200">
          <a:solidFill>
            <a:schemeClr val="tx1"/>
          </a:solidFill>
          <a:latin typeface="+mn-lt"/>
          <a:ea typeface="+mn-ea"/>
          <a:cs typeface="+mn-cs"/>
        </a:defRPr>
      </a:lvl6pPr>
      <a:lvl7pPr marL="2057949" algn="l" defTabSz="342991" rtl="0" eaLnBrk="1" latinLnBrk="0" hangingPunct="1">
        <a:defRPr sz="1350" kern="1200">
          <a:solidFill>
            <a:schemeClr val="tx1"/>
          </a:solidFill>
          <a:latin typeface="+mn-lt"/>
          <a:ea typeface="+mn-ea"/>
          <a:cs typeface="+mn-cs"/>
        </a:defRPr>
      </a:lvl7pPr>
      <a:lvl8pPr marL="2400940" algn="l" defTabSz="342991" rtl="0" eaLnBrk="1" latinLnBrk="0" hangingPunct="1">
        <a:defRPr sz="1350" kern="1200">
          <a:solidFill>
            <a:schemeClr val="tx1"/>
          </a:solidFill>
          <a:latin typeface="+mn-lt"/>
          <a:ea typeface="+mn-ea"/>
          <a:cs typeface="+mn-cs"/>
        </a:defRPr>
      </a:lvl8pPr>
      <a:lvl9pPr marL="2743932" algn="l" defTabSz="342991"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5.xml"/></Relationships>
</file>

<file path=ppt/slides/_rels/slide1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9.png"/><Relationship Id="rId1" Type="http://schemas.openxmlformats.org/officeDocument/2006/relationships/slideLayout" Target="../slideLayouts/slideLayout26.xml"/><Relationship Id="rId4" Type="http://schemas.openxmlformats.org/officeDocument/2006/relationships/image" Target="../media/image20.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43.xml"/><Relationship Id="rId4" Type="http://schemas.microsoft.com/office/2007/relationships/hdphoto" Target="../media/hdphoto3.wdp"/></Relationships>
</file>

<file path=ppt/slides/_rels/slide14.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notesSlide" Target="../notesSlides/notesSlide10.xml"/><Relationship Id="rId1" Type="http://schemas.openxmlformats.org/officeDocument/2006/relationships/slideLayout" Target="../slideLayouts/slideLayout43.xml"/><Relationship Id="rId4" Type="http://schemas.openxmlformats.org/officeDocument/2006/relationships/image" Target="../media/image23.wmf"/></Relationships>
</file>

<file path=ppt/slides/_rels/slide15.xml.rels><?xml version="1.0" encoding="UTF-8" standalone="yes"?>
<Relationships xmlns="http://schemas.openxmlformats.org/package/2006/relationships"><Relationship Id="rId3" Type="http://schemas.openxmlformats.org/officeDocument/2006/relationships/image" Target="../media/image24.gif"/><Relationship Id="rId2" Type="http://schemas.openxmlformats.org/officeDocument/2006/relationships/notesSlide" Target="../notesSlides/notesSlide11.xml"/><Relationship Id="rId1" Type="http://schemas.openxmlformats.org/officeDocument/2006/relationships/slideLayout" Target="../slideLayouts/slideLayout46.xml"/><Relationship Id="rId4" Type="http://schemas.openxmlformats.org/officeDocument/2006/relationships/image" Target="../media/image25.png"/></Relationships>
</file>

<file path=ppt/slides/_rels/slide16.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12.xml"/><Relationship Id="rId1" Type="http://schemas.openxmlformats.org/officeDocument/2006/relationships/slideLayout" Target="../slideLayouts/slideLayout46.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47.xml"/></Relationships>
</file>

<file path=ppt/slides/_rels/slide19.xml.rels><?xml version="1.0" encoding="UTF-8" standalone="yes"?>
<Relationships xmlns="http://schemas.openxmlformats.org/package/2006/relationships"><Relationship Id="rId3" Type="http://schemas.openxmlformats.org/officeDocument/2006/relationships/image" Target="../media/image30.gif"/><Relationship Id="rId2" Type="http://schemas.openxmlformats.org/officeDocument/2006/relationships/notesSlide" Target="../notesSlides/notesSlide14.xml"/><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8" Type="http://schemas.openxmlformats.org/officeDocument/2006/relationships/image" Target="../media/image36.gif"/><Relationship Id="rId3" Type="http://schemas.openxmlformats.org/officeDocument/2006/relationships/image" Target="../media/image31.gif"/><Relationship Id="rId7" Type="http://schemas.openxmlformats.org/officeDocument/2006/relationships/image" Target="../media/image35.gif"/><Relationship Id="rId2" Type="http://schemas.openxmlformats.org/officeDocument/2006/relationships/notesSlide" Target="../notesSlides/notesSlide15.xml"/><Relationship Id="rId1" Type="http://schemas.openxmlformats.org/officeDocument/2006/relationships/slideLayout" Target="../slideLayouts/slideLayout29.xml"/><Relationship Id="rId6" Type="http://schemas.openxmlformats.org/officeDocument/2006/relationships/image" Target="../media/image34.gif"/><Relationship Id="rId5" Type="http://schemas.openxmlformats.org/officeDocument/2006/relationships/image" Target="../media/image33.gif"/><Relationship Id="rId4" Type="http://schemas.openxmlformats.org/officeDocument/2006/relationships/image" Target="../media/image32.gif"/></Relationships>
</file>

<file path=ppt/slides/_rels/slide21.xml.rels><?xml version="1.0" encoding="UTF-8" standalone="yes"?>
<Relationships xmlns="http://schemas.openxmlformats.org/package/2006/relationships"><Relationship Id="rId3" Type="http://schemas.openxmlformats.org/officeDocument/2006/relationships/image" Target="../media/image37.gif"/><Relationship Id="rId2" Type="http://schemas.openxmlformats.org/officeDocument/2006/relationships/notesSlide" Target="../notesSlides/notesSlide16.xml"/><Relationship Id="rId1" Type="http://schemas.openxmlformats.org/officeDocument/2006/relationships/slideLayout" Target="../slideLayouts/slideLayout30.xml"/><Relationship Id="rId5" Type="http://schemas.openxmlformats.org/officeDocument/2006/relationships/image" Target="../media/image39.gif"/><Relationship Id="rId4" Type="http://schemas.openxmlformats.org/officeDocument/2006/relationships/image" Target="../media/image38.gif"/></Relationships>
</file>

<file path=ppt/slides/_rels/slide2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5.xml"/><Relationship Id="rId4" Type="http://schemas.openxmlformats.org/officeDocument/2006/relationships/image" Target="../media/image42.png"/></Relationships>
</file>

<file path=ppt/slides/_rels/slide2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1.xml"/><Relationship Id="rId5" Type="http://schemas.openxmlformats.org/officeDocument/2006/relationships/image" Target="../media/image46.png"/><Relationship Id="rId4" Type="http://schemas.openxmlformats.org/officeDocument/2006/relationships/image" Target="../media/image45.png"/></Relationships>
</file>

<file path=ppt/slides/_rels/slide2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48.xml"/></Relationships>
</file>

<file path=ppt/slides/_rels/slide2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7.xml"/><Relationship Id="rId1" Type="http://schemas.openxmlformats.org/officeDocument/2006/relationships/slideLayout" Target="../slideLayouts/slideLayout31.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26.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gif"/><Relationship Id="rId7" Type="http://schemas.openxmlformats.org/officeDocument/2006/relationships/image" Target="../media/image56.gif"/><Relationship Id="rId2" Type="http://schemas.openxmlformats.org/officeDocument/2006/relationships/notesSlide" Target="../notesSlides/notesSlide18.xml"/><Relationship Id="rId1" Type="http://schemas.openxmlformats.org/officeDocument/2006/relationships/slideLayout" Target="../slideLayouts/slideLayout42.xml"/><Relationship Id="rId6" Type="http://schemas.openxmlformats.org/officeDocument/2006/relationships/image" Target="../media/image55.gif"/><Relationship Id="rId5" Type="http://schemas.openxmlformats.org/officeDocument/2006/relationships/image" Target="../media/image54.gif"/><Relationship Id="rId4" Type="http://schemas.openxmlformats.org/officeDocument/2006/relationships/image" Target="../media/image53.gif"/></Relationships>
</file>

<file path=ppt/slides/_rels/slide27.xml.rels><?xml version="1.0" encoding="UTF-8" standalone="yes"?>
<Relationships xmlns="http://schemas.openxmlformats.org/package/2006/relationships"><Relationship Id="rId3" Type="http://schemas.openxmlformats.org/officeDocument/2006/relationships/image" Target="../media/image59.gif"/><Relationship Id="rId2" Type="http://schemas.openxmlformats.org/officeDocument/2006/relationships/image" Target="../media/image58.gif"/><Relationship Id="rId1" Type="http://schemas.openxmlformats.org/officeDocument/2006/relationships/slideLayout" Target="../slideLayouts/slideLayout45.xml"/><Relationship Id="rId6" Type="http://schemas.openxmlformats.org/officeDocument/2006/relationships/image" Target="../media/image62.gif"/><Relationship Id="rId5" Type="http://schemas.openxmlformats.org/officeDocument/2006/relationships/image" Target="../media/image61.gif"/><Relationship Id="rId4" Type="http://schemas.openxmlformats.org/officeDocument/2006/relationships/image" Target="../media/image60.gif"/></Relationships>
</file>

<file path=ppt/slides/_rels/slide2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9.xml"/><Relationship Id="rId1" Type="http://schemas.openxmlformats.org/officeDocument/2006/relationships/slideLayout" Target="../slideLayouts/slideLayout32.xml"/></Relationships>
</file>

<file path=ppt/slides/_rels/slide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0.xml"/><Relationship Id="rId1" Type="http://schemas.openxmlformats.org/officeDocument/2006/relationships/slideLayout" Target="../slideLayouts/slideLayout33.xml"/><Relationship Id="rId4" Type="http://schemas.openxmlformats.org/officeDocument/2006/relationships/image" Target="../media/image65.png"/></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jpeg"/><Relationship Id="rId1" Type="http://schemas.openxmlformats.org/officeDocument/2006/relationships/slideLayout" Target="../slideLayouts/slideLayout34.xml"/><Relationship Id="rId6" Type="http://schemas.openxmlformats.org/officeDocument/2006/relationships/image" Target="../media/image70.png"/><Relationship Id="rId5" Type="http://schemas.openxmlformats.org/officeDocument/2006/relationships/image" Target="../media/image69.GIF"/><Relationship Id="rId4" Type="http://schemas.openxmlformats.org/officeDocument/2006/relationships/image" Target="../media/image68.jpe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22.xml"/><Relationship Id="rId1" Type="http://schemas.openxmlformats.org/officeDocument/2006/relationships/slideLayout" Target="../slideLayouts/slideLayout3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8.xml"/></Relationships>
</file>

<file path=ppt/slides/_rels/slide35.xml.rels><?xml version="1.0" encoding="UTF-8" standalone="yes"?>
<Relationships xmlns="http://schemas.openxmlformats.org/package/2006/relationships"><Relationship Id="rId3" Type="http://schemas.openxmlformats.org/officeDocument/2006/relationships/image" Target="../media/image72.emf"/><Relationship Id="rId2" Type="http://schemas.openxmlformats.org/officeDocument/2006/relationships/notesSlide" Target="../notesSlides/notesSlide24.xml"/><Relationship Id="rId1" Type="http://schemas.openxmlformats.org/officeDocument/2006/relationships/slideLayout" Target="../slideLayouts/slideLayout39.xml"/></Relationships>
</file>

<file path=ppt/slides/_rels/slide3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26.xml"/><Relationship Id="rId1" Type="http://schemas.openxmlformats.org/officeDocument/2006/relationships/slideLayout" Target="../slideLayouts/slideLayout5.xml"/><Relationship Id="rId4" Type="http://schemas.openxmlformats.org/officeDocument/2006/relationships/image" Target="../media/image75.jpeg"/></Relationships>
</file>

<file path=ppt/slides/_rels/slide3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27.xml"/><Relationship Id="rId1" Type="http://schemas.openxmlformats.org/officeDocument/2006/relationships/slideLayout" Target="../slideLayouts/slideLayout5.xml"/><Relationship Id="rId4" Type="http://schemas.openxmlformats.org/officeDocument/2006/relationships/image" Target="../media/image77.png"/></Relationships>
</file>

<file path=ppt/slides/_rels/slide3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28.xml"/><Relationship Id="rId1" Type="http://schemas.openxmlformats.org/officeDocument/2006/relationships/slideLayout" Target="../slideLayouts/slideLayout5.xml"/><Relationship Id="rId5" Type="http://schemas.openxmlformats.org/officeDocument/2006/relationships/image" Target="../media/image80.png"/><Relationship Id="rId4" Type="http://schemas.openxmlformats.org/officeDocument/2006/relationships/image" Target="../media/image79.pn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81.emf"/><Relationship Id="rId2" Type="http://schemas.openxmlformats.org/officeDocument/2006/relationships/notesSlide" Target="../notesSlides/notesSlide29.xml"/><Relationship Id="rId1" Type="http://schemas.openxmlformats.org/officeDocument/2006/relationships/slideLayout" Target="../slideLayouts/slideLayout5.xml"/><Relationship Id="rId4" Type="http://schemas.openxmlformats.org/officeDocument/2006/relationships/image" Target="../media/image82.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32.xml"/></Relationships>
</file>

<file path=ppt/slides/_rels/slide43.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2" Type="http://schemas.openxmlformats.org/officeDocument/2006/relationships/image" Target="../media/image85.jpg"/><Relationship Id="rId1" Type="http://schemas.openxmlformats.org/officeDocument/2006/relationships/slideLayout" Target="../slideLayouts/slideLayout40.xml"/></Relationships>
</file>

<file path=ppt/slides/_rels/slide45.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40.xml"/></Relationships>
</file>

<file path=ppt/slides/_rels/slide4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87.jpeg"/><Relationship Id="rId1" Type="http://schemas.openxmlformats.org/officeDocument/2006/relationships/slideLayout" Target="../slideLayouts/slideLayout40.xml"/><Relationship Id="rId5" Type="http://schemas.openxmlformats.org/officeDocument/2006/relationships/image" Target="../media/image96.png"/><Relationship Id="rId4" Type="http://schemas.openxmlformats.org/officeDocument/2006/relationships/image" Target="../media/image95.png"/></Relationships>
</file>

<file path=ppt/slides/_rels/slide4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40.xml"/></Relationships>
</file>

<file path=ppt/slides/_rels/slide4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png"/><Relationship Id="rId1" Type="http://schemas.openxmlformats.org/officeDocument/2006/relationships/slideLayout" Target="../slideLayouts/slideLayout40.xml"/><Relationship Id="rId4" Type="http://schemas.openxmlformats.org/officeDocument/2006/relationships/image" Target="../media/image84.jpeg"/></Relationships>
</file>

<file path=ppt/slides/_rels/slide49.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40.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xml"/><Relationship Id="rId1" Type="http://schemas.openxmlformats.org/officeDocument/2006/relationships/slideLayout" Target="../slideLayouts/slideLayout20.xml"/><Relationship Id="rId4" Type="http://schemas.openxmlformats.org/officeDocument/2006/relationships/image" Target="../media/image7.png"/></Relationships>
</file>

<file path=ppt/slides/_rels/slide50.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3.png"/><Relationship Id="rId1" Type="http://schemas.openxmlformats.org/officeDocument/2006/relationships/slideLayout" Target="../slideLayouts/slideLayout40.xml"/><Relationship Id="rId4" Type="http://schemas.openxmlformats.org/officeDocument/2006/relationships/image" Target="../media/image98.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2.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40.xml"/></Relationships>
</file>

<file path=ppt/slides/_rels/slide5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40.xml"/></Relationships>
</file>

<file path=ppt/slides/_rels/slide56.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40.xml"/></Relationships>
</file>

<file path=ppt/slides/_rels/slide57.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40.xml"/></Relationships>
</file>

<file path=ppt/slides/_rels/slide5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44.xml"/></Relationships>
</file>

<file path=ppt/slides/_rels/slide59.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40.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21.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60.xml.rels><?xml version="1.0" encoding="UTF-8" standalone="yes"?>
<Relationships xmlns="http://schemas.openxmlformats.org/package/2006/relationships"><Relationship Id="rId2" Type="http://schemas.openxmlformats.org/officeDocument/2006/relationships/hyperlink" Target="http://www.smosstorm.org/" TargetMode="External"/><Relationship Id="rId1" Type="http://schemas.openxmlformats.org/officeDocument/2006/relationships/slideLayout" Target="../slideLayouts/slideLayout4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5.xml"/><Relationship Id="rId1" Type="http://schemas.openxmlformats.org/officeDocument/2006/relationships/slideLayout" Target="../slideLayouts/slideLayout22.xml"/><Relationship Id="rId5" Type="http://schemas.openxmlformats.org/officeDocument/2006/relationships/image" Target="../media/image14.jpeg"/><Relationship Id="rId4" Type="http://schemas.openxmlformats.org/officeDocument/2006/relationships/image" Target="../media/image13.jpg"/></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23.xml"/><Relationship Id="rId6" Type="http://schemas.microsoft.com/office/2007/relationships/hdphoto" Target="../media/hdphoto1.wdp"/><Relationship Id="rId5" Type="http://schemas.openxmlformats.org/officeDocument/2006/relationships/image" Target="../media/image16.png"/><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2"/>
          </p:nvPr>
        </p:nvSpPr>
        <p:spPr>
          <a:xfrm>
            <a:off x="1620421" y="3723459"/>
            <a:ext cx="5903737" cy="230832"/>
          </a:xfrm>
        </p:spPr>
        <p:txBody>
          <a:bodyPr/>
          <a:lstStyle/>
          <a:p>
            <a:pPr algn="ctr"/>
            <a:r>
              <a:rPr lang="en-GB" dirty="0" smtClean="0"/>
              <a:t>Giovanna De Chiara</a:t>
            </a:r>
            <a:endParaRPr lang="en-GB" dirty="0"/>
          </a:p>
        </p:txBody>
      </p:sp>
      <p:sp>
        <p:nvSpPr>
          <p:cNvPr id="10" name="Rectangle 2"/>
          <p:cNvSpPr>
            <a:spLocks noGrp="1" noChangeArrowheads="1"/>
          </p:cNvSpPr>
          <p:nvPr>
            <p:ph type="body" sz="quarter" idx="10"/>
          </p:nvPr>
        </p:nvSpPr>
        <p:spPr bwMode="auto">
          <a:xfrm>
            <a:off x="894389" y="1257937"/>
            <a:ext cx="7355799" cy="2308324"/>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r>
              <a:rPr lang="en-GB" sz="2800" i="1" dirty="0"/>
              <a:t>Satellite information on the ocean </a:t>
            </a:r>
            <a:r>
              <a:rPr lang="en-GB" sz="2800" i="1" dirty="0" smtClean="0"/>
              <a:t>surface: </a:t>
            </a:r>
            <a:r>
              <a:rPr lang="en-GB" sz="2800" i="1" dirty="0"/>
              <a:t/>
            </a:r>
            <a:br>
              <a:rPr lang="en-GB" sz="2800" i="1" dirty="0"/>
            </a:br>
            <a:r>
              <a:rPr lang="en-GB" sz="2800" i="1" dirty="0" smtClean="0"/>
              <a:t>Scatterometer, Altimeter and SMOS</a:t>
            </a:r>
            <a:r>
              <a:rPr lang="en-GB" sz="2800" i="1" dirty="0"/>
              <a:t/>
            </a:r>
            <a:br>
              <a:rPr lang="en-GB" sz="2800" i="1" dirty="0"/>
            </a:br>
            <a:endParaRPr lang="en-GB" sz="2000" i="1" dirty="0" smtClean="0">
              <a:latin typeface="Calibri" pitchFamily="34" charset="0"/>
              <a:ea typeface="ＭＳ Ｐゴシック" pitchFamily="34" charset="-128"/>
            </a:endParaRPr>
          </a:p>
          <a:p>
            <a:pPr algn="ctr"/>
            <a:endParaRPr lang="en-GB" sz="2000" dirty="0">
              <a:latin typeface="Calibri" pitchFamily="34" charset="0"/>
              <a:ea typeface="ＭＳ Ｐゴシック" pitchFamily="34" charset="-128"/>
            </a:endParaRPr>
          </a:p>
          <a:p>
            <a:pPr algn="ctr"/>
            <a:r>
              <a:rPr lang="en-GB" sz="2000" dirty="0">
                <a:latin typeface="Calibri" pitchFamily="34" charset="0"/>
                <a:ea typeface="ＭＳ Ｐゴシック" pitchFamily="34" charset="-128"/>
              </a:rPr>
              <a:t/>
            </a:r>
            <a:br>
              <a:rPr lang="en-GB" sz="2000" dirty="0">
                <a:latin typeface="Calibri" pitchFamily="34" charset="0"/>
                <a:ea typeface="ＭＳ Ｐゴシック" pitchFamily="34" charset="-128"/>
              </a:rPr>
            </a:br>
            <a:r>
              <a:rPr lang="en-GB" sz="2000" dirty="0" smtClean="0">
                <a:latin typeface="Calibri" pitchFamily="34" charset="0"/>
                <a:ea typeface="ＭＳ Ｐゴシック" pitchFamily="34" charset="-128"/>
              </a:rPr>
              <a:t>7</a:t>
            </a:r>
            <a:r>
              <a:rPr lang="en-GB" sz="2000" i="1" dirty="0" smtClean="0">
                <a:latin typeface="Calibri" pitchFamily="34" charset="0"/>
                <a:ea typeface="ＭＳ Ｐゴシック" pitchFamily="34" charset="-128"/>
              </a:rPr>
              <a:t> April 2017</a:t>
            </a:r>
            <a:endParaRPr lang="en-GB" sz="2000" i="1" dirty="0" smtClean="0">
              <a:latin typeface="Arial" pitchFamily="34" charset="0"/>
              <a:ea typeface="ＭＳ Ｐゴシック" pitchFamily="34" charset="-128"/>
            </a:endParaRPr>
          </a:p>
        </p:txBody>
      </p:sp>
      <p:sp>
        <p:nvSpPr>
          <p:cNvPr id="4" name="Text Placeholder 5"/>
          <p:cNvSpPr>
            <a:spLocks noGrp="1"/>
          </p:cNvSpPr>
          <p:nvPr>
            <p:ph type="body" sz="quarter" idx="12"/>
          </p:nvPr>
        </p:nvSpPr>
        <p:spPr>
          <a:xfrm>
            <a:off x="700767" y="4111489"/>
            <a:ext cx="8212006" cy="461665"/>
          </a:xfrm>
        </p:spPr>
        <p:txBody>
          <a:bodyPr/>
          <a:lstStyle/>
          <a:p>
            <a:pPr algn="ctr"/>
            <a:r>
              <a:rPr lang="en-GB" sz="1400" dirty="0" smtClean="0"/>
              <a:t>with contributions from Saleh Abdalla, Magdalena </a:t>
            </a:r>
            <a:r>
              <a:rPr lang="en-GB" sz="1400" dirty="0" err="1" smtClean="0"/>
              <a:t>Balmaseda</a:t>
            </a:r>
            <a:r>
              <a:rPr lang="en-GB" sz="1400" dirty="0" smtClean="0"/>
              <a:t>, </a:t>
            </a:r>
            <a:r>
              <a:rPr lang="en-GB" sz="1400" dirty="0" err="1" smtClean="0"/>
              <a:t>Hao</a:t>
            </a:r>
            <a:r>
              <a:rPr lang="en-GB" sz="1400" dirty="0"/>
              <a:t> </a:t>
            </a:r>
            <a:r>
              <a:rPr lang="en-GB" sz="1400" dirty="0" smtClean="0"/>
              <a:t>Zou, </a:t>
            </a:r>
            <a:r>
              <a:rPr lang="en-GB" sz="1400" dirty="0"/>
              <a:t>Patrick </a:t>
            </a:r>
            <a:r>
              <a:rPr lang="en-GB" sz="1400" dirty="0" err="1" smtClean="0"/>
              <a:t>Laloyaux</a:t>
            </a:r>
            <a:r>
              <a:rPr lang="en-GB" sz="1400" dirty="0" smtClean="0"/>
              <a:t>, Cristina </a:t>
            </a:r>
            <a:r>
              <a:rPr lang="en-GB" sz="1400" dirty="0" err="1" smtClean="0"/>
              <a:t>Lupu</a:t>
            </a:r>
            <a:r>
              <a:rPr lang="en-GB" sz="1400" dirty="0" smtClean="0"/>
              <a:t>, </a:t>
            </a:r>
          </a:p>
          <a:p>
            <a:pPr algn="ctr"/>
            <a:r>
              <a:rPr lang="en-GB" sz="1400" dirty="0" smtClean="0"/>
              <a:t>Nicolas </a:t>
            </a:r>
            <a:r>
              <a:rPr lang="en-GB" sz="1400" dirty="0" err="1" smtClean="0"/>
              <a:t>Reul</a:t>
            </a:r>
            <a:r>
              <a:rPr lang="en-GB" sz="1400" dirty="0" smtClean="0"/>
              <a:t> (</a:t>
            </a:r>
            <a:r>
              <a:rPr lang="en-GB" sz="1400" dirty="0" err="1" smtClean="0"/>
              <a:t>Ifremer</a:t>
            </a:r>
            <a:r>
              <a:rPr lang="en-GB" sz="1400" dirty="0" smtClean="0"/>
              <a:t>)</a:t>
            </a:r>
            <a:endParaRPr lang="en-GB" sz="1400" dirty="0"/>
          </a:p>
        </p:txBody>
      </p:sp>
    </p:spTree>
    <p:extLst>
      <p:ext uri="{BB962C8B-B14F-4D97-AF65-F5344CB8AC3E}">
        <p14:creationId xmlns:p14="http://schemas.microsoft.com/office/powerpoint/2010/main" val="112758374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51520" y="1"/>
            <a:ext cx="8712968" cy="476671"/>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a:t>C-</a:t>
            </a:r>
            <a:r>
              <a:rPr lang="en-GB" sz="2800" kern="0" dirty="0" smtClean="0"/>
              <a:t> </a:t>
            </a:r>
            <a:r>
              <a:rPr lang="en-GB" sz="2800" kern="0" dirty="0"/>
              <a:t>band </a:t>
            </a:r>
            <a:r>
              <a:rPr lang="en-GB" sz="2800" kern="0" dirty="0" err="1"/>
              <a:t>scatterometers</a:t>
            </a:r>
            <a:endParaRPr lang="en-GB" sz="2800" kern="0" dirty="0"/>
          </a:p>
        </p:txBody>
      </p:sp>
      <p:sp>
        <p:nvSpPr>
          <p:cNvPr id="5" name="TextBox 4"/>
          <p:cNvSpPr txBox="1"/>
          <p:nvPr/>
        </p:nvSpPr>
        <p:spPr>
          <a:xfrm>
            <a:off x="335806" y="695018"/>
            <a:ext cx="4916731" cy="861774"/>
          </a:xfrm>
          <a:prstGeom prst="rect">
            <a:avLst/>
          </a:prstGeom>
          <a:noFill/>
        </p:spPr>
        <p:txBody>
          <a:bodyPr wrap="none" rtlCol="0">
            <a:spAutoFit/>
          </a:bodyPr>
          <a:lstStyle/>
          <a:p>
            <a:r>
              <a:rPr lang="en-GB" dirty="0" smtClean="0"/>
              <a:t>Used on European platforms (1991 onwards): </a:t>
            </a:r>
          </a:p>
          <a:p>
            <a:pPr marL="285750" indent="-285750">
              <a:buClr>
                <a:srgbClr val="C00000"/>
              </a:buClr>
              <a:buFont typeface="Wingdings" charset="2"/>
              <a:buChar char="ü"/>
            </a:pPr>
            <a:r>
              <a:rPr lang="en-GB" sz="1600" dirty="0"/>
              <a:t>SCAT on ERS-1, ERS-2 by ESA</a:t>
            </a:r>
          </a:p>
          <a:p>
            <a:pPr marL="285750" indent="-285750">
              <a:buClr>
                <a:srgbClr val="C00000"/>
              </a:buClr>
              <a:buFont typeface="Wingdings" charset="2"/>
              <a:buChar char="ü"/>
            </a:pPr>
            <a:r>
              <a:rPr lang="en-GB" sz="1600" dirty="0"/>
              <a:t>ASCAT on </a:t>
            </a:r>
            <a:r>
              <a:rPr lang="en-GB" sz="1600" dirty="0" err="1"/>
              <a:t>Metop</a:t>
            </a:r>
            <a:r>
              <a:rPr lang="en-GB" sz="1600" dirty="0"/>
              <a:t>-A, </a:t>
            </a:r>
            <a:r>
              <a:rPr lang="en-GB" sz="1600" dirty="0" err="1"/>
              <a:t>Metop</a:t>
            </a:r>
            <a:r>
              <a:rPr lang="en-GB" sz="1600" dirty="0"/>
              <a:t>-B by EUMETSAT</a:t>
            </a:r>
          </a:p>
        </p:txBody>
      </p:sp>
      <p:sp>
        <p:nvSpPr>
          <p:cNvPr id="6" name="TextBox 5"/>
          <p:cNvSpPr txBox="1"/>
          <p:nvPr/>
        </p:nvSpPr>
        <p:spPr>
          <a:xfrm>
            <a:off x="827584" y="1556792"/>
            <a:ext cx="3312368" cy="830997"/>
          </a:xfrm>
          <a:prstGeom prst="rect">
            <a:avLst/>
          </a:prstGeom>
          <a:noFill/>
        </p:spPr>
        <p:txBody>
          <a:bodyPr wrap="square" rtlCol="0">
            <a:spAutoFit/>
          </a:bodyPr>
          <a:lstStyle/>
          <a:p>
            <a:pPr marL="285750" indent="-285750">
              <a:buClr>
                <a:schemeClr val="tx2"/>
              </a:buClr>
              <a:buFont typeface="Wingdings" charset="2"/>
              <a:buChar char="§"/>
            </a:pPr>
            <a:r>
              <a:rPr lang="en-GB" sz="1600" b="0" dirty="0" smtClean="0"/>
              <a:t>f~5.3 GHz (</a:t>
            </a:r>
            <a:r>
              <a:rPr lang="el-GR" sz="1600" b="0" dirty="0" smtClean="0"/>
              <a:t>λ</a:t>
            </a:r>
            <a:r>
              <a:rPr lang="en-GB" sz="1600" b="0" dirty="0" smtClean="0"/>
              <a:t>~5.7 cm)</a:t>
            </a:r>
          </a:p>
          <a:p>
            <a:pPr marL="285750" indent="-285750">
              <a:buClr>
                <a:schemeClr val="tx2"/>
              </a:buClr>
              <a:buFont typeface="Wingdings" charset="2"/>
              <a:buChar char="§"/>
            </a:pPr>
            <a:r>
              <a:rPr lang="en-GB" sz="1600" b="0" dirty="0" smtClean="0"/>
              <a:t>VV polarization</a:t>
            </a:r>
          </a:p>
          <a:p>
            <a:pPr marL="285750" indent="-285750">
              <a:buClr>
                <a:schemeClr val="tx2"/>
              </a:buClr>
              <a:buFont typeface="Wingdings" charset="2"/>
              <a:buChar char="§"/>
            </a:pPr>
            <a:r>
              <a:rPr lang="en-GB" sz="1600" b="0" dirty="0" smtClean="0"/>
              <a:t>Three antennae</a:t>
            </a:r>
          </a:p>
        </p:txBody>
      </p:sp>
      <p:sp>
        <p:nvSpPr>
          <p:cNvPr id="7" name="TextBox 6"/>
          <p:cNvSpPr txBox="1"/>
          <p:nvPr/>
        </p:nvSpPr>
        <p:spPr>
          <a:xfrm>
            <a:off x="472441" y="3501008"/>
            <a:ext cx="5029743" cy="2154436"/>
          </a:xfrm>
          <a:prstGeom prst="rect">
            <a:avLst/>
          </a:prstGeom>
          <a:noFill/>
        </p:spPr>
        <p:txBody>
          <a:bodyPr wrap="square" rtlCol="0">
            <a:spAutoFit/>
          </a:bodyPr>
          <a:lstStyle/>
          <a:p>
            <a:r>
              <a:rPr lang="en-GB" sz="1800" b="1" dirty="0" smtClean="0">
                <a:solidFill>
                  <a:srgbClr val="009900"/>
                </a:solidFill>
              </a:rPr>
              <a:t>Pros</a:t>
            </a:r>
            <a:r>
              <a:rPr lang="en-GB" sz="1800" b="1" dirty="0" smtClean="0">
                <a:solidFill>
                  <a:srgbClr val="C00000"/>
                </a:solidFill>
              </a:rPr>
              <a:t> </a:t>
            </a:r>
            <a:r>
              <a:rPr lang="en-GB" sz="1800" b="1" dirty="0" smtClean="0"/>
              <a:t>and</a:t>
            </a:r>
            <a:r>
              <a:rPr lang="en-GB" sz="1800" b="1" dirty="0" smtClean="0">
                <a:solidFill>
                  <a:srgbClr val="C00000"/>
                </a:solidFill>
              </a:rPr>
              <a:t> cons:</a:t>
            </a:r>
          </a:p>
          <a:p>
            <a:pPr marL="285750" indent="-285750">
              <a:buClr>
                <a:srgbClr val="009900"/>
              </a:buClr>
              <a:buFont typeface="Wingdings" charset="2"/>
              <a:buChar char="ü"/>
            </a:pPr>
            <a:r>
              <a:rPr lang="en-GB" sz="1600" b="0" dirty="0" smtClean="0"/>
              <a:t>Hardly </a:t>
            </a:r>
            <a:r>
              <a:rPr lang="en-GB" sz="1600" b="0" dirty="0"/>
              <a:t>affected by </a:t>
            </a:r>
            <a:r>
              <a:rPr lang="en-GB" sz="1600" b="0" dirty="0" smtClean="0"/>
              <a:t>rain</a:t>
            </a:r>
          </a:p>
          <a:p>
            <a:pPr marL="285750" indent="-285750">
              <a:buClr>
                <a:srgbClr val="009900"/>
              </a:buClr>
              <a:buFont typeface="Wingdings" charset="2"/>
              <a:buChar char="ü"/>
            </a:pPr>
            <a:r>
              <a:rPr lang="en-GB" sz="1600" b="0" dirty="0" smtClean="0"/>
              <a:t>High quality wind direction (especially ASCAT)</a:t>
            </a:r>
          </a:p>
          <a:p>
            <a:pPr marL="285750" indent="-285750">
              <a:buClr>
                <a:srgbClr val="C00000"/>
              </a:buClr>
              <a:buFont typeface="Wingdings" charset="2"/>
              <a:buChar char="ü"/>
            </a:pPr>
            <a:r>
              <a:rPr lang="en-GB" sz="1600" b="0" dirty="0" smtClean="0"/>
              <a:t>Two nearly opposite wind solutions</a:t>
            </a:r>
          </a:p>
          <a:p>
            <a:pPr marL="285750" indent="-285750">
              <a:buClr>
                <a:srgbClr val="C00000"/>
              </a:buClr>
              <a:buFont typeface="Wingdings" charset="2"/>
              <a:buChar char="ü"/>
            </a:pPr>
            <a:r>
              <a:rPr lang="en-GB" sz="1600" b="0" dirty="0" smtClean="0"/>
              <a:t>Rather narrow swath: </a:t>
            </a:r>
          </a:p>
          <a:p>
            <a:pPr marL="623888" indent="-268288">
              <a:buClr>
                <a:schemeClr val="tx2"/>
              </a:buClr>
              <a:buSzPct val="100000"/>
              <a:buFont typeface="Wingdings" charset="2"/>
              <a:buChar char="§"/>
            </a:pPr>
            <a:r>
              <a:rPr lang="en-GB" sz="1600" b="0" dirty="0" smtClean="0"/>
              <a:t>ERS-1/2: 500km </a:t>
            </a:r>
          </a:p>
          <a:p>
            <a:pPr marL="623888" indent="-268288">
              <a:buClr>
                <a:schemeClr val="tx2"/>
              </a:buClr>
              <a:buSzPct val="100000"/>
              <a:buFont typeface="Wingdings" charset="2"/>
              <a:buChar char="§"/>
            </a:pPr>
            <a:r>
              <a:rPr lang="en-GB" sz="1600" b="0" dirty="0" smtClean="0"/>
              <a:t>ASCAT-A/B: 2x550km</a:t>
            </a:r>
            <a:endParaRPr lang="en-GB" sz="1600" b="0" dirty="0"/>
          </a:p>
          <a:p>
            <a:r>
              <a:rPr lang="en-GB" dirty="0"/>
              <a:t> </a:t>
            </a:r>
          </a:p>
        </p:txBody>
      </p:sp>
      <p:pic>
        <p:nvPicPr>
          <p:cNvPr id="9" name="Picture 8"/>
          <p:cNvPicPr>
            <a:picLocks noChangeAspect="1"/>
          </p:cNvPicPr>
          <p:nvPr/>
        </p:nvPicPr>
        <p:blipFill rotWithShape="1">
          <a:blip r:embed="rId2"/>
          <a:srcRect l="7110" r="13252" b="-1179"/>
          <a:stretch/>
        </p:blipFill>
        <p:spPr>
          <a:xfrm>
            <a:off x="5652120" y="620688"/>
            <a:ext cx="3240360" cy="3087675"/>
          </a:xfrm>
          <a:prstGeom prst="rect">
            <a:avLst/>
          </a:prstGeom>
        </p:spPr>
      </p:pic>
    </p:spTree>
    <p:extLst>
      <p:ext uri="{BB962C8B-B14F-4D97-AF65-F5344CB8AC3E}">
        <p14:creationId xmlns:p14="http://schemas.microsoft.com/office/powerpoint/2010/main" val="4214690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bwMode="auto">
          <a:xfrm>
            <a:off x="0" y="0"/>
            <a:ext cx="9144000" cy="562013"/>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Ku-band </a:t>
            </a:r>
            <a:r>
              <a:rPr lang="en-GB" sz="2800" kern="0" dirty="0" err="1" smtClean="0"/>
              <a:t>scatterometers</a:t>
            </a:r>
            <a:endParaRPr lang="en-GB" sz="2800" kern="0" dirty="0"/>
          </a:p>
        </p:txBody>
      </p:sp>
      <p:sp>
        <p:nvSpPr>
          <p:cNvPr id="3" name="TextBox 2"/>
          <p:cNvSpPr txBox="1"/>
          <p:nvPr/>
        </p:nvSpPr>
        <p:spPr>
          <a:xfrm>
            <a:off x="199215" y="822560"/>
            <a:ext cx="6348730" cy="1354217"/>
          </a:xfrm>
          <a:prstGeom prst="rect">
            <a:avLst/>
          </a:prstGeom>
          <a:noFill/>
        </p:spPr>
        <p:txBody>
          <a:bodyPr wrap="square" rtlCol="0">
            <a:spAutoFit/>
          </a:bodyPr>
          <a:lstStyle/>
          <a:p>
            <a:r>
              <a:rPr lang="en-GB" dirty="0" smtClean="0"/>
              <a:t>Used on US, Japanese, Indian and Chinese platforms:</a:t>
            </a:r>
          </a:p>
          <a:p>
            <a:pPr marL="644525" indent="-285750">
              <a:buClr>
                <a:srgbClr val="C00000"/>
              </a:buClr>
              <a:buFont typeface="Wingdings" panose="05000000000000000000" pitchFamily="2" charset="2"/>
              <a:buChar char="ü"/>
            </a:pPr>
            <a:r>
              <a:rPr lang="en-GB" sz="1600" dirty="0" smtClean="0"/>
              <a:t>NSCAT, </a:t>
            </a:r>
            <a:r>
              <a:rPr lang="en-GB" sz="1600" dirty="0" err="1" smtClean="0"/>
              <a:t>QuikSCAT</a:t>
            </a:r>
            <a:r>
              <a:rPr lang="en-GB" sz="1600" dirty="0" smtClean="0"/>
              <a:t>, </a:t>
            </a:r>
            <a:r>
              <a:rPr lang="en-GB" sz="1600" dirty="0" err="1" smtClean="0"/>
              <a:t>SeaWinds</a:t>
            </a:r>
            <a:r>
              <a:rPr lang="en-GB" sz="1600" dirty="0" smtClean="0"/>
              <a:t> </a:t>
            </a:r>
            <a:r>
              <a:rPr lang="en-GB" sz="1600" b="0" dirty="0" smtClean="0"/>
              <a:t>by NASA (and Japan)</a:t>
            </a:r>
          </a:p>
          <a:p>
            <a:pPr marL="644525" indent="-285750">
              <a:buClr>
                <a:srgbClr val="C00000"/>
              </a:buClr>
              <a:buFont typeface="Wingdings" panose="05000000000000000000" pitchFamily="2" charset="2"/>
              <a:buChar char="ü"/>
            </a:pPr>
            <a:r>
              <a:rPr lang="en-GB" sz="1600" dirty="0" err="1" smtClean="0"/>
              <a:t>Oceansat</a:t>
            </a:r>
            <a:r>
              <a:rPr lang="en-GB" sz="1600" dirty="0" smtClean="0"/>
              <a:t> </a:t>
            </a:r>
            <a:r>
              <a:rPr lang="en-GB" sz="1600" b="0" dirty="0" smtClean="0"/>
              <a:t>by ISRO</a:t>
            </a:r>
          </a:p>
          <a:p>
            <a:pPr marL="644525" indent="-285750">
              <a:buClr>
                <a:srgbClr val="C00000"/>
              </a:buClr>
              <a:buFont typeface="Wingdings" panose="05000000000000000000" pitchFamily="2" charset="2"/>
              <a:buChar char="ü"/>
            </a:pPr>
            <a:r>
              <a:rPr lang="en-GB" sz="1600" dirty="0" smtClean="0"/>
              <a:t>Haiyang-2A </a:t>
            </a:r>
            <a:r>
              <a:rPr lang="en-GB" sz="1600" b="0" dirty="0" smtClean="0"/>
              <a:t>by China</a:t>
            </a:r>
          </a:p>
          <a:p>
            <a:pPr marL="644525" indent="-285750">
              <a:buClr>
                <a:srgbClr val="C00000"/>
              </a:buClr>
              <a:buFont typeface="Wingdings" panose="05000000000000000000" pitchFamily="2" charset="2"/>
              <a:buChar char="ü"/>
            </a:pPr>
            <a:r>
              <a:rPr lang="en-GB" sz="1600" dirty="0" err="1" smtClean="0"/>
              <a:t>RapidSCAT</a:t>
            </a:r>
            <a:r>
              <a:rPr lang="en-GB" sz="1600" dirty="0" smtClean="0"/>
              <a:t> </a:t>
            </a:r>
            <a:r>
              <a:rPr lang="en-GB" sz="1600" b="0" dirty="0" smtClean="0"/>
              <a:t>on the ISS</a:t>
            </a:r>
          </a:p>
        </p:txBody>
      </p:sp>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brightnessContrast bright="-5000" contrast="20000"/>
                    </a14:imgEffect>
                  </a14:imgLayer>
                </a14:imgProps>
              </a:ext>
              <a:ext uri="{28A0092B-C50C-407E-A947-70E740481C1C}">
                <a14:useLocalDpi xmlns:a14="http://schemas.microsoft.com/office/drawing/2010/main" val="0"/>
              </a:ext>
            </a:extLst>
          </a:blip>
          <a:stretch>
            <a:fillRect/>
          </a:stretch>
        </p:blipFill>
        <p:spPr>
          <a:xfrm>
            <a:off x="5950124" y="1271537"/>
            <a:ext cx="3076399" cy="2108002"/>
          </a:xfrm>
          <a:prstGeom prst="rect">
            <a:avLst/>
          </a:prstGeom>
        </p:spPr>
      </p:pic>
      <p:sp>
        <p:nvSpPr>
          <p:cNvPr id="6" name="TextBox 5"/>
          <p:cNvSpPr txBox="1"/>
          <p:nvPr/>
        </p:nvSpPr>
        <p:spPr>
          <a:xfrm>
            <a:off x="370031" y="3519675"/>
            <a:ext cx="5942652" cy="1815882"/>
          </a:xfrm>
          <a:prstGeom prst="rect">
            <a:avLst/>
          </a:prstGeom>
          <a:noFill/>
        </p:spPr>
        <p:txBody>
          <a:bodyPr wrap="none" rtlCol="0">
            <a:spAutoFit/>
          </a:bodyPr>
          <a:lstStyle/>
          <a:p>
            <a:r>
              <a:rPr lang="en-GB" sz="1600" b="1" dirty="0" smtClean="0">
                <a:solidFill>
                  <a:srgbClr val="009900"/>
                </a:solidFill>
              </a:rPr>
              <a:t>Pros</a:t>
            </a:r>
            <a:r>
              <a:rPr lang="en-GB" sz="1600" b="1" dirty="0" smtClean="0">
                <a:solidFill>
                  <a:srgbClr val="C00000"/>
                </a:solidFill>
              </a:rPr>
              <a:t> </a:t>
            </a:r>
            <a:r>
              <a:rPr lang="en-GB" sz="1600" b="1" dirty="0" smtClean="0"/>
              <a:t>and</a:t>
            </a:r>
            <a:r>
              <a:rPr lang="en-GB" sz="1600" b="1" dirty="0" smtClean="0">
                <a:solidFill>
                  <a:srgbClr val="C00000"/>
                </a:solidFill>
              </a:rPr>
              <a:t> cons:</a:t>
            </a:r>
          </a:p>
          <a:p>
            <a:pPr marL="285750" indent="-285750">
              <a:buClr>
                <a:srgbClr val="009900"/>
              </a:buClr>
              <a:buFont typeface="Wingdings" panose="05000000000000000000" pitchFamily="2" charset="2"/>
              <a:buChar char="ü"/>
            </a:pPr>
            <a:r>
              <a:rPr lang="en-GB" sz="1600" b="0" dirty="0" smtClean="0"/>
              <a:t>Up to four wind solutions (rank-1 most often the correct one)</a:t>
            </a:r>
          </a:p>
          <a:p>
            <a:pPr marL="285750" indent="-285750">
              <a:buClr>
                <a:srgbClr val="009900"/>
              </a:buClr>
              <a:buFont typeface="Wingdings" panose="05000000000000000000" pitchFamily="2" charset="2"/>
              <a:buChar char="ü"/>
            </a:pPr>
            <a:r>
              <a:rPr lang="en-GB" sz="1600" b="0" dirty="0"/>
              <a:t>Broad swath (1,800km</a:t>
            </a:r>
            <a:r>
              <a:rPr lang="en-GB" sz="1600" b="0" dirty="0" smtClean="0"/>
              <a:t>)</a:t>
            </a:r>
          </a:p>
          <a:p>
            <a:pPr marL="285750" indent="-285750">
              <a:buClr>
                <a:srgbClr val="C00000"/>
              </a:buClr>
              <a:buFont typeface="Wingdings" panose="05000000000000000000" pitchFamily="2" charset="2"/>
              <a:buChar char="ü"/>
            </a:pPr>
            <a:r>
              <a:rPr lang="en-GB" sz="1600" b="0" dirty="0" smtClean="0"/>
              <a:t>Affected </a:t>
            </a:r>
            <a:r>
              <a:rPr lang="en-GB" sz="1600" b="0" dirty="0"/>
              <a:t>by </a:t>
            </a:r>
            <a:r>
              <a:rPr lang="en-GB" sz="1600" b="0" dirty="0" smtClean="0"/>
              <a:t>rain</a:t>
            </a:r>
          </a:p>
          <a:p>
            <a:pPr marL="285750" indent="-285750">
              <a:buClr>
                <a:srgbClr val="C00000"/>
              </a:buClr>
              <a:buFont typeface="Wingdings" panose="05000000000000000000" pitchFamily="2" charset="2"/>
              <a:buChar char="ü"/>
            </a:pPr>
            <a:r>
              <a:rPr lang="en-GB" sz="1600" b="0" dirty="0" smtClean="0"/>
              <a:t>Problems regarding wind direction:</a:t>
            </a:r>
          </a:p>
          <a:p>
            <a:pPr marL="720725" lvl="1" indent="-268288">
              <a:buClr>
                <a:schemeClr val="tx2"/>
              </a:buClr>
              <a:buSzPct val="100000"/>
              <a:buFont typeface="Wingdings" panose="05000000000000000000" pitchFamily="2" charset="2"/>
              <a:buChar char="§"/>
            </a:pPr>
            <a:r>
              <a:rPr lang="en-GB" sz="1600" b="0" dirty="0"/>
              <a:t>azimuth diversity not good in centre of swath</a:t>
            </a:r>
          </a:p>
          <a:p>
            <a:pPr marL="720725" lvl="1" indent="-268288">
              <a:buClr>
                <a:schemeClr val="tx2"/>
              </a:buClr>
              <a:buSzPct val="100000"/>
              <a:buFont typeface="Wingdings" panose="05000000000000000000" pitchFamily="2" charset="2"/>
              <a:buChar char="§"/>
            </a:pPr>
            <a:r>
              <a:rPr lang="en-GB" sz="1600" b="0" dirty="0"/>
              <a:t>outer 200km only sensed by one beam</a:t>
            </a:r>
            <a:r>
              <a:rPr lang="en-GB" sz="1600" b="0" dirty="0" smtClean="0"/>
              <a:t>.</a:t>
            </a:r>
            <a:endParaRPr lang="en-GB" sz="1600" b="0" dirty="0"/>
          </a:p>
        </p:txBody>
      </p:sp>
      <p:sp>
        <p:nvSpPr>
          <p:cNvPr id="8" name="TextBox 7"/>
          <p:cNvSpPr txBox="1"/>
          <p:nvPr/>
        </p:nvSpPr>
        <p:spPr>
          <a:xfrm>
            <a:off x="777816" y="2325538"/>
            <a:ext cx="3961469" cy="830997"/>
          </a:xfrm>
          <a:prstGeom prst="rect">
            <a:avLst/>
          </a:prstGeom>
          <a:noFill/>
        </p:spPr>
        <p:txBody>
          <a:bodyPr wrap="none" rtlCol="0">
            <a:spAutoFit/>
          </a:bodyPr>
          <a:lstStyle/>
          <a:p>
            <a:pPr marL="285750" indent="-285750">
              <a:buClr>
                <a:schemeClr val="tx2"/>
              </a:buClr>
              <a:buFont typeface="Wingdings" panose="05000000000000000000" pitchFamily="2" charset="2"/>
              <a:buChar char="§"/>
            </a:pPr>
            <a:r>
              <a:rPr lang="en-GB" sz="1600" b="0" dirty="0"/>
              <a:t>f</a:t>
            </a:r>
            <a:r>
              <a:rPr lang="en-GB" sz="1600" b="0" dirty="0" smtClean="0"/>
              <a:t>~13 GHz (</a:t>
            </a:r>
            <a:r>
              <a:rPr lang="el-GR" sz="1600" b="0" dirty="0"/>
              <a:t>λ </a:t>
            </a:r>
            <a:r>
              <a:rPr lang="en-GB" sz="1600" b="0" dirty="0" smtClean="0"/>
              <a:t>~ 2.2 cm)</a:t>
            </a:r>
          </a:p>
          <a:p>
            <a:pPr marL="285750" indent="-285750">
              <a:buClr>
                <a:schemeClr val="tx2"/>
              </a:buClr>
              <a:buFont typeface="Wingdings" panose="05000000000000000000" pitchFamily="2" charset="2"/>
              <a:buChar char="§"/>
            </a:pPr>
            <a:r>
              <a:rPr lang="en-GB" sz="1600" b="0" dirty="0" smtClean="0"/>
              <a:t>VV and HH polarization:</a:t>
            </a:r>
          </a:p>
          <a:p>
            <a:pPr marL="285750" indent="-285750">
              <a:buClr>
                <a:schemeClr val="tx2"/>
              </a:buClr>
              <a:buFont typeface="Wingdings" panose="05000000000000000000" pitchFamily="2" charset="2"/>
              <a:buChar char="§"/>
            </a:pPr>
            <a:r>
              <a:rPr lang="en-GB" sz="1600" b="0" dirty="0" smtClean="0"/>
              <a:t>Two rotating pencil-beams (4 look angles)</a:t>
            </a:r>
          </a:p>
        </p:txBody>
      </p:sp>
      <p:pic>
        <p:nvPicPr>
          <p:cNvPr id="5" name="Picture 4"/>
          <p:cNvPicPr>
            <a:picLocks noChangeAspect="1"/>
          </p:cNvPicPr>
          <p:nvPr/>
        </p:nvPicPr>
        <p:blipFill rotWithShape="1">
          <a:blip r:embed="rId4"/>
          <a:srcRect l="1943" t="12379" r="4796"/>
          <a:stretch/>
        </p:blipFill>
        <p:spPr>
          <a:xfrm>
            <a:off x="5652120" y="4458394"/>
            <a:ext cx="3240360" cy="1586861"/>
          </a:xfrm>
          <a:prstGeom prst="rect">
            <a:avLst/>
          </a:prstGeom>
        </p:spPr>
      </p:pic>
      <p:sp>
        <p:nvSpPr>
          <p:cNvPr id="7" name="TextBox 6"/>
          <p:cNvSpPr txBox="1"/>
          <p:nvPr/>
        </p:nvSpPr>
        <p:spPr>
          <a:xfrm>
            <a:off x="6156176" y="4273728"/>
            <a:ext cx="2664296" cy="307777"/>
          </a:xfrm>
          <a:prstGeom prst="rect">
            <a:avLst/>
          </a:prstGeom>
          <a:noFill/>
        </p:spPr>
        <p:txBody>
          <a:bodyPr wrap="square" rtlCol="0">
            <a:spAutoFit/>
          </a:bodyPr>
          <a:lstStyle/>
          <a:p>
            <a:r>
              <a:rPr lang="en-GB" sz="1400" b="1" dirty="0" smtClean="0"/>
              <a:t>OSCAT daily coverage</a:t>
            </a:r>
            <a:endParaRPr lang="en-GB" sz="1400" b="1" dirty="0"/>
          </a:p>
        </p:txBody>
      </p:sp>
    </p:spTree>
    <p:extLst>
      <p:ext uri="{BB962C8B-B14F-4D97-AF65-F5344CB8AC3E}">
        <p14:creationId xmlns:p14="http://schemas.microsoft.com/office/powerpoint/2010/main" val="2520626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377732" y="40229"/>
            <a:ext cx="8113712" cy="499679"/>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Operational usage of scatterometer winds at ECMWF</a:t>
            </a:r>
          </a:p>
        </p:txBody>
      </p:sp>
      <p:graphicFrame>
        <p:nvGraphicFramePr>
          <p:cNvPr id="31" name="Table 30"/>
          <p:cNvGraphicFramePr>
            <a:graphicFrameLocks noGrp="1"/>
          </p:cNvGraphicFramePr>
          <p:nvPr>
            <p:extLst>
              <p:ext uri="{D42A27DB-BD31-4B8C-83A1-F6EECF244321}">
                <p14:modId xmlns:p14="http://schemas.microsoft.com/office/powerpoint/2010/main" val="3198542892"/>
              </p:ext>
            </p:extLst>
          </p:nvPr>
        </p:nvGraphicFramePr>
        <p:xfrm>
          <a:off x="0" y="872697"/>
          <a:ext cx="9150205" cy="406797"/>
        </p:xfrm>
        <a:graphic>
          <a:graphicData uri="http://schemas.openxmlformats.org/drawingml/2006/table">
            <a:tbl>
              <a:tblPr firstRow="1" bandRow="1"/>
              <a:tblGrid>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tblGrid>
              <a:tr h="406797">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95</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96</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97</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98</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99</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00</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01</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02</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03</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04</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05</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06</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07</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08</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09</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10</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11</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12</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13</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14</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p>
                      <a:pPr algn="ctr"/>
                      <a:r>
                        <a:rPr lang="en-GB" sz="1400" b="1" dirty="0" smtClean="0">
                          <a:solidFill>
                            <a:srgbClr val="FF9966"/>
                          </a:solidFill>
                        </a:rPr>
                        <a:t>15</a:t>
                      </a:r>
                      <a:endParaRPr lang="en-GB" sz="1400" dirty="0">
                        <a:solidFill>
                          <a:srgbClr val="FF9966"/>
                        </a:solidFill>
                      </a:endParaRPr>
                    </a:p>
                  </a:txBody>
                  <a:tcP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16</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GB" sz="1400" dirty="0" smtClean="0">
                          <a:solidFill>
                            <a:srgbClr val="FF9966"/>
                          </a:solidFill>
                        </a:rPr>
                        <a:t>17</a:t>
                      </a:r>
                      <a:endParaRPr lang="en-GB" sz="1400" dirty="0">
                        <a:solidFill>
                          <a:srgbClr val="FF9966"/>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r>
            </a:tbl>
          </a:graphicData>
        </a:graphic>
      </p:graphicFrame>
      <p:graphicFrame>
        <p:nvGraphicFramePr>
          <p:cNvPr id="32" name="Table 31"/>
          <p:cNvGraphicFramePr>
            <a:graphicFrameLocks noGrp="1"/>
          </p:cNvGraphicFramePr>
          <p:nvPr>
            <p:extLst>
              <p:ext uri="{D42A27DB-BD31-4B8C-83A1-F6EECF244321}">
                <p14:modId xmlns:p14="http://schemas.microsoft.com/office/powerpoint/2010/main" val="2474467868"/>
              </p:ext>
            </p:extLst>
          </p:nvPr>
        </p:nvGraphicFramePr>
        <p:xfrm>
          <a:off x="-1562" y="1277386"/>
          <a:ext cx="9150205" cy="4480272"/>
        </p:xfrm>
        <a:graphic>
          <a:graphicData uri="http://schemas.openxmlformats.org/drawingml/2006/table">
            <a:tbl>
              <a:tblPr firstRow="1" bandRow="1"/>
              <a:tblGrid>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gridCol w="397835"/>
              </a:tblGrid>
              <a:tr h="4480272">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p>
                      <a:endParaRPr lang="en-GB" dirty="0"/>
                    </a:p>
                  </a:txBody>
                  <a:tcP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endParaRPr lang="en-GB"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lumMod val="20000"/>
                        <a:lumOff val="80000"/>
                      </a:srgbClr>
                    </a:solidFill>
                  </a:tcPr>
                </a:tc>
              </a:tr>
            </a:tbl>
          </a:graphicData>
        </a:graphic>
      </p:graphicFrame>
      <p:sp>
        <p:nvSpPr>
          <p:cNvPr id="33" name="Pentagon 32"/>
          <p:cNvSpPr/>
          <p:nvPr/>
        </p:nvSpPr>
        <p:spPr bwMode="auto">
          <a:xfrm>
            <a:off x="121655" y="1789088"/>
            <a:ext cx="627645" cy="268287"/>
          </a:xfrm>
          <a:prstGeom prst="homePlate">
            <a:avLst/>
          </a:prstGeom>
          <a:solidFill>
            <a:srgbClr val="8064A2">
              <a:lumMod val="40000"/>
              <a:lumOff val="60000"/>
            </a:srgbClr>
          </a:solid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34" name="Pentagon 33"/>
          <p:cNvSpPr/>
          <p:nvPr/>
        </p:nvSpPr>
        <p:spPr bwMode="auto">
          <a:xfrm>
            <a:off x="7076340" y="4661752"/>
            <a:ext cx="566853" cy="288032"/>
          </a:xfrm>
          <a:prstGeom prst="homePlate">
            <a:avLst/>
          </a:prstGeom>
          <a:solidFill>
            <a:srgbClr val="F79646">
              <a:lumMod val="60000"/>
              <a:lumOff val="40000"/>
            </a:srgbClr>
          </a:solid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35" name="Pentagon 34"/>
          <p:cNvSpPr/>
          <p:nvPr/>
        </p:nvSpPr>
        <p:spPr bwMode="auto">
          <a:xfrm>
            <a:off x="5076056" y="3637195"/>
            <a:ext cx="4000569" cy="288032"/>
          </a:xfrm>
          <a:prstGeom prst="homePlate">
            <a:avLst/>
          </a:prstGeom>
          <a:solidFill>
            <a:srgbClr val="8064A2">
              <a:lumMod val="40000"/>
              <a:lumOff val="60000"/>
            </a:srgbClr>
          </a:solid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36" name="Pentagon 35"/>
          <p:cNvSpPr/>
          <p:nvPr/>
        </p:nvSpPr>
        <p:spPr bwMode="auto">
          <a:xfrm>
            <a:off x="3073531" y="3088436"/>
            <a:ext cx="2768469" cy="316280"/>
          </a:xfrm>
          <a:prstGeom prst="homePlate">
            <a:avLst/>
          </a:prstGeom>
          <a:solidFill>
            <a:srgbClr val="F79646">
              <a:lumMod val="60000"/>
              <a:lumOff val="40000"/>
            </a:srgbClr>
          </a:solid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37" name="Pentagon 36"/>
          <p:cNvSpPr/>
          <p:nvPr/>
        </p:nvSpPr>
        <p:spPr bwMode="auto">
          <a:xfrm>
            <a:off x="7461532" y="4157706"/>
            <a:ext cx="1615094" cy="265557"/>
          </a:xfrm>
          <a:prstGeom prst="homePlate">
            <a:avLst/>
          </a:prstGeom>
          <a:solidFill>
            <a:srgbClr val="8064A2">
              <a:lumMod val="40000"/>
              <a:lumOff val="60000"/>
            </a:srgbClr>
          </a:solid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38" name="Pentagon 37"/>
          <p:cNvSpPr/>
          <p:nvPr/>
        </p:nvSpPr>
        <p:spPr bwMode="auto">
          <a:xfrm>
            <a:off x="646515" y="2365152"/>
            <a:ext cx="2088232" cy="288032"/>
          </a:xfrm>
          <a:prstGeom prst="homePlate">
            <a:avLst/>
          </a:prstGeom>
          <a:solidFill>
            <a:srgbClr val="8064A2">
              <a:lumMod val="40000"/>
              <a:lumOff val="60000"/>
            </a:srgbClr>
          </a:solid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39" name="Pentagon 38"/>
          <p:cNvSpPr/>
          <p:nvPr/>
        </p:nvSpPr>
        <p:spPr bwMode="auto">
          <a:xfrm>
            <a:off x="3429726" y="2365152"/>
            <a:ext cx="3172955" cy="288032"/>
          </a:xfrm>
          <a:prstGeom prst="homePlate">
            <a:avLst/>
          </a:prstGeom>
          <a:solidFill>
            <a:srgbClr val="8064A2">
              <a:lumMod val="40000"/>
              <a:lumOff val="60000"/>
            </a:srgbClr>
          </a:solidFill>
          <a:ln w="50800" cap="flat" cmpd="sng" algn="ctr">
            <a:solidFill>
              <a:srgbClr val="4F81BD"/>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40" name="TextBox 39"/>
          <p:cNvSpPr txBox="1"/>
          <p:nvPr/>
        </p:nvSpPr>
        <p:spPr>
          <a:xfrm>
            <a:off x="86929" y="1498927"/>
            <a:ext cx="1109941" cy="307777"/>
          </a:xfrm>
          <a:prstGeom prst="rect">
            <a:avLst/>
          </a:prstGeom>
          <a:noFill/>
        </p:spPr>
        <p:txBody>
          <a:bodyPr wrap="square" rtlCol="0">
            <a:spAutoFit/>
          </a:bodyPr>
          <a:lstStyle/>
          <a:p>
            <a:pPr fontAlgn="auto">
              <a:spcBef>
                <a:spcPts val="0"/>
              </a:spcBef>
              <a:spcAft>
                <a:spcPts val="0"/>
              </a:spcAft>
            </a:pPr>
            <a:r>
              <a:rPr lang="en-GB" sz="1400" dirty="0" smtClean="0">
                <a:solidFill>
                  <a:prstClr val="black"/>
                </a:solidFill>
                <a:latin typeface="Arial"/>
              </a:rPr>
              <a:t>ERS-1</a:t>
            </a:r>
            <a:endParaRPr lang="en-GB" sz="1400" dirty="0">
              <a:solidFill>
                <a:prstClr val="black"/>
              </a:solidFill>
              <a:latin typeface="Arial"/>
            </a:endParaRPr>
          </a:p>
        </p:txBody>
      </p:sp>
      <p:sp>
        <p:nvSpPr>
          <p:cNvPr id="41" name="TextBox 40"/>
          <p:cNvSpPr txBox="1"/>
          <p:nvPr/>
        </p:nvSpPr>
        <p:spPr>
          <a:xfrm>
            <a:off x="1196871" y="2074848"/>
            <a:ext cx="792088" cy="307777"/>
          </a:xfrm>
          <a:prstGeom prst="rect">
            <a:avLst/>
          </a:prstGeom>
          <a:noFill/>
        </p:spPr>
        <p:txBody>
          <a:bodyPr wrap="square" rtlCol="0">
            <a:spAutoFit/>
          </a:bodyPr>
          <a:lstStyle/>
          <a:p>
            <a:pPr fontAlgn="auto">
              <a:spcBef>
                <a:spcPts val="0"/>
              </a:spcBef>
              <a:spcAft>
                <a:spcPts val="0"/>
              </a:spcAft>
            </a:pPr>
            <a:r>
              <a:rPr lang="en-GB" sz="1400" dirty="0" smtClean="0">
                <a:solidFill>
                  <a:prstClr val="black"/>
                </a:solidFill>
                <a:latin typeface="Arial"/>
              </a:rPr>
              <a:t>ERS-2</a:t>
            </a:r>
            <a:endParaRPr lang="en-GB" sz="1400" dirty="0">
              <a:solidFill>
                <a:prstClr val="black"/>
              </a:solidFill>
              <a:latin typeface="Arial"/>
            </a:endParaRPr>
          </a:p>
        </p:txBody>
      </p:sp>
      <p:sp>
        <p:nvSpPr>
          <p:cNvPr id="42" name="TextBox 41"/>
          <p:cNvSpPr txBox="1"/>
          <p:nvPr/>
        </p:nvSpPr>
        <p:spPr>
          <a:xfrm>
            <a:off x="3717597" y="2057375"/>
            <a:ext cx="3227560" cy="307777"/>
          </a:xfrm>
          <a:prstGeom prst="rect">
            <a:avLst/>
          </a:prstGeom>
          <a:noFill/>
        </p:spPr>
        <p:txBody>
          <a:bodyPr wrap="square" rtlCol="0">
            <a:spAutoFit/>
          </a:bodyPr>
          <a:lstStyle/>
          <a:p>
            <a:pPr fontAlgn="auto">
              <a:spcBef>
                <a:spcPts val="0"/>
              </a:spcBef>
              <a:spcAft>
                <a:spcPts val="0"/>
              </a:spcAft>
            </a:pPr>
            <a:r>
              <a:rPr lang="en-GB" sz="1400" dirty="0" smtClean="0">
                <a:solidFill>
                  <a:prstClr val="black"/>
                </a:solidFill>
                <a:latin typeface="Arial"/>
              </a:rPr>
              <a:t>ERS-2 (Regional Mission Scenario)</a:t>
            </a:r>
            <a:endParaRPr lang="en-GB" sz="1400" dirty="0">
              <a:solidFill>
                <a:prstClr val="black"/>
              </a:solidFill>
              <a:latin typeface="Arial"/>
            </a:endParaRPr>
          </a:p>
        </p:txBody>
      </p:sp>
      <p:sp>
        <p:nvSpPr>
          <p:cNvPr id="43" name="TextBox 42"/>
          <p:cNvSpPr txBox="1"/>
          <p:nvPr/>
        </p:nvSpPr>
        <p:spPr>
          <a:xfrm>
            <a:off x="2062165" y="3074474"/>
            <a:ext cx="1345163" cy="307777"/>
          </a:xfrm>
          <a:prstGeom prst="rect">
            <a:avLst/>
          </a:prstGeom>
          <a:noFill/>
        </p:spPr>
        <p:txBody>
          <a:bodyPr wrap="square" rtlCol="0">
            <a:spAutoFit/>
          </a:bodyPr>
          <a:lstStyle/>
          <a:p>
            <a:pPr fontAlgn="auto">
              <a:spcBef>
                <a:spcPts val="0"/>
              </a:spcBef>
              <a:spcAft>
                <a:spcPts val="0"/>
              </a:spcAft>
            </a:pPr>
            <a:r>
              <a:rPr lang="en-GB" sz="1400" dirty="0" err="1" smtClean="0">
                <a:solidFill>
                  <a:prstClr val="black"/>
                </a:solidFill>
                <a:latin typeface="Arial"/>
              </a:rPr>
              <a:t>QuikSCAT</a:t>
            </a:r>
            <a:endParaRPr lang="en-GB" sz="1400" dirty="0">
              <a:solidFill>
                <a:prstClr val="black"/>
              </a:solidFill>
              <a:latin typeface="Arial"/>
            </a:endParaRPr>
          </a:p>
        </p:txBody>
      </p:sp>
      <p:sp>
        <p:nvSpPr>
          <p:cNvPr id="44" name="TextBox 43"/>
          <p:cNvSpPr txBox="1"/>
          <p:nvPr/>
        </p:nvSpPr>
        <p:spPr>
          <a:xfrm>
            <a:off x="3429726" y="3634779"/>
            <a:ext cx="1872208" cy="307777"/>
          </a:xfrm>
          <a:prstGeom prst="rect">
            <a:avLst/>
          </a:prstGeom>
          <a:noFill/>
        </p:spPr>
        <p:txBody>
          <a:bodyPr wrap="square" rtlCol="0">
            <a:spAutoFit/>
          </a:bodyPr>
          <a:lstStyle/>
          <a:p>
            <a:pPr fontAlgn="auto">
              <a:spcBef>
                <a:spcPts val="0"/>
              </a:spcBef>
              <a:spcAft>
                <a:spcPts val="0"/>
              </a:spcAft>
            </a:pPr>
            <a:r>
              <a:rPr lang="en-GB" sz="1400" dirty="0" smtClean="0">
                <a:solidFill>
                  <a:prstClr val="black"/>
                </a:solidFill>
                <a:latin typeface="Arial"/>
              </a:rPr>
              <a:t>METOP-A ASCAT</a:t>
            </a:r>
            <a:endParaRPr lang="en-GB" sz="1400" dirty="0">
              <a:solidFill>
                <a:prstClr val="black"/>
              </a:solidFill>
              <a:latin typeface="Arial"/>
            </a:endParaRPr>
          </a:p>
        </p:txBody>
      </p:sp>
      <p:sp>
        <p:nvSpPr>
          <p:cNvPr id="45" name="TextBox 44"/>
          <p:cNvSpPr txBox="1"/>
          <p:nvPr/>
        </p:nvSpPr>
        <p:spPr>
          <a:xfrm>
            <a:off x="5805532" y="4115486"/>
            <a:ext cx="1806398" cy="307777"/>
          </a:xfrm>
          <a:prstGeom prst="rect">
            <a:avLst/>
          </a:prstGeom>
          <a:noFill/>
        </p:spPr>
        <p:txBody>
          <a:bodyPr wrap="square" rtlCol="0">
            <a:spAutoFit/>
          </a:bodyPr>
          <a:lstStyle/>
          <a:p>
            <a:pPr fontAlgn="auto">
              <a:spcBef>
                <a:spcPts val="0"/>
              </a:spcBef>
              <a:spcAft>
                <a:spcPts val="0"/>
              </a:spcAft>
            </a:pPr>
            <a:r>
              <a:rPr lang="en-GB" sz="1400" dirty="0" smtClean="0">
                <a:solidFill>
                  <a:prstClr val="black"/>
                </a:solidFill>
                <a:latin typeface="Arial"/>
              </a:rPr>
              <a:t>METOP-B ASCAT</a:t>
            </a:r>
            <a:endParaRPr lang="en-GB" sz="1400" dirty="0">
              <a:solidFill>
                <a:prstClr val="black"/>
              </a:solidFill>
              <a:latin typeface="Arial"/>
            </a:endParaRPr>
          </a:p>
        </p:txBody>
      </p:sp>
      <p:sp>
        <p:nvSpPr>
          <p:cNvPr id="46" name="TextBox 45"/>
          <p:cNvSpPr txBox="1"/>
          <p:nvPr/>
        </p:nvSpPr>
        <p:spPr>
          <a:xfrm>
            <a:off x="5191201" y="4651880"/>
            <a:ext cx="2029030" cy="307777"/>
          </a:xfrm>
          <a:prstGeom prst="rect">
            <a:avLst/>
          </a:prstGeom>
          <a:noFill/>
        </p:spPr>
        <p:txBody>
          <a:bodyPr wrap="square" rtlCol="0">
            <a:spAutoFit/>
          </a:bodyPr>
          <a:lstStyle/>
          <a:p>
            <a:pPr fontAlgn="auto">
              <a:spcBef>
                <a:spcPts val="0"/>
              </a:spcBef>
              <a:spcAft>
                <a:spcPts val="0"/>
              </a:spcAft>
            </a:pPr>
            <a:r>
              <a:rPr lang="en-GB" sz="1400" dirty="0" smtClean="0">
                <a:solidFill>
                  <a:prstClr val="black"/>
                </a:solidFill>
                <a:latin typeface="Arial"/>
              </a:rPr>
              <a:t>Oceansat-2 (OSCAT)</a:t>
            </a:r>
            <a:endParaRPr lang="en-GB" sz="1400" dirty="0">
              <a:solidFill>
                <a:prstClr val="black"/>
              </a:solidFill>
              <a:latin typeface="Arial"/>
            </a:endParaRPr>
          </a:p>
        </p:txBody>
      </p:sp>
      <p:sp>
        <p:nvSpPr>
          <p:cNvPr id="47" name="Pentagon 46"/>
          <p:cNvSpPr/>
          <p:nvPr/>
        </p:nvSpPr>
        <p:spPr bwMode="auto">
          <a:xfrm>
            <a:off x="4191156" y="5960962"/>
            <a:ext cx="884900" cy="288032"/>
          </a:xfrm>
          <a:prstGeom prst="homePlate">
            <a:avLst/>
          </a:prstGeom>
          <a:solidFill>
            <a:srgbClr val="F79646">
              <a:lumMod val="60000"/>
              <a:lumOff val="40000"/>
            </a:srgbClr>
          </a:solid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48" name="Pentagon 47"/>
          <p:cNvSpPr/>
          <p:nvPr/>
        </p:nvSpPr>
        <p:spPr bwMode="auto">
          <a:xfrm>
            <a:off x="1005439" y="5963090"/>
            <a:ext cx="884900" cy="288032"/>
          </a:xfrm>
          <a:prstGeom prst="homePlate">
            <a:avLst/>
          </a:prstGeom>
          <a:solidFill>
            <a:srgbClr val="8064A2">
              <a:lumMod val="40000"/>
              <a:lumOff val="60000"/>
            </a:srgbClr>
          </a:solid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49" name="TextBox 48"/>
          <p:cNvSpPr txBox="1"/>
          <p:nvPr/>
        </p:nvSpPr>
        <p:spPr>
          <a:xfrm>
            <a:off x="48182" y="5920312"/>
            <a:ext cx="1075215" cy="369332"/>
          </a:xfrm>
          <a:prstGeom prst="rect">
            <a:avLst/>
          </a:prstGeom>
          <a:noFill/>
        </p:spPr>
        <p:txBody>
          <a:bodyPr wrap="square" rtlCol="0">
            <a:spAutoFit/>
          </a:bodyPr>
          <a:lstStyle/>
          <a:p>
            <a:pPr fontAlgn="auto">
              <a:spcBef>
                <a:spcPts val="0"/>
              </a:spcBef>
              <a:spcAft>
                <a:spcPts val="0"/>
              </a:spcAft>
            </a:pPr>
            <a:r>
              <a:rPr lang="en-GB" sz="1800" b="0" dirty="0" smtClean="0">
                <a:solidFill>
                  <a:prstClr val="black"/>
                </a:solidFill>
                <a:latin typeface="Arial"/>
              </a:rPr>
              <a:t>C-Band</a:t>
            </a:r>
            <a:endParaRPr lang="en-GB" sz="1800" b="0" dirty="0">
              <a:solidFill>
                <a:prstClr val="black"/>
              </a:solidFill>
              <a:latin typeface="Arial"/>
            </a:endParaRPr>
          </a:p>
        </p:txBody>
      </p:sp>
      <p:sp>
        <p:nvSpPr>
          <p:cNvPr id="50" name="TextBox 49"/>
          <p:cNvSpPr txBox="1"/>
          <p:nvPr/>
        </p:nvSpPr>
        <p:spPr>
          <a:xfrm>
            <a:off x="3129396" y="5939988"/>
            <a:ext cx="1075215" cy="369332"/>
          </a:xfrm>
          <a:prstGeom prst="rect">
            <a:avLst/>
          </a:prstGeom>
          <a:noFill/>
        </p:spPr>
        <p:txBody>
          <a:bodyPr wrap="square" rtlCol="0">
            <a:spAutoFit/>
          </a:bodyPr>
          <a:lstStyle/>
          <a:p>
            <a:pPr fontAlgn="auto">
              <a:spcBef>
                <a:spcPts val="0"/>
              </a:spcBef>
              <a:spcAft>
                <a:spcPts val="0"/>
              </a:spcAft>
            </a:pPr>
            <a:r>
              <a:rPr lang="en-GB" sz="1800" b="0" dirty="0" smtClean="0">
                <a:solidFill>
                  <a:prstClr val="black"/>
                </a:solidFill>
                <a:latin typeface="Arial"/>
              </a:rPr>
              <a:t>Ku Band</a:t>
            </a:r>
            <a:endParaRPr lang="en-GB" sz="1800" b="0" dirty="0">
              <a:solidFill>
                <a:prstClr val="black"/>
              </a:solidFill>
              <a:latin typeface="Arial"/>
            </a:endParaRPr>
          </a:p>
        </p:txBody>
      </p:sp>
      <p:cxnSp>
        <p:nvCxnSpPr>
          <p:cNvPr id="51" name="Straight Arrow Connector 50"/>
          <p:cNvCxnSpPr/>
          <p:nvPr/>
        </p:nvCxnSpPr>
        <p:spPr bwMode="auto">
          <a:xfrm>
            <a:off x="8862208" y="2172713"/>
            <a:ext cx="0" cy="1278671"/>
          </a:xfrm>
          <a:prstGeom prst="straightConnector1">
            <a:avLst/>
          </a:prstGeom>
          <a:noFill/>
          <a:ln w="50800" cap="flat" cmpd="sng" algn="ctr">
            <a:solidFill>
              <a:srgbClr val="7030A0"/>
            </a:solidFill>
            <a:prstDash val="solid"/>
            <a:round/>
            <a:headEnd type="none" w="med" len="med"/>
            <a:tailEnd type="triangle"/>
          </a:ln>
          <a:effectLst/>
        </p:spPr>
      </p:cxnSp>
      <p:sp>
        <p:nvSpPr>
          <p:cNvPr id="52" name="Pentagon 51"/>
          <p:cNvSpPr/>
          <p:nvPr/>
        </p:nvSpPr>
        <p:spPr bwMode="auto">
          <a:xfrm>
            <a:off x="7914527" y="5103672"/>
            <a:ext cx="746874" cy="307185"/>
          </a:xfrm>
          <a:prstGeom prst="homePlate">
            <a:avLst/>
          </a:prstGeom>
          <a:pattFill prst="dkUpDiag">
            <a:fgClr>
              <a:srgbClr val="F79646">
                <a:lumMod val="60000"/>
                <a:lumOff val="40000"/>
              </a:srgbClr>
            </a:fgClr>
            <a:bgClr>
              <a:sysClr val="window" lastClr="FFFFFF"/>
            </a:bgClr>
          </a:patt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53" name="TextBox 52"/>
          <p:cNvSpPr txBox="1"/>
          <p:nvPr/>
        </p:nvSpPr>
        <p:spPr>
          <a:xfrm>
            <a:off x="6635102" y="5103081"/>
            <a:ext cx="1279424" cy="307777"/>
          </a:xfrm>
          <a:prstGeom prst="rect">
            <a:avLst/>
          </a:prstGeom>
          <a:noFill/>
        </p:spPr>
        <p:txBody>
          <a:bodyPr wrap="square" rtlCol="0">
            <a:spAutoFit/>
          </a:bodyPr>
          <a:lstStyle/>
          <a:p>
            <a:pPr fontAlgn="auto">
              <a:spcBef>
                <a:spcPts val="0"/>
              </a:spcBef>
              <a:spcAft>
                <a:spcPts val="0"/>
              </a:spcAft>
            </a:pPr>
            <a:r>
              <a:rPr lang="en-GB" sz="1400" dirty="0" smtClean="0">
                <a:solidFill>
                  <a:prstClr val="black"/>
                </a:solidFill>
                <a:latin typeface="Arial"/>
              </a:rPr>
              <a:t>(</a:t>
            </a:r>
            <a:r>
              <a:rPr lang="en-GB" sz="1400" dirty="0" err="1" smtClean="0">
                <a:solidFill>
                  <a:prstClr val="black"/>
                </a:solidFill>
                <a:latin typeface="Arial"/>
              </a:rPr>
              <a:t>RapidSCAT</a:t>
            </a:r>
            <a:r>
              <a:rPr lang="en-GB" sz="1400" dirty="0" smtClean="0">
                <a:solidFill>
                  <a:prstClr val="black"/>
                </a:solidFill>
                <a:latin typeface="Arial"/>
              </a:rPr>
              <a:t>)</a:t>
            </a:r>
            <a:endParaRPr lang="en-GB" sz="1400" dirty="0">
              <a:solidFill>
                <a:prstClr val="black"/>
              </a:solidFill>
              <a:latin typeface="Arial"/>
            </a:endParaRPr>
          </a:p>
        </p:txBody>
      </p:sp>
      <p:sp>
        <p:nvSpPr>
          <p:cNvPr id="54" name="Pentagon 53"/>
          <p:cNvSpPr/>
          <p:nvPr/>
        </p:nvSpPr>
        <p:spPr bwMode="auto">
          <a:xfrm>
            <a:off x="6372200" y="5960962"/>
            <a:ext cx="929904" cy="288032"/>
          </a:xfrm>
          <a:prstGeom prst="homePlate">
            <a:avLst/>
          </a:prstGeom>
          <a:pattFill prst="dkUpDiag">
            <a:fgClr>
              <a:srgbClr val="F79646">
                <a:lumMod val="60000"/>
                <a:lumOff val="40000"/>
              </a:srgbClr>
            </a:fgClr>
            <a:bgClr>
              <a:sysClr val="window" lastClr="FFFFFF"/>
            </a:bgClr>
          </a:pattFill>
          <a:ln w="50800" cap="flat" cmpd="sng" algn="ctr">
            <a:solidFill>
              <a:srgbClr val="4F81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black"/>
              </a:solidFill>
              <a:effectLst/>
              <a:uLnTx/>
              <a:uFillTx/>
              <a:latin typeface="Arial" charset="0"/>
            </a:endParaRPr>
          </a:p>
        </p:txBody>
      </p:sp>
      <p:sp>
        <p:nvSpPr>
          <p:cNvPr id="55" name="TextBox 54"/>
          <p:cNvSpPr txBox="1"/>
          <p:nvPr/>
        </p:nvSpPr>
        <p:spPr>
          <a:xfrm>
            <a:off x="7342232" y="5797318"/>
            <a:ext cx="1518368" cy="523220"/>
          </a:xfrm>
          <a:prstGeom prst="rect">
            <a:avLst/>
          </a:prstGeom>
          <a:noFill/>
        </p:spPr>
        <p:txBody>
          <a:bodyPr wrap="square" rtlCol="0">
            <a:spAutoFit/>
          </a:bodyPr>
          <a:lstStyle/>
          <a:p>
            <a:pPr fontAlgn="auto">
              <a:spcBef>
                <a:spcPts val="0"/>
              </a:spcBef>
              <a:spcAft>
                <a:spcPts val="0"/>
              </a:spcAft>
            </a:pPr>
            <a:r>
              <a:rPr lang="en-GB" sz="1400" b="0" dirty="0" smtClean="0">
                <a:solidFill>
                  <a:prstClr val="black"/>
                </a:solidFill>
                <a:latin typeface="Arial"/>
              </a:rPr>
              <a:t>Passive</a:t>
            </a:r>
          </a:p>
          <a:p>
            <a:pPr fontAlgn="auto">
              <a:spcBef>
                <a:spcPts val="0"/>
              </a:spcBef>
              <a:spcAft>
                <a:spcPts val="0"/>
              </a:spcAft>
            </a:pPr>
            <a:r>
              <a:rPr lang="en-GB" sz="1400" b="0" dirty="0" smtClean="0">
                <a:solidFill>
                  <a:prstClr val="black"/>
                </a:solidFill>
                <a:latin typeface="Arial"/>
              </a:rPr>
              <a:t>Monitoring</a:t>
            </a:r>
            <a:endParaRPr lang="en-GB" sz="1400" b="0" dirty="0">
              <a:solidFill>
                <a:prstClr val="black"/>
              </a:solidFill>
              <a:latin typeface="Arial"/>
            </a:endParaRPr>
          </a:p>
        </p:txBody>
      </p:sp>
    </p:spTree>
    <p:extLst>
      <p:ext uri="{BB962C8B-B14F-4D97-AF65-F5344CB8AC3E}">
        <p14:creationId xmlns:p14="http://schemas.microsoft.com/office/powerpoint/2010/main" val="2427944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bwMode="auto">
          <a:xfrm>
            <a:off x="508794" y="-34956"/>
            <a:ext cx="8113712" cy="576064"/>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Scatterometer assimilation strategy</a:t>
            </a:r>
            <a:endParaRPr lang="en-GB" sz="2800" kern="0" dirty="0"/>
          </a:p>
        </p:txBody>
      </p:sp>
      <p:graphicFrame>
        <p:nvGraphicFramePr>
          <p:cNvPr id="3" name="Table 2"/>
          <p:cNvGraphicFramePr>
            <a:graphicFrameLocks noGrp="1"/>
          </p:cNvGraphicFramePr>
          <p:nvPr>
            <p:extLst/>
          </p:nvPr>
        </p:nvGraphicFramePr>
        <p:xfrm>
          <a:off x="671712" y="741525"/>
          <a:ext cx="7784999" cy="4032448"/>
        </p:xfrm>
        <a:graphic>
          <a:graphicData uri="http://schemas.openxmlformats.org/drawingml/2006/table">
            <a:tbl>
              <a:tblPr firstRow="1" bandRow="1">
                <a:tableStyleId>{93296810-A885-4BE3-A3E7-6D5BEEA58F35}</a:tableStyleId>
              </a:tblPr>
              <a:tblGrid>
                <a:gridCol w="4386654"/>
                <a:gridCol w="1724103"/>
                <a:gridCol w="1674242"/>
              </a:tblGrid>
              <a:tr h="298832">
                <a:tc>
                  <a:txBody>
                    <a:bodyPr/>
                    <a:lstStyle/>
                    <a:p>
                      <a:endParaRPr lang="en-GB" sz="1600" dirty="0"/>
                    </a:p>
                  </a:txBody>
                  <a:tcPr>
                    <a:solidFill>
                      <a:schemeClr val="accent1"/>
                    </a:solidFill>
                  </a:tcPr>
                </a:tc>
                <a:tc>
                  <a:txBody>
                    <a:bodyPr/>
                    <a:lstStyle/>
                    <a:p>
                      <a:r>
                        <a:rPr lang="en-GB" sz="1600" dirty="0" smtClean="0"/>
                        <a:t>C-band</a:t>
                      </a:r>
                      <a:endParaRPr lang="en-GB" sz="1600" dirty="0"/>
                    </a:p>
                  </a:txBody>
                  <a:tcPr>
                    <a:solidFill>
                      <a:schemeClr val="accent1"/>
                    </a:solidFill>
                  </a:tcPr>
                </a:tc>
                <a:tc>
                  <a:txBody>
                    <a:bodyPr/>
                    <a:lstStyle/>
                    <a:p>
                      <a:r>
                        <a:rPr lang="en-GB" sz="1600" dirty="0" smtClean="0"/>
                        <a:t>Ku-Band</a:t>
                      </a:r>
                      <a:endParaRPr lang="en-GB" sz="1600" dirty="0"/>
                    </a:p>
                  </a:txBody>
                  <a:tcPr>
                    <a:solidFill>
                      <a:schemeClr val="accent1"/>
                    </a:solidFill>
                  </a:tcPr>
                </a:tc>
              </a:tr>
              <a:tr h="312792">
                <a:tc>
                  <a:txBody>
                    <a:bodyPr/>
                    <a:lstStyle/>
                    <a:p>
                      <a:r>
                        <a:rPr lang="en-GB" sz="1600" dirty="0" smtClean="0"/>
                        <a:t>Resolution</a:t>
                      </a:r>
                      <a:endParaRPr lang="en-GB" sz="1600" dirty="0"/>
                    </a:p>
                  </a:txBody>
                  <a:tcPr>
                    <a:solidFill>
                      <a:schemeClr val="accent1">
                        <a:lumMod val="60000"/>
                        <a:lumOff val="40000"/>
                      </a:schemeClr>
                    </a:solidFill>
                  </a:tcPr>
                </a:tc>
                <a:tc>
                  <a:txBody>
                    <a:bodyPr/>
                    <a:lstStyle/>
                    <a:p>
                      <a:r>
                        <a:rPr lang="en-GB" sz="1600" dirty="0" smtClean="0"/>
                        <a:t>25 km</a:t>
                      </a:r>
                      <a:endParaRPr lang="en-GB" sz="1600" dirty="0"/>
                    </a:p>
                  </a:txBody>
                  <a:tcPr>
                    <a:solidFill>
                      <a:schemeClr val="accent1">
                        <a:lumMod val="60000"/>
                        <a:lumOff val="40000"/>
                      </a:schemeClr>
                    </a:solidFill>
                  </a:tcPr>
                </a:tc>
                <a:tc>
                  <a:txBody>
                    <a:bodyPr/>
                    <a:lstStyle/>
                    <a:p>
                      <a:r>
                        <a:rPr lang="en-GB" sz="1600" dirty="0" smtClean="0"/>
                        <a:t>50 km</a:t>
                      </a:r>
                      <a:endParaRPr lang="en-GB" sz="1600" dirty="0"/>
                    </a:p>
                  </a:txBody>
                  <a:tcPr>
                    <a:solidFill>
                      <a:schemeClr val="accent1">
                        <a:lumMod val="60000"/>
                        <a:lumOff val="40000"/>
                      </a:schemeClr>
                    </a:solidFill>
                  </a:tcPr>
                </a:tc>
              </a:tr>
              <a:tr h="301992">
                <a:tc>
                  <a:txBody>
                    <a:bodyPr/>
                    <a:lstStyle/>
                    <a:p>
                      <a:r>
                        <a:rPr lang="el-GR" sz="1600" dirty="0" smtClean="0">
                          <a:solidFill>
                            <a:schemeClr val="tx1"/>
                          </a:solidFill>
                        </a:rPr>
                        <a:t>σ</a:t>
                      </a:r>
                      <a:r>
                        <a:rPr lang="en-GB" sz="1600" baseline="-25000" dirty="0" smtClean="0">
                          <a:solidFill>
                            <a:schemeClr val="tx1"/>
                          </a:solidFill>
                        </a:rPr>
                        <a:t>0  </a:t>
                      </a:r>
                      <a:r>
                        <a:rPr lang="en-US" sz="1600" dirty="0" smtClean="0">
                          <a:solidFill>
                            <a:schemeClr val="tx1"/>
                          </a:solidFill>
                        </a:rPr>
                        <a:t>bias correction</a:t>
                      </a:r>
                      <a:r>
                        <a:rPr lang="en-US" sz="1600" baseline="0" dirty="0" smtClean="0">
                          <a:solidFill>
                            <a:schemeClr val="tx1"/>
                          </a:solidFill>
                        </a:rPr>
                        <a:t> </a:t>
                      </a:r>
                      <a:endParaRPr lang="en-GB" sz="1600" dirty="0">
                        <a:solidFill>
                          <a:schemeClr val="tx1"/>
                        </a:solidFill>
                      </a:endParaRPr>
                    </a:p>
                  </a:txBody>
                  <a:tcPr>
                    <a:solidFill>
                      <a:schemeClr val="accent1">
                        <a:lumMod val="20000"/>
                        <a:lumOff val="8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GB" sz="1600" b="1" dirty="0" smtClean="0">
                          <a:solidFill>
                            <a:srgbClr val="C00000"/>
                          </a:solidFill>
                        </a:rPr>
                        <a:t>√</a:t>
                      </a:r>
                    </a:p>
                  </a:txBody>
                  <a:tcPr>
                    <a:solidFill>
                      <a:schemeClr val="accent1">
                        <a:lumMod val="20000"/>
                        <a:lumOff val="80000"/>
                      </a:schemeClr>
                    </a:solidFill>
                  </a:tcPr>
                </a:tc>
                <a:tc>
                  <a:txBody>
                    <a:bodyPr/>
                    <a:lstStyle/>
                    <a:p>
                      <a:r>
                        <a:rPr lang="en-GB" sz="1600" dirty="0" smtClean="0"/>
                        <a:t>-</a:t>
                      </a:r>
                      <a:endParaRPr lang="en-GB" sz="1600" dirty="0"/>
                    </a:p>
                  </a:txBody>
                  <a:tcPr>
                    <a:solidFill>
                      <a:schemeClr val="accent1">
                        <a:lumMod val="20000"/>
                        <a:lumOff val="80000"/>
                      </a:schemeClr>
                    </a:solidFill>
                  </a:tcPr>
                </a:tc>
              </a:tr>
              <a:tr h="290304">
                <a:tc>
                  <a:txBody>
                    <a:bodyPr/>
                    <a:lstStyle/>
                    <a:p>
                      <a:r>
                        <a:rPr lang="en-GB" sz="1600" dirty="0" smtClean="0"/>
                        <a:t>Wind Inversion</a:t>
                      </a:r>
                      <a:endParaRPr lang="en-GB" sz="1600" dirty="0"/>
                    </a:p>
                  </a:txBody>
                  <a:tcPr>
                    <a:solidFill>
                      <a:schemeClr val="accent1">
                        <a:lumMod val="60000"/>
                        <a:lumOff val="40000"/>
                      </a:schemeClr>
                    </a:solidFill>
                  </a:tcPr>
                </a:tc>
                <a:tc>
                  <a:txBody>
                    <a:bodyPr/>
                    <a:lstStyle/>
                    <a:p>
                      <a:r>
                        <a:rPr lang="en-GB" sz="1600" dirty="0" smtClean="0"/>
                        <a:t>ECMWF</a:t>
                      </a:r>
                      <a:endParaRPr lang="en-GB" sz="1600" dirty="0"/>
                    </a:p>
                  </a:txBody>
                  <a:tcPr>
                    <a:solidFill>
                      <a:schemeClr val="accent1">
                        <a:lumMod val="60000"/>
                        <a:lumOff val="40000"/>
                      </a:schemeClr>
                    </a:solidFill>
                  </a:tcPr>
                </a:tc>
                <a:tc>
                  <a:txBody>
                    <a:bodyPr/>
                    <a:lstStyle/>
                    <a:p>
                      <a:r>
                        <a:rPr lang="en-GB" sz="1600" dirty="0" smtClean="0"/>
                        <a:t>KNMI</a:t>
                      </a:r>
                      <a:endParaRPr lang="en-GB" sz="1600" dirty="0"/>
                    </a:p>
                  </a:txBody>
                  <a:tcPr>
                    <a:solidFill>
                      <a:schemeClr val="accent1">
                        <a:lumMod val="60000"/>
                        <a:lumOff val="40000"/>
                      </a:schemeClr>
                    </a:solidFill>
                  </a:tcPr>
                </a:tc>
              </a:tr>
              <a:tr h="315064">
                <a:tc>
                  <a:txBody>
                    <a:bodyPr/>
                    <a:lstStyle/>
                    <a:p>
                      <a:pPr marL="0" algn="l" defTabSz="342991" rtl="0" eaLnBrk="1" latinLnBrk="0" hangingPunct="1"/>
                      <a:r>
                        <a:rPr lang="en-GB" sz="1600" kern="1200" dirty="0" smtClean="0">
                          <a:solidFill>
                            <a:schemeClr val="dk1"/>
                          </a:solidFill>
                          <a:latin typeface="+mn-lt"/>
                          <a:ea typeface="+mn-ea"/>
                          <a:cs typeface="+mn-cs"/>
                        </a:rPr>
                        <a:t>Wind Speed bias correction </a:t>
                      </a:r>
                      <a:endParaRPr lang="en-GB" sz="1600" kern="1200" dirty="0">
                        <a:solidFill>
                          <a:schemeClr val="dk1"/>
                        </a:solidFill>
                        <a:latin typeface="+mn-lt"/>
                        <a:ea typeface="+mn-ea"/>
                        <a:cs typeface="+mn-cs"/>
                      </a:endParaRPr>
                    </a:p>
                  </a:txBody>
                  <a:tcPr>
                    <a:solidFill>
                      <a:schemeClr val="accent1">
                        <a:lumMod val="20000"/>
                        <a:lumOff val="80000"/>
                      </a:schemeClr>
                    </a:solidFill>
                  </a:tcPr>
                </a:tc>
                <a:tc>
                  <a:txBody>
                    <a:bodyPr/>
                    <a:lstStyle/>
                    <a:p>
                      <a:pPr marL="0" indent="0" algn="l" defTabSz="342991" rtl="0" eaLnBrk="1" latinLnBrk="0" hangingPunct="1">
                        <a:buClr>
                          <a:srgbClr val="C00000"/>
                        </a:buClr>
                        <a:buFont typeface="Wingdings" panose="05000000000000000000" pitchFamily="2" charset="2"/>
                        <a:buNone/>
                      </a:pPr>
                      <a:r>
                        <a:rPr lang="en-GB" sz="1600" kern="1200" dirty="0" smtClean="0">
                          <a:solidFill>
                            <a:schemeClr val="dk1"/>
                          </a:solidFill>
                          <a:latin typeface="+mn-lt"/>
                          <a:ea typeface="+mn-ea"/>
                          <a:cs typeface="+mn-cs"/>
                        </a:rPr>
                        <a:t>√</a:t>
                      </a:r>
                      <a:endParaRPr lang="en-GB" sz="1600" kern="1200" dirty="0">
                        <a:solidFill>
                          <a:schemeClr val="dk1"/>
                        </a:solidFill>
                        <a:latin typeface="+mn-lt"/>
                        <a:ea typeface="+mn-ea"/>
                        <a:cs typeface="+mn-cs"/>
                      </a:endParaRPr>
                    </a:p>
                  </a:txBody>
                  <a:tcPr>
                    <a:solidFill>
                      <a:schemeClr val="accent1">
                        <a:lumMod val="20000"/>
                        <a:lumOff val="80000"/>
                      </a:schemeClr>
                    </a:solidFill>
                  </a:tcPr>
                </a:tc>
                <a:tc>
                  <a:txBody>
                    <a:bodyPr/>
                    <a:lstStyle/>
                    <a:p>
                      <a:pPr marL="0" marR="0" indent="0" algn="l" defTabSz="342991" rtl="0" eaLnBrk="1" fontAlgn="auto" latinLnBrk="0" hangingPunct="1">
                        <a:lnSpc>
                          <a:spcPct val="100000"/>
                        </a:lnSpc>
                        <a:spcBef>
                          <a:spcPts val="0"/>
                        </a:spcBef>
                        <a:spcAft>
                          <a:spcPts val="0"/>
                        </a:spcAft>
                        <a:buClrTx/>
                        <a:buSzTx/>
                        <a:buFontTx/>
                        <a:buNone/>
                        <a:tabLst/>
                        <a:defRPr/>
                      </a:pPr>
                      <a:r>
                        <a:rPr lang="en-GB" sz="1600" kern="1200" dirty="0" smtClean="0">
                          <a:solidFill>
                            <a:schemeClr val="dk1"/>
                          </a:solidFill>
                          <a:latin typeface="+mn-lt"/>
                          <a:ea typeface="+mn-ea"/>
                          <a:cs typeface="+mn-cs"/>
                        </a:rPr>
                        <a:t>√</a:t>
                      </a:r>
                    </a:p>
                  </a:txBody>
                  <a:tcPr>
                    <a:solidFill>
                      <a:schemeClr val="accent1">
                        <a:lumMod val="20000"/>
                        <a:lumOff val="80000"/>
                      </a:schemeClr>
                    </a:solidFill>
                  </a:tcPr>
                </a:tc>
              </a:tr>
              <a:tr h="339824">
                <a:tc>
                  <a:txBody>
                    <a:bodyPr/>
                    <a:lstStyle/>
                    <a:p>
                      <a:r>
                        <a:rPr lang="en-GB" sz="1600" dirty="0" smtClean="0"/>
                        <a:t>QC – Sea Ice check</a:t>
                      </a:r>
                      <a:endParaRPr lang="en-GB" sz="1600" dirty="0"/>
                    </a:p>
                  </a:txBody>
                  <a:tcPr>
                    <a:solidFill>
                      <a:schemeClr val="accent1">
                        <a:lumMod val="60000"/>
                        <a:lumOff val="40000"/>
                      </a:schemeClr>
                    </a:solidFill>
                  </a:tcPr>
                </a:tc>
                <a:tc>
                  <a:txBody>
                    <a:bodyPr/>
                    <a:lstStyle/>
                    <a:p>
                      <a:pPr marL="0" indent="0">
                        <a:buClr>
                          <a:srgbClr val="C00000"/>
                        </a:buClr>
                        <a:buFont typeface="Wingdings" panose="05000000000000000000" pitchFamily="2" charset="2"/>
                        <a:buNone/>
                      </a:pPr>
                      <a:r>
                        <a:rPr lang="en-GB" sz="1600" b="1" dirty="0" smtClean="0">
                          <a:solidFill>
                            <a:srgbClr val="C00000"/>
                          </a:solidFill>
                        </a:rPr>
                        <a:t>√</a:t>
                      </a:r>
                      <a:endParaRPr lang="en-GB" sz="1600" b="1" dirty="0">
                        <a:solidFill>
                          <a:srgbClr val="C00000"/>
                        </a:solidFill>
                      </a:endParaRPr>
                    </a:p>
                  </a:txBody>
                  <a:tcPr>
                    <a:solidFill>
                      <a:schemeClr val="accent1">
                        <a:lumMod val="60000"/>
                        <a:lumOff val="40000"/>
                      </a:schemeClr>
                    </a:solidFill>
                  </a:tcPr>
                </a:tc>
                <a:tc>
                  <a:txBody>
                    <a:bodyPr/>
                    <a:lstStyle/>
                    <a:p>
                      <a:pPr marL="0" indent="0">
                        <a:buClr>
                          <a:srgbClr val="C00000"/>
                        </a:buClr>
                        <a:buFont typeface="Wingdings" panose="05000000000000000000" pitchFamily="2" charset="2"/>
                        <a:buNone/>
                      </a:pPr>
                      <a:r>
                        <a:rPr lang="en-GB" sz="1600" b="1" dirty="0" smtClean="0">
                          <a:solidFill>
                            <a:srgbClr val="C00000"/>
                          </a:solidFill>
                        </a:rPr>
                        <a:t>√</a:t>
                      </a:r>
                      <a:endParaRPr lang="en-GB" sz="1600" b="1" dirty="0">
                        <a:solidFill>
                          <a:srgbClr val="C00000"/>
                        </a:solidFill>
                      </a:endParaRPr>
                    </a:p>
                  </a:txBody>
                  <a:tcPr>
                    <a:solidFill>
                      <a:schemeClr val="accent1">
                        <a:lumMod val="60000"/>
                        <a:lumOff val="40000"/>
                      </a:schemeClr>
                    </a:solidFill>
                  </a:tcPr>
                </a:tc>
              </a:tr>
              <a:tr h="288032">
                <a:tc>
                  <a:txBody>
                    <a:bodyPr/>
                    <a:lstStyle/>
                    <a:p>
                      <a:pPr marL="0" marR="0" indent="0" algn="l" defTabSz="342991" rtl="0" eaLnBrk="1" fontAlgn="auto" latinLnBrk="0" hangingPunct="1">
                        <a:lnSpc>
                          <a:spcPct val="100000"/>
                        </a:lnSpc>
                        <a:spcBef>
                          <a:spcPts val="0"/>
                        </a:spcBef>
                        <a:spcAft>
                          <a:spcPts val="0"/>
                        </a:spcAft>
                        <a:buClrTx/>
                        <a:buSzTx/>
                        <a:buFontTx/>
                        <a:buNone/>
                        <a:tabLst/>
                        <a:defRPr/>
                      </a:pPr>
                      <a:r>
                        <a:rPr lang="en-GB" sz="1600" kern="1200" dirty="0" smtClean="0">
                          <a:solidFill>
                            <a:schemeClr val="dk1"/>
                          </a:solidFill>
                          <a:latin typeface="+mn-lt"/>
                          <a:ea typeface="+mn-ea"/>
                          <a:cs typeface="+mn-cs"/>
                        </a:rPr>
                        <a:t>Rain flag check</a:t>
                      </a:r>
                      <a:endParaRPr lang="en-GB" sz="1600" kern="1200" dirty="0">
                        <a:solidFill>
                          <a:schemeClr val="dk1"/>
                        </a:solidFill>
                        <a:latin typeface="+mn-lt"/>
                        <a:ea typeface="+mn-ea"/>
                        <a:cs typeface="+mn-cs"/>
                      </a:endParaRPr>
                    </a:p>
                  </a:txBody>
                  <a:tcPr>
                    <a:solidFill>
                      <a:schemeClr val="accent1">
                        <a:lumMod val="20000"/>
                        <a:lumOff val="80000"/>
                      </a:schemeClr>
                    </a:solidFill>
                  </a:tcPr>
                </a:tc>
                <a:tc>
                  <a:txBody>
                    <a:bodyPr/>
                    <a:lstStyle/>
                    <a:p>
                      <a:pPr marL="0" marR="0" indent="0" algn="l" defTabSz="342991" rtl="0" eaLnBrk="1" fontAlgn="auto" latinLnBrk="0" hangingPunct="1">
                        <a:lnSpc>
                          <a:spcPct val="100000"/>
                        </a:lnSpc>
                        <a:spcBef>
                          <a:spcPts val="0"/>
                        </a:spcBef>
                        <a:spcAft>
                          <a:spcPts val="0"/>
                        </a:spcAft>
                        <a:buClrTx/>
                        <a:buSzTx/>
                        <a:buFontTx/>
                        <a:buNone/>
                        <a:tabLst/>
                        <a:defRPr/>
                      </a:pPr>
                      <a:r>
                        <a:rPr lang="en-GB" sz="1600" kern="1200" dirty="0" smtClean="0">
                          <a:solidFill>
                            <a:schemeClr val="dk1"/>
                          </a:solidFill>
                          <a:latin typeface="+mn-lt"/>
                          <a:ea typeface="+mn-ea"/>
                          <a:cs typeface="+mn-cs"/>
                        </a:rPr>
                        <a:t>-</a:t>
                      </a:r>
                      <a:endParaRPr lang="en-GB" sz="1600" kern="1200" dirty="0">
                        <a:solidFill>
                          <a:schemeClr val="dk1"/>
                        </a:solidFill>
                        <a:latin typeface="+mn-lt"/>
                        <a:ea typeface="+mn-ea"/>
                        <a:cs typeface="+mn-cs"/>
                      </a:endParaRPr>
                    </a:p>
                  </a:txBody>
                  <a:tcPr>
                    <a:solidFill>
                      <a:schemeClr val="accent1">
                        <a:lumMod val="20000"/>
                        <a:lumOff val="80000"/>
                      </a:schemeClr>
                    </a:solidFill>
                  </a:tcPr>
                </a:tc>
                <a:tc>
                  <a:txBody>
                    <a:bodyPr/>
                    <a:lstStyle/>
                    <a:p>
                      <a:pPr marL="0" marR="0" indent="0" algn="l" defTabSz="342991" rtl="0" eaLnBrk="1" fontAlgn="auto" latinLnBrk="0" hangingPunct="1">
                        <a:lnSpc>
                          <a:spcPct val="100000"/>
                        </a:lnSpc>
                        <a:spcBef>
                          <a:spcPts val="0"/>
                        </a:spcBef>
                        <a:spcAft>
                          <a:spcPts val="0"/>
                        </a:spcAft>
                        <a:buClrTx/>
                        <a:buSzTx/>
                        <a:buFontTx/>
                        <a:buNone/>
                        <a:tabLst/>
                        <a:defRPr/>
                      </a:pPr>
                      <a:r>
                        <a:rPr lang="en-GB" sz="1600" kern="1200" dirty="0" smtClean="0">
                          <a:solidFill>
                            <a:schemeClr val="dk1"/>
                          </a:solidFill>
                          <a:latin typeface="+mn-lt"/>
                          <a:ea typeface="+mn-ea"/>
                          <a:cs typeface="+mn-cs"/>
                        </a:rPr>
                        <a:t>√</a:t>
                      </a:r>
                      <a:endParaRPr lang="en-GB" sz="1600" kern="1200" dirty="0">
                        <a:solidFill>
                          <a:schemeClr val="dk1"/>
                        </a:solidFill>
                        <a:latin typeface="+mn-lt"/>
                        <a:ea typeface="+mn-ea"/>
                        <a:cs typeface="+mn-cs"/>
                      </a:endParaRPr>
                    </a:p>
                  </a:txBody>
                  <a:tcPr>
                    <a:solidFill>
                      <a:schemeClr val="accent1">
                        <a:lumMod val="20000"/>
                        <a:lumOff val="80000"/>
                      </a:schemeClr>
                    </a:solidFill>
                  </a:tcPr>
                </a:tc>
              </a:tr>
              <a:tr h="312792">
                <a:tc>
                  <a:txBody>
                    <a:bodyPr/>
                    <a:lstStyle/>
                    <a:p>
                      <a:r>
                        <a:rPr lang="en-GB" sz="1600" dirty="0" smtClean="0"/>
                        <a:t>Thinning</a:t>
                      </a:r>
                      <a:endParaRPr lang="en-GB" sz="1600" dirty="0"/>
                    </a:p>
                  </a:txBody>
                  <a:tcPr>
                    <a:solidFill>
                      <a:schemeClr val="accent1">
                        <a:lumMod val="60000"/>
                        <a:lumOff val="40000"/>
                      </a:schemeClr>
                    </a:solidFill>
                  </a:tcPr>
                </a:tc>
                <a:tc>
                  <a:txBody>
                    <a:bodyPr/>
                    <a:lstStyle/>
                    <a:p>
                      <a:r>
                        <a:rPr lang="en-GB" sz="1600" dirty="0" smtClean="0"/>
                        <a:t>100 km</a:t>
                      </a:r>
                      <a:endParaRPr lang="en-GB" sz="1600" dirty="0"/>
                    </a:p>
                  </a:txBody>
                  <a:tcPr>
                    <a:solidFill>
                      <a:schemeClr val="accent1">
                        <a:lumMod val="60000"/>
                        <a:lumOff val="40000"/>
                      </a:schemeClr>
                    </a:solidFill>
                  </a:tcPr>
                </a:tc>
                <a:tc>
                  <a:txBody>
                    <a:bodyPr/>
                    <a:lstStyle/>
                    <a:p>
                      <a:r>
                        <a:rPr lang="en-GB" sz="1600" dirty="0" smtClean="0"/>
                        <a:t>-</a:t>
                      </a:r>
                      <a:endParaRPr lang="en-GB" sz="1600" dirty="0"/>
                    </a:p>
                  </a:txBody>
                  <a:tcPr>
                    <a:solidFill>
                      <a:schemeClr val="accent1">
                        <a:lumMod val="60000"/>
                        <a:lumOff val="40000"/>
                      </a:schemeClr>
                    </a:solidFill>
                  </a:tcPr>
                </a:tc>
              </a:tr>
              <a:tr h="337552">
                <a:tc>
                  <a:txBody>
                    <a:bodyPr/>
                    <a:lstStyle/>
                    <a:p>
                      <a:r>
                        <a:rPr lang="en-GB" sz="1600" dirty="0" smtClean="0"/>
                        <a:t>Maximum</a:t>
                      </a:r>
                      <a:r>
                        <a:rPr lang="en-GB" sz="1600" baseline="0" dirty="0" smtClean="0"/>
                        <a:t> wind speed assimilated</a:t>
                      </a:r>
                      <a:endParaRPr lang="en-GB" sz="1600" dirty="0"/>
                    </a:p>
                  </a:txBody>
                  <a:tcPr>
                    <a:solidFill>
                      <a:schemeClr val="accent1">
                        <a:lumMod val="20000"/>
                        <a:lumOff val="80000"/>
                      </a:schemeClr>
                    </a:solidFill>
                  </a:tcPr>
                </a:tc>
                <a:tc>
                  <a:txBody>
                    <a:bodyPr/>
                    <a:lstStyle/>
                    <a:p>
                      <a:r>
                        <a:rPr lang="en-GB" sz="1600" dirty="0" smtClean="0"/>
                        <a:t>35 m/s</a:t>
                      </a:r>
                      <a:endParaRPr lang="en-GB" sz="1600" dirty="0"/>
                    </a:p>
                  </a:txBody>
                  <a:tcPr>
                    <a:solidFill>
                      <a:schemeClr val="accent1">
                        <a:lumMod val="20000"/>
                        <a:lumOff val="80000"/>
                      </a:schemeClr>
                    </a:solidFill>
                  </a:tcPr>
                </a:tc>
                <a:tc>
                  <a:txBody>
                    <a:bodyPr/>
                    <a:lstStyle/>
                    <a:p>
                      <a:r>
                        <a:rPr lang="en-GB" sz="1600" dirty="0" smtClean="0"/>
                        <a:t>25 m/s</a:t>
                      </a:r>
                    </a:p>
                  </a:txBody>
                  <a:tcPr>
                    <a:solidFill>
                      <a:schemeClr val="accent1">
                        <a:lumMod val="20000"/>
                        <a:lumOff val="80000"/>
                      </a:schemeClr>
                    </a:solidFill>
                  </a:tcPr>
                </a:tc>
              </a:tr>
              <a:tr h="288032">
                <a:tc>
                  <a:txBody>
                    <a:bodyPr/>
                    <a:lstStyle/>
                    <a:p>
                      <a:r>
                        <a:rPr lang="en-GB" sz="1600" dirty="0" smtClean="0"/>
                        <a:t>Assigned observation error</a:t>
                      </a:r>
                      <a:endParaRPr lang="en-GB" sz="1600" dirty="0"/>
                    </a:p>
                  </a:txBody>
                  <a:tcPr>
                    <a:solidFill>
                      <a:schemeClr val="accent1">
                        <a:lumMod val="60000"/>
                        <a:lumOff val="40000"/>
                      </a:schemeClr>
                    </a:solidFill>
                  </a:tcPr>
                </a:tc>
                <a:tc>
                  <a:txBody>
                    <a:bodyPr/>
                    <a:lstStyle/>
                    <a:p>
                      <a:r>
                        <a:rPr lang="en-GB" sz="1600" dirty="0" smtClean="0"/>
                        <a:t>1.5 m/s</a:t>
                      </a:r>
                      <a:endParaRPr lang="en-GB" sz="1600" dirty="0"/>
                    </a:p>
                  </a:txBody>
                  <a:tcPr>
                    <a:solidFill>
                      <a:schemeClr val="accent1">
                        <a:lumMod val="60000"/>
                        <a:lumOff val="40000"/>
                      </a:schemeClr>
                    </a:solidFill>
                  </a:tcPr>
                </a:tc>
                <a:tc>
                  <a:txBody>
                    <a:bodyPr/>
                    <a:lstStyle/>
                    <a:p>
                      <a:r>
                        <a:rPr lang="en-GB" sz="1600" dirty="0" smtClean="0"/>
                        <a:t>2 m/s</a:t>
                      </a:r>
                    </a:p>
                  </a:txBody>
                  <a:tcPr>
                    <a:solidFill>
                      <a:schemeClr val="accent1">
                        <a:lumMod val="60000"/>
                        <a:lumOff val="40000"/>
                      </a:schemeClr>
                    </a:solidFill>
                  </a:tcPr>
                </a:tc>
              </a:tr>
              <a:tr h="312792">
                <a:tc>
                  <a:txBody>
                    <a:bodyPr/>
                    <a:lstStyle/>
                    <a:p>
                      <a:r>
                        <a:rPr lang="en-GB" sz="1600" dirty="0" smtClean="0"/>
                        <a:t>4D-Var </a:t>
                      </a:r>
                      <a:endParaRPr lang="en-GB" sz="1600" dirty="0"/>
                    </a:p>
                  </a:txBody>
                  <a:tcPr>
                    <a:solidFill>
                      <a:schemeClr val="accent1">
                        <a:lumMod val="20000"/>
                        <a:lumOff val="80000"/>
                      </a:schemeClr>
                    </a:solidFill>
                  </a:tcPr>
                </a:tc>
                <a:tc>
                  <a:txBody>
                    <a:bodyPr/>
                    <a:lstStyle/>
                    <a:p>
                      <a:r>
                        <a:rPr lang="en-GB" sz="1600" dirty="0" smtClean="0"/>
                        <a:t>2 solutions</a:t>
                      </a:r>
                      <a:endParaRPr lang="en-GB" sz="1600" dirty="0"/>
                    </a:p>
                  </a:txBody>
                  <a:tcPr>
                    <a:solidFill>
                      <a:schemeClr val="accent1">
                        <a:lumMod val="20000"/>
                        <a:lumOff val="80000"/>
                      </a:schemeClr>
                    </a:solidFill>
                  </a:tcPr>
                </a:tc>
                <a:tc>
                  <a:txBody>
                    <a:bodyPr/>
                    <a:lstStyle/>
                    <a:p>
                      <a:r>
                        <a:rPr lang="en-GB" sz="1600" dirty="0" smtClean="0"/>
                        <a:t>1 solution</a:t>
                      </a:r>
                    </a:p>
                  </a:txBody>
                  <a:tcPr>
                    <a:solidFill>
                      <a:schemeClr val="accent1">
                        <a:lumMod val="20000"/>
                        <a:lumOff val="80000"/>
                      </a:schemeClr>
                    </a:solidFill>
                  </a:tcPr>
                </a:tc>
              </a:tr>
              <a:tr h="337552">
                <a:tc>
                  <a:txBody>
                    <a:bodyPr/>
                    <a:lstStyle/>
                    <a:p>
                      <a:r>
                        <a:rPr lang="en-GB" sz="1600" dirty="0" smtClean="0"/>
                        <a:t>Assimilated</a:t>
                      </a:r>
                      <a:r>
                        <a:rPr lang="en-GB" sz="1600" baseline="0" dirty="0" smtClean="0"/>
                        <a:t> as 10m eq. neutral wind (U&amp;V)</a:t>
                      </a:r>
                      <a:endParaRPr lang="en-GB" sz="1600" dirty="0"/>
                    </a:p>
                  </a:txBody>
                  <a:tcPr>
                    <a:solidFill>
                      <a:schemeClr val="accent1">
                        <a:lumMod val="60000"/>
                        <a:lumOff val="40000"/>
                      </a:schemeClr>
                    </a:solidFill>
                  </a:tcPr>
                </a:tc>
                <a:tc>
                  <a:txBody>
                    <a:bodyPr/>
                    <a:lstStyle/>
                    <a:p>
                      <a:pPr marL="0" marR="0" indent="0" algn="l" defTabSz="457200" rtl="0" eaLnBrk="1" fontAlgn="auto" latinLnBrk="0" hangingPunct="1">
                        <a:lnSpc>
                          <a:spcPct val="100000"/>
                        </a:lnSpc>
                        <a:spcBef>
                          <a:spcPts val="0"/>
                        </a:spcBef>
                        <a:spcAft>
                          <a:spcPts val="0"/>
                        </a:spcAft>
                        <a:buClr>
                          <a:srgbClr val="C00000"/>
                        </a:buClr>
                        <a:buSzTx/>
                        <a:buFont typeface="Wingdings" panose="05000000000000000000" pitchFamily="2" charset="2"/>
                        <a:buNone/>
                        <a:tabLst/>
                        <a:defRPr/>
                      </a:pPr>
                      <a:r>
                        <a:rPr lang="en-GB" sz="1600" b="1" dirty="0" smtClean="0">
                          <a:solidFill>
                            <a:srgbClr val="C00000"/>
                          </a:solidFill>
                        </a:rPr>
                        <a:t>√</a:t>
                      </a:r>
                    </a:p>
                  </a:txBody>
                  <a:tcPr>
                    <a:solidFill>
                      <a:schemeClr val="accent1">
                        <a:lumMod val="60000"/>
                        <a:lumOff val="4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GB" sz="1600" b="1" dirty="0" smtClean="0">
                          <a:solidFill>
                            <a:srgbClr val="C00000"/>
                          </a:solidFill>
                        </a:rPr>
                        <a:t>√</a:t>
                      </a:r>
                    </a:p>
                  </a:txBody>
                  <a:tcPr>
                    <a:solidFill>
                      <a:schemeClr val="accent1">
                        <a:lumMod val="60000"/>
                        <a:lumOff val="40000"/>
                      </a:schemeClr>
                    </a:solidFill>
                  </a:tcPr>
                </a:tc>
              </a:tr>
            </a:tbl>
          </a:graphicData>
        </a:graphic>
      </p:graphicFrame>
      <p:sp>
        <p:nvSpPr>
          <p:cNvPr id="4" name="Rectangle 3"/>
          <p:cNvSpPr/>
          <p:nvPr/>
        </p:nvSpPr>
        <p:spPr>
          <a:xfrm>
            <a:off x="671712" y="5506692"/>
            <a:ext cx="3557384" cy="369332"/>
          </a:xfrm>
          <a:prstGeom prst="rect">
            <a:avLst/>
          </a:prstGeom>
        </p:spPr>
        <p:txBody>
          <a:bodyPr wrap="none">
            <a:spAutoFit/>
          </a:bodyPr>
          <a:lstStyle/>
          <a:p>
            <a:pPr marL="342900" indent="-342900">
              <a:buClr>
                <a:srgbClr val="990033"/>
              </a:buClr>
              <a:buFont typeface="Wingdings" panose="05000000000000000000" pitchFamily="2" charset="2"/>
              <a:buChar char="ü"/>
            </a:pPr>
            <a:r>
              <a:rPr lang="en-GB" dirty="0"/>
              <a:t>Purely quadratic cost function</a:t>
            </a:r>
          </a:p>
        </p:txBody>
      </p:sp>
      <p:pic>
        <p:nvPicPr>
          <p:cNvPr id="7" name="Picture 6"/>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5000" contrast="20000"/>
                    </a14:imgEffect>
                  </a14:imgLayer>
                </a14:imgProps>
              </a:ext>
              <a:ext uri="{28A0092B-C50C-407E-A947-70E740481C1C}">
                <a14:useLocalDpi xmlns:a14="http://schemas.microsoft.com/office/drawing/2010/main" val="0"/>
              </a:ext>
            </a:extLst>
          </a:blip>
          <a:srcRect l="57580" t="69665" r="12818" b="12130"/>
          <a:stretch/>
        </p:blipFill>
        <p:spPr>
          <a:xfrm>
            <a:off x="5123822" y="5391906"/>
            <a:ext cx="2061242" cy="648009"/>
          </a:xfrm>
          <a:prstGeom prst="rect">
            <a:avLst/>
          </a:prstGeom>
        </p:spPr>
      </p:pic>
      <p:sp>
        <p:nvSpPr>
          <p:cNvPr id="9" name="Rectangle 8"/>
          <p:cNvSpPr/>
          <p:nvPr/>
        </p:nvSpPr>
        <p:spPr bwMode="auto">
          <a:xfrm>
            <a:off x="8472452" y="5564730"/>
            <a:ext cx="524320" cy="225803"/>
          </a:xfrm>
          <a:prstGeom prst="rect">
            <a:avLst/>
          </a:prstGeom>
          <a:solidFill>
            <a:schemeClr val="bg1"/>
          </a:solidFill>
          <a:ln w="508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231168916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bwMode="auto">
          <a:xfrm>
            <a:off x="508794" y="-34956"/>
            <a:ext cx="8113712" cy="576064"/>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dirty="0">
                <a:solidFill>
                  <a:schemeClr val="tx2">
                    <a:lumMod val="75000"/>
                  </a:schemeClr>
                </a:solidFill>
              </a:rPr>
              <a:t>Wind Direction Ambiguity </a:t>
            </a:r>
            <a:r>
              <a:rPr lang="en-GB" sz="2800" dirty="0" smtClean="0">
                <a:solidFill>
                  <a:schemeClr val="tx2">
                    <a:lumMod val="75000"/>
                  </a:schemeClr>
                </a:solidFill>
              </a:rPr>
              <a:t>removal </a:t>
            </a:r>
            <a:endParaRPr lang="en-GB" sz="2800" dirty="0">
              <a:solidFill>
                <a:schemeClr val="tx2">
                  <a:lumMod val="75000"/>
                </a:schemeClr>
              </a:solidFill>
            </a:endParaRPr>
          </a:p>
        </p:txBody>
      </p:sp>
      <p:sp>
        <p:nvSpPr>
          <p:cNvPr id="3" name="TextBox 2"/>
          <p:cNvSpPr txBox="1"/>
          <p:nvPr/>
        </p:nvSpPr>
        <p:spPr>
          <a:xfrm>
            <a:off x="328863" y="643351"/>
            <a:ext cx="8758990" cy="646331"/>
          </a:xfrm>
          <a:prstGeom prst="rect">
            <a:avLst/>
          </a:prstGeom>
          <a:noFill/>
        </p:spPr>
        <p:txBody>
          <a:bodyPr wrap="square" rtlCol="0">
            <a:spAutoFit/>
          </a:bodyPr>
          <a:lstStyle/>
          <a:p>
            <a:endParaRPr lang="en-GB" dirty="0">
              <a:solidFill>
                <a:srgbClr val="C00000"/>
              </a:solidFill>
            </a:endParaRPr>
          </a:p>
          <a:p>
            <a:r>
              <a:rPr lang="en-GB" dirty="0" smtClean="0">
                <a:solidFill>
                  <a:srgbClr val="C00000"/>
                </a:solidFill>
              </a:rPr>
              <a:t>At each minimization the solutions are compared to the based on the background </a:t>
            </a:r>
            <a:endParaRPr lang="en-GB" dirty="0"/>
          </a:p>
        </p:txBody>
      </p:sp>
      <p:pic>
        <p:nvPicPr>
          <p:cNvPr id="8" name="3 Imagen"/>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2295" y="2061404"/>
            <a:ext cx="4596210" cy="4315690"/>
          </a:xfrm>
          <a:prstGeom prst="rect">
            <a:avLst/>
          </a:prstGeom>
        </p:spPr>
      </p:pic>
      <p:pic>
        <p:nvPicPr>
          <p:cNvPr id="9" name="1 Imagen"/>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52117" y="2061403"/>
            <a:ext cx="4591884" cy="4311628"/>
          </a:xfrm>
          <a:prstGeom prst="rect">
            <a:avLst/>
          </a:prstGeom>
        </p:spPr>
      </p:pic>
      <p:sp>
        <p:nvSpPr>
          <p:cNvPr id="10" name="TextBox 9"/>
          <p:cNvSpPr txBox="1"/>
          <p:nvPr/>
        </p:nvSpPr>
        <p:spPr>
          <a:xfrm>
            <a:off x="689811" y="6336807"/>
            <a:ext cx="3136231" cy="369332"/>
          </a:xfrm>
          <a:prstGeom prst="rect">
            <a:avLst/>
          </a:prstGeom>
          <a:noFill/>
        </p:spPr>
        <p:txBody>
          <a:bodyPr wrap="square" rtlCol="0">
            <a:spAutoFit/>
          </a:bodyPr>
          <a:lstStyle/>
          <a:p>
            <a:r>
              <a:rPr lang="en-GB" dirty="0" smtClean="0"/>
              <a:t>Ambiguities provided</a:t>
            </a:r>
            <a:endParaRPr lang="en-GB" dirty="0"/>
          </a:p>
        </p:txBody>
      </p:sp>
      <p:sp>
        <p:nvSpPr>
          <p:cNvPr id="11" name="TextBox 10"/>
          <p:cNvSpPr txBox="1"/>
          <p:nvPr/>
        </p:nvSpPr>
        <p:spPr>
          <a:xfrm>
            <a:off x="4852737" y="6341128"/>
            <a:ext cx="3136231" cy="369332"/>
          </a:xfrm>
          <a:prstGeom prst="rect">
            <a:avLst/>
          </a:prstGeom>
          <a:noFill/>
        </p:spPr>
        <p:txBody>
          <a:bodyPr wrap="square" rtlCol="0">
            <a:spAutoFit/>
          </a:bodyPr>
          <a:lstStyle/>
          <a:p>
            <a:r>
              <a:rPr lang="en-GB" dirty="0" smtClean="0"/>
              <a:t>Ambiguities selected</a:t>
            </a:r>
            <a:endParaRPr lang="en-GB" dirty="0"/>
          </a:p>
        </p:txBody>
      </p:sp>
    </p:spTree>
    <p:extLst>
      <p:ext uri="{BB962C8B-B14F-4D97-AF65-F5344CB8AC3E}">
        <p14:creationId xmlns:p14="http://schemas.microsoft.com/office/powerpoint/2010/main" val="2060621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32843" t="3846" r="-490" b="3846"/>
          <a:stretch/>
        </p:blipFill>
        <p:spPr>
          <a:xfrm rot="5400000">
            <a:off x="3298675" y="192907"/>
            <a:ext cx="2422799" cy="4634921"/>
          </a:xfrm>
          <a:prstGeom prst="rect">
            <a:avLst/>
          </a:prstGeom>
        </p:spPr>
      </p:pic>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l="3977" t="32223" r="3694" b="-1"/>
          <a:stretch/>
        </p:blipFill>
        <p:spPr>
          <a:xfrm>
            <a:off x="2250043" y="3842983"/>
            <a:ext cx="4617358" cy="2398081"/>
          </a:xfrm>
          <a:prstGeom prst="rect">
            <a:avLst/>
          </a:prstGeom>
        </p:spPr>
      </p:pic>
      <p:sp>
        <p:nvSpPr>
          <p:cNvPr id="6" name="Rectangle 1"/>
          <p:cNvSpPr txBox="1">
            <a:spLocks noChangeArrowheads="1"/>
          </p:cNvSpPr>
          <p:nvPr/>
        </p:nvSpPr>
        <p:spPr>
          <a:xfrm>
            <a:off x="192505" y="21907"/>
            <a:ext cx="9144000" cy="424732"/>
          </a:xfrm>
          <a:prstGeom prst="rect">
            <a:avLst/>
          </a:prstGeom>
          <a:noFill/>
        </p:spPr>
        <p:txBody>
          <a:bodyPr wrap="square" rtlCol="0">
            <a:spAutoFit/>
          </a:bodyPr>
          <a:lstStyle>
            <a:defPPr>
              <a:defRPr lang="en-US"/>
            </a:defPPr>
            <a:lvl1pPr algn="ctr" eaLnBrk="0" hangingPunct="0">
              <a:lnSpc>
                <a:spcPct val="90000"/>
              </a:lnSpc>
              <a:defRPr sz="2400" b="1">
                <a:solidFill>
                  <a:schemeClr val="accent1">
                    <a:lumMod val="75000"/>
                  </a:schemeClr>
                </a:solidFill>
                <a:latin typeface="Arial" panose="020B0604020202020204" pitchFamily="34" charset="0"/>
                <a:ea typeface="ＭＳ Ｐゴシック" pitchFamily="39" charset="-128"/>
                <a:cs typeface="Arial" panose="020B0604020202020204" pitchFamily="34" charset="0"/>
              </a:defRPr>
            </a:lvl1pPr>
          </a:lstStyle>
          <a:p>
            <a:r>
              <a:rPr lang="nl-NL" dirty="0"/>
              <a:t>Scatterometer Temporal Coverage</a:t>
            </a:r>
          </a:p>
        </p:txBody>
      </p:sp>
      <p:sp>
        <p:nvSpPr>
          <p:cNvPr id="7" name="TextBox 6"/>
          <p:cNvSpPr txBox="1"/>
          <p:nvPr/>
        </p:nvSpPr>
        <p:spPr>
          <a:xfrm>
            <a:off x="691589" y="669896"/>
            <a:ext cx="7272808" cy="369332"/>
          </a:xfrm>
          <a:prstGeom prst="rect">
            <a:avLst/>
          </a:prstGeom>
          <a:noFill/>
        </p:spPr>
        <p:txBody>
          <a:bodyPr wrap="square" rtlCol="0">
            <a:spAutoFit/>
          </a:bodyPr>
          <a:lstStyle/>
          <a:p>
            <a:pPr algn="ctr"/>
            <a:r>
              <a:rPr lang="en-GB" dirty="0" smtClean="0">
                <a:solidFill>
                  <a:schemeClr val="tx2"/>
                </a:solidFill>
              </a:rPr>
              <a:t>Assimilation Window: 09 – 21 UTC</a:t>
            </a:r>
            <a:endParaRPr lang="en-GB" dirty="0">
              <a:solidFill>
                <a:schemeClr val="tx2"/>
              </a:solidFill>
            </a:endParaRPr>
          </a:p>
        </p:txBody>
      </p:sp>
      <p:sp>
        <p:nvSpPr>
          <p:cNvPr id="8" name="TextBox 7"/>
          <p:cNvSpPr txBox="1"/>
          <p:nvPr/>
        </p:nvSpPr>
        <p:spPr>
          <a:xfrm>
            <a:off x="2264623" y="1320750"/>
            <a:ext cx="1311571" cy="340810"/>
          </a:xfrm>
          <a:prstGeom prst="rect">
            <a:avLst/>
          </a:prstGeom>
          <a:solidFill>
            <a:schemeClr val="bg1"/>
          </a:solidFill>
        </p:spPr>
        <p:txBody>
          <a:bodyPr wrap="square" rtlCol="0">
            <a:spAutoFit/>
          </a:bodyPr>
          <a:lstStyle/>
          <a:p>
            <a:r>
              <a:rPr lang="en-GB" sz="1600" dirty="0"/>
              <a:t>ASCAT-A</a:t>
            </a:r>
          </a:p>
        </p:txBody>
      </p:sp>
      <p:sp>
        <p:nvSpPr>
          <p:cNvPr id="9" name="TextBox 8"/>
          <p:cNvSpPr txBox="1"/>
          <p:nvPr/>
        </p:nvSpPr>
        <p:spPr>
          <a:xfrm>
            <a:off x="2419555" y="3879947"/>
            <a:ext cx="1178632" cy="338554"/>
          </a:xfrm>
          <a:prstGeom prst="rect">
            <a:avLst/>
          </a:prstGeom>
          <a:solidFill>
            <a:schemeClr val="bg1"/>
          </a:solidFill>
        </p:spPr>
        <p:txBody>
          <a:bodyPr wrap="square" rtlCol="0">
            <a:spAutoFit/>
          </a:bodyPr>
          <a:lstStyle/>
          <a:p>
            <a:r>
              <a:rPr lang="en-GB" sz="1600" dirty="0" smtClean="0"/>
              <a:t>ASCAT-B</a:t>
            </a:r>
            <a:endParaRPr lang="en-GB" sz="1600" dirty="0"/>
          </a:p>
        </p:txBody>
      </p:sp>
    </p:spTree>
    <p:extLst>
      <p:ext uri="{BB962C8B-B14F-4D97-AF65-F5344CB8AC3E}">
        <p14:creationId xmlns:p14="http://schemas.microsoft.com/office/powerpoint/2010/main" val="171217450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p:cNvSpPr txBox="1">
            <a:spLocks noChangeArrowheads="1"/>
          </p:cNvSpPr>
          <p:nvPr/>
        </p:nvSpPr>
        <p:spPr>
          <a:xfrm>
            <a:off x="0" y="39125"/>
            <a:ext cx="9144000" cy="424732"/>
          </a:xfrm>
          <a:prstGeom prst="rect">
            <a:avLst/>
          </a:prstGeom>
          <a:noFill/>
        </p:spPr>
        <p:txBody>
          <a:bodyPr wrap="square" rtlCol="0">
            <a:spAutoFit/>
          </a:bodyPr>
          <a:lstStyle>
            <a:defPPr>
              <a:defRPr lang="en-US"/>
            </a:defPPr>
            <a:lvl1pPr algn="ctr" eaLnBrk="0" hangingPunct="0">
              <a:lnSpc>
                <a:spcPct val="90000"/>
              </a:lnSpc>
              <a:defRPr sz="2400" b="1">
                <a:solidFill>
                  <a:schemeClr val="accent1">
                    <a:lumMod val="75000"/>
                  </a:schemeClr>
                </a:solidFill>
                <a:latin typeface="Arial" panose="020B0604020202020204" pitchFamily="34" charset="0"/>
                <a:ea typeface="ＭＳ Ｐゴシック" pitchFamily="39" charset="-128"/>
                <a:cs typeface="Arial" panose="020B0604020202020204" pitchFamily="34" charset="0"/>
              </a:defRPr>
            </a:lvl1pPr>
          </a:lstStyle>
          <a:p>
            <a:r>
              <a:rPr lang="nl-NL" dirty="0"/>
              <a:t>Background </a:t>
            </a:r>
            <a:r>
              <a:rPr lang="nl-NL" dirty="0" err="1"/>
              <a:t>Departure</a:t>
            </a:r>
            <a:endParaRPr lang="nl-NL" dirty="0"/>
          </a:p>
        </p:txBody>
      </p:sp>
      <p:pic>
        <p:nvPicPr>
          <p:cNvPr id="10" name="Picture 9"/>
          <p:cNvPicPr>
            <a:picLocks noChangeAspect="1"/>
          </p:cNvPicPr>
          <p:nvPr/>
        </p:nvPicPr>
        <p:blipFill>
          <a:blip r:embed="rId3"/>
          <a:stretch>
            <a:fillRect/>
          </a:stretch>
        </p:blipFill>
        <p:spPr>
          <a:xfrm>
            <a:off x="1495430" y="1128465"/>
            <a:ext cx="6758234" cy="3262784"/>
          </a:xfrm>
          <a:prstGeom prst="rect">
            <a:avLst/>
          </a:prstGeom>
        </p:spPr>
      </p:pic>
      <p:sp>
        <p:nvSpPr>
          <p:cNvPr id="11" name="TextBox 10"/>
          <p:cNvSpPr txBox="1"/>
          <p:nvPr/>
        </p:nvSpPr>
        <p:spPr>
          <a:xfrm>
            <a:off x="2811376" y="882134"/>
            <a:ext cx="5013158" cy="369332"/>
          </a:xfrm>
          <a:prstGeom prst="rect">
            <a:avLst/>
          </a:prstGeom>
          <a:noFill/>
        </p:spPr>
        <p:txBody>
          <a:bodyPr wrap="square" rtlCol="0">
            <a:spAutoFit/>
          </a:bodyPr>
          <a:lstStyle/>
          <a:p>
            <a:r>
              <a:rPr lang="en-GB" dirty="0" smtClean="0">
                <a:solidFill>
                  <a:schemeClr val="tx2"/>
                </a:solidFill>
              </a:rPr>
              <a:t>ASCAT-A Wind speed O-B (Oct ‘16)</a:t>
            </a:r>
            <a:endParaRPr lang="en-GB" dirty="0">
              <a:solidFill>
                <a:schemeClr val="tx2"/>
              </a:solidFill>
            </a:endParaRPr>
          </a:p>
        </p:txBody>
      </p:sp>
      <p:sp>
        <p:nvSpPr>
          <p:cNvPr id="18" name="TextBox 17"/>
          <p:cNvSpPr txBox="1"/>
          <p:nvPr/>
        </p:nvSpPr>
        <p:spPr>
          <a:xfrm>
            <a:off x="848980" y="5295734"/>
            <a:ext cx="7595937" cy="369332"/>
          </a:xfrm>
          <a:prstGeom prst="rect">
            <a:avLst/>
          </a:prstGeom>
          <a:noFill/>
        </p:spPr>
        <p:txBody>
          <a:bodyPr wrap="square" rtlCol="0">
            <a:spAutoFit/>
          </a:bodyPr>
          <a:lstStyle/>
          <a:p>
            <a:r>
              <a:rPr lang="en-GB" dirty="0" smtClean="0"/>
              <a:t>Wind speed bias in the Tropics: also due to Ocean Current?</a:t>
            </a:r>
            <a:endParaRPr lang="en-GB" dirty="0"/>
          </a:p>
        </p:txBody>
      </p:sp>
    </p:spTree>
    <p:extLst>
      <p:ext uri="{BB962C8B-B14F-4D97-AF65-F5344CB8AC3E}">
        <p14:creationId xmlns:p14="http://schemas.microsoft.com/office/powerpoint/2010/main" val="100315113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469970" y="106878"/>
            <a:ext cx="7231062" cy="368300"/>
          </a:xfrm>
          <a:prstGeom prst="rect">
            <a:avLst/>
          </a:prstGeom>
        </p:spPr>
        <p:txBody>
          <a:bodyPr/>
          <a:lstStyle/>
          <a:p>
            <a:r>
              <a:rPr lang="en-US" sz="2800" b="1" kern="0" dirty="0">
                <a:solidFill>
                  <a:srgbClr val="1F3692"/>
                </a:solidFill>
                <a:latin typeface="Calibri"/>
                <a:ea typeface="ＭＳ Ｐゴシック" pitchFamily="39" charset="-128"/>
                <a:cs typeface="ＭＳ Ｐゴシック" pitchFamily="39" charset="-128"/>
              </a:rPr>
              <a:t>Forecast Impact (FSOI)</a:t>
            </a:r>
            <a:br>
              <a:rPr lang="en-US" sz="2800" b="1" kern="0" dirty="0">
                <a:solidFill>
                  <a:srgbClr val="1F3692"/>
                </a:solidFill>
                <a:latin typeface="Calibri"/>
                <a:ea typeface="ＭＳ Ｐゴシック" pitchFamily="39" charset="-128"/>
                <a:cs typeface="ＭＳ Ｐゴシック" pitchFamily="39" charset="-128"/>
              </a:rPr>
            </a:br>
            <a:endParaRPr lang="en-US" sz="2000" dirty="0">
              <a:solidFill>
                <a:schemeClr val="tx2">
                  <a:lumMod val="75000"/>
                </a:schemeClr>
              </a:solidFill>
            </a:endParaRPr>
          </a:p>
        </p:txBody>
      </p:sp>
      <p:sp>
        <p:nvSpPr>
          <p:cNvPr id="4" name="Slide Number Placeholder 3"/>
          <p:cNvSpPr>
            <a:spLocks noGrp="1"/>
          </p:cNvSpPr>
          <p:nvPr>
            <p:ph type="sldNum" sz="quarter" idx="4294967295"/>
          </p:nvPr>
        </p:nvSpPr>
        <p:spPr>
          <a:xfrm>
            <a:off x="7524750" y="6308725"/>
            <a:ext cx="1619250" cy="215900"/>
          </a:xfrm>
          <a:prstGeom prst="rect">
            <a:avLst/>
          </a:prstGeom>
        </p:spPr>
        <p:txBody>
          <a:bodyPr/>
          <a:lstStyle/>
          <a:p>
            <a:fld id="{6B3B0B0F-E794-1244-9699-107C60B9C23A}" type="slidenum">
              <a:rPr lang="en-US" smtClean="0"/>
              <a:pPr/>
              <a:t>17</a:t>
            </a:fld>
            <a:endParaRPr lang="en-US" dirty="0"/>
          </a:p>
        </p:txBody>
      </p:sp>
      <p:pic>
        <p:nvPicPr>
          <p:cNvPr id="3" name="Picture 2"/>
          <p:cNvPicPr>
            <a:picLocks noChangeAspect="1"/>
          </p:cNvPicPr>
          <p:nvPr/>
        </p:nvPicPr>
        <p:blipFill>
          <a:blip r:embed="rId2"/>
          <a:stretch>
            <a:fillRect/>
          </a:stretch>
        </p:blipFill>
        <p:spPr>
          <a:xfrm>
            <a:off x="469970" y="1303698"/>
            <a:ext cx="4411980" cy="4092166"/>
          </a:xfrm>
          <a:prstGeom prst="rect">
            <a:avLst/>
          </a:prstGeom>
        </p:spPr>
      </p:pic>
      <p:pic>
        <p:nvPicPr>
          <p:cNvPr id="5" name="Picture 4"/>
          <p:cNvPicPr>
            <a:picLocks noChangeAspect="1"/>
          </p:cNvPicPr>
          <p:nvPr/>
        </p:nvPicPr>
        <p:blipFill>
          <a:blip r:embed="rId3"/>
          <a:stretch>
            <a:fillRect/>
          </a:stretch>
        </p:blipFill>
        <p:spPr>
          <a:xfrm>
            <a:off x="5083421" y="1303698"/>
            <a:ext cx="3653162" cy="4084235"/>
          </a:xfrm>
          <a:prstGeom prst="rect">
            <a:avLst/>
          </a:prstGeom>
        </p:spPr>
      </p:pic>
      <p:sp>
        <p:nvSpPr>
          <p:cNvPr id="7" name="Rectangle 6"/>
          <p:cNvSpPr/>
          <p:nvPr/>
        </p:nvSpPr>
        <p:spPr>
          <a:xfrm>
            <a:off x="410685" y="657367"/>
            <a:ext cx="6821387" cy="369332"/>
          </a:xfrm>
          <a:prstGeom prst="rect">
            <a:avLst/>
          </a:prstGeom>
        </p:spPr>
        <p:txBody>
          <a:bodyPr wrap="square">
            <a:spAutoFit/>
          </a:bodyPr>
          <a:lstStyle/>
          <a:p>
            <a:r>
              <a:rPr lang="en-US" dirty="0">
                <a:solidFill>
                  <a:schemeClr val="tx2">
                    <a:lumMod val="75000"/>
                  </a:schemeClr>
                </a:solidFill>
              </a:rPr>
              <a:t>ECMWF operations Cy41r2, March 2016, Global data </a:t>
            </a:r>
            <a:endParaRPr lang="en-GB" dirty="0"/>
          </a:p>
        </p:txBody>
      </p:sp>
    </p:spTree>
    <p:extLst>
      <p:ext uri="{BB962C8B-B14F-4D97-AF65-F5344CB8AC3E}">
        <p14:creationId xmlns:p14="http://schemas.microsoft.com/office/powerpoint/2010/main" val="372881879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740735" y="1399799"/>
            <a:ext cx="5760640" cy="3571755"/>
          </a:xfrm>
          <a:prstGeom prst="rect">
            <a:avLst/>
          </a:prstGeom>
        </p:spPr>
      </p:pic>
      <p:sp>
        <p:nvSpPr>
          <p:cNvPr id="11" name="Rectangle 10"/>
          <p:cNvSpPr/>
          <p:nvPr/>
        </p:nvSpPr>
        <p:spPr>
          <a:xfrm>
            <a:off x="180754" y="651074"/>
            <a:ext cx="8712968" cy="646331"/>
          </a:xfrm>
          <a:prstGeom prst="rect">
            <a:avLst/>
          </a:prstGeom>
        </p:spPr>
        <p:txBody>
          <a:bodyPr wrap="square">
            <a:spAutoFit/>
          </a:bodyPr>
          <a:lstStyle/>
          <a:p>
            <a:pPr marL="285750" indent="-285750">
              <a:buClr>
                <a:srgbClr val="C00000"/>
              </a:buClr>
              <a:buFont typeface="Wingdings" panose="05000000000000000000" pitchFamily="2" charset="2"/>
              <a:buChar char="ü"/>
            </a:pPr>
            <a:r>
              <a:rPr lang="en-GB" sz="1800" dirty="0" smtClean="0">
                <a:solidFill>
                  <a:srgbClr val="002060"/>
                </a:solidFill>
              </a:rPr>
              <a:t> </a:t>
            </a:r>
            <a:r>
              <a:rPr lang="en-GB" sz="1800" dirty="0" smtClean="0"/>
              <a:t>For each storm the min SLP have been detected from the ECMWF model fields</a:t>
            </a:r>
          </a:p>
          <a:p>
            <a:pPr marL="285750" indent="-285750">
              <a:buClr>
                <a:srgbClr val="C00000"/>
              </a:buClr>
              <a:buFont typeface="Wingdings" panose="05000000000000000000" pitchFamily="2" charset="2"/>
              <a:buChar char="ü"/>
            </a:pPr>
            <a:r>
              <a:rPr lang="en-GB" sz="1800" dirty="0" smtClean="0"/>
              <a:t> SLP have been compared to observation values (from NHC and JMA)  </a:t>
            </a:r>
            <a:endParaRPr lang="en-GB" sz="1800" b="0" dirty="0"/>
          </a:p>
        </p:txBody>
      </p:sp>
      <p:sp>
        <p:nvSpPr>
          <p:cNvPr id="7" name="TextBox 6"/>
          <p:cNvSpPr txBox="1"/>
          <p:nvPr/>
        </p:nvSpPr>
        <p:spPr>
          <a:xfrm>
            <a:off x="412080" y="5211524"/>
            <a:ext cx="8481642" cy="523220"/>
          </a:xfrm>
          <a:prstGeom prst="rect">
            <a:avLst/>
          </a:prstGeom>
          <a:noFill/>
          <a:ln>
            <a:solidFill>
              <a:schemeClr val="tx2"/>
            </a:solidFill>
          </a:ln>
        </p:spPr>
        <p:txBody>
          <a:bodyPr wrap="square" rtlCol="0">
            <a:spAutoFit/>
          </a:bodyPr>
          <a:lstStyle/>
          <a:p>
            <a:r>
              <a:rPr lang="en-GB" sz="1400" dirty="0" smtClean="0"/>
              <a:t>Statistics based only on cases where ASCAT-A, ASCAT-B and OSCAT  passes </a:t>
            </a:r>
            <a:r>
              <a:rPr lang="en-GB" sz="1400" dirty="0"/>
              <a:t>were </a:t>
            </a:r>
            <a:r>
              <a:rPr lang="en-GB" sz="1400" dirty="0" smtClean="0"/>
              <a:t>available</a:t>
            </a:r>
          </a:p>
          <a:p>
            <a:r>
              <a:rPr lang="en-GB" sz="1400" dirty="0" smtClean="0"/>
              <a:t> Dec 2012/ Feb 2013</a:t>
            </a:r>
            <a:endParaRPr lang="en-GB" sz="1400" dirty="0"/>
          </a:p>
        </p:txBody>
      </p:sp>
      <p:sp>
        <p:nvSpPr>
          <p:cNvPr id="8" name="Title 1"/>
          <p:cNvSpPr txBox="1">
            <a:spLocks/>
          </p:cNvSpPr>
          <p:nvPr/>
        </p:nvSpPr>
        <p:spPr bwMode="auto">
          <a:xfrm>
            <a:off x="0" y="48126"/>
            <a:ext cx="9144000" cy="424732"/>
          </a:xfrm>
          <a:prstGeom prst="rect">
            <a:avLst/>
          </a:prstGeom>
          <a:noFill/>
        </p:spPr>
        <p:txBody>
          <a:bodyPr wrap="square" rtlCol="0">
            <a:spAutoFit/>
          </a:bodyPr>
          <a:lstStyle>
            <a:defPPr>
              <a:defRPr lang="en-US"/>
            </a:defPPr>
            <a:lvl1pPr algn="ctr" eaLnBrk="0" hangingPunct="0">
              <a:lnSpc>
                <a:spcPct val="90000"/>
              </a:lnSpc>
              <a:defRPr sz="2400" b="1">
                <a:solidFill>
                  <a:schemeClr val="accent1">
                    <a:lumMod val="75000"/>
                  </a:schemeClr>
                </a:solidFill>
                <a:latin typeface="Arial" panose="020B0604020202020204" pitchFamily="34" charset="0"/>
                <a:ea typeface="ＭＳ Ｐゴシック" pitchFamily="39" charset="-128"/>
                <a:cs typeface="Arial" panose="020B0604020202020204" pitchFamily="34" charset="0"/>
              </a:defRPr>
            </a:lvl1pPr>
          </a:lstStyle>
          <a:p>
            <a:r>
              <a:rPr lang="en-GB" dirty="0"/>
              <a:t>Impact on Tropical Cyclone FC</a:t>
            </a:r>
          </a:p>
        </p:txBody>
      </p:sp>
      <p:sp>
        <p:nvSpPr>
          <p:cNvPr id="9" name="Rectangle 8"/>
          <p:cNvSpPr/>
          <p:nvPr/>
        </p:nvSpPr>
        <p:spPr>
          <a:xfrm>
            <a:off x="412080" y="6283976"/>
            <a:ext cx="7095437" cy="461665"/>
          </a:xfrm>
          <a:prstGeom prst="rect">
            <a:avLst/>
          </a:prstGeom>
          <a:solidFill>
            <a:schemeClr val="bg1">
              <a:lumMod val="85000"/>
            </a:schemeClr>
          </a:solidFill>
          <a:ln>
            <a:solidFill>
              <a:schemeClr val="bg1"/>
            </a:solidFill>
          </a:ln>
        </p:spPr>
        <p:txBody>
          <a:bodyPr wrap="square">
            <a:spAutoFit/>
          </a:bodyPr>
          <a:lstStyle/>
          <a:p>
            <a:r>
              <a:rPr lang="en-GB" sz="1200" dirty="0">
                <a:solidFill>
                  <a:schemeClr val="tx2"/>
                </a:solidFill>
              </a:rPr>
              <a:t>G. De Chiara, S. English, P. Janssen and J.-R. Bidlot, </a:t>
            </a:r>
            <a:r>
              <a:rPr lang="en-GB" sz="1200" dirty="0" smtClean="0">
                <a:solidFill>
                  <a:schemeClr val="tx2"/>
                </a:solidFill>
              </a:rPr>
              <a:t>“</a:t>
            </a:r>
            <a:r>
              <a:rPr lang="en-GB" sz="1200" dirty="0">
                <a:solidFill>
                  <a:schemeClr val="tx2"/>
                </a:solidFill>
              </a:rPr>
              <a:t>ASCAT ocean surface wind </a:t>
            </a:r>
            <a:r>
              <a:rPr lang="en-GB" sz="1200" dirty="0" smtClean="0">
                <a:solidFill>
                  <a:schemeClr val="tx2"/>
                </a:solidFill>
              </a:rPr>
              <a:t>assessment” </a:t>
            </a:r>
          </a:p>
          <a:p>
            <a:r>
              <a:rPr lang="en-GB" sz="1200" dirty="0" smtClean="0">
                <a:solidFill>
                  <a:schemeClr val="tx2"/>
                </a:solidFill>
              </a:rPr>
              <a:t>ECMWF </a:t>
            </a:r>
            <a:r>
              <a:rPr lang="en-GB" sz="1200" dirty="0">
                <a:solidFill>
                  <a:schemeClr val="tx2"/>
                </a:solidFill>
              </a:rPr>
              <a:t>Technical Memorandum 776, 2016.</a:t>
            </a:r>
          </a:p>
        </p:txBody>
      </p:sp>
    </p:spTree>
    <p:extLst>
      <p:ext uri="{BB962C8B-B14F-4D97-AF65-F5344CB8AC3E}">
        <p14:creationId xmlns:p14="http://schemas.microsoft.com/office/powerpoint/2010/main" val="154112225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print">
            <a:extLst>
              <a:ext uri="{28A0092B-C50C-407E-A947-70E740481C1C}">
                <a14:useLocalDpi xmlns:a14="http://schemas.microsoft.com/office/drawing/2010/main" val="0"/>
              </a:ext>
            </a:extLst>
          </a:blip>
          <a:srcRect l="8430" t="36502" r="3662" b="4074"/>
          <a:stretch/>
        </p:blipFill>
        <p:spPr>
          <a:xfrm rot="5400000">
            <a:off x="2164319" y="1876240"/>
            <a:ext cx="4599331" cy="4392484"/>
          </a:xfrm>
          <a:prstGeom prst="rect">
            <a:avLst/>
          </a:prstGeom>
          <a:ln>
            <a:solidFill>
              <a:schemeClr val="accent2"/>
            </a:solidFill>
          </a:ln>
        </p:spPr>
      </p:pic>
      <p:sp>
        <p:nvSpPr>
          <p:cNvPr id="5" name="TextBox 4"/>
          <p:cNvSpPr txBox="1"/>
          <p:nvPr/>
        </p:nvSpPr>
        <p:spPr>
          <a:xfrm>
            <a:off x="-108520" y="1064866"/>
            <a:ext cx="883427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GB"/>
            </a:defPPr>
            <a:lvl1pPr eaLnBrk="1" hangingPunct="1">
              <a:defRPr sz="1600">
                <a:solidFill>
                  <a:srgbClr val="990033"/>
                </a:solidFill>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algn="ctr"/>
            <a:r>
              <a:rPr lang="en-GB" sz="1800" dirty="0" smtClean="0">
                <a:solidFill>
                  <a:schemeClr val="tx1"/>
                </a:solidFill>
              </a:rPr>
              <a:t>TC Haiyan </a:t>
            </a:r>
            <a:r>
              <a:rPr lang="en-GB" sz="1800" dirty="0">
                <a:solidFill>
                  <a:schemeClr val="tx1"/>
                </a:solidFill>
              </a:rPr>
              <a:t>– </a:t>
            </a:r>
            <a:r>
              <a:rPr lang="en-GB" sz="1800" dirty="0" smtClean="0">
                <a:solidFill>
                  <a:schemeClr val="tx1"/>
                </a:solidFill>
              </a:rPr>
              <a:t>CY40R1 2013110712  [Assimilation Window </a:t>
            </a:r>
            <a:r>
              <a:rPr lang="en-GB" sz="1800" dirty="0">
                <a:solidFill>
                  <a:schemeClr val="tx1"/>
                </a:solidFill>
              </a:rPr>
              <a:t>9 - 21</a:t>
            </a:r>
            <a:r>
              <a:rPr lang="en-GB" sz="1800" dirty="0" smtClean="0">
                <a:solidFill>
                  <a:schemeClr val="tx1"/>
                </a:solidFill>
              </a:rPr>
              <a:t>]   </a:t>
            </a:r>
          </a:p>
          <a:p>
            <a:pPr algn="ctr"/>
            <a:r>
              <a:rPr lang="en-GB" sz="1800" dirty="0" smtClean="0">
                <a:solidFill>
                  <a:schemeClr val="tx1"/>
                </a:solidFill>
              </a:rPr>
              <a:t>   1 ASCAT-A </a:t>
            </a:r>
            <a:r>
              <a:rPr lang="en-GB" sz="1800" dirty="0" err="1">
                <a:solidFill>
                  <a:schemeClr val="tx1"/>
                </a:solidFill>
              </a:rPr>
              <a:t>obs</a:t>
            </a:r>
            <a:r>
              <a:rPr lang="en-GB" sz="1800" dirty="0">
                <a:solidFill>
                  <a:schemeClr val="tx1"/>
                </a:solidFill>
              </a:rPr>
              <a:t> @ 1pm</a:t>
            </a:r>
          </a:p>
        </p:txBody>
      </p:sp>
      <p:sp>
        <p:nvSpPr>
          <p:cNvPr id="6" name="Oval 5"/>
          <p:cNvSpPr/>
          <p:nvPr/>
        </p:nvSpPr>
        <p:spPr bwMode="auto">
          <a:xfrm>
            <a:off x="3974290" y="3857328"/>
            <a:ext cx="468052" cy="432048"/>
          </a:xfrm>
          <a:prstGeom prst="ellipse">
            <a:avLst/>
          </a:prstGeom>
          <a:noFill/>
          <a:ln w="19050" cap="flat" cmpd="sng" algn="ctr">
            <a:solidFill>
              <a:schemeClr val="accent4"/>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GB" sz="1800">
              <a:solidFill>
                <a:srgbClr val="000000"/>
              </a:solidFill>
              <a:latin typeface="Arial" charset="0"/>
            </a:endParaRPr>
          </a:p>
        </p:txBody>
      </p:sp>
      <p:sp>
        <p:nvSpPr>
          <p:cNvPr id="2" name="Oval 1"/>
          <p:cNvSpPr/>
          <p:nvPr/>
        </p:nvSpPr>
        <p:spPr bwMode="auto">
          <a:xfrm>
            <a:off x="3974291" y="3857328"/>
            <a:ext cx="432048" cy="430308"/>
          </a:xfrm>
          <a:prstGeom prst="ellipse">
            <a:avLst/>
          </a:prstGeom>
          <a:noFill/>
          <a:ln w="508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accent4"/>
              </a:solidFill>
              <a:effectLst/>
              <a:latin typeface="Arial" charset="0"/>
            </a:endParaRPr>
          </a:p>
        </p:txBody>
      </p:sp>
      <p:sp>
        <p:nvSpPr>
          <p:cNvPr id="3" name="TextBox 2"/>
          <p:cNvSpPr txBox="1"/>
          <p:nvPr/>
        </p:nvSpPr>
        <p:spPr>
          <a:xfrm rot="16200000">
            <a:off x="1652402" y="4476390"/>
            <a:ext cx="1507682" cy="276999"/>
          </a:xfrm>
          <a:prstGeom prst="rect">
            <a:avLst/>
          </a:prstGeom>
          <a:noFill/>
        </p:spPr>
        <p:txBody>
          <a:bodyPr wrap="square" rtlCol="0">
            <a:spAutoFit/>
          </a:bodyPr>
          <a:lstStyle/>
          <a:p>
            <a:r>
              <a:rPr lang="en-GB" sz="1200" dirty="0" smtClean="0">
                <a:solidFill>
                  <a:srgbClr val="C00000"/>
                </a:solidFill>
              </a:rPr>
              <a:t>Philippines</a:t>
            </a:r>
            <a:endParaRPr lang="en-GB" sz="1200" dirty="0">
              <a:solidFill>
                <a:srgbClr val="C00000"/>
              </a:solidFill>
            </a:endParaRPr>
          </a:p>
        </p:txBody>
      </p:sp>
      <p:sp>
        <p:nvSpPr>
          <p:cNvPr id="8" name="TextBox 7"/>
          <p:cNvSpPr txBox="1"/>
          <p:nvPr/>
        </p:nvSpPr>
        <p:spPr>
          <a:xfrm>
            <a:off x="0" y="0"/>
            <a:ext cx="9144000" cy="546848"/>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lgn="ctr" eaLnBrk="0" hangingPunct="0">
              <a:lnSpc>
                <a:spcPct val="90000"/>
              </a:lnSpc>
              <a:defRPr sz="2600">
                <a:solidFill>
                  <a:srgbClr val="1F3692"/>
                </a:solidFill>
                <a:latin typeface="Calibri" pitchFamily="34" charset="0"/>
                <a:ea typeface="ＭＳ Ｐゴシック" pitchFamily="34" charset="-128"/>
                <a:cs typeface="ＭＳ Ｐゴシック" pitchFamily="39" charset="-128"/>
              </a:defRPr>
            </a:lvl1pPr>
            <a:lvl2pPr eaLnBrk="0" hangingPunct="0">
              <a:lnSpc>
                <a:spcPct val="90000"/>
              </a:lnSpc>
              <a:defRPr sz="2600">
                <a:solidFill>
                  <a:srgbClr val="1F3692"/>
                </a:solidFill>
                <a:latin typeface="Calibri" pitchFamily="39" charset="0"/>
                <a:ea typeface="ＭＳ Ｐゴシック" pitchFamily="39" charset="-128"/>
                <a:cs typeface="ＭＳ Ｐゴシック" pitchFamily="39" charset="-128"/>
              </a:defRPr>
            </a:lvl2pPr>
            <a:lvl3pPr eaLnBrk="0" hangingPunct="0">
              <a:lnSpc>
                <a:spcPct val="90000"/>
              </a:lnSpc>
              <a:defRPr sz="2600">
                <a:solidFill>
                  <a:srgbClr val="1F3692"/>
                </a:solidFill>
                <a:latin typeface="Calibri" pitchFamily="39" charset="0"/>
                <a:ea typeface="ＭＳ Ｐゴシック" pitchFamily="39" charset="-128"/>
                <a:cs typeface="ＭＳ Ｐゴシック" pitchFamily="39" charset="-128"/>
              </a:defRPr>
            </a:lvl3pPr>
            <a:lvl4pPr eaLnBrk="0" hangingPunct="0">
              <a:lnSpc>
                <a:spcPct val="90000"/>
              </a:lnSpc>
              <a:defRPr sz="2600">
                <a:solidFill>
                  <a:srgbClr val="1F3692"/>
                </a:solidFill>
                <a:latin typeface="Calibri" pitchFamily="39" charset="0"/>
                <a:ea typeface="ＭＳ Ｐゴシック" pitchFamily="39" charset="-128"/>
                <a:cs typeface="ＭＳ Ｐゴシック" pitchFamily="39" charset="-128"/>
              </a:defRPr>
            </a:lvl4pPr>
            <a:lvl5pPr eaLnBrk="0" hangingPunct="0">
              <a:lnSpc>
                <a:spcPct val="90000"/>
              </a:lnSpc>
              <a:defRPr sz="2600">
                <a:solidFill>
                  <a:srgbClr val="1F3692"/>
                </a:solidFill>
                <a:latin typeface="Calibri" pitchFamily="39" charset="0"/>
                <a:ea typeface="ＭＳ Ｐゴシック" pitchFamily="39" charset="-128"/>
                <a:cs typeface="ＭＳ Ｐゴシック" pitchFamily="39" charset="-128"/>
              </a:defRPr>
            </a:lvl5pPr>
            <a:lvl6pPr marL="457200" eaLnBrk="0" fontAlgn="base" hangingPunct="0">
              <a:lnSpc>
                <a:spcPct val="90000"/>
              </a:lnSpc>
              <a:spcBef>
                <a:spcPct val="0"/>
              </a:spcBef>
              <a:spcAft>
                <a:spcPct val="0"/>
              </a:spcAft>
              <a:defRPr sz="2800">
                <a:solidFill>
                  <a:srgbClr val="00279F"/>
                </a:solidFill>
                <a:latin typeface="Arial Black" charset="0"/>
              </a:defRPr>
            </a:lvl6pPr>
            <a:lvl7pPr marL="914400" eaLnBrk="0" fontAlgn="base" hangingPunct="0">
              <a:lnSpc>
                <a:spcPct val="90000"/>
              </a:lnSpc>
              <a:spcBef>
                <a:spcPct val="0"/>
              </a:spcBef>
              <a:spcAft>
                <a:spcPct val="0"/>
              </a:spcAft>
              <a:defRPr sz="2800">
                <a:solidFill>
                  <a:srgbClr val="00279F"/>
                </a:solidFill>
                <a:latin typeface="Arial Black" charset="0"/>
              </a:defRPr>
            </a:lvl7pPr>
            <a:lvl8pPr marL="1371600" eaLnBrk="0" fontAlgn="base" hangingPunct="0">
              <a:lnSpc>
                <a:spcPct val="90000"/>
              </a:lnSpc>
              <a:spcBef>
                <a:spcPct val="0"/>
              </a:spcBef>
              <a:spcAft>
                <a:spcPct val="0"/>
              </a:spcAft>
              <a:defRPr sz="2800">
                <a:solidFill>
                  <a:srgbClr val="00279F"/>
                </a:solidFill>
                <a:latin typeface="Arial Black" charset="0"/>
              </a:defRPr>
            </a:lvl8pPr>
            <a:lvl9pPr marL="1828800" eaLnBrk="0" fontAlgn="base" hangingPunct="0">
              <a:lnSpc>
                <a:spcPct val="90000"/>
              </a:lnSpc>
              <a:spcBef>
                <a:spcPct val="0"/>
              </a:spcBef>
              <a:spcAft>
                <a:spcPct val="0"/>
              </a:spcAft>
              <a:defRPr sz="2800">
                <a:solidFill>
                  <a:srgbClr val="00279F"/>
                </a:solidFill>
                <a:latin typeface="Arial Black" charset="0"/>
              </a:defRPr>
            </a:lvl9pPr>
          </a:lstStyle>
          <a:p>
            <a:r>
              <a:rPr lang="en-GB" sz="2800" b="1" dirty="0" smtClean="0"/>
              <a:t>Is the model able to vertically propagate the information?</a:t>
            </a:r>
            <a:endParaRPr lang="en-GB" sz="2800" b="1" dirty="0"/>
          </a:p>
        </p:txBody>
      </p:sp>
      <p:sp>
        <p:nvSpPr>
          <p:cNvPr id="7" name="TextBox 6"/>
          <p:cNvSpPr txBox="1"/>
          <p:nvPr/>
        </p:nvSpPr>
        <p:spPr>
          <a:xfrm>
            <a:off x="251520" y="603137"/>
            <a:ext cx="7056784" cy="369332"/>
          </a:xfrm>
          <a:prstGeom prst="rect">
            <a:avLst/>
          </a:prstGeom>
          <a:noFill/>
        </p:spPr>
        <p:txBody>
          <a:bodyPr wrap="square" rtlCol="0">
            <a:spAutoFit/>
          </a:bodyPr>
          <a:lstStyle/>
          <a:p>
            <a:r>
              <a:rPr lang="en-GB" dirty="0" smtClean="0">
                <a:solidFill>
                  <a:srgbClr val="C00000"/>
                </a:solidFill>
              </a:rPr>
              <a:t>Single observation experiments</a:t>
            </a:r>
            <a:endParaRPr lang="en-GB" dirty="0">
              <a:solidFill>
                <a:srgbClr val="C00000"/>
              </a:solidFill>
            </a:endParaRPr>
          </a:p>
        </p:txBody>
      </p:sp>
    </p:spTree>
    <p:extLst>
      <p:ext uri="{BB962C8B-B14F-4D97-AF65-F5344CB8AC3E}">
        <p14:creationId xmlns:p14="http://schemas.microsoft.com/office/powerpoint/2010/main" val="7261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44020" y="960946"/>
            <a:ext cx="7776864" cy="5232202"/>
          </a:xfrm>
          <a:prstGeom prst="rect">
            <a:avLst/>
          </a:prstGeom>
          <a:noFill/>
        </p:spPr>
        <p:txBody>
          <a:bodyPr wrap="square" rtlCol="0">
            <a:spAutoFit/>
          </a:bodyPr>
          <a:lstStyle/>
          <a:p>
            <a:pPr>
              <a:buClr>
                <a:srgbClr val="C00000"/>
              </a:buClr>
            </a:pPr>
            <a:r>
              <a:rPr lang="en-GB" sz="2000" dirty="0" smtClean="0">
                <a:solidFill>
                  <a:srgbClr val="C00000"/>
                </a:solidFill>
              </a:rPr>
              <a:t>Scatterometer Winds</a:t>
            </a:r>
            <a:endParaRPr lang="en-GB" sz="1800" dirty="0" smtClean="0"/>
          </a:p>
          <a:p>
            <a:pPr marL="623888" indent="-355600">
              <a:buClr>
                <a:srgbClr val="C00000"/>
              </a:buClr>
              <a:buFont typeface="Wingdings" pitchFamily="2" charset="2"/>
              <a:buChar char="ü"/>
            </a:pPr>
            <a:r>
              <a:rPr lang="en-GB" sz="1800" dirty="0" smtClean="0"/>
              <a:t>The importance of </a:t>
            </a:r>
            <a:r>
              <a:rPr lang="en-GB" dirty="0" smtClean="0"/>
              <a:t>scatterometer wind observations </a:t>
            </a:r>
          </a:p>
          <a:p>
            <a:pPr marL="623888" indent="-355600">
              <a:buClr>
                <a:srgbClr val="C00000"/>
              </a:buClr>
              <a:buFont typeface="Wingdings" pitchFamily="2" charset="2"/>
              <a:buChar char="ü"/>
            </a:pPr>
            <a:r>
              <a:rPr lang="en-GB" dirty="0" smtClean="0"/>
              <a:t>Scatterometer principles</a:t>
            </a:r>
            <a:endParaRPr lang="en-GB" sz="1800" dirty="0" smtClean="0"/>
          </a:p>
          <a:p>
            <a:pPr marL="623888" indent="-355600">
              <a:buClr>
                <a:srgbClr val="C00000"/>
              </a:buClr>
              <a:buFont typeface="Wingdings" pitchFamily="2" charset="2"/>
              <a:buChar char="ü"/>
            </a:pPr>
            <a:r>
              <a:rPr lang="en-GB" sz="1800" dirty="0" smtClean="0"/>
              <a:t>Data usage at ECMWF and their impact </a:t>
            </a:r>
          </a:p>
          <a:p>
            <a:pPr marL="623888" indent="-355600">
              <a:buClr>
                <a:srgbClr val="C00000"/>
              </a:buClr>
              <a:buFont typeface="Wingdings" pitchFamily="2" charset="2"/>
              <a:buChar char="ü"/>
            </a:pPr>
            <a:r>
              <a:rPr lang="en-GB" dirty="0" smtClean="0"/>
              <a:t>How we can improve usage and impact </a:t>
            </a:r>
            <a:endParaRPr lang="en-GB" sz="1800" dirty="0" smtClean="0"/>
          </a:p>
          <a:p>
            <a:pPr>
              <a:buClr>
                <a:srgbClr val="C00000"/>
              </a:buClr>
            </a:pPr>
            <a:endParaRPr lang="en-GB" sz="2000" dirty="0" smtClean="0">
              <a:solidFill>
                <a:srgbClr val="C00000"/>
              </a:solidFill>
            </a:endParaRPr>
          </a:p>
          <a:p>
            <a:pPr>
              <a:buClr>
                <a:srgbClr val="C00000"/>
              </a:buClr>
            </a:pPr>
            <a:endParaRPr lang="en-GB" sz="2000" dirty="0" smtClean="0">
              <a:solidFill>
                <a:srgbClr val="C00000"/>
              </a:solidFill>
            </a:endParaRPr>
          </a:p>
          <a:p>
            <a:pPr>
              <a:buClr>
                <a:srgbClr val="C00000"/>
              </a:buClr>
            </a:pPr>
            <a:r>
              <a:rPr lang="en-GB" sz="2000" dirty="0" smtClean="0">
                <a:solidFill>
                  <a:srgbClr val="C00000"/>
                </a:solidFill>
              </a:rPr>
              <a:t>Altimeter Wind, Waves, Sea Surface Height</a:t>
            </a:r>
            <a:endParaRPr lang="en-GB" sz="2000" dirty="0">
              <a:solidFill>
                <a:srgbClr val="C00000"/>
              </a:solidFill>
            </a:endParaRPr>
          </a:p>
          <a:p>
            <a:pPr marL="623888" indent="-355600">
              <a:buClr>
                <a:srgbClr val="C00000"/>
              </a:buClr>
              <a:buFont typeface="Wingdings" pitchFamily="2" charset="2"/>
              <a:buChar char="ü"/>
            </a:pPr>
            <a:r>
              <a:rPr lang="en-GB" dirty="0" smtClean="0"/>
              <a:t>Altimeter principles</a:t>
            </a:r>
            <a:endParaRPr lang="en-GB" dirty="0"/>
          </a:p>
          <a:p>
            <a:pPr marL="623888" indent="-355600">
              <a:buClr>
                <a:srgbClr val="C00000"/>
              </a:buClr>
              <a:buFont typeface="Wingdings" pitchFamily="2" charset="2"/>
              <a:buChar char="ü"/>
            </a:pPr>
            <a:r>
              <a:rPr lang="en-GB" dirty="0" smtClean="0"/>
              <a:t>Use of altimeter data in the wave and ocean models</a:t>
            </a:r>
          </a:p>
          <a:p>
            <a:pPr marL="623888" indent="-355600">
              <a:buClr>
                <a:srgbClr val="C00000"/>
              </a:buClr>
              <a:buFont typeface="Wingdings" pitchFamily="2" charset="2"/>
              <a:buChar char="ü"/>
            </a:pPr>
            <a:r>
              <a:rPr lang="en-GB" dirty="0" smtClean="0"/>
              <a:t>Altimeter data impacts</a:t>
            </a:r>
          </a:p>
          <a:p>
            <a:pPr marL="623888" indent="-355600">
              <a:buClr>
                <a:srgbClr val="C00000"/>
              </a:buClr>
              <a:buFont typeface="Wingdings" pitchFamily="2" charset="2"/>
              <a:buChar char="ü"/>
            </a:pPr>
            <a:endParaRPr lang="en-GB" dirty="0" smtClean="0"/>
          </a:p>
          <a:p>
            <a:pPr marL="623888" indent="-355600">
              <a:buClr>
                <a:srgbClr val="C00000"/>
              </a:buClr>
              <a:buFont typeface="Wingdings" pitchFamily="2" charset="2"/>
              <a:buChar char="ü"/>
            </a:pPr>
            <a:endParaRPr lang="en-GB" dirty="0"/>
          </a:p>
          <a:p>
            <a:pPr>
              <a:buClr>
                <a:srgbClr val="C00000"/>
              </a:buClr>
            </a:pPr>
            <a:r>
              <a:rPr lang="en-GB" sz="2000" dirty="0" smtClean="0">
                <a:solidFill>
                  <a:srgbClr val="C00000"/>
                </a:solidFill>
              </a:rPr>
              <a:t>SMOS winds </a:t>
            </a:r>
          </a:p>
          <a:p>
            <a:pPr marL="623888" indent="-355600">
              <a:buClr>
                <a:srgbClr val="C00000"/>
              </a:buClr>
              <a:buFont typeface="Wingdings" pitchFamily="2" charset="2"/>
              <a:buChar char="ü"/>
            </a:pPr>
            <a:r>
              <a:rPr lang="en-GB" dirty="0" smtClean="0"/>
              <a:t>Principles</a:t>
            </a:r>
          </a:p>
          <a:p>
            <a:pPr marL="623888" indent="-355600">
              <a:buClr>
                <a:srgbClr val="C00000"/>
              </a:buClr>
              <a:buFont typeface="Wingdings" pitchFamily="2" charset="2"/>
              <a:buChar char="ü"/>
            </a:pPr>
            <a:r>
              <a:rPr lang="en-GB" dirty="0" smtClean="0"/>
              <a:t>Database available </a:t>
            </a:r>
            <a:endParaRPr lang="en-GB" dirty="0"/>
          </a:p>
          <a:p>
            <a:pPr marL="623888" indent="-355600">
              <a:buClr>
                <a:srgbClr val="C00000"/>
              </a:buClr>
              <a:buFont typeface="Wingdings" pitchFamily="2" charset="2"/>
              <a:buChar char="ü"/>
            </a:pPr>
            <a:r>
              <a:rPr lang="en-GB" dirty="0" smtClean="0"/>
              <a:t>TC examples</a:t>
            </a:r>
            <a:endParaRPr lang="en-GB" dirty="0"/>
          </a:p>
          <a:p>
            <a:pPr marL="623888" indent="-355600">
              <a:buClr>
                <a:srgbClr val="C00000"/>
              </a:buClr>
              <a:buFont typeface="Wingdings" pitchFamily="2" charset="2"/>
              <a:buChar char="ü"/>
            </a:pPr>
            <a:endParaRPr lang="en-GB" dirty="0"/>
          </a:p>
        </p:txBody>
      </p:sp>
      <p:sp>
        <p:nvSpPr>
          <p:cNvPr id="5" name="Title 1"/>
          <p:cNvSpPr txBox="1">
            <a:spLocks/>
          </p:cNvSpPr>
          <p:nvPr/>
        </p:nvSpPr>
        <p:spPr bwMode="auto">
          <a:xfrm>
            <a:off x="539552" y="116632"/>
            <a:ext cx="8113712" cy="391468"/>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Outline</a:t>
            </a:r>
            <a:endParaRPr lang="en-GB" sz="2800" kern="0" dirty="0"/>
          </a:p>
        </p:txBody>
      </p:sp>
    </p:spTree>
    <p:extLst>
      <p:ext uri="{BB962C8B-B14F-4D97-AF65-F5344CB8AC3E}">
        <p14:creationId xmlns:p14="http://schemas.microsoft.com/office/powerpoint/2010/main" val="297654301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rotWithShape="1">
          <a:blip r:embed="rId3" cstate="print">
            <a:extLst>
              <a:ext uri="{28A0092B-C50C-407E-A947-70E740481C1C}">
                <a14:useLocalDpi xmlns:a14="http://schemas.microsoft.com/office/drawing/2010/main" val="0"/>
              </a:ext>
            </a:extLst>
          </a:blip>
          <a:srcRect l="17799" t="23310" r="3090" b="4848"/>
          <a:stretch/>
        </p:blipFill>
        <p:spPr>
          <a:xfrm rot="5400000">
            <a:off x="3477769" y="4007900"/>
            <a:ext cx="2385082" cy="3060000"/>
          </a:xfrm>
          <a:prstGeom prst="rect">
            <a:avLst/>
          </a:prstGeom>
        </p:spPr>
      </p:pic>
      <p:pic>
        <p:nvPicPr>
          <p:cNvPr id="31" name="Picture 30"/>
          <p:cNvPicPr>
            <a:picLocks noChangeAspect="1"/>
          </p:cNvPicPr>
          <p:nvPr/>
        </p:nvPicPr>
        <p:blipFill rotWithShape="1">
          <a:blip r:embed="rId4" cstate="print">
            <a:extLst>
              <a:ext uri="{28A0092B-C50C-407E-A947-70E740481C1C}">
                <a14:useLocalDpi xmlns:a14="http://schemas.microsoft.com/office/drawing/2010/main" val="0"/>
              </a:ext>
            </a:extLst>
          </a:blip>
          <a:srcRect l="17853" t="23687" r="3090" b="4378"/>
          <a:stretch/>
        </p:blipFill>
        <p:spPr>
          <a:xfrm rot="5400000">
            <a:off x="393609" y="4005538"/>
            <a:ext cx="2380358" cy="3060000"/>
          </a:xfrm>
          <a:prstGeom prst="rect">
            <a:avLst/>
          </a:prstGeom>
        </p:spPr>
      </p:pic>
      <p:pic>
        <p:nvPicPr>
          <p:cNvPr id="29" name="Picture 28"/>
          <p:cNvPicPr>
            <a:picLocks noChangeAspect="1"/>
          </p:cNvPicPr>
          <p:nvPr/>
        </p:nvPicPr>
        <p:blipFill rotWithShape="1">
          <a:blip r:embed="rId5" cstate="print">
            <a:extLst>
              <a:ext uri="{28A0092B-C50C-407E-A947-70E740481C1C}">
                <a14:useLocalDpi xmlns:a14="http://schemas.microsoft.com/office/drawing/2010/main" val="0"/>
              </a:ext>
            </a:extLst>
          </a:blip>
          <a:srcRect l="17401" t="23922" r="3163" b="5282"/>
          <a:stretch/>
        </p:blipFill>
        <p:spPr>
          <a:xfrm rot="5400000">
            <a:off x="6398894" y="2214208"/>
            <a:ext cx="2430212" cy="3060000"/>
          </a:xfrm>
          <a:prstGeom prst="rect">
            <a:avLst/>
          </a:prstGeom>
        </p:spPr>
      </p:pic>
      <p:pic>
        <p:nvPicPr>
          <p:cNvPr id="28" name="Picture 27"/>
          <p:cNvPicPr>
            <a:picLocks noChangeAspect="1"/>
          </p:cNvPicPr>
          <p:nvPr/>
        </p:nvPicPr>
        <p:blipFill rotWithShape="1">
          <a:blip r:embed="rId6" cstate="print">
            <a:extLst>
              <a:ext uri="{28A0092B-C50C-407E-A947-70E740481C1C}">
                <a14:useLocalDpi xmlns:a14="http://schemas.microsoft.com/office/drawing/2010/main" val="0"/>
              </a:ext>
            </a:extLst>
          </a:blip>
          <a:srcRect l="19196" t="23710" r="2174" b="3863"/>
          <a:stretch/>
        </p:blipFill>
        <p:spPr>
          <a:xfrm rot="5400000">
            <a:off x="3450106" y="730962"/>
            <a:ext cx="2351363" cy="3060000"/>
          </a:xfrm>
          <a:prstGeom prst="rect">
            <a:avLst/>
          </a:prstGeom>
        </p:spPr>
      </p:pic>
      <p:pic>
        <p:nvPicPr>
          <p:cNvPr id="27" name="Picture 26"/>
          <p:cNvPicPr>
            <a:picLocks noChangeAspect="1"/>
          </p:cNvPicPr>
          <p:nvPr/>
        </p:nvPicPr>
        <p:blipFill rotWithShape="1">
          <a:blip r:embed="rId7" cstate="print">
            <a:extLst>
              <a:ext uri="{28A0092B-C50C-407E-A947-70E740481C1C}">
                <a14:useLocalDpi xmlns:a14="http://schemas.microsoft.com/office/drawing/2010/main" val="0"/>
              </a:ext>
            </a:extLst>
          </a:blip>
          <a:srcRect l="19903" t="23498" r="1802" b="4074"/>
          <a:stretch/>
        </p:blipFill>
        <p:spPr>
          <a:xfrm rot="5400000">
            <a:off x="426882" y="730186"/>
            <a:ext cx="2313811" cy="3024000"/>
          </a:xfrm>
          <a:prstGeom prst="rect">
            <a:avLst/>
          </a:prstGeom>
        </p:spPr>
      </p:pic>
      <p:pic>
        <p:nvPicPr>
          <p:cNvPr id="15" name="Picture 14"/>
          <p:cNvPicPr>
            <a:picLocks noChangeAspect="1"/>
          </p:cNvPicPr>
          <p:nvPr/>
        </p:nvPicPr>
        <p:blipFill rotWithShape="1">
          <a:blip r:embed="rId8" cstate="print">
            <a:extLst>
              <a:ext uri="{28A0092B-C50C-407E-A947-70E740481C1C}">
                <a14:useLocalDpi xmlns:a14="http://schemas.microsoft.com/office/drawing/2010/main" val="0"/>
              </a:ext>
            </a:extLst>
          </a:blip>
          <a:srcRect l="9954" t="12484" r="16033" b="81699"/>
          <a:stretch/>
        </p:blipFill>
        <p:spPr>
          <a:xfrm>
            <a:off x="755576" y="620688"/>
            <a:ext cx="7488832" cy="416588"/>
          </a:xfrm>
          <a:prstGeom prst="rect">
            <a:avLst/>
          </a:prstGeom>
        </p:spPr>
      </p:pic>
      <p:pic>
        <p:nvPicPr>
          <p:cNvPr id="16" name="Picture 15"/>
          <p:cNvPicPr>
            <a:picLocks noChangeAspect="1"/>
          </p:cNvPicPr>
          <p:nvPr/>
        </p:nvPicPr>
        <p:blipFill rotWithShape="1">
          <a:blip r:embed="rId8" cstate="print">
            <a:extLst>
              <a:ext uri="{28A0092B-C50C-407E-A947-70E740481C1C}">
                <a14:useLocalDpi xmlns:a14="http://schemas.microsoft.com/office/drawing/2010/main" val="0"/>
              </a:ext>
            </a:extLst>
          </a:blip>
          <a:srcRect l="35962" t="7070" r="43632" b="87113"/>
          <a:stretch/>
        </p:blipFill>
        <p:spPr>
          <a:xfrm>
            <a:off x="6155788" y="1033444"/>
            <a:ext cx="2940835" cy="593334"/>
          </a:xfrm>
          <a:prstGeom prst="rect">
            <a:avLst/>
          </a:prstGeom>
        </p:spPr>
      </p:pic>
      <p:sp>
        <p:nvSpPr>
          <p:cNvPr id="22" name="TextBox 21"/>
          <p:cNvSpPr txBox="1"/>
          <p:nvPr/>
        </p:nvSpPr>
        <p:spPr>
          <a:xfrm>
            <a:off x="1885507" y="1174676"/>
            <a:ext cx="985518" cy="307777"/>
          </a:xfrm>
          <a:prstGeom prst="rect">
            <a:avLst/>
          </a:prstGeom>
          <a:noFill/>
        </p:spPr>
        <p:txBody>
          <a:bodyPr wrap="square" rtlCol="0">
            <a:spAutoFit/>
          </a:bodyPr>
          <a:lstStyle/>
          <a:p>
            <a:r>
              <a:rPr lang="en-GB" sz="1400" dirty="0" smtClean="0">
                <a:solidFill>
                  <a:srgbClr val="000000"/>
                </a:solidFill>
              </a:rPr>
              <a:t>00 [09h]</a:t>
            </a:r>
            <a:endParaRPr lang="en-GB" sz="1400" dirty="0">
              <a:solidFill>
                <a:srgbClr val="000000"/>
              </a:solidFill>
            </a:endParaRPr>
          </a:p>
        </p:txBody>
      </p:sp>
      <p:sp>
        <p:nvSpPr>
          <p:cNvPr id="23" name="TextBox 22"/>
          <p:cNvSpPr txBox="1"/>
          <p:nvPr/>
        </p:nvSpPr>
        <p:spPr>
          <a:xfrm>
            <a:off x="4997861" y="1176223"/>
            <a:ext cx="985518" cy="307777"/>
          </a:xfrm>
          <a:prstGeom prst="rect">
            <a:avLst/>
          </a:prstGeom>
          <a:noFill/>
        </p:spPr>
        <p:txBody>
          <a:bodyPr wrap="square" rtlCol="0">
            <a:spAutoFit/>
          </a:bodyPr>
          <a:lstStyle/>
          <a:p>
            <a:r>
              <a:rPr lang="en-GB" sz="1400" dirty="0" smtClean="0">
                <a:solidFill>
                  <a:srgbClr val="000000"/>
                </a:solidFill>
              </a:rPr>
              <a:t>03 [12h]</a:t>
            </a:r>
            <a:endParaRPr lang="en-GB" sz="1400" dirty="0">
              <a:solidFill>
                <a:srgbClr val="000000"/>
              </a:solidFill>
            </a:endParaRPr>
          </a:p>
        </p:txBody>
      </p:sp>
      <p:sp>
        <p:nvSpPr>
          <p:cNvPr id="24" name="TextBox 23"/>
          <p:cNvSpPr txBox="1"/>
          <p:nvPr/>
        </p:nvSpPr>
        <p:spPr>
          <a:xfrm>
            <a:off x="8019509" y="2632555"/>
            <a:ext cx="985518" cy="307777"/>
          </a:xfrm>
          <a:prstGeom prst="rect">
            <a:avLst/>
          </a:prstGeom>
          <a:noFill/>
        </p:spPr>
        <p:txBody>
          <a:bodyPr wrap="square" rtlCol="0">
            <a:spAutoFit/>
          </a:bodyPr>
          <a:lstStyle/>
          <a:p>
            <a:r>
              <a:rPr lang="en-GB" sz="1400" dirty="0" smtClean="0">
                <a:solidFill>
                  <a:srgbClr val="000000"/>
                </a:solidFill>
              </a:rPr>
              <a:t>06 [15h]</a:t>
            </a:r>
            <a:endParaRPr lang="en-GB" sz="1400" dirty="0">
              <a:solidFill>
                <a:srgbClr val="000000"/>
              </a:solidFill>
            </a:endParaRPr>
          </a:p>
        </p:txBody>
      </p:sp>
      <p:sp>
        <p:nvSpPr>
          <p:cNvPr id="25" name="TextBox 24"/>
          <p:cNvSpPr txBox="1"/>
          <p:nvPr/>
        </p:nvSpPr>
        <p:spPr>
          <a:xfrm>
            <a:off x="5020108" y="4499247"/>
            <a:ext cx="985518" cy="307777"/>
          </a:xfrm>
          <a:prstGeom prst="rect">
            <a:avLst/>
          </a:prstGeom>
          <a:noFill/>
        </p:spPr>
        <p:txBody>
          <a:bodyPr wrap="square" rtlCol="0">
            <a:spAutoFit/>
          </a:bodyPr>
          <a:lstStyle/>
          <a:p>
            <a:r>
              <a:rPr lang="en-GB" sz="1400" dirty="0" smtClean="0">
                <a:solidFill>
                  <a:srgbClr val="000000"/>
                </a:solidFill>
              </a:rPr>
              <a:t>09 [18h]</a:t>
            </a:r>
            <a:endParaRPr lang="en-GB" sz="1400" dirty="0">
              <a:solidFill>
                <a:srgbClr val="000000"/>
              </a:solidFill>
            </a:endParaRPr>
          </a:p>
        </p:txBody>
      </p:sp>
      <p:sp>
        <p:nvSpPr>
          <p:cNvPr id="26" name="TextBox 25"/>
          <p:cNvSpPr txBox="1"/>
          <p:nvPr/>
        </p:nvSpPr>
        <p:spPr>
          <a:xfrm>
            <a:off x="1885507" y="4490072"/>
            <a:ext cx="985518" cy="307777"/>
          </a:xfrm>
          <a:prstGeom prst="rect">
            <a:avLst/>
          </a:prstGeom>
          <a:noFill/>
        </p:spPr>
        <p:txBody>
          <a:bodyPr wrap="square" rtlCol="0">
            <a:spAutoFit/>
          </a:bodyPr>
          <a:lstStyle/>
          <a:p>
            <a:r>
              <a:rPr lang="en-GB" sz="1400" dirty="0" smtClean="0">
                <a:solidFill>
                  <a:srgbClr val="000000"/>
                </a:solidFill>
              </a:rPr>
              <a:t>12 [21h]</a:t>
            </a:r>
            <a:endParaRPr lang="en-GB" sz="1400" dirty="0">
              <a:solidFill>
                <a:srgbClr val="000000"/>
              </a:solidFill>
            </a:endParaRPr>
          </a:p>
        </p:txBody>
      </p:sp>
      <p:sp>
        <p:nvSpPr>
          <p:cNvPr id="32" name="TextBox 31"/>
          <p:cNvSpPr txBox="1"/>
          <p:nvPr/>
        </p:nvSpPr>
        <p:spPr>
          <a:xfrm>
            <a:off x="7073940" y="1772816"/>
            <a:ext cx="1080120" cy="400110"/>
          </a:xfrm>
          <a:prstGeom prst="rect">
            <a:avLst/>
          </a:prstGeom>
          <a:noFill/>
        </p:spPr>
        <p:txBody>
          <a:bodyPr wrap="square" rtlCol="0">
            <a:spAutoFit/>
          </a:bodyPr>
          <a:lstStyle/>
          <a:p>
            <a:r>
              <a:rPr lang="en-GB" dirty="0" smtClean="0">
                <a:solidFill>
                  <a:srgbClr val="C00000"/>
                </a:solidFill>
              </a:rPr>
              <a:t>T1279</a:t>
            </a:r>
            <a:endParaRPr lang="en-GB" dirty="0">
              <a:solidFill>
                <a:srgbClr val="C00000"/>
              </a:solidFill>
            </a:endParaRPr>
          </a:p>
        </p:txBody>
      </p:sp>
      <p:sp>
        <p:nvSpPr>
          <p:cNvPr id="33" name="Rectangle 32"/>
          <p:cNvSpPr/>
          <p:nvPr/>
        </p:nvSpPr>
        <p:spPr>
          <a:xfrm>
            <a:off x="53788" y="0"/>
            <a:ext cx="8964488" cy="535531"/>
          </a:xfrm>
          <a:prstGeom prst="rect">
            <a:avLst/>
          </a:prstGeom>
        </p:spPr>
        <p:txBody>
          <a:bodyPr/>
          <a:lstStyle/>
          <a:p>
            <a:pPr algn="ctr" eaLnBrk="0" hangingPunct="0">
              <a:lnSpc>
                <a:spcPct val="90000"/>
              </a:lnSpc>
            </a:pPr>
            <a:r>
              <a:rPr lang="en-GB" sz="2800" b="1" dirty="0">
                <a:solidFill>
                  <a:srgbClr val="1F3692"/>
                </a:solidFill>
                <a:latin typeface="Calibri" pitchFamily="34" charset="0"/>
                <a:ea typeface="ＭＳ Ｐゴシック" pitchFamily="34" charset="-128"/>
                <a:cs typeface="ＭＳ Ｐゴシック" pitchFamily="39" charset="-128"/>
              </a:rPr>
              <a:t>Single Observation Experiments (1 ASCAT-A)</a:t>
            </a:r>
          </a:p>
        </p:txBody>
      </p:sp>
    </p:spTree>
    <p:extLst>
      <p:ext uri="{BB962C8B-B14F-4D97-AF65-F5344CB8AC3E}">
        <p14:creationId xmlns:p14="http://schemas.microsoft.com/office/powerpoint/2010/main" val="925311004"/>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p:cNvPicPr>
            <a:picLocks noChangeAspect="1"/>
          </p:cNvPicPr>
          <p:nvPr/>
        </p:nvPicPr>
        <p:blipFill rotWithShape="1">
          <a:blip r:embed="rId3" cstate="print">
            <a:extLst>
              <a:ext uri="{28A0092B-C50C-407E-A947-70E740481C1C}">
                <a14:useLocalDpi xmlns:a14="http://schemas.microsoft.com/office/drawing/2010/main" val="0"/>
              </a:ext>
            </a:extLst>
          </a:blip>
          <a:srcRect l="3087" t="3299" r="6789" b="4385"/>
          <a:stretch/>
        </p:blipFill>
        <p:spPr>
          <a:xfrm>
            <a:off x="794875" y="3610537"/>
            <a:ext cx="4166779" cy="3021057"/>
          </a:xfrm>
          <a:prstGeom prst="rect">
            <a:avLst/>
          </a:prstGeom>
        </p:spPr>
      </p:pic>
      <p:sp>
        <p:nvSpPr>
          <p:cNvPr id="27" name="TextBox 26"/>
          <p:cNvSpPr txBox="1"/>
          <p:nvPr/>
        </p:nvSpPr>
        <p:spPr>
          <a:xfrm>
            <a:off x="2930736" y="3990496"/>
            <a:ext cx="2030918" cy="400110"/>
          </a:xfrm>
          <a:prstGeom prst="rect">
            <a:avLst/>
          </a:prstGeom>
          <a:noFill/>
        </p:spPr>
        <p:txBody>
          <a:bodyPr wrap="square" rtlCol="0">
            <a:spAutoFit/>
          </a:bodyPr>
          <a:lstStyle/>
          <a:p>
            <a:r>
              <a:rPr lang="en-GB" dirty="0" smtClean="0">
                <a:solidFill>
                  <a:srgbClr val="1F3692"/>
                </a:solidFill>
                <a:latin typeface="Calibri"/>
                <a:ea typeface="ＭＳ Ｐゴシック" pitchFamily="39" charset="-128"/>
                <a:cs typeface="ＭＳ Ｐゴシック" pitchFamily="39" charset="-128"/>
              </a:rPr>
              <a:t>U An </a:t>
            </a:r>
            <a:r>
              <a:rPr lang="en-GB" dirty="0" err="1" smtClean="0">
                <a:solidFill>
                  <a:srgbClr val="1F3692"/>
                </a:solidFill>
                <a:latin typeface="Calibri"/>
                <a:ea typeface="ＭＳ Ｐゴシック" pitchFamily="39" charset="-128"/>
                <a:cs typeface="ＭＳ Ｐゴシック" pitchFamily="39" charset="-128"/>
              </a:rPr>
              <a:t>Incr</a:t>
            </a:r>
            <a:r>
              <a:rPr lang="en-GB" dirty="0" smtClean="0">
                <a:solidFill>
                  <a:srgbClr val="1F3692"/>
                </a:solidFill>
                <a:latin typeface="Calibri"/>
                <a:ea typeface="ＭＳ Ｐゴシック" pitchFamily="39" charset="-128"/>
                <a:cs typeface="ＭＳ Ｐゴシック" pitchFamily="39" charset="-128"/>
              </a:rPr>
              <a:t> @ 18h</a:t>
            </a:r>
            <a:endParaRPr lang="en-GB" dirty="0">
              <a:solidFill>
                <a:srgbClr val="000000"/>
              </a:solidFill>
            </a:endParaRPr>
          </a:p>
        </p:txBody>
      </p:sp>
      <p:pic>
        <p:nvPicPr>
          <p:cNvPr id="41" name="Picture 40"/>
          <p:cNvPicPr>
            <a:picLocks noChangeAspect="1"/>
          </p:cNvPicPr>
          <p:nvPr/>
        </p:nvPicPr>
        <p:blipFill rotWithShape="1">
          <a:blip r:embed="rId4" cstate="print">
            <a:extLst>
              <a:ext uri="{28A0092B-C50C-407E-A947-70E740481C1C}">
                <a14:useLocalDpi xmlns:a14="http://schemas.microsoft.com/office/drawing/2010/main" val="0"/>
              </a:ext>
            </a:extLst>
          </a:blip>
          <a:srcRect l="4621" t="7136" r="23827" b="2514"/>
          <a:stretch/>
        </p:blipFill>
        <p:spPr>
          <a:xfrm>
            <a:off x="2208866" y="579806"/>
            <a:ext cx="3115971" cy="2784954"/>
          </a:xfrm>
          <a:prstGeom prst="rect">
            <a:avLst/>
          </a:prstGeom>
        </p:spPr>
      </p:pic>
      <p:pic>
        <p:nvPicPr>
          <p:cNvPr id="40" name="Picture 39"/>
          <p:cNvPicPr>
            <a:picLocks noChangeAspect="1"/>
          </p:cNvPicPr>
          <p:nvPr/>
        </p:nvPicPr>
        <p:blipFill rotWithShape="1">
          <a:blip r:embed="rId5" cstate="print">
            <a:extLst>
              <a:ext uri="{28A0092B-C50C-407E-A947-70E740481C1C}">
                <a14:useLocalDpi xmlns:a14="http://schemas.microsoft.com/office/drawing/2010/main" val="0"/>
              </a:ext>
            </a:extLst>
          </a:blip>
          <a:srcRect l="3457" t="3473" r="6420" b="4385"/>
          <a:stretch/>
        </p:blipFill>
        <p:spPr>
          <a:xfrm>
            <a:off x="4901083" y="3627847"/>
            <a:ext cx="4194781" cy="3035614"/>
          </a:xfrm>
          <a:prstGeom prst="rect">
            <a:avLst/>
          </a:prstGeom>
        </p:spPr>
      </p:pic>
      <p:cxnSp>
        <p:nvCxnSpPr>
          <p:cNvPr id="22" name="Straight Connector 21"/>
          <p:cNvCxnSpPr/>
          <p:nvPr/>
        </p:nvCxnSpPr>
        <p:spPr bwMode="auto">
          <a:xfrm>
            <a:off x="3386939" y="1047717"/>
            <a:ext cx="0" cy="2160240"/>
          </a:xfrm>
          <a:prstGeom prst="line">
            <a:avLst/>
          </a:prstGeom>
          <a:noFill/>
          <a:ln w="6350" cap="flat" cmpd="sng" algn="ctr">
            <a:solidFill>
              <a:schemeClr val="tx1"/>
            </a:solidFill>
            <a:prstDash val="solid"/>
            <a:round/>
            <a:headEnd type="none" w="med" len="med"/>
            <a:tailEnd type="none" w="med" len="med"/>
          </a:ln>
          <a:effectLst/>
        </p:spPr>
      </p:cxnSp>
      <p:sp>
        <p:nvSpPr>
          <p:cNvPr id="25" name="TextBox 24"/>
          <p:cNvSpPr txBox="1"/>
          <p:nvPr/>
        </p:nvSpPr>
        <p:spPr>
          <a:xfrm>
            <a:off x="3766851" y="1069184"/>
            <a:ext cx="1557986" cy="523220"/>
          </a:xfrm>
          <a:prstGeom prst="rect">
            <a:avLst/>
          </a:prstGeom>
          <a:noFill/>
        </p:spPr>
        <p:txBody>
          <a:bodyPr wrap="square" rtlCol="0">
            <a:spAutoFit/>
          </a:bodyPr>
          <a:lstStyle/>
          <a:p>
            <a:r>
              <a:rPr lang="en-GB" sz="1400" dirty="0" smtClean="0">
                <a:solidFill>
                  <a:srgbClr val="1F3692"/>
                </a:solidFill>
                <a:latin typeface="Calibri"/>
                <a:ea typeface="ＭＳ Ｐゴシック" pitchFamily="39" charset="-128"/>
                <a:cs typeface="ＭＳ Ｐゴシック" pitchFamily="39" charset="-128"/>
              </a:rPr>
              <a:t> U  An </a:t>
            </a:r>
            <a:r>
              <a:rPr lang="en-GB" sz="1400" dirty="0" err="1" smtClean="0">
                <a:solidFill>
                  <a:srgbClr val="1F3692"/>
                </a:solidFill>
                <a:latin typeface="Calibri"/>
                <a:ea typeface="ＭＳ Ｐゴシック" pitchFamily="39" charset="-128"/>
                <a:cs typeface="ＭＳ Ｐゴシック" pitchFamily="39" charset="-128"/>
              </a:rPr>
              <a:t>Incr</a:t>
            </a:r>
            <a:r>
              <a:rPr lang="en-GB" sz="1400" dirty="0" smtClean="0">
                <a:solidFill>
                  <a:srgbClr val="1F3692"/>
                </a:solidFill>
                <a:latin typeface="Calibri"/>
                <a:ea typeface="ＭＳ Ｐゴシック" pitchFamily="39" charset="-128"/>
                <a:cs typeface="ＭＳ Ｐゴシック" pitchFamily="39" charset="-128"/>
              </a:rPr>
              <a:t> @ 18h </a:t>
            </a:r>
          </a:p>
          <a:p>
            <a:r>
              <a:rPr lang="en-GB" sz="1400" dirty="0">
                <a:solidFill>
                  <a:srgbClr val="1F3692"/>
                </a:solidFill>
                <a:latin typeface="Calibri"/>
                <a:ea typeface="ＭＳ Ｐゴシック" pitchFamily="39" charset="-128"/>
                <a:cs typeface="ＭＳ Ｐゴシック" pitchFamily="39" charset="-128"/>
              </a:rPr>
              <a:t> </a:t>
            </a:r>
            <a:r>
              <a:rPr lang="en-GB" sz="1400" dirty="0" smtClean="0">
                <a:solidFill>
                  <a:srgbClr val="1F3692"/>
                </a:solidFill>
                <a:latin typeface="Calibri"/>
                <a:ea typeface="ＭＳ Ｐゴシック" pitchFamily="39" charset="-128"/>
                <a:cs typeface="ＭＳ Ｐゴシック" pitchFamily="39" charset="-128"/>
              </a:rPr>
              <a:t> ML</a:t>
            </a:r>
            <a:r>
              <a:rPr lang="en-GB" sz="1400" dirty="0" smtClean="0">
                <a:solidFill>
                  <a:srgbClr val="000000"/>
                </a:solidFill>
                <a:latin typeface="Arial Black"/>
              </a:rPr>
              <a:t> </a:t>
            </a:r>
            <a:r>
              <a:rPr lang="en-GB" sz="1400" dirty="0">
                <a:solidFill>
                  <a:srgbClr val="1F3692"/>
                </a:solidFill>
                <a:latin typeface="Calibri"/>
                <a:ea typeface="ＭＳ Ｐゴシック" pitchFamily="39" charset="-128"/>
                <a:cs typeface="ＭＳ Ｐゴシック" pitchFamily="39" charset="-128"/>
              </a:rPr>
              <a:t>114</a:t>
            </a:r>
          </a:p>
        </p:txBody>
      </p:sp>
      <p:sp>
        <p:nvSpPr>
          <p:cNvPr id="28" name="TextBox 27"/>
          <p:cNvSpPr txBox="1"/>
          <p:nvPr/>
        </p:nvSpPr>
        <p:spPr>
          <a:xfrm>
            <a:off x="6998473" y="3999785"/>
            <a:ext cx="2043561" cy="707886"/>
          </a:xfrm>
          <a:prstGeom prst="rect">
            <a:avLst/>
          </a:prstGeom>
          <a:noFill/>
        </p:spPr>
        <p:txBody>
          <a:bodyPr wrap="square" rtlCol="0">
            <a:spAutoFit/>
          </a:bodyPr>
          <a:lstStyle/>
          <a:p>
            <a:r>
              <a:rPr lang="en-GB" dirty="0" smtClean="0">
                <a:solidFill>
                  <a:srgbClr val="1F3692"/>
                </a:solidFill>
                <a:latin typeface="Calibri"/>
                <a:ea typeface="ＭＳ Ｐゴシック" pitchFamily="39" charset="-128"/>
              </a:rPr>
              <a:t>V An </a:t>
            </a:r>
            <a:r>
              <a:rPr lang="en-GB" dirty="0" err="1" smtClean="0">
                <a:solidFill>
                  <a:srgbClr val="1F3692"/>
                </a:solidFill>
                <a:latin typeface="Calibri"/>
                <a:ea typeface="ＭＳ Ｐゴシック" pitchFamily="39" charset="-128"/>
              </a:rPr>
              <a:t>Incr</a:t>
            </a:r>
            <a:r>
              <a:rPr lang="en-GB" dirty="0" smtClean="0">
                <a:solidFill>
                  <a:srgbClr val="1F3692"/>
                </a:solidFill>
                <a:latin typeface="Calibri"/>
                <a:ea typeface="ＭＳ Ｐゴシック" pitchFamily="39" charset="-128"/>
              </a:rPr>
              <a:t> </a:t>
            </a:r>
            <a:r>
              <a:rPr lang="en-GB" dirty="0">
                <a:solidFill>
                  <a:srgbClr val="1F3692"/>
                </a:solidFill>
                <a:latin typeface="Calibri"/>
                <a:ea typeface="ＭＳ Ｐゴシック" pitchFamily="39" charset="-128"/>
                <a:cs typeface="ＭＳ Ｐゴシック" pitchFamily="39" charset="-128"/>
              </a:rPr>
              <a:t>@ 18h</a:t>
            </a:r>
            <a:endParaRPr lang="en-GB" dirty="0">
              <a:solidFill>
                <a:srgbClr val="000000"/>
              </a:solidFill>
            </a:endParaRPr>
          </a:p>
          <a:p>
            <a:endParaRPr lang="en-GB" dirty="0">
              <a:solidFill>
                <a:srgbClr val="000000"/>
              </a:solidFill>
            </a:endParaRPr>
          </a:p>
        </p:txBody>
      </p:sp>
      <p:sp>
        <p:nvSpPr>
          <p:cNvPr id="34" name="TextBox 33"/>
          <p:cNvSpPr txBox="1"/>
          <p:nvPr/>
        </p:nvSpPr>
        <p:spPr>
          <a:xfrm rot="16200000">
            <a:off x="-637022" y="4761256"/>
            <a:ext cx="1781733" cy="400110"/>
          </a:xfrm>
          <a:prstGeom prst="rect">
            <a:avLst/>
          </a:prstGeom>
          <a:noFill/>
        </p:spPr>
        <p:txBody>
          <a:bodyPr wrap="square" rtlCol="0">
            <a:spAutoFit/>
          </a:bodyPr>
          <a:lstStyle/>
          <a:p>
            <a:r>
              <a:rPr lang="en-GB" dirty="0" smtClean="0">
                <a:solidFill>
                  <a:srgbClr val="000000"/>
                </a:solidFill>
              </a:rPr>
              <a:t>Model  Levels</a:t>
            </a:r>
          </a:p>
        </p:txBody>
      </p:sp>
      <p:sp>
        <p:nvSpPr>
          <p:cNvPr id="35" name="TextBox 34"/>
          <p:cNvSpPr txBox="1"/>
          <p:nvPr/>
        </p:nvSpPr>
        <p:spPr>
          <a:xfrm>
            <a:off x="348526" y="6395623"/>
            <a:ext cx="465989" cy="246221"/>
          </a:xfrm>
          <a:prstGeom prst="rect">
            <a:avLst/>
          </a:prstGeom>
          <a:solidFill>
            <a:schemeClr val="bg1"/>
          </a:solidFill>
        </p:spPr>
        <p:txBody>
          <a:bodyPr wrap="square" rtlCol="0">
            <a:spAutoFit/>
          </a:bodyPr>
          <a:lstStyle/>
          <a:p>
            <a:r>
              <a:rPr lang="en-GB" sz="1000" dirty="0" smtClean="0">
                <a:solidFill>
                  <a:srgbClr val="000000"/>
                </a:solidFill>
              </a:rPr>
              <a:t>137</a:t>
            </a:r>
            <a:endParaRPr lang="en-GB" sz="1000" dirty="0">
              <a:solidFill>
                <a:srgbClr val="000000"/>
              </a:solidFill>
            </a:endParaRPr>
          </a:p>
        </p:txBody>
      </p:sp>
      <p:sp>
        <p:nvSpPr>
          <p:cNvPr id="36" name="TextBox 35"/>
          <p:cNvSpPr txBox="1"/>
          <p:nvPr/>
        </p:nvSpPr>
        <p:spPr>
          <a:xfrm>
            <a:off x="363453" y="5708800"/>
            <a:ext cx="465989" cy="246221"/>
          </a:xfrm>
          <a:prstGeom prst="rect">
            <a:avLst/>
          </a:prstGeom>
          <a:solidFill>
            <a:schemeClr val="bg1"/>
          </a:solidFill>
        </p:spPr>
        <p:txBody>
          <a:bodyPr wrap="square" rtlCol="0">
            <a:spAutoFit/>
          </a:bodyPr>
          <a:lstStyle/>
          <a:p>
            <a:r>
              <a:rPr lang="en-GB" sz="1000" dirty="0" smtClean="0">
                <a:solidFill>
                  <a:srgbClr val="000000"/>
                </a:solidFill>
              </a:rPr>
              <a:t>100</a:t>
            </a:r>
            <a:endParaRPr lang="en-GB" sz="1000" dirty="0">
              <a:solidFill>
                <a:srgbClr val="000000"/>
              </a:solidFill>
            </a:endParaRPr>
          </a:p>
        </p:txBody>
      </p:sp>
      <p:sp>
        <p:nvSpPr>
          <p:cNvPr id="37" name="TextBox 36"/>
          <p:cNvSpPr txBox="1"/>
          <p:nvPr/>
        </p:nvSpPr>
        <p:spPr>
          <a:xfrm>
            <a:off x="348525" y="4255167"/>
            <a:ext cx="465989" cy="246221"/>
          </a:xfrm>
          <a:prstGeom prst="rect">
            <a:avLst/>
          </a:prstGeom>
          <a:solidFill>
            <a:schemeClr val="bg1"/>
          </a:solidFill>
        </p:spPr>
        <p:txBody>
          <a:bodyPr wrap="square" rtlCol="0">
            <a:spAutoFit/>
          </a:bodyPr>
          <a:lstStyle/>
          <a:p>
            <a:r>
              <a:rPr lang="en-GB" sz="1000" dirty="0" smtClean="0">
                <a:solidFill>
                  <a:srgbClr val="000000"/>
                </a:solidFill>
              </a:rPr>
              <a:t>  50</a:t>
            </a:r>
            <a:endParaRPr lang="en-GB" sz="1000" dirty="0">
              <a:solidFill>
                <a:srgbClr val="000000"/>
              </a:solidFill>
            </a:endParaRPr>
          </a:p>
        </p:txBody>
      </p:sp>
      <p:sp>
        <p:nvSpPr>
          <p:cNvPr id="43" name="TextBox 42"/>
          <p:cNvSpPr txBox="1"/>
          <p:nvPr/>
        </p:nvSpPr>
        <p:spPr>
          <a:xfrm>
            <a:off x="6372200" y="1069184"/>
            <a:ext cx="1493876" cy="1815882"/>
          </a:xfrm>
          <a:prstGeom prst="rect">
            <a:avLst/>
          </a:prstGeom>
          <a:noFill/>
        </p:spPr>
        <p:txBody>
          <a:bodyPr wrap="square" rtlCol="0">
            <a:spAutoFit/>
          </a:bodyPr>
          <a:lstStyle/>
          <a:p>
            <a:r>
              <a:rPr lang="en-GB" sz="1600" dirty="0" smtClean="0">
                <a:solidFill>
                  <a:srgbClr val="C00000"/>
                </a:solidFill>
              </a:rPr>
              <a:t>ML     PL(</a:t>
            </a:r>
            <a:r>
              <a:rPr lang="en-GB" sz="1600" dirty="0" err="1" smtClean="0">
                <a:solidFill>
                  <a:srgbClr val="C00000"/>
                </a:solidFill>
              </a:rPr>
              <a:t>hPa</a:t>
            </a:r>
            <a:r>
              <a:rPr lang="en-GB" sz="1600" dirty="0" smtClean="0">
                <a:solidFill>
                  <a:srgbClr val="C00000"/>
                </a:solidFill>
              </a:rPr>
              <a:t>)</a:t>
            </a:r>
          </a:p>
          <a:p>
            <a:endParaRPr lang="en-GB" sz="1600" dirty="0" smtClean="0">
              <a:solidFill>
                <a:srgbClr val="000000"/>
              </a:solidFill>
            </a:endParaRPr>
          </a:p>
          <a:p>
            <a:r>
              <a:rPr lang="en-GB" sz="1600" dirty="0" smtClean="0">
                <a:solidFill>
                  <a:srgbClr val="000000"/>
                </a:solidFill>
              </a:rPr>
              <a:t>137 ~ 1013</a:t>
            </a:r>
          </a:p>
          <a:p>
            <a:r>
              <a:rPr lang="en-GB" sz="1600" dirty="0" smtClean="0">
                <a:solidFill>
                  <a:srgbClr val="000000"/>
                </a:solidFill>
              </a:rPr>
              <a:t>114 ~   850 </a:t>
            </a:r>
          </a:p>
          <a:p>
            <a:r>
              <a:rPr lang="en-GB" sz="1600" dirty="0" smtClean="0">
                <a:solidFill>
                  <a:srgbClr val="000000"/>
                </a:solidFill>
              </a:rPr>
              <a:t>  96 ~   500</a:t>
            </a:r>
          </a:p>
          <a:p>
            <a:r>
              <a:rPr lang="en-GB" sz="1600" dirty="0">
                <a:solidFill>
                  <a:srgbClr val="000000"/>
                </a:solidFill>
              </a:rPr>
              <a:t> </a:t>
            </a:r>
            <a:r>
              <a:rPr lang="en-GB" sz="1600" dirty="0" smtClean="0">
                <a:solidFill>
                  <a:srgbClr val="000000"/>
                </a:solidFill>
              </a:rPr>
              <a:t> 79 ~  250</a:t>
            </a:r>
          </a:p>
          <a:p>
            <a:r>
              <a:rPr lang="en-GB" sz="1600" dirty="0">
                <a:solidFill>
                  <a:srgbClr val="000000"/>
                </a:solidFill>
              </a:rPr>
              <a:t> </a:t>
            </a:r>
            <a:r>
              <a:rPr lang="en-GB" sz="1600" dirty="0" smtClean="0">
                <a:solidFill>
                  <a:srgbClr val="000000"/>
                </a:solidFill>
              </a:rPr>
              <a:t> 60 ~  100</a:t>
            </a:r>
            <a:endParaRPr lang="en-GB" sz="1600" dirty="0">
              <a:solidFill>
                <a:srgbClr val="000000"/>
              </a:solidFill>
            </a:endParaRPr>
          </a:p>
        </p:txBody>
      </p:sp>
      <p:sp>
        <p:nvSpPr>
          <p:cNvPr id="45" name="TextBox 44"/>
          <p:cNvSpPr txBox="1"/>
          <p:nvPr/>
        </p:nvSpPr>
        <p:spPr>
          <a:xfrm>
            <a:off x="4743806" y="6415890"/>
            <a:ext cx="465989" cy="246221"/>
          </a:xfrm>
          <a:prstGeom prst="rect">
            <a:avLst/>
          </a:prstGeom>
          <a:solidFill>
            <a:schemeClr val="bg1"/>
          </a:solidFill>
        </p:spPr>
        <p:txBody>
          <a:bodyPr wrap="square" rtlCol="0">
            <a:spAutoFit/>
          </a:bodyPr>
          <a:lstStyle/>
          <a:p>
            <a:r>
              <a:rPr lang="en-GB" sz="1000" dirty="0" smtClean="0">
                <a:solidFill>
                  <a:srgbClr val="000000"/>
                </a:solidFill>
              </a:rPr>
              <a:t>137</a:t>
            </a:r>
            <a:endParaRPr lang="en-GB" sz="1000" dirty="0">
              <a:solidFill>
                <a:srgbClr val="000000"/>
              </a:solidFill>
            </a:endParaRPr>
          </a:p>
        </p:txBody>
      </p:sp>
      <p:sp>
        <p:nvSpPr>
          <p:cNvPr id="46" name="TextBox 45"/>
          <p:cNvSpPr txBox="1"/>
          <p:nvPr/>
        </p:nvSpPr>
        <p:spPr>
          <a:xfrm>
            <a:off x="4758733" y="5729067"/>
            <a:ext cx="465989" cy="246221"/>
          </a:xfrm>
          <a:prstGeom prst="rect">
            <a:avLst/>
          </a:prstGeom>
          <a:solidFill>
            <a:schemeClr val="bg1"/>
          </a:solidFill>
        </p:spPr>
        <p:txBody>
          <a:bodyPr wrap="square" rtlCol="0">
            <a:spAutoFit/>
          </a:bodyPr>
          <a:lstStyle/>
          <a:p>
            <a:r>
              <a:rPr lang="en-GB" sz="1000" dirty="0" smtClean="0">
                <a:solidFill>
                  <a:srgbClr val="000000"/>
                </a:solidFill>
              </a:rPr>
              <a:t>100</a:t>
            </a:r>
            <a:endParaRPr lang="en-GB" sz="1000" dirty="0">
              <a:solidFill>
                <a:srgbClr val="000000"/>
              </a:solidFill>
            </a:endParaRPr>
          </a:p>
        </p:txBody>
      </p:sp>
      <p:sp>
        <p:nvSpPr>
          <p:cNvPr id="47" name="TextBox 46"/>
          <p:cNvSpPr txBox="1"/>
          <p:nvPr/>
        </p:nvSpPr>
        <p:spPr>
          <a:xfrm>
            <a:off x="4743805" y="4275434"/>
            <a:ext cx="465989" cy="246221"/>
          </a:xfrm>
          <a:prstGeom prst="rect">
            <a:avLst/>
          </a:prstGeom>
          <a:solidFill>
            <a:schemeClr val="bg1"/>
          </a:solidFill>
        </p:spPr>
        <p:txBody>
          <a:bodyPr wrap="square" rtlCol="0">
            <a:spAutoFit/>
          </a:bodyPr>
          <a:lstStyle/>
          <a:p>
            <a:r>
              <a:rPr lang="en-GB" sz="1000" dirty="0" smtClean="0">
                <a:solidFill>
                  <a:srgbClr val="000000"/>
                </a:solidFill>
              </a:rPr>
              <a:t>  50</a:t>
            </a:r>
            <a:endParaRPr lang="en-GB" sz="1000" dirty="0">
              <a:solidFill>
                <a:srgbClr val="000000"/>
              </a:solidFill>
            </a:endParaRPr>
          </a:p>
        </p:txBody>
      </p:sp>
      <p:sp>
        <p:nvSpPr>
          <p:cNvPr id="52" name="TextBox 51"/>
          <p:cNvSpPr txBox="1"/>
          <p:nvPr/>
        </p:nvSpPr>
        <p:spPr>
          <a:xfrm>
            <a:off x="4385624" y="6180179"/>
            <a:ext cx="358182" cy="338554"/>
          </a:xfrm>
          <a:prstGeom prst="rect">
            <a:avLst/>
          </a:prstGeom>
          <a:noFill/>
          <a:ln>
            <a:noFill/>
          </a:ln>
        </p:spPr>
        <p:txBody>
          <a:bodyPr wrap="square" rtlCol="0">
            <a:spAutoFit/>
          </a:bodyPr>
          <a:lstStyle/>
          <a:p>
            <a:r>
              <a:rPr lang="en-GB" sz="1600" dirty="0" smtClean="0">
                <a:solidFill>
                  <a:srgbClr val="000000"/>
                </a:solidFill>
              </a:rPr>
              <a:t>N</a:t>
            </a:r>
            <a:endParaRPr lang="en-GB" sz="1600" dirty="0">
              <a:solidFill>
                <a:srgbClr val="000000"/>
              </a:solidFill>
            </a:endParaRPr>
          </a:p>
        </p:txBody>
      </p:sp>
      <p:sp>
        <p:nvSpPr>
          <p:cNvPr id="53" name="TextBox 52"/>
          <p:cNvSpPr txBox="1"/>
          <p:nvPr/>
        </p:nvSpPr>
        <p:spPr>
          <a:xfrm>
            <a:off x="5209794" y="6206183"/>
            <a:ext cx="358182" cy="338554"/>
          </a:xfrm>
          <a:prstGeom prst="rect">
            <a:avLst/>
          </a:prstGeom>
          <a:noFill/>
          <a:ln>
            <a:noFill/>
          </a:ln>
        </p:spPr>
        <p:txBody>
          <a:bodyPr wrap="square" rtlCol="0">
            <a:spAutoFit/>
          </a:bodyPr>
          <a:lstStyle/>
          <a:p>
            <a:r>
              <a:rPr lang="en-GB" sz="1600" dirty="0" smtClean="0">
                <a:solidFill>
                  <a:srgbClr val="000000"/>
                </a:solidFill>
              </a:rPr>
              <a:t>S</a:t>
            </a:r>
            <a:endParaRPr lang="en-GB" sz="1600" dirty="0">
              <a:solidFill>
                <a:srgbClr val="000000"/>
              </a:solidFill>
            </a:endParaRPr>
          </a:p>
        </p:txBody>
      </p:sp>
      <p:sp>
        <p:nvSpPr>
          <p:cNvPr id="54" name="TextBox 53"/>
          <p:cNvSpPr txBox="1"/>
          <p:nvPr/>
        </p:nvSpPr>
        <p:spPr>
          <a:xfrm>
            <a:off x="8683852" y="6206183"/>
            <a:ext cx="358182" cy="338554"/>
          </a:xfrm>
          <a:prstGeom prst="rect">
            <a:avLst/>
          </a:prstGeom>
          <a:noFill/>
          <a:ln>
            <a:noFill/>
          </a:ln>
        </p:spPr>
        <p:txBody>
          <a:bodyPr wrap="square" rtlCol="0">
            <a:spAutoFit/>
          </a:bodyPr>
          <a:lstStyle/>
          <a:p>
            <a:r>
              <a:rPr lang="en-GB" sz="1600" dirty="0" smtClean="0">
                <a:solidFill>
                  <a:srgbClr val="000000"/>
                </a:solidFill>
              </a:rPr>
              <a:t>N</a:t>
            </a:r>
            <a:endParaRPr lang="en-GB" sz="1600" dirty="0">
              <a:solidFill>
                <a:srgbClr val="000000"/>
              </a:solidFill>
            </a:endParaRPr>
          </a:p>
        </p:txBody>
      </p:sp>
      <p:sp>
        <p:nvSpPr>
          <p:cNvPr id="55" name="TextBox 54"/>
          <p:cNvSpPr txBox="1"/>
          <p:nvPr/>
        </p:nvSpPr>
        <p:spPr>
          <a:xfrm>
            <a:off x="291255" y="1519036"/>
            <a:ext cx="1537700" cy="369332"/>
          </a:xfrm>
          <a:prstGeom prst="rect">
            <a:avLst/>
          </a:prstGeom>
          <a:noFill/>
        </p:spPr>
        <p:txBody>
          <a:bodyPr wrap="square" rtlCol="0">
            <a:spAutoFit/>
          </a:bodyPr>
          <a:lstStyle/>
          <a:p>
            <a:r>
              <a:rPr lang="en-GB" dirty="0" smtClean="0">
                <a:solidFill>
                  <a:srgbClr val="C00000"/>
                </a:solidFill>
              </a:rPr>
              <a:t>Res ~ 16 km</a:t>
            </a:r>
            <a:endParaRPr lang="en-GB" dirty="0">
              <a:solidFill>
                <a:srgbClr val="C00000"/>
              </a:solidFill>
            </a:endParaRPr>
          </a:p>
        </p:txBody>
      </p:sp>
      <p:sp>
        <p:nvSpPr>
          <p:cNvPr id="56" name="TextBox 55"/>
          <p:cNvSpPr txBox="1"/>
          <p:nvPr/>
        </p:nvSpPr>
        <p:spPr>
          <a:xfrm>
            <a:off x="1043608" y="6185336"/>
            <a:ext cx="358182" cy="338554"/>
          </a:xfrm>
          <a:prstGeom prst="rect">
            <a:avLst/>
          </a:prstGeom>
          <a:noFill/>
          <a:ln>
            <a:noFill/>
          </a:ln>
        </p:spPr>
        <p:txBody>
          <a:bodyPr wrap="square" rtlCol="0">
            <a:spAutoFit/>
          </a:bodyPr>
          <a:lstStyle/>
          <a:p>
            <a:r>
              <a:rPr lang="en-GB" sz="1600" dirty="0" smtClean="0">
                <a:solidFill>
                  <a:srgbClr val="000000"/>
                </a:solidFill>
              </a:rPr>
              <a:t>S</a:t>
            </a:r>
            <a:endParaRPr lang="en-GB" sz="1600" dirty="0">
              <a:solidFill>
                <a:srgbClr val="000000"/>
              </a:solidFill>
            </a:endParaRPr>
          </a:p>
        </p:txBody>
      </p:sp>
      <p:sp>
        <p:nvSpPr>
          <p:cNvPr id="24" name="Rectangle 23"/>
          <p:cNvSpPr/>
          <p:nvPr/>
        </p:nvSpPr>
        <p:spPr>
          <a:xfrm>
            <a:off x="53788" y="0"/>
            <a:ext cx="8964488" cy="535531"/>
          </a:xfrm>
          <a:prstGeom prst="rect">
            <a:avLst/>
          </a:prstGeom>
        </p:spPr>
        <p:txBody>
          <a:bodyPr/>
          <a:lstStyle/>
          <a:p>
            <a:pPr algn="ctr" eaLnBrk="0" hangingPunct="0">
              <a:lnSpc>
                <a:spcPct val="90000"/>
              </a:lnSpc>
            </a:pPr>
            <a:r>
              <a:rPr lang="en-GB" sz="2800" b="1" dirty="0">
                <a:solidFill>
                  <a:srgbClr val="1F3692"/>
                </a:solidFill>
                <a:latin typeface="Calibri" pitchFamily="34" charset="0"/>
                <a:ea typeface="ＭＳ Ｐゴシック" pitchFamily="34" charset="-128"/>
                <a:cs typeface="ＭＳ Ｐゴシック" pitchFamily="39" charset="-128"/>
              </a:rPr>
              <a:t>Single Observation Experiments (1 ASCAT-A)</a:t>
            </a:r>
          </a:p>
        </p:txBody>
      </p:sp>
    </p:spTree>
    <p:extLst>
      <p:ext uri="{BB962C8B-B14F-4D97-AF65-F5344CB8AC3E}">
        <p14:creationId xmlns:p14="http://schemas.microsoft.com/office/powerpoint/2010/main" val="326443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47"/>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45"/>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53"/>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5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34" grpId="0"/>
      <p:bldP spid="35" grpId="0" animBg="1"/>
      <p:bldP spid="36" grpId="0" animBg="1"/>
      <p:bldP spid="37" grpId="0" animBg="1"/>
      <p:bldP spid="45" grpId="0" animBg="1"/>
      <p:bldP spid="45" grpId="1" animBg="1"/>
      <p:bldP spid="46" grpId="0" animBg="1"/>
      <p:bldP spid="46" grpId="1" animBg="1"/>
      <p:bldP spid="47" grpId="0" animBg="1"/>
      <p:bldP spid="47" grpId="1" animBg="1"/>
      <p:bldP spid="52" grpId="0"/>
      <p:bldP spid="53" grpId="0"/>
      <p:bldP spid="53" grpId="1"/>
      <p:bldP spid="54" grpId="0"/>
      <p:bldP spid="56" grpId="0"/>
      <p:bldP spid="56" grpId="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ontent Placeholder 1"/>
          <p:cNvPicPr>
            <a:picLocks noGrp="1" noChangeAspect="1"/>
          </p:cNvPicPr>
          <p:nvPr>
            <p:ph sz="quarter" idx="4294967295"/>
          </p:nvPr>
        </p:nvPicPr>
        <p:blipFill>
          <a:blip r:embed="rId2" cstate="print">
            <a:extLst>
              <a:ext uri="{28A0092B-C50C-407E-A947-70E740481C1C}">
                <a14:useLocalDpi xmlns:a14="http://schemas.microsoft.com/office/drawing/2010/main" val="0"/>
              </a:ext>
            </a:extLst>
          </a:blip>
          <a:stretch>
            <a:fillRect/>
          </a:stretch>
        </p:blipFill>
        <p:spPr>
          <a:xfrm>
            <a:off x="187368" y="1219200"/>
            <a:ext cx="3015598" cy="2223178"/>
          </a:xfrm>
          <a:prstGeom prst="rect">
            <a:avLst/>
          </a:prstGeom>
        </p:spPr>
      </p:pic>
      <p:sp>
        <p:nvSpPr>
          <p:cNvPr id="3" name="TextBox 2"/>
          <p:cNvSpPr txBox="1"/>
          <p:nvPr/>
        </p:nvSpPr>
        <p:spPr>
          <a:xfrm>
            <a:off x="3560371" y="1090740"/>
            <a:ext cx="5516517" cy="1477328"/>
          </a:xfrm>
          <a:prstGeom prst="rect">
            <a:avLst/>
          </a:prstGeom>
          <a:noFill/>
        </p:spPr>
        <p:txBody>
          <a:bodyPr wrap="square" rtlCol="0">
            <a:spAutoFit/>
          </a:bodyPr>
          <a:lstStyle/>
          <a:p>
            <a:r>
              <a:rPr lang="en-GB" dirty="0" smtClean="0"/>
              <a:t>Focus on a </a:t>
            </a:r>
            <a:r>
              <a:rPr lang="en-GB" dirty="0"/>
              <a:t>specific weather event</a:t>
            </a:r>
            <a:r>
              <a:rPr lang="en-GB" dirty="0" smtClean="0"/>
              <a:t>:</a:t>
            </a:r>
          </a:p>
          <a:p>
            <a:pPr marL="285750" indent="-285750">
              <a:buFont typeface="Wingdings" panose="05000000000000000000" pitchFamily="2" charset="2"/>
              <a:buChar char="§"/>
            </a:pPr>
            <a:r>
              <a:rPr lang="en-GB" dirty="0" smtClean="0"/>
              <a:t>TC </a:t>
            </a:r>
            <a:r>
              <a:rPr lang="en-GB" dirty="0" err="1"/>
              <a:t>Phailin</a:t>
            </a:r>
            <a:endParaRPr lang="en-GB" dirty="0"/>
          </a:p>
          <a:p>
            <a:pPr marL="285750" indent="-285750">
              <a:buFont typeface="Wingdings" panose="05000000000000000000" pitchFamily="2" charset="2"/>
              <a:buChar char="§"/>
            </a:pPr>
            <a:r>
              <a:rPr lang="en-GB" dirty="0"/>
              <a:t>Bay of Bengal</a:t>
            </a:r>
          </a:p>
          <a:p>
            <a:pPr marL="285750" indent="-285750">
              <a:buFont typeface="Wingdings" panose="05000000000000000000" pitchFamily="2" charset="2"/>
              <a:buChar char="§"/>
            </a:pPr>
            <a:r>
              <a:rPr lang="en-GB" dirty="0"/>
              <a:t>formed on the 4th October 2013</a:t>
            </a:r>
          </a:p>
          <a:p>
            <a:pPr marL="285750" indent="-285750">
              <a:buFont typeface="Wingdings" panose="05000000000000000000" pitchFamily="2" charset="2"/>
              <a:buChar char="§"/>
            </a:pPr>
            <a:r>
              <a:rPr lang="en-GB" dirty="0"/>
              <a:t>Argo probe with high-frequency measurements</a:t>
            </a: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8392" y="3689504"/>
            <a:ext cx="2917841" cy="3041849"/>
          </a:xfrm>
          <a:prstGeom prst="rect">
            <a:avLst/>
          </a:prstGeom>
        </p:spPr>
      </p:pic>
      <p:sp>
        <p:nvSpPr>
          <p:cNvPr id="13" name="TextBox 12"/>
          <p:cNvSpPr txBox="1"/>
          <p:nvPr/>
        </p:nvSpPr>
        <p:spPr>
          <a:xfrm>
            <a:off x="4096473" y="2730183"/>
            <a:ext cx="4499682" cy="338554"/>
          </a:xfrm>
          <a:prstGeom prst="rect">
            <a:avLst/>
          </a:prstGeom>
          <a:noFill/>
        </p:spPr>
        <p:txBody>
          <a:bodyPr wrap="square" rtlCol="0">
            <a:spAutoFit/>
          </a:bodyPr>
          <a:lstStyle/>
          <a:p>
            <a:r>
              <a:rPr lang="en-GB" sz="1600" dirty="0"/>
              <a:t>Temperature measurements at 40-meter depth</a:t>
            </a:r>
          </a:p>
        </p:txBody>
      </p:sp>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60371" y="3127794"/>
            <a:ext cx="5302115" cy="2893619"/>
          </a:xfrm>
          <a:prstGeom prst="rect">
            <a:avLst/>
          </a:prstGeom>
        </p:spPr>
      </p:pic>
      <p:sp>
        <p:nvSpPr>
          <p:cNvPr id="4" name="TextBox 3"/>
          <p:cNvSpPr txBox="1"/>
          <p:nvPr/>
        </p:nvSpPr>
        <p:spPr>
          <a:xfrm>
            <a:off x="187367" y="559293"/>
            <a:ext cx="7350711" cy="369332"/>
          </a:xfrm>
          <a:prstGeom prst="rect">
            <a:avLst/>
          </a:prstGeom>
          <a:noFill/>
        </p:spPr>
        <p:txBody>
          <a:bodyPr wrap="square" rtlCol="0">
            <a:spAutoFit/>
          </a:bodyPr>
          <a:lstStyle/>
          <a:p>
            <a:r>
              <a:rPr lang="fr-BE" dirty="0" smtClean="0"/>
              <a:t>Impact of scatterometer data in the CERA </a:t>
            </a:r>
            <a:r>
              <a:rPr lang="fr-BE" dirty="0" smtClean="0"/>
              <a:t>system</a:t>
            </a:r>
            <a:endParaRPr lang="en-GB" dirty="0"/>
          </a:p>
        </p:txBody>
      </p:sp>
      <p:sp>
        <p:nvSpPr>
          <p:cNvPr id="9" name="Rectangle 8"/>
          <p:cNvSpPr/>
          <p:nvPr/>
        </p:nvSpPr>
        <p:spPr>
          <a:xfrm>
            <a:off x="3136233" y="6269688"/>
            <a:ext cx="6007768" cy="461665"/>
          </a:xfrm>
          <a:prstGeom prst="rect">
            <a:avLst/>
          </a:prstGeom>
          <a:solidFill>
            <a:schemeClr val="bg1">
              <a:lumMod val="85000"/>
            </a:schemeClr>
          </a:solidFill>
        </p:spPr>
        <p:txBody>
          <a:bodyPr wrap="square">
            <a:spAutoFit/>
          </a:bodyPr>
          <a:lstStyle/>
          <a:p>
            <a:r>
              <a:rPr lang="en-GB" sz="1200" dirty="0" smtClean="0"/>
              <a:t>Impact </a:t>
            </a:r>
            <a:r>
              <a:rPr lang="en-GB" sz="1200" dirty="0"/>
              <a:t>of </a:t>
            </a:r>
            <a:r>
              <a:rPr lang="en-GB" sz="1200" dirty="0" err="1"/>
              <a:t>s</a:t>
            </a:r>
            <a:r>
              <a:rPr lang="en-GB" sz="1200" dirty="0" err="1" smtClean="0"/>
              <a:t>catterometer</a:t>
            </a:r>
            <a:r>
              <a:rPr lang="en-GB" sz="1200" dirty="0" smtClean="0"/>
              <a:t> </a:t>
            </a:r>
            <a:r>
              <a:rPr lang="en-GB" sz="1200" dirty="0"/>
              <a:t>s</a:t>
            </a:r>
            <a:r>
              <a:rPr lang="en-GB" sz="1200" dirty="0" smtClean="0"/>
              <a:t>urface </a:t>
            </a:r>
            <a:r>
              <a:rPr lang="en-GB" sz="1200" dirty="0"/>
              <a:t>w</a:t>
            </a:r>
            <a:r>
              <a:rPr lang="en-GB" sz="1200" dirty="0" smtClean="0"/>
              <a:t>ind </a:t>
            </a:r>
            <a:r>
              <a:rPr lang="en-GB" sz="1200" dirty="0"/>
              <a:t>d</a:t>
            </a:r>
            <a:r>
              <a:rPr lang="en-GB" sz="1200" dirty="0" smtClean="0"/>
              <a:t>ata </a:t>
            </a:r>
            <a:r>
              <a:rPr lang="en-GB" sz="1200" dirty="0"/>
              <a:t>in the ECMWF </a:t>
            </a:r>
            <a:r>
              <a:rPr lang="en-GB" sz="1200" dirty="0" smtClean="0"/>
              <a:t>coupled </a:t>
            </a:r>
            <a:r>
              <a:rPr lang="en-GB" sz="1200" dirty="0"/>
              <a:t>a</a:t>
            </a:r>
            <a:r>
              <a:rPr lang="en-GB" sz="1200" dirty="0" smtClean="0"/>
              <a:t>ssimilation </a:t>
            </a:r>
            <a:r>
              <a:rPr lang="en-GB" sz="1200" dirty="0"/>
              <a:t>s</a:t>
            </a:r>
            <a:r>
              <a:rPr lang="en-GB" sz="1200" dirty="0" smtClean="0"/>
              <a:t>ystem</a:t>
            </a:r>
            <a:endParaRPr lang="en-GB" sz="1200" dirty="0"/>
          </a:p>
          <a:p>
            <a:r>
              <a:rPr lang="en-GB" sz="1200" dirty="0" smtClean="0"/>
              <a:t>P. </a:t>
            </a:r>
            <a:r>
              <a:rPr lang="en-GB" sz="1200" dirty="0" err="1"/>
              <a:t>Laloyaux</a:t>
            </a:r>
            <a:r>
              <a:rPr lang="en-GB" sz="1200" dirty="0"/>
              <a:t>, </a:t>
            </a:r>
            <a:r>
              <a:rPr lang="en-GB" sz="1200" dirty="0" smtClean="0"/>
              <a:t>J-N </a:t>
            </a:r>
            <a:r>
              <a:rPr lang="en-GB" sz="1200" dirty="0" err="1" smtClean="0"/>
              <a:t>Thépaut</a:t>
            </a:r>
            <a:r>
              <a:rPr lang="en-GB" sz="1200" dirty="0" smtClean="0"/>
              <a:t> </a:t>
            </a:r>
            <a:r>
              <a:rPr lang="en-GB" sz="1200" dirty="0"/>
              <a:t>and </a:t>
            </a:r>
            <a:r>
              <a:rPr lang="en-GB" sz="1200" dirty="0" smtClean="0"/>
              <a:t>D. Dee. MWR, 2016</a:t>
            </a:r>
            <a:endParaRPr lang="en-GB" sz="1200" dirty="0"/>
          </a:p>
        </p:txBody>
      </p:sp>
      <p:sp>
        <p:nvSpPr>
          <p:cNvPr id="11" name="Title 1"/>
          <p:cNvSpPr txBox="1">
            <a:spLocks/>
          </p:cNvSpPr>
          <p:nvPr/>
        </p:nvSpPr>
        <p:spPr bwMode="auto">
          <a:xfrm>
            <a:off x="0" y="21515"/>
            <a:ext cx="9036496" cy="417339"/>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Impact of scatterometer winds </a:t>
            </a:r>
            <a:r>
              <a:rPr lang="en-GB" sz="2800" dirty="0">
                <a:latin typeface="Calibri" pitchFamily="34" charset="0"/>
                <a:ea typeface="ＭＳ Ｐゴシック" pitchFamily="34" charset="-128"/>
              </a:rPr>
              <a:t>…on the ocean </a:t>
            </a:r>
            <a:r>
              <a:rPr lang="en-GB" sz="2800" dirty="0" smtClean="0">
                <a:latin typeface="Calibri" pitchFamily="34" charset="0"/>
                <a:ea typeface="ＭＳ Ｐゴシック" pitchFamily="34" charset="-128"/>
              </a:rPr>
              <a:t>parameters</a:t>
            </a:r>
            <a:endParaRPr lang="en-GB" sz="2800" kern="0" dirty="0"/>
          </a:p>
        </p:txBody>
      </p:sp>
    </p:spTree>
    <p:extLst>
      <p:ext uri="{BB962C8B-B14F-4D97-AF65-F5344CB8AC3E}">
        <p14:creationId xmlns:p14="http://schemas.microsoft.com/office/powerpoint/2010/main" val="64306876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idx="4294967295"/>
          </p:nvPr>
        </p:nvSpPr>
        <p:spPr>
          <a:xfrm>
            <a:off x="185376" y="585426"/>
            <a:ext cx="7524750" cy="368300"/>
          </a:xfrm>
          <a:prstGeom prst="rect">
            <a:avLst/>
          </a:prstGeom>
        </p:spPr>
        <p:txBody>
          <a:bodyPr/>
          <a:lstStyle/>
          <a:p>
            <a:r>
              <a:rPr lang="en-GB" dirty="0" smtClean="0">
                <a:solidFill>
                  <a:schemeClr val="tx2"/>
                </a:solidFill>
              </a:rPr>
              <a:t>TC </a:t>
            </a:r>
            <a:r>
              <a:rPr lang="en-GB" dirty="0" err="1" smtClean="0">
                <a:solidFill>
                  <a:schemeClr val="tx2"/>
                </a:solidFill>
              </a:rPr>
              <a:t>Phailin</a:t>
            </a:r>
            <a:endParaRPr lang="en-GB" dirty="0">
              <a:solidFill>
                <a:schemeClr val="tx2"/>
              </a:solidFill>
            </a:endParaRPr>
          </a:p>
        </p:txBody>
      </p:sp>
      <p:sp>
        <p:nvSpPr>
          <p:cNvPr id="13" name="TextBox 12"/>
          <p:cNvSpPr txBox="1"/>
          <p:nvPr/>
        </p:nvSpPr>
        <p:spPr>
          <a:xfrm>
            <a:off x="185376" y="3192063"/>
            <a:ext cx="8901958" cy="369332"/>
          </a:xfrm>
          <a:prstGeom prst="rect">
            <a:avLst/>
          </a:prstGeom>
          <a:noFill/>
        </p:spPr>
        <p:txBody>
          <a:bodyPr wrap="square" rtlCol="0">
            <a:spAutoFit/>
          </a:bodyPr>
          <a:lstStyle/>
          <a:p>
            <a:r>
              <a:rPr lang="en-GB" dirty="0" smtClean="0"/>
              <a:t>Ocean temperature analysis at 40-meter depth (scatterometer data are assimilated)</a:t>
            </a:r>
            <a:endParaRPr lang="en-GB" dirty="0"/>
          </a:p>
        </p:txBody>
      </p:sp>
      <p:sp>
        <p:nvSpPr>
          <p:cNvPr id="17" name="TextBox 16"/>
          <p:cNvSpPr txBox="1"/>
          <p:nvPr/>
        </p:nvSpPr>
        <p:spPr>
          <a:xfrm>
            <a:off x="185376" y="6233822"/>
            <a:ext cx="8958624" cy="646331"/>
          </a:xfrm>
          <a:prstGeom prst="rect">
            <a:avLst/>
          </a:prstGeom>
          <a:noFill/>
        </p:spPr>
        <p:txBody>
          <a:bodyPr wrap="square" rtlCol="0">
            <a:spAutoFit/>
          </a:bodyPr>
          <a:lstStyle/>
          <a:p>
            <a:r>
              <a:rPr lang="en-GB" dirty="0">
                <a:solidFill>
                  <a:srgbClr val="C00000"/>
                </a:solidFill>
              </a:rPr>
              <a:t>Coupled </a:t>
            </a:r>
            <a:r>
              <a:rPr lang="en-GB" dirty="0" smtClean="0">
                <a:solidFill>
                  <a:srgbClr val="C00000"/>
                </a:solidFill>
              </a:rPr>
              <a:t>analysis </a:t>
            </a:r>
            <a:r>
              <a:rPr lang="en-GB" dirty="0" smtClean="0">
                <a:solidFill>
                  <a:srgbClr val="C00000"/>
                </a:solidFill>
              </a:rPr>
              <a:t>with Scatterometer winds is </a:t>
            </a:r>
            <a:r>
              <a:rPr lang="en-GB" dirty="0" smtClean="0">
                <a:solidFill>
                  <a:srgbClr val="C00000"/>
                </a:solidFill>
              </a:rPr>
              <a:t>closer to the observations with a stronger cold wake</a:t>
            </a:r>
            <a:endParaRPr lang="en-GB" dirty="0">
              <a:solidFill>
                <a:srgbClr val="C00000"/>
              </a:solidFill>
            </a:endParaRPr>
          </a:p>
        </p:txBody>
      </p:sp>
      <p:pic>
        <p:nvPicPr>
          <p:cNvPr id="12" name="Picture 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47847" y="1406559"/>
            <a:ext cx="2364366" cy="1746418"/>
          </a:xfrm>
          <a:prstGeom prst="rect">
            <a:avLst/>
          </a:prstGeom>
        </p:spPr>
      </p:pic>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02582" y="1406559"/>
            <a:ext cx="2364366" cy="1746418"/>
          </a:xfrm>
          <a:prstGeom prst="rect">
            <a:avLst/>
          </a:prstGeom>
        </p:spPr>
      </p:pic>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964014" y="1415874"/>
            <a:ext cx="2364366" cy="1746418"/>
          </a:xfrm>
          <a:prstGeom prst="rect">
            <a:avLst/>
          </a:prstGeom>
        </p:spPr>
      </p:pic>
      <p:sp>
        <p:nvSpPr>
          <p:cNvPr id="19" name="TextBox 18"/>
          <p:cNvSpPr txBox="1"/>
          <p:nvPr/>
        </p:nvSpPr>
        <p:spPr>
          <a:xfrm>
            <a:off x="947847" y="1442508"/>
            <a:ext cx="1044958" cy="300082"/>
          </a:xfrm>
          <a:prstGeom prst="rect">
            <a:avLst/>
          </a:prstGeom>
          <a:noFill/>
        </p:spPr>
        <p:txBody>
          <a:bodyPr wrap="square" rtlCol="0">
            <a:spAutoFit/>
          </a:bodyPr>
          <a:lstStyle/>
          <a:p>
            <a:r>
              <a:rPr lang="en-GB" sz="1350" dirty="0"/>
              <a:t>ASCAT-A</a:t>
            </a:r>
          </a:p>
        </p:txBody>
      </p:sp>
      <p:sp>
        <p:nvSpPr>
          <p:cNvPr id="20" name="TextBox 19"/>
          <p:cNvSpPr txBox="1"/>
          <p:nvPr/>
        </p:nvSpPr>
        <p:spPr>
          <a:xfrm>
            <a:off x="3464728" y="1446987"/>
            <a:ext cx="1522303" cy="300082"/>
          </a:xfrm>
          <a:prstGeom prst="rect">
            <a:avLst/>
          </a:prstGeom>
          <a:noFill/>
        </p:spPr>
        <p:txBody>
          <a:bodyPr wrap="square" rtlCol="0">
            <a:spAutoFit/>
          </a:bodyPr>
          <a:lstStyle/>
          <a:p>
            <a:r>
              <a:rPr lang="en-GB" sz="1350" dirty="0"/>
              <a:t>ASCAT-B</a:t>
            </a:r>
          </a:p>
        </p:txBody>
      </p:sp>
      <p:sp>
        <p:nvSpPr>
          <p:cNvPr id="21" name="TextBox 20"/>
          <p:cNvSpPr txBox="1"/>
          <p:nvPr/>
        </p:nvSpPr>
        <p:spPr>
          <a:xfrm>
            <a:off x="5981770" y="1477761"/>
            <a:ext cx="1159907" cy="300082"/>
          </a:xfrm>
          <a:prstGeom prst="rect">
            <a:avLst/>
          </a:prstGeom>
          <a:noFill/>
        </p:spPr>
        <p:txBody>
          <a:bodyPr wrap="square" rtlCol="0">
            <a:spAutoFit/>
          </a:bodyPr>
          <a:lstStyle/>
          <a:p>
            <a:r>
              <a:rPr lang="en-GB" sz="1350" dirty="0"/>
              <a:t>OSCAT</a:t>
            </a:r>
          </a:p>
        </p:txBody>
      </p:sp>
      <p:sp>
        <p:nvSpPr>
          <p:cNvPr id="22" name="TextBox 21"/>
          <p:cNvSpPr txBox="1"/>
          <p:nvPr/>
        </p:nvSpPr>
        <p:spPr>
          <a:xfrm>
            <a:off x="140515" y="983497"/>
            <a:ext cx="8946819" cy="369332"/>
          </a:xfrm>
          <a:prstGeom prst="rect">
            <a:avLst/>
          </a:prstGeom>
          <a:noFill/>
        </p:spPr>
        <p:txBody>
          <a:bodyPr wrap="square" rtlCol="0">
            <a:spAutoFit/>
          </a:bodyPr>
          <a:lstStyle/>
          <a:p>
            <a:r>
              <a:rPr lang="en-GB" dirty="0" smtClean="0"/>
              <a:t>Wind measurements from </a:t>
            </a:r>
            <a:r>
              <a:rPr lang="en-GB" dirty="0" err="1" smtClean="0"/>
              <a:t>scatterometers</a:t>
            </a:r>
            <a:r>
              <a:rPr lang="en-GB" dirty="0" smtClean="0"/>
              <a:t> (ascending pass, 11 October 2013)   </a:t>
            </a:r>
            <a:endParaRPr lang="en-GB" dirty="0"/>
          </a:p>
        </p:txBody>
      </p:sp>
      <p:pic>
        <p:nvPicPr>
          <p:cNvPr id="2" name="Picture 1"/>
          <p:cNvPicPr>
            <a:picLocks noChangeAspect="1"/>
          </p:cNvPicPr>
          <p:nvPr/>
        </p:nvPicPr>
        <p:blipFill>
          <a:blip r:embed="rId5"/>
          <a:stretch>
            <a:fillRect/>
          </a:stretch>
        </p:blipFill>
        <p:spPr>
          <a:xfrm>
            <a:off x="2289804" y="3704729"/>
            <a:ext cx="4276725" cy="2447925"/>
          </a:xfrm>
          <a:prstGeom prst="rect">
            <a:avLst/>
          </a:prstGeom>
        </p:spPr>
      </p:pic>
      <p:sp>
        <p:nvSpPr>
          <p:cNvPr id="26" name="Title 1"/>
          <p:cNvSpPr txBox="1">
            <a:spLocks/>
          </p:cNvSpPr>
          <p:nvPr/>
        </p:nvSpPr>
        <p:spPr bwMode="auto">
          <a:xfrm>
            <a:off x="0" y="21515"/>
            <a:ext cx="9036496" cy="417339"/>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Impact of scatterometer winds </a:t>
            </a:r>
            <a:r>
              <a:rPr lang="en-GB" sz="2800" dirty="0">
                <a:latin typeface="Calibri" pitchFamily="34" charset="0"/>
                <a:ea typeface="ＭＳ Ｐゴシック" pitchFamily="34" charset="-128"/>
              </a:rPr>
              <a:t>…on the ocean </a:t>
            </a:r>
            <a:r>
              <a:rPr lang="en-GB" sz="2800" dirty="0" smtClean="0">
                <a:latin typeface="Calibri" pitchFamily="34" charset="0"/>
                <a:ea typeface="ＭＳ Ｐゴシック" pitchFamily="34" charset="-128"/>
              </a:rPr>
              <a:t>parameters</a:t>
            </a:r>
            <a:endParaRPr lang="en-GB" sz="2800" kern="0" dirty="0"/>
          </a:p>
        </p:txBody>
      </p:sp>
    </p:spTree>
    <p:extLst>
      <p:ext uri="{BB962C8B-B14F-4D97-AF65-F5344CB8AC3E}">
        <p14:creationId xmlns:p14="http://schemas.microsoft.com/office/powerpoint/2010/main" val="135792074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1170" t="24570" r="2577" b="18729"/>
          <a:stretch/>
        </p:blipFill>
        <p:spPr>
          <a:xfrm>
            <a:off x="1155682" y="2891630"/>
            <a:ext cx="6342140" cy="3309897"/>
          </a:xfrm>
          <a:prstGeom prst="rect">
            <a:avLst/>
          </a:prstGeom>
        </p:spPr>
      </p:pic>
      <p:sp>
        <p:nvSpPr>
          <p:cNvPr id="21" name="TextBox 20"/>
          <p:cNvSpPr txBox="1"/>
          <p:nvPr/>
        </p:nvSpPr>
        <p:spPr>
          <a:xfrm>
            <a:off x="457637" y="1035466"/>
            <a:ext cx="4222841" cy="584775"/>
          </a:xfrm>
          <a:prstGeom prst="rect">
            <a:avLst/>
          </a:prstGeom>
          <a:noFill/>
        </p:spPr>
        <p:txBody>
          <a:bodyPr wrap="square" rtlCol="0">
            <a:spAutoFit/>
          </a:bodyPr>
          <a:lstStyle/>
          <a:p>
            <a:r>
              <a:rPr lang="en-GB" sz="1600" dirty="0"/>
              <a:t>Temperature </a:t>
            </a:r>
            <a:r>
              <a:rPr lang="en-GB" sz="1600" dirty="0" smtClean="0"/>
              <a:t>difference </a:t>
            </a:r>
            <a:r>
              <a:rPr lang="en-GB" sz="1600" dirty="0" err="1" smtClean="0"/>
              <a:t>Scatt</a:t>
            </a:r>
            <a:r>
              <a:rPr lang="en-GB" sz="1600" dirty="0" smtClean="0"/>
              <a:t> </a:t>
            </a:r>
            <a:r>
              <a:rPr lang="en-GB" sz="1600" dirty="0"/>
              <a:t>– </a:t>
            </a:r>
            <a:r>
              <a:rPr lang="en-GB" sz="1600" dirty="0" err="1" smtClean="0"/>
              <a:t>NoScatt</a:t>
            </a:r>
            <a:endParaRPr lang="en-GB" sz="1600" dirty="0" smtClean="0"/>
          </a:p>
          <a:p>
            <a:r>
              <a:rPr lang="en-GB" sz="1600" dirty="0"/>
              <a:t>November </a:t>
            </a:r>
            <a:r>
              <a:rPr lang="en-GB" sz="1600" dirty="0" smtClean="0"/>
              <a:t>2013</a:t>
            </a:r>
            <a:endParaRPr lang="en-GB" sz="1600" dirty="0"/>
          </a:p>
        </p:txBody>
      </p:sp>
      <p:pic>
        <p:nvPicPr>
          <p:cNvPr id="23" name="Picture 22"/>
          <p:cNvPicPr>
            <a:picLocks noChangeAspect="1"/>
          </p:cNvPicPr>
          <p:nvPr/>
        </p:nvPicPr>
        <p:blipFill rotWithShape="1">
          <a:blip r:embed="rId2"/>
          <a:srcRect l="7427" t="89934" r="3469" b="1418"/>
          <a:stretch/>
        </p:blipFill>
        <p:spPr>
          <a:xfrm>
            <a:off x="2264134" y="2554241"/>
            <a:ext cx="3924000" cy="337389"/>
          </a:xfrm>
          <a:prstGeom prst="rect">
            <a:avLst/>
          </a:prstGeom>
        </p:spPr>
      </p:pic>
      <p:sp>
        <p:nvSpPr>
          <p:cNvPr id="22" name="Title 1"/>
          <p:cNvSpPr txBox="1">
            <a:spLocks/>
          </p:cNvSpPr>
          <p:nvPr/>
        </p:nvSpPr>
        <p:spPr bwMode="auto">
          <a:xfrm>
            <a:off x="0" y="21515"/>
            <a:ext cx="9036496" cy="417339"/>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Impact of scatterometer winds </a:t>
            </a:r>
            <a:r>
              <a:rPr lang="en-GB" sz="2800" dirty="0">
                <a:latin typeface="Calibri" pitchFamily="34" charset="0"/>
                <a:ea typeface="ＭＳ Ｐゴシック" pitchFamily="34" charset="-128"/>
              </a:rPr>
              <a:t>…on the ocean </a:t>
            </a:r>
            <a:r>
              <a:rPr lang="en-GB" sz="2800" dirty="0" smtClean="0">
                <a:latin typeface="Calibri" pitchFamily="34" charset="0"/>
                <a:ea typeface="ＭＳ Ｐゴシック" pitchFamily="34" charset="-128"/>
              </a:rPr>
              <a:t>parameters</a:t>
            </a:r>
            <a:endParaRPr lang="en-GB" sz="2800" kern="0" dirty="0"/>
          </a:p>
        </p:txBody>
      </p:sp>
    </p:spTree>
    <p:extLst>
      <p:ext uri="{BB962C8B-B14F-4D97-AF65-F5344CB8AC3E}">
        <p14:creationId xmlns:p14="http://schemas.microsoft.com/office/powerpoint/2010/main" val="34984792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bwMode="auto">
          <a:xfrm>
            <a:off x="467544" y="0"/>
            <a:ext cx="8113712" cy="605995"/>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How can we improve usage and impact?</a:t>
            </a:r>
            <a:endParaRPr lang="en-GB" sz="2800" kern="0" dirty="0"/>
          </a:p>
        </p:txBody>
      </p:sp>
      <p:sp>
        <p:nvSpPr>
          <p:cNvPr id="4" name="Rectangle 3"/>
          <p:cNvSpPr/>
          <p:nvPr/>
        </p:nvSpPr>
        <p:spPr>
          <a:xfrm>
            <a:off x="131912" y="692696"/>
            <a:ext cx="8784976" cy="1107996"/>
          </a:xfrm>
          <a:prstGeom prst="rect">
            <a:avLst/>
          </a:prstGeom>
        </p:spPr>
        <p:txBody>
          <a:bodyPr wrap="square">
            <a:spAutoFit/>
          </a:bodyPr>
          <a:lstStyle/>
          <a:p>
            <a:pPr marL="285750" indent="-285750">
              <a:buClr>
                <a:srgbClr val="C00000"/>
              </a:buClr>
              <a:buFont typeface="Wingdings" pitchFamily="2" charset="2"/>
              <a:buChar char="ü"/>
            </a:pPr>
            <a:r>
              <a:rPr lang="en-GB" sz="1800" dirty="0">
                <a:solidFill>
                  <a:srgbClr val="002060"/>
                </a:solidFill>
              </a:rPr>
              <a:t>Include dependency from other geophysical quantities such as </a:t>
            </a:r>
            <a:r>
              <a:rPr lang="en-GB" sz="1800" i="1" dirty="0">
                <a:solidFill>
                  <a:srgbClr val="002060"/>
                </a:solidFill>
              </a:rPr>
              <a:t>ocean </a:t>
            </a:r>
            <a:r>
              <a:rPr lang="en-GB" sz="1800" i="1" dirty="0" smtClean="0">
                <a:solidFill>
                  <a:srgbClr val="002060"/>
                </a:solidFill>
              </a:rPr>
              <a:t>currents</a:t>
            </a:r>
          </a:p>
          <a:p>
            <a:pPr marL="538163" indent="-182563">
              <a:buClr>
                <a:schemeClr val="tx2"/>
              </a:buClr>
              <a:buFont typeface="Wingdings" charset="2"/>
              <a:buChar char="§"/>
            </a:pPr>
            <a:r>
              <a:rPr lang="en-US" sz="1600" dirty="0" smtClean="0">
                <a:solidFill>
                  <a:srgbClr val="002060"/>
                </a:solidFill>
              </a:rPr>
              <a:t>Stress </a:t>
            </a:r>
            <a:r>
              <a:rPr lang="en-GB" sz="1600" dirty="0" smtClean="0">
                <a:solidFill>
                  <a:srgbClr val="002060"/>
                </a:solidFill>
              </a:rPr>
              <a:t>is </a:t>
            </a:r>
            <a:r>
              <a:rPr lang="en-GB" sz="1600" dirty="0">
                <a:solidFill>
                  <a:srgbClr val="002060"/>
                </a:solidFill>
              </a:rPr>
              <a:t>related to relative wind</a:t>
            </a:r>
          </a:p>
          <a:p>
            <a:pPr marL="538163" indent="-182563">
              <a:buClr>
                <a:schemeClr val="tx2"/>
              </a:buClr>
              <a:buFont typeface="Wingdings" charset="2"/>
              <a:buChar char="§"/>
            </a:pPr>
            <a:r>
              <a:rPr lang="en-GB" sz="1600" dirty="0">
                <a:solidFill>
                  <a:srgbClr val="002060"/>
                </a:solidFill>
              </a:rPr>
              <a:t>The observation operator should act on relative wind</a:t>
            </a:r>
          </a:p>
          <a:p>
            <a:pPr marL="538163" indent="-182563">
              <a:buClr>
                <a:schemeClr val="tx2"/>
              </a:buClr>
              <a:buFont typeface="Wingdings" charset="2"/>
              <a:buChar char="§"/>
            </a:pPr>
            <a:r>
              <a:rPr lang="en-GB" sz="1600" dirty="0">
                <a:solidFill>
                  <a:srgbClr val="002060"/>
                </a:solidFill>
              </a:rPr>
              <a:t>Accurate ocean current input are </a:t>
            </a:r>
            <a:r>
              <a:rPr lang="en-GB" sz="1600" dirty="0" smtClean="0">
                <a:solidFill>
                  <a:srgbClr val="002060"/>
                </a:solidFill>
              </a:rPr>
              <a:t>needed</a:t>
            </a:r>
            <a:endParaRPr lang="en-GB" sz="1600" dirty="0">
              <a:solidFill>
                <a:srgbClr val="002060"/>
              </a:solidFill>
            </a:endParaRPr>
          </a:p>
        </p:txBody>
      </p:sp>
      <p:pic>
        <p:nvPicPr>
          <p:cNvPr id="5" name="Picture 8" descr="hires_2"/>
          <p:cNvPicPr>
            <a:picLocks noChangeAspect="1" noChangeArrowheads="1"/>
          </p:cNvPicPr>
          <p:nvPr/>
        </p:nvPicPr>
        <p:blipFill>
          <a:blip r:embed="rId3" cstate="print">
            <a:extLst>
              <a:ext uri="{28A0092B-C50C-407E-A947-70E740481C1C}">
                <a14:useLocalDpi xmlns:a14="http://schemas.microsoft.com/office/drawing/2010/main" val="0"/>
              </a:ext>
            </a:extLst>
          </a:blip>
          <a:srcRect l="12276" t="6734" r="54297" b="58923"/>
          <a:stretch>
            <a:fillRect/>
          </a:stretch>
        </p:blipFill>
        <p:spPr bwMode="auto">
          <a:xfrm>
            <a:off x="73177" y="3465533"/>
            <a:ext cx="2141134" cy="3086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9" descr="OBS_METOPA_ASCAT_2013110712_ALL"/>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21899" b="1521"/>
          <a:stretch/>
        </p:blipFill>
        <p:spPr bwMode="auto">
          <a:xfrm>
            <a:off x="3716926" y="4149080"/>
            <a:ext cx="2903999" cy="1989403"/>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0" descr="FG_FF_METOPA_ASCAT_2013110712_ALL"/>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21735" b="2255"/>
          <a:stretch/>
        </p:blipFill>
        <p:spPr bwMode="auto">
          <a:xfrm>
            <a:off x="6228184" y="4149080"/>
            <a:ext cx="2814112" cy="1989403"/>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3716926" y="3858883"/>
            <a:ext cx="2644802" cy="338554"/>
          </a:xfrm>
          <a:prstGeom prst="rect">
            <a:avLst/>
          </a:prstGeom>
          <a:solidFill>
            <a:schemeClr val="bg1"/>
          </a:solidFill>
        </p:spPr>
        <p:txBody>
          <a:bodyPr wrap="square" rtlCol="0">
            <a:spAutoFit/>
          </a:bodyPr>
          <a:lstStyle/>
          <a:p>
            <a:r>
              <a:rPr lang="en-GB" sz="1600" dirty="0" smtClean="0">
                <a:solidFill>
                  <a:schemeClr val="tx2">
                    <a:lumMod val="50000"/>
                  </a:schemeClr>
                </a:solidFill>
              </a:rPr>
              <a:t>10m ASCAT-A wind speed</a:t>
            </a:r>
            <a:endParaRPr lang="en-GB" sz="1600" dirty="0">
              <a:solidFill>
                <a:schemeClr val="tx2">
                  <a:lumMod val="50000"/>
                </a:schemeClr>
              </a:solidFill>
            </a:endParaRPr>
          </a:p>
        </p:txBody>
      </p:sp>
      <p:sp>
        <p:nvSpPr>
          <p:cNvPr id="9" name="TextBox 8"/>
          <p:cNvSpPr txBox="1"/>
          <p:nvPr/>
        </p:nvSpPr>
        <p:spPr>
          <a:xfrm>
            <a:off x="6361728" y="3858883"/>
            <a:ext cx="2279342" cy="338554"/>
          </a:xfrm>
          <a:prstGeom prst="rect">
            <a:avLst/>
          </a:prstGeom>
          <a:noFill/>
        </p:spPr>
        <p:txBody>
          <a:bodyPr wrap="square" rtlCol="0">
            <a:spAutoFit/>
          </a:bodyPr>
          <a:lstStyle/>
          <a:p>
            <a:r>
              <a:rPr lang="en-GB" sz="1600" dirty="0" smtClean="0">
                <a:solidFill>
                  <a:schemeClr val="tx2">
                    <a:lumMod val="50000"/>
                  </a:schemeClr>
                </a:solidFill>
              </a:rPr>
              <a:t>10m FG wind speed</a:t>
            </a:r>
            <a:endParaRPr lang="en-GB" sz="1600" dirty="0">
              <a:solidFill>
                <a:schemeClr val="tx2">
                  <a:lumMod val="50000"/>
                </a:schemeClr>
              </a:solidFill>
            </a:endParaRPr>
          </a:p>
        </p:txBody>
      </p:sp>
      <p:sp>
        <p:nvSpPr>
          <p:cNvPr id="2" name="Rectangle 1"/>
          <p:cNvSpPr/>
          <p:nvPr/>
        </p:nvSpPr>
        <p:spPr>
          <a:xfrm>
            <a:off x="131912" y="2102836"/>
            <a:ext cx="8910384" cy="615553"/>
          </a:xfrm>
          <a:prstGeom prst="rect">
            <a:avLst/>
          </a:prstGeom>
        </p:spPr>
        <p:txBody>
          <a:bodyPr wrap="square">
            <a:spAutoFit/>
          </a:bodyPr>
          <a:lstStyle/>
          <a:p>
            <a:pPr marL="285750" indent="-285750">
              <a:buClr>
                <a:srgbClr val="C00000"/>
              </a:buClr>
              <a:buFont typeface="Wingdings" pitchFamily="2" charset="2"/>
              <a:buChar char="ü"/>
            </a:pPr>
            <a:r>
              <a:rPr lang="en-GB" sz="1800" dirty="0">
                <a:solidFill>
                  <a:srgbClr val="002060"/>
                </a:solidFill>
              </a:rPr>
              <a:t>Improve QC mostly for extreme events </a:t>
            </a:r>
          </a:p>
          <a:p>
            <a:pPr marL="538163" lvl="1" indent="-182563">
              <a:buClr>
                <a:schemeClr val="tx2"/>
              </a:buClr>
              <a:buFont typeface="Wingdings" panose="05000000000000000000" pitchFamily="2" charset="2"/>
              <a:buChar char="§"/>
            </a:pPr>
            <a:r>
              <a:rPr lang="en-GB" sz="1600" dirty="0">
                <a:solidFill>
                  <a:srgbClr val="002060"/>
                </a:solidFill>
              </a:rPr>
              <a:t>Because of thinning and QC the strongest winds can be rejected </a:t>
            </a:r>
          </a:p>
        </p:txBody>
      </p:sp>
      <p:sp>
        <p:nvSpPr>
          <p:cNvPr id="12" name="Rectangle 11"/>
          <p:cNvSpPr/>
          <p:nvPr/>
        </p:nvSpPr>
        <p:spPr>
          <a:xfrm>
            <a:off x="131912" y="2934692"/>
            <a:ext cx="8784976" cy="369332"/>
          </a:xfrm>
          <a:prstGeom prst="rect">
            <a:avLst/>
          </a:prstGeom>
        </p:spPr>
        <p:txBody>
          <a:bodyPr wrap="square">
            <a:spAutoFit/>
          </a:bodyPr>
          <a:lstStyle/>
          <a:p>
            <a:pPr marL="285750" indent="-285750">
              <a:buClr>
                <a:srgbClr val="C00000"/>
              </a:buClr>
              <a:buFont typeface="Wingdings" pitchFamily="2" charset="2"/>
              <a:buChar char="ü"/>
            </a:pPr>
            <a:r>
              <a:rPr lang="en-GB" sz="1800" dirty="0">
                <a:solidFill>
                  <a:srgbClr val="002060"/>
                </a:solidFill>
              </a:rPr>
              <a:t>Test on the observation error, thinning and use of high resolution products</a:t>
            </a:r>
          </a:p>
        </p:txBody>
      </p:sp>
      <p:pic>
        <p:nvPicPr>
          <p:cNvPr id="13" name="Picture 37" descr="OBS_METOPA_ASCAT_2013110712_USED"/>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t="21037" r="23328" b="1367"/>
          <a:stretch/>
        </p:blipFill>
        <p:spPr bwMode="auto">
          <a:xfrm>
            <a:off x="773424" y="3866794"/>
            <a:ext cx="2566616" cy="2327943"/>
          </a:xfrm>
          <a:prstGeom prst="rect">
            <a:avLst/>
          </a:prstGeom>
          <a:noFill/>
          <a:extLst>
            <a:ext uri="{909E8E84-426E-40DD-AFC4-6F175D3DCCD1}">
              <a14:hiddenFill xmlns:a14="http://schemas.microsoft.com/office/drawing/2010/main">
                <a:solidFill>
                  <a:srgbClr val="FFFFFF"/>
                </a:solidFill>
              </a14:hiddenFill>
            </a:ext>
          </a:extLst>
        </p:spPr>
      </p:pic>
      <p:sp>
        <p:nvSpPr>
          <p:cNvPr id="14" name="Oval 13"/>
          <p:cNvSpPr/>
          <p:nvPr/>
        </p:nvSpPr>
        <p:spPr bwMode="auto">
          <a:xfrm>
            <a:off x="1547664" y="5013176"/>
            <a:ext cx="422900" cy="543393"/>
          </a:xfrm>
          <a:prstGeom prst="ellipse">
            <a:avLst/>
          </a:prstGeom>
          <a:noFill/>
          <a:ln w="5080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sp>
        <p:nvSpPr>
          <p:cNvPr id="15" name="TextBox 14"/>
          <p:cNvSpPr txBox="1"/>
          <p:nvPr/>
        </p:nvSpPr>
        <p:spPr>
          <a:xfrm>
            <a:off x="5497632" y="3546376"/>
            <a:ext cx="1728192" cy="400110"/>
          </a:xfrm>
          <a:prstGeom prst="rect">
            <a:avLst/>
          </a:prstGeom>
          <a:noFill/>
        </p:spPr>
        <p:txBody>
          <a:bodyPr wrap="square" rtlCol="0">
            <a:spAutoFit/>
          </a:bodyPr>
          <a:lstStyle/>
          <a:p>
            <a:r>
              <a:rPr lang="en-GB" dirty="0" smtClean="0">
                <a:solidFill>
                  <a:srgbClr val="C00000"/>
                </a:solidFill>
              </a:rPr>
              <a:t>TC Haiyan</a:t>
            </a:r>
            <a:endParaRPr lang="en-GB" dirty="0">
              <a:solidFill>
                <a:srgbClr val="C00000"/>
              </a:solidFill>
            </a:endParaRPr>
          </a:p>
        </p:txBody>
      </p:sp>
      <p:sp>
        <p:nvSpPr>
          <p:cNvPr id="16" name="Rectangle 15"/>
          <p:cNvSpPr/>
          <p:nvPr/>
        </p:nvSpPr>
        <p:spPr>
          <a:xfrm>
            <a:off x="108345" y="3551700"/>
            <a:ext cx="8784976" cy="369332"/>
          </a:xfrm>
          <a:prstGeom prst="rect">
            <a:avLst/>
          </a:prstGeom>
        </p:spPr>
        <p:txBody>
          <a:bodyPr wrap="square">
            <a:spAutoFit/>
          </a:bodyPr>
          <a:lstStyle/>
          <a:p>
            <a:pPr marL="285750" indent="-285750">
              <a:buClr>
                <a:srgbClr val="C00000"/>
              </a:buClr>
              <a:buFont typeface="Wingdings" pitchFamily="2" charset="2"/>
              <a:buChar char="ü"/>
            </a:pPr>
            <a:r>
              <a:rPr lang="en-GB" sz="1800" dirty="0" smtClean="0">
                <a:solidFill>
                  <a:srgbClr val="002060"/>
                </a:solidFill>
              </a:rPr>
              <a:t>Ambiguity removal</a:t>
            </a:r>
            <a:endParaRPr lang="en-GB" sz="1800" dirty="0">
              <a:solidFill>
                <a:srgbClr val="002060"/>
              </a:solidFill>
            </a:endParaRPr>
          </a:p>
        </p:txBody>
      </p:sp>
    </p:spTree>
    <p:extLst>
      <p:ext uri="{BB962C8B-B14F-4D97-AF65-F5344CB8AC3E}">
        <p14:creationId xmlns:p14="http://schemas.microsoft.com/office/powerpoint/2010/main" val="3005826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childTnLst>
                                </p:cTn>
                              </p:par>
                              <p:par>
                                <p:cTn id="17" presetID="1" presetClass="exit" presetSubtype="0" fill="hold" nodeType="withEffect">
                                  <p:stCondLst>
                                    <p:cond delay="0"/>
                                  </p:stCondLst>
                                  <p:childTnLst>
                                    <p:set>
                                      <p:cBhvr>
                                        <p:cTn id="18" dur="1" fill="hold">
                                          <p:stCondLst>
                                            <p:cond delay="0"/>
                                          </p:stCondLst>
                                        </p:cTn>
                                        <p:tgtEl>
                                          <p:spTgt spid="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1"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6"/>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7"/>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15"/>
                                        </p:tgtEl>
                                        <p:attrNameLst>
                                          <p:attrName>style.visibility</p:attrName>
                                        </p:attrNameLst>
                                      </p:cBhvr>
                                      <p:to>
                                        <p:strVal val="hidden"/>
                                      </p:to>
                                    </p:set>
                                  </p:childTnLst>
                                </p:cTn>
                              </p:par>
                              <p:par>
                                <p:cTn id="39" presetID="1" presetClass="exit" presetSubtype="0" fill="hold" grpId="2" nodeType="withEffect">
                                  <p:stCondLst>
                                    <p:cond delay="0"/>
                                  </p:stCondLst>
                                  <p:childTnLst>
                                    <p:set>
                                      <p:cBhvr>
                                        <p:cTn id="40" dur="1" fill="hold">
                                          <p:stCondLst>
                                            <p:cond delay="0"/>
                                          </p:stCondLst>
                                        </p:cTn>
                                        <p:tgtEl>
                                          <p:spTgt spid="14"/>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13"/>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8"/>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9"/>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p:bldP spid="9" grpId="1"/>
      <p:bldP spid="2" grpId="0"/>
      <p:bldP spid="12" grpId="0"/>
      <p:bldP spid="14" grpId="0" animBg="1"/>
      <p:bldP spid="14" grpId="1" animBg="1"/>
      <p:bldP spid="14" grpId="2" animBg="1"/>
      <p:bldP spid="15" grpId="0"/>
      <p:bldP spid="15" grpId="1"/>
      <p:bldP spid="1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955114" y="567852"/>
            <a:ext cx="3259526" cy="3397394"/>
            <a:chOff x="2957026" y="66675"/>
            <a:chExt cx="3574885" cy="3650601"/>
          </a:xfrm>
        </p:grpSpPr>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l="968" t="27369" r="51113" b="3545"/>
            <a:stretch/>
          </p:blipFill>
          <p:spPr>
            <a:xfrm>
              <a:off x="2957026" y="66675"/>
              <a:ext cx="3574885" cy="3650601"/>
            </a:xfrm>
            <a:prstGeom prst="rect">
              <a:avLst/>
            </a:prstGeom>
          </p:spPr>
        </p:pic>
        <p:sp>
          <p:nvSpPr>
            <p:cNvPr id="20" name="TextBox 19"/>
            <p:cNvSpPr txBox="1"/>
            <p:nvPr/>
          </p:nvSpPr>
          <p:spPr>
            <a:xfrm>
              <a:off x="3143290" y="451790"/>
              <a:ext cx="3042712" cy="553997"/>
            </a:xfrm>
            <a:prstGeom prst="rect">
              <a:avLst/>
            </a:prstGeom>
            <a:noFill/>
          </p:spPr>
          <p:txBody>
            <a:bodyPr wrap="square" rtlCol="0">
              <a:spAutoFit/>
            </a:bodyPr>
            <a:lstStyle/>
            <a:p>
              <a:r>
                <a:rPr lang="en-GB" sz="1050" dirty="0">
                  <a:solidFill>
                    <a:srgbClr val="C00000"/>
                  </a:solidFill>
                </a:rPr>
                <a:t>CTRL</a:t>
              </a:r>
            </a:p>
            <a:p>
              <a:r>
                <a:rPr lang="en-GB" sz="1050" dirty="0" err="1">
                  <a:solidFill>
                    <a:srgbClr val="C00000"/>
                  </a:solidFill>
                </a:rPr>
                <a:t>VarQC</a:t>
              </a:r>
              <a:r>
                <a:rPr lang="en-GB" sz="1050" dirty="0">
                  <a:solidFill>
                    <a:srgbClr val="C00000"/>
                  </a:solidFill>
                </a:rPr>
                <a:t>/Thin=4/</a:t>
              </a:r>
              <a:r>
                <a:rPr lang="en-GB" sz="1050" dirty="0" err="1">
                  <a:solidFill>
                    <a:srgbClr val="C00000"/>
                  </a:solidFill>
                </a:rPr>
                <a:t>ObsErr</a:t>
              </a:r>
              <a:r>
                <a:rPr lang="en-GB" sz="1050" dirty="0">
                  <a:solidFill>
                    <a:srgbClr val="C00000"/>
                  </a:solidFill>
                </a:rPr>
                <a:t>=1.5m/s                       </a:t>
              </a:r>
            </a:p>
          </p:txBody>
        </p:sp>
      </p:grpSp>
      <p:grpSp>
        <p:nvGrpSpPr>
          <p:cNvPr id="27" name="Group 26"/>
          <p:cNvGrpSpPr/>
          <p:nvPr/>
        </p:nvGrpSpPr>
        <p:grpSpPr>
          <a:xfrm>
            <a:off x="12516" y="3859080"/>
            <a:ext cx="3119324" cy="2952472"/>
            <a:chOff x="485033" y="3019517"/>
            <a:chExt cx="4159097" cy="3936631"/>
          </a:xfrm>
        </p:grpSpPr>
        <p:pic>
          <p:nvPicPr>
            <p:cNvPr id="2" name="Picture 1"/>
            <p:cNvPicPr>
              <a:picLocks noChangeAspect="1"/>
            </p:cNvPicPr>
            <p:nvPr/>
          </p:nvPicPr>
          <p:blipFill rotWithShape="1">
            <a:blip r:embed="rId4">
              <a:extLst>
                <a:ext uri="{28A0092B-C50C-407E-A947-70E740481C1C}">
                  <a14:useLocalDpi xmlns:a14="http://schemas.microsoft.com/office/drawing/2010/main" val="0"/>
                </a:ext>
              </a:extLst>
            </a:blip>
            <a:srcRect l="1207" t="32969" r="51311" b="3580"/>
            <a:stretch/>
          </p:blipFill>
          <p:spPr>
            <a:xfrm>
              <a:off x="485033" y="3019517"/>
              <a:ext cx="4159097" cy="3936631"/>
            </a:xfrm>
            <a:prstGeom prst="rect">
              <a:avLst/>
            </a:prstGeom>
          </p:spPr>
        </p:pic>
        <p:sp>
          <p:nvSpPr>
            <p:cNvPr id="21" name="TextBox 20"/>
            <p:cNvSpPr txBox="1"/>
            <p:nvPr/>
          </p:nvSpPr>
          <p:spPr>
            <a:xfrm>
              <a:off x="707695" y="3167318"/>
              <a:ext cx="1893906" cy="430887"/>
            </a:xfrm>
            <a:prstGeom prst="rect">
              <a:avLst/>
            </a:prstGeom>
            <a:noFill/>
          </p:spPr>
          <p:txBody>
            <a:bodyPr wrap="square" rtlCol="0">
              <a:spAutoFit/>
            </a:bodyPr>
            <a:lstStyle/>
            <a:p>
              <a:r>
                <a:rPr lang="en-GB" sz="1500" dirty="0">
                  <a:solidFill>
                    <a:schemeClr val="tx2">
                      <a:lumMod val="50000"/>
                    </a:schemeClr>
                  </a:solidFill>
                </a:rPr>
                <a:t>HN                        </a:t>
              </a:r>
            </a:p>
          </p:txBody>
        </p:sp>
      </p:grpSp>
      <p:grpSp>
        <p:nvGrpSpPr>
          <p:cNvPr id="29" name="Group 28"/>
          <p:cNvGrpSpPr/>
          <p:nvPr/>
        </p:nvGrpSpPr>
        <p:grpSpPr>
          <a:xfrm>
            <a:off x="4862483" y="578500"/>
            <a:ext cx="3385398" cy="3386746"/>
            <a:chOff x="7388916" y="66675"/>
            <a:chExt cx="3961094" cy="4059899"/>
          </a:xfrm>
        </p:grpSpPr>
        <p:pic>
          <p:nvPicPr>
            <p:cNvPr id="24" name="Picture 23"/>
            <p:cNvPicPr>
              <a:picLocks noChangeAspect="1"/>
            </p:cNvPicPr>
            <p:nvPr/>
          </p:nvPicPr>
          <p:blipFill rotWithShape="1">
            <a:blip r:embed="rId5">
              <a:extLst>
                <a:ext uri="{28A0092B-C50C-407E-A947-70E740481C1C}">
                  <a14:useLocalDpi xmlns:a14="http://schemas.microsoft.com/office/drawing/2010/main" val="0"/>
                </a:ext>
              </a:extLst>
            </a:blip>
            <a:srcRect t="27361" r="51476" b="2422"/>
            <a:stretch/>
          </p:blipFill>
          <p:spPr>
            <a:xfrm>
              <a:off x="7388916" y="66675"/>
              <a:ext cx="3961094" cy="4059899"/>
            </a:xfrm>
            <a:prstGeom prst="rect">
              <a:avLst/>
            </a:prstGeom>
          </p:spPr>
        </p:pic>
        <p:sp>
          <p:nvSpPr>
            <p:cNvPr id="25" name="TextBox 24"/>
            <p:cNvSpPr txBox="1"/>
            <p:nvPr/>
          </p:nvSpPr>
          <p:spPr>
            <a:xfrm>
              <a:off x="7739556" y="494598"/>
              <a:ext cx="3042712" cy="430887"/>
            </a:xfrm>
            <a:prstGeom prst="rect">
              <a:avLst/>
            </a:prstGeom>
            <a:noFill/>
          </p:spPr>
          <p:txBody>
            <a:bodyPr wrap="square" rtlCol="0">
              <a:spAutoFit/>
            </a:bodyPr>
            <a:lstStyle/>
            <a:p>
              <a:r>
                <a:rPr lang="en-GB" sz="1500" dirty="0" err="1">
                  <a:solidFill>
                    <a:schemeClr val="tx2">
                      <a:lumMod val="50000"/>
                    </a:schemeClr>
                  </a:solidFill>
                </a:rPr>
                <a:t>VarQC</a:t>
              </a:r>
              <a:r>
                <a:rPr lang="en-GB" sz="1500" dirty="0">
                  <a:solidFill>
                    <a:schemeClr val="tx2">
                      <a:lumMod val="50000"/>
                    </a:schemeClr>
                  </a:solidFill>
                </a:rPr>
                <a:t> / Thin=2                       </a:t>
              </a:r>
            </a:p>
          </p:txBody>
        </p:sp>
      </p:grpSp>
      <p:grpSp>
        <p:nvGrpSpPr>
          <p:cNvPr id="26" name="Group 25"/>
          <p:cNvGrpSpPr/>
          <p:nvPr/>
        </p:nvGrpSpPr>
        <p:grpSpPr>
          <a:xfrm>
            <a:off x="2991752" y="3854001"/>
            <a:ext cx="3125106" cy="2958568"/>
            <a:chOff x="3953525" y="3668784"/>
            <a:chExt cx="4089853" cy="3839980"/>
          </a:xfrm>
        </p:grpSpPr>
        <p:pic>
          <p:nvPicPr>
            <p:cNvPr id="19" name="Picture 18"/>
            <p:cNvPicPr>
              <a:picLocks noChangeAspect="1"/>
            </p:cNvPicPr>
            <p:nvPr/>
          </p:nvPicPr>
          <p:blipFill rotWithShape="1">
            <a:blip r:embed="rId6">
              <a:extLst>
                <a:ext uri="{28A0092B-C50C-407E-A947-70E740481C1C}">
                  <a14:useLocalDpi xmlns:a14="http://schemas.microsoft.com/office/drawing/2010/main" val="0"/>
                </a:ext>
              </a:extLst>
            </a:blip>
            <a:srcRect l="1080" t="32802" r="51350" b="3616"/>
            <a:stretch/>
          </p:blipFill>
          <p:spPr>
            <a:xfrm>
              <a:off x="3953525" y="3668784"/>
              <a:ext cx="4089853" cy="3839980"/>
            </a:xfrm>
            <a:prstGeom prst="rect">
              <a:avLst/>
            </a:prstGeom>
          </p:spPr>
        </p:pic>
        <p:sp>
          <p:nvSpPr>
            <p:cNvPr id="22" name="TextBox 21"/>
            <p:cNvSpPr txBox="1"/>
            <p:nvPr/>
          </p:nvSpPr>
          <p:spPr>
            <a:xfrm>
              <a:off x="4206601" y="3793613"/>
              <a:ext cx="3042704" cy="500752"/>
            </a:xfrm>
            <a:prstGeom prst="rect">
              <a:avLst/>
            </a:prstGeom>
            <a:noFill/>
          </p:spPr>
          <p:txBody>
            <a:bodyPr wrap="square" rtlCol="0">
              <a:spAutoFit/>
            </a:bodyPr>
            <a:lstStyle/>
            <a:p>
              <a:r>
                <a:rPr lang="en-GB" sz="1500" dirty="0">
                  <a:solidFill>
                    <a:schemeClr val="tx2">
                      <a:lumMod val="50000"/>
                    </a:schemeClr>
                  </a:solidFill>
                </a:rPr>
                <a:t>HN &amp; Thin=2                        </a:t>
              </a:r>
            </a:p>
          </p:txBody>
        </p:sp>
      </p:grpSp>
      <p:pic>
        <p:nvPicPr>
          <p:cNvPr id="30" name="Picture 29"/>
          <p:cNvPicPr>
            <a:picLocks noChangeAspect="1"/>
          </p:cNvPicPr>
          <p:nvPr/>
        </p:nvPicPr>
        <p:blipFill rotWithShape="1">
          <a:blip r:embed="rId7">
            <a:extLst>
              <a:ext uri="{28A0092B-C50C-407E-A947-70E740481C1C}">
                <a14:useLocalDpi xmlns:a14="http://schemas.microsoft.com/office/drawing/2010/main" val="0"/>
              </a:ext>
            </a:extLst>
          </a:blip>
          <a:srcRect l="1009" t="33616" r="52067" b="3195"/>
          <a:stretch/>
        </p:blipFill>
        <p:spPr>
          <a:xfrm>
            <a:off x="5980607" y="3891964"/>
            <a:ext cx="3062876" cy="2921412"/>
          </a:xfrm>
          <a:prstGeom prst="rect">
            <a:avLst/>
          </a:prstGeom>
        </p:spPr>
      </p:pic>
      <p:sp>
        <p:nvSpPr>
          <p:cNvPr id="31" name="TextBox 30"/>
          <p:cNvSpPr txBox="1"/>
          <p:nvPr/>
        </p:nvSpPr>
        <p:spPr>
          <a:xfrm>
            <a:off x="6170148" y="4143083"/>
            <a:ext cx="2722332" cy="323165"/>
          </a:xfrm>
          <a:prstGeom prst="rect">
            <a:avLst/>
          </a:prstGeom>
          <a:noFill/>
        </p:spPr>
        <p:txBody>
          <a:bodyPr wrap="square" rtlCol="0">
            <a:spAutoFit/>
          </a:bodyPr>
          <a:lstStyle/>
          <a:p>
            <a:r>
              <a:rPr lang="en-GB" sz="1500" dirty="0">
                <a:solidFill>
                  <a:schemeClr val="tx2">
                    <a:lumMod val="50000"/>
                  </a:schemeClr>
                </a:solidFill>
              </a:rPr>
              <a:t>HN &amp; Thin=2 &amp; </a:t>
            </a:r>
            <a:r>
              <a:rPr lang="en-GB" sz="1500" dirty="0" err="1">
                <a:solidFill>
                  <a:schemeClr val="tx2">
                    <a:lumMod val="50000"/>
                  </a:schemeClr>
                </a:solidFill>
              </a:rPr>
              <a:t>Obserr</a:t>
            </a:r>
            <a:r>
              <a:rPr lang="en-GB" sz="1500" dirty="0">
                <a:solidFill>
                  <a:schemeClr val="tx2">
                    <a:lumMod val="50000"/>
                  </a:schemeClr>
                </a:solidFill>
              </a:rPr>
              <a:t>=0.5                        </a:t>
            </a:r>
          </a:p>
        </p:txBody>
      </p:sp>
      <p:sp>
        <p:nvSpPr>
          <p:cNvPr id="17" name="Rectangle 16"/>
          <p:cNvSpPr/>
          <p:nvPr/>
        </p:nvSpPr>
        <p:spPr>
          <a:xfrm>
            <a:off x="0" y="44624"/>
            <a:ext cx="9144000" cy="535531"/>
          </a:xfrm>
          <a:prstGeom prst="rect">
            <a:avLst/>
          </a:prstGeom>
        </p:spPr>
        <p:txBody>
          <a:bodyPr/>
          <a:lstStyle/>
          <a:p>
            <a:pPr algn="ctr" eaLnBrk="0" hangingPunct="0">
              <a:lnSpc>
                <a:spcPct val="90000"/>
              </a:lnSpc>
            </a:pPr>
            <a:r>
              <a:rPr lang="en-GB" sz="2600" dirty="0" smtClean="0">
                <a:solidFill>
                  <a:srgbClr val="1F3692"/>
                </a:solidFill>
                <a:latin typeface="Calibri"/>
                <a:ea typeface="ＭＳ Ｐゴシック" pitchFamily="39" charset="-128"/>
                <a:cs typeface="ＭＳ Ｐゴシック" pitchFamily="39" charset="-128"/>
              </a:rPr>
              <a:t>TC QC issues</a:t>
            </a:r>
            <a:endParaRPr lang="en-GB" sz="2600" dirty="0">
              <a:solidFill>
                <a:srgbClr val="1F3692"/>
              </a:solidFill>
              <a:latin typeface="Calibri"/>
              <a:ea typeface="ＭＳ Ｐゴシック" pitchFamily="39" charset="-128"/>
              <a:cs typeface="ＭＳ Ｐゴシック" pitchFamily="39" charset="-128"/>
            </a:endParaRPr>
          </a:p>
        </p:txBody>
      </p:sp>
      <p:sp>
        <p:nvSpPr>
          <p:cNvPr id="18" name="Oval 17"/>
          <p:cNvSpPr/>
          <p:nvPr/>
        </p:nvSpPr>
        <p:spPr bwMode="auto">
          <a:xfrm>
            <a:off x="1187624" y="4775352"/>
            <a:ext cx="948520" cy="963953"/>
          </a:xfrm>
          <a:prstGeom prst="ellipse">
            <a:avLst/>
          </a:prstGeom>
          <a:noFill/>
          <a:ln w="50800" cap="flat" cmpd="sng" algn="ctr">
            <a:solidFill>
              <a:schemeClr val="accent2">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pic>
        <p:nvPicPr>
          <p:cNvPr id="23" name="Picture 22"/>
          <p:cNvPicPr>
            <a:picLocks noChangeAspect="1"/>
          </p:cNvPicPr>
          <p:nvPr/>
        </p:nvPicPr>
        <p:blipFill>
          <a:blip r:embed="rId8"/>
          <a:stretch>
            <a:fillRect/>
          </a:stretch>
        </p:blipFill>
        <p:spPr>
          <a:xfrm>
            <a:off x="4554305" y="1472752"/>
            <a:ext cx="3957522" cy="1604232"/>
          </a:xfrm>
          <a:prstGeom prst="rect">
            <a:avLst/>
          </a:prstGeom>
        </p:spPr>
      </p:pic>
      <p:sp>
        <p:nvSpPr>
          <p:cNvPr id="33" name="TextBox 32"/>
          <p:cNvSpPr txBox="1"/>
          <p:nvPr/>
        </p:nvSpPr>
        <p:spPr>
          <a:xfrm>
            <a:off x="1186467" y="3434910"/>
            <a:ext cx="2880414" cy="338554"/>
          </a:xfrm>
          <a:prstGeom prst="rect">
            <a:avLst/>
          </a:prstGeom>
          <a:noFill/>
        </p:spPr>
        <p:txBody>
          <a:bodyPr wrap="square" rtlCol="0">
            <a:spAutoFit/>
          </a:bodyPr>
          <a:lstStyle/>
          <a:p>
            <a:r>
              <a:rPr lang="en-GB" sz="1600" dirty="0" smtClean="0">
                <a:solidFill>
                  <a:srgbClr val="C00000"/>
                </a:solidFill>
              </a:rPr>
              <a:t>TC KILO – 2015090812</a:t>
            </a:r>
            <a:endParaRPr lang="en-GB" sz="1600" dirty="0">
              <a:solidFill>
                <a:srgbClr val="C00000"/>
              </a:solidFill>
            </a:endParaRPr>
          </a:p>
        </p:txBody>
      </p:sp>
    </p:spTree>
    <p:extLst>
      <p:ext uri="{BB962C8B-B14F-4D97-AF65-F5344CB8AC3E}">
        <p14:creationId xmlns:p14="http://schemas.microsoft.com/office/powerpoint/2010/main" val="4181637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1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print">
            <a:extLst>
              <a:ext uri="{28A0092B-C50C-407E-A947-70E740481C1C}">
                <a14:useLocalDpi xmlns:a14="http://schemas.microsoft.com/office/drawing/2010/main" val="0"/>
              </a:ext>
            </a:extLst>
          </a:blip>
          <a:srcRect l="1559" t="27305" r="51468" b="3306"/>
          <a:stretch/>
        </p:blipFill>
        <p:spPr>
          <a:xfrm>
            <a:off x="51377" y="562062"/>
            <a:ext cx="3028454" cy="3166534"/>
          </a:xfrm>
          <a:prstGeom prst="rect">
            <a:avLst/>
          </a:prstGeom>
        </p:spPr>
      </p:pic>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l="1219" t="27474" r="51350" b="3382"/>
          <a:stretch/>
        </p:blipFill>
        <p:spPr>
          <a:xfrm>
            <a:off x="2952887" y="596548"/>
            <a:ext cx="3020036" cy="3116200"/>
          </a:xfrm>
          <a:prstGeom prst="rect">
            <a:avLst/>
          </a:prstGeom>
        </p:spPr>
      </p:pic>
      <p:pic>
        <p:nvPicPr>
          <p:cNvPr id="4" name="Picture 3"/>
          <p:cNvPicPr>
            <a:picLocks noChangeAspect="1"/>
          </p:cNvPicPr>
          <p:nvPr/>
        </p:nvPicPr>
        <p:blipFill rotWithShape="1">
          <a:blip r:embed="rId4" cstate="print">
            <a:extLst>
              <a:ext uri="{28A0092B-C50C-407E-A947-70E740481C1C}">
                <a14:useLocalDpi xmlns:a14="http://schemas.microsoft.com/office/drawing/2010/main" val="0"/>
              </a:ext>
            </a:extLst>
          </a:blip>
          <a:srcRect l="1214" t="27393" r="51171" b="3405"/>
          <a:stretch/>
        </p:blipFill>
        <p:spPr>
          <a:xfrm>
            <a:off x="5862757" y="578840"/>
            <a:ext cx="3046461" cy="3133908"/>
          </a:xfrm>
          <a:prstGeom prst="rect">
            <a:avLst/>
          </a:prstGeom>
        </p:spPr>
      </p:pic>
      <p:pic>
        <p:nvPicPr>
          <p:cNvPr id="5" name="Picture 4"/>
          <p:cNvPicPr>
            <a:picLocks noChangeAspect="1"/>
          </p:cNvPicPr>
          <p:nvPr/>
        </p:nvPicPr>
        <p:blipFill rotWithShape="1">
          <a:blip r:embed="rId5" cstate="print">
            <a:extLst>
              <a:ext uri="{28A0092B-C50C-407E-A947-70E740481C1C}">
                <a14:useLocalDpi xmlns:a14="http://schemas.microsoft.com/office/drawing/2010/main" val="0"/>
              </a:ext>
            </a:extLst>
          </a:blip>
          <a:srcRect l="1225" t="27075" r="51528" b="3777"/>
          <a:stretch/>
        </p:blipFill>
        <p:spPr>
          <a:xfrm>
            <a:off x="51377" y="3746304"/>
            <a:ext cx="2987666" cy="3094918"/>
          </a:xfrm>
          <a:prstGeom prst="rect">
            <a:avLst/>
          </a:prstGeom>
        </p:spPr>
      </p:pic>
      <p:pic>
        <p:nvPicPr>
          <p:cNvPr id="6" name="Picture 5"/>
          <p:cNvPicPr>
            <a:picLocks noChangeAspect="1"/>
          </p:cNvPicPr>
          <p:nvPr/>
        </p:nvPicPr>
        <p:blipFill rotWithShape="1">
          <a:blip r:embed="rId6" cstate="print">
            <a:extLst>
              <a:ext uri="{28A0092B-C50C-407E-A947-70E740481C1C}">
                <a14:useLocalDpi xmlns:a14="http://schemas.microsoft.com/office/drawing/2010/main" val="0"/>
              </a:ext>
            </a:extLst>
          </a:blip>
          <a:srcRect l="1328" t="27494" r="51424" b="3504"/>
          <a:stretch/>
        </p:blipFill>
        <p:spPr>
          <a:xfrm>
            <a:off x="3005424" y="3746304"/>
            <a:ext cx="2967499" cy="3067567"/>
          </a:xfrm>
          <a:prstGeom prst="rect">
            <a:avLst/>
          </a:prstGeom>
        </p:spPr>
      </p:pic>
      <p:sp>
        <p:nvSpPr>
          <p:cNvPr id="7" name="TextBox 6"/>
          <p:cNvSpPr txBox="1"/>
          <p:nvPr/>
        </p:nvSpPr>
        <p:spPr>
          <a:xfrm>
            <a:off x="178389" y="897623"/>
            <a:ext cx="1090305" cy="369332"/>
          </a:xfrm>
          <a:prstGeom prst="rect">
            <a:avLst/>
          </a:prstGeom>
          <a:noFill/>
        </p:spPr>
        <p:txBody>
          <a:bodyPr wrap="square" rtlCol="0">
            <a:spAutoFit/>
          </a:bodyPr>
          <a:lstStyle/>
          <a:p>
            <a:r>
              <a:rPr lang="en-GB" dirty="0" smtClean="0">
                <a:solidFill>
                  <a:srgbClr val="FF0000"/>
                </a:solidFill>
              </a:rPr>
              <a:t>CTRL</a:t>
            </a:r>
            <a:endParaRPr lang="en-GB" dirty="0">
              <a:solidFill>
                <a:srgbClr val="FF0000"/>
              </a:solidFill>
            </a:endParaRPr>
          </a:p>
        </p:txBody>
      </p:sp>
      <p:sp>
        <p:nvSpPr>
          <p:cNvPr id="8" name="TextBox 7"/>
          <p:cNvSpPr txBox="1"/>
          <p:nvPr/>
        </p:nvSpPr>
        <p:spPr>
          <a:xfrm>
            <a:off x="3095479" y="881775"/>
            <a:ext cx="1603450" cy="369332"/>
          </a:xfrm>
          <a:prstGeom prst="rect">
            <a:avLst/>
          </a:prstGeom>
          <a:noFill/>
        </p:spPr>
        <p:txBody>
          <a:bodyPr wrap="square" rtlCol="0">
            <a:spAutoFit/>
          </a:bodyPr>
          <a:lstStyle/>
          <a:p>
            <a:r>
              <a:rPr lang="en-GB" dirty="0" err="1" smtClean="0">
                <a:solidFill>
                  <a:srgbClr val="FF0000"/>
                </a:solidFill>
              </a:rPr>
              <a:t>VarQC</a:t>
            </a:r>
            <a:r>
              <a:rPr lang="en-GB" dirty="0" smtClean="0">
                <a:solidFill>
                  <a:srgbClr val="FF0000"/>
                </a:solidFill>
              </a:rPr>
              <a:t> off</a:t>
            </a:r>
            <a:endParaRPr lang="en-GB" dirty="0">
              <a:solidFill>
                <a:srgbClr val="FF0000"/>
              </a:solidFill>
            </a:endParaRPr>
          </a:p>
        </p:txBody>
      </p:sp>
      <p:sp>
        <p:nvSpPr>
          <p:cNvPr id="9" name="TextBox 8"/>
          <p:cNvSpPr txBox="1"/>
          <p:nvPr/>
        </p:nvSpPr>
        <p:spPr>
          <a:xfrm>
            <a:off x="6044499" y="922790"/>
            <a:ext cx="1603450" cy="369332"/>
          </a:xfrm>
          <a:prstGeom prst="rect">
            <a:avLst/>
          </a:prstGeom>
          <a:noFill/>
        </p:spPr>
        <p:txBody>
          <a:bodyPr wrap="square" rtlCol="0">
            <a:spAutoFit/>
          </a:bodyPr>
          <a:lstStyle/>
          <a:p>
            <a:r>
              <a:rPr lang="en-GB" dirty="0" smtClean="0">
                <a:solidFill>
                  <a:srgbClr val="FF0000"/>
                </a:solidFill>
              </a:rPr>
              <a:t>HN 3</a:t>
            </a:r>
            <a:endParaRPr lang="en-GB" dirty="0">
              <a:solidFill>
                <a:srgbClr val="FF0000"/>
              </a:solidFill>
            </a:endParaRPr>
          </a:p>
        </p:txBody>
      </p:sp>
      <p:sp>
        <p:nvSpPr>
          <p:cNvPr id="10" name="TextBox 9"/>
          <p:cNvSpPr txBox="1"/>
          <p:nvPr/>
        </p:nvSpPr>
        <p:spPr>
          <a:xfrm>
            <a:off x="242179" y="4103028"/>
            <a:ext cx="1603450" cy="369332"/>
          </a:xfrm>
          <a:prstGeom prst="rect">
            <a:avLst/>
          </a:prstGeom>
          <a:noFill/>
        </p:spPr>
        <p:txBody>
          <a:bodyPr wrap="square" rtlCol="0">
            <a:spAutoFit/>
          </a:bodyPr>
          <a:lstStyle/>
          <a:p>
            <a:r>
              <a:rPr lang="en-GB" dirty="0" smtClean="0">
                <a:solidFill>
                  <a:srgbClr val="FF0000"/>
                </a:solidFill>
              </a:rPr>
              <a:t>Thin =2</a:t>
            </a:r>
            <a:endParaRPr lang="en-GB" dirty="0">
              <a:solidFill>
                <a:srgbClr val="FF0000"/>
              </a:solidFill>
            </a:endParaRPr>
          </a:p>
        </p:txBody>
      </p:sp>
      <p:sp>
        <p:nvSpPr>
          <p:cNvPr id="11" name="TextBox 10"/>
          <p:cNvSpPr txBox="1"/>
          <p:nvPr/>
        </p:nvSpPr>
        <p:spPr>
          <a:xfrm>
            <a:off x="3144668" y="4075679"/>
            <a:ext cx="1603450" cy="369332"/>
          </a:xfrm>
          <a:prstGeom prst="rect">
            <a:avLst/>
          </a:prstGeom>
          <a:noFill/>
        </p:spPr>
        <p:txBody>
          <a:bodyPr wrap="square" rtlCol="0">
            <a:spAutoFit/>
          </a:bodyPr>
          <a:lstStyle/>
          <a:p>
            <a:r>
              <a:rPr lang="en-GB" dirty="0" smtClean="0">
                <a:solidFill>
                  <a:srgbClr val="FF0000"/>
                </a:solidFill>
              </a:rPr>
              <a:t>HN 3/ Thin 2</a:t>
            </a:r>
            <a:endParaRPr lang="en-GB" dirty="0">
              <a:solidFill>
                <a:srgbClr val="FF0000"/>
              </a:solidFill>
            </a:endParaRPr>
          </a:p>
        </p:txBody>
      </p:sp>
      <p:sp>
        <p:nvSpPr>
          <p:cNvPr id="12" name="TextBox 11"/>
          <p:cNvSpPr txBox="1"/>
          <p:nvPr/>
        </p:nvSpPr>
        <p:spPr>
          <a:xfrm>
            <a:off x="51378" y="72167"/>
            <a:ext cx="9092622" cy="452432"/>
          </a:xfrm>
          <a:prstGeom prst="rect">
            <a:avLst/>
          </a:prstGeom>
        </p:spPr>
        <p:txBody>
          <a:bodyPr/>
          <a:lstStyle>
            <a:defPPr>
              <a:defRPr lang="en-US"/>
            </a:defPPr>
            <a:lvl1pPr algn="ctr" eaLnBrk="0" hangingPunct="0">
              <a:lnSpc>
                <a:spcPct val="90000"/>
              </a:lnSpc>
              <a:defRPr sz="2600">
                <a:solidFill>
                  <a:srgbClr val="1F3692"/>
                </a:solidFill>
                <a:latin typeface="Calibri"/>
                <a:ea typeface="ＭＳ Ｐゴシック" pitchFamily="39" charset="-128"/>
                <a:cs typeface="ＭＳ Ｐゴシック" pitchFamily="39" charset="-128"/>
              </a:defRPr>
            </a:lvl1pPr>
          </a:lstStyle>
          <a:p>
            <a:r>
              <a:rPr lang="en-GB" dirty="0"/>
              <a:t>TC </a:t>
            </a:r>
            <a:r>
              <a:rPr lang="en-GB" dirty="0" smtClean="0"/>
              <a:t>Patricia: DA  </a:t>
            </a:r>
            <a:r>
              <a:rPr lang="en-GB" dirty="0"/>
              <a:t>2015102312 </a:t>
            </a:r>
            <a:r>
              <a:rPr lang="en-GB" dirty="0" smtClean="0"/>
              <a:t>UTC  -   ASCAT @ 17.11</a:t>
            </a:r>
            <a:endParaRPr lang="en-GB" dirty="0"/>
          </a:p>
        </p:txBody>
      </p:sp>
    </p:spTree>
    <p:extLst>
      <p:ext uri="{BB962C8B-B14F-4D97-AF65-F5344CB8AC3E}">
        <p14:creationId xmlns:p14="http://schemas.microsoft.com/office/powerpoint/2010/main" val="355942363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2" name="Text Box 4"/>
          <p:cNvSpPr txBox="1">
            <a:spLocks noChangeArrowheads="1"/>
          </p:cNvSpPr>
          <p:nvPr/>
        </p:nvSpPr>
        <p:spPr bwMode="auto">
          <a:xfrm>
            <a:off x="5559425" y="1270000"/>
            <a:ext cx="18415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endParaRPr lang="en-US"/>
          </a:p>
        </p:txBody>
      </p:sp>
      <p:sp>
        <p:nvSpPr>
          <p:cNvPr id="339973" name="Rectangle 5"/>
          <p:cNvSpPr>
            <a:spLocks noGrp="1" noChangeArrowheads="1"/>
          </p:cNvSpPr>
          <p:nvPr>
            <p:ph type="title" idx="4294967295"/>
          </p:nvPr>
        </p:nvSpPr>
        <p:spPr>
          <a:xfrm>
            <a:off x="0" y="23813"/>
            <a:ext cx="8977313" cy="438150"/>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p>
            <a:pPr algn="ctr" defTabSz="914400" fontAlgn="base">
              <a:lnSpc>
                <a:spcPct val="90000"/>
              </a:lnSpc>
              <a:spcAft>
                <a:spcPct val="0"/>
              </a:spcAft>
            </a:pPr>
            <a:r>
              <a:rPr lang="en-GB" sz="2800" b="1" kern="0" dirty="0" smtClean="0">
                <a:solidFill>
                  <a:srgbClr val="1F3692"/>
                </a:solidFill>
                <a:latin typeface="Calibri"/>
                <a:ea typeface="ＭＳ Ｐゴシック" pitchFamily="39" charset="-128"/>
                <a:cs typeface="ＭＳ Ｐゴシック" pitchFamily="39" charset="-128"/>
              </a:rPr>
              <a:t>Scatterometer Concluding </a:t>
            </a:r>
            <a:r>
              <a:rPr lang="en-GB" sz="2800" b="1" kern="0" dirty="0">
                <a:solidFill>
                  <a:srgbClr val="1F3692"/>
                </a:solidFill>
                <a:latin typeface="Calibri"/>
                <a:ea typeface="ＭＳ Ｐゴシック" pitchFamily="39" charset="-128"/>
                <a:cs typeface="ＭＳ Ｐゴシック" pitchFamily="39" charset="-128"/>
              </a:rPr>
              <a:t>remarks</a:t>
            </a:r>
          </a:p>
        </p:txBody>
      </p:sp>
      <p:sp>
        <p:nvSpPr>
          <p:cNvPr id="14" name="TextBox 13"/>
          <p:cNvSpPr txBox="1"/>
          <p:nvPr/>
        </p:nvSpPr>
        <p:spPr>
          <a:xfrm>
            <a:off x="270964" y="2239955"/>
            <a:ext cx="6042052" cy="1107996"/>
          </a:xfrm>
          <a:prstGeom prst="rect">
            <a:avLst/>
          </a:prstGeom>
          <a:noFill/>
        </p:spPr>
        <p:txBody>
          <a:bodyPr wrap="square" rtlCol="0">
            <a:spAutoFit/>
          </a:bodyPr>
          <a:lstStyle/>
          <a:p>
            <a:r>
              <a:rPr lang="en-GB" sz="1800" dirty="0">
                <a:solidFill>
                  <a:srgbClr val="002060"/>
                </a:solidFill>
              </a:rPr>
              <a:t>ECMWF has a long experience with </a:t>
            </a:r>
            <a:r>
              <a:rPr lang="en-GB" sz="1800" dirty="0" err="1">
                <a:solidFill>
                  <a:srgbClr val="002060"/>
                </a:solidFill>
              </a:rPr>
              <a:t>scatterometry</a:t>
            </a:r>
            <a:endParaRPr lang="en-GB" sz="1800" dirty="0">
              <a:solidFill>
                <a:srgbClr val="002060"/>
              </a:solidFill>
            </a:endParaRPr>
          </a:p>
          <a:p>
            <a:pPr marL="285750" indent="-285750">
              <a:buClr>
                <a:srgbClr val="C00000"/>
              </a:buClr>
              <a:buFont typeface="Wingdings" pitchFamily="2" charset="2"/>
              <a:buChar char="ü"/>
            </a:pPr>
            <a:r>
              <a:rPr lang="en-GB" sz="1600" b="0" dirty="0">
                <a:cs typeface="Times" panose="02020603050405020304" pitchFamily="18" charset="0"/>
              </a:rPr>
              <a:t>Available continuously from 1991 onwards: </a:t>
            </a:r>
          </a:p>
          <a:p>
            <a:pPr marL="285750" indent="-285750">
              <a:buClr>
                <a:srgbClr val="C00000"/>
              </a:buClr>
              <a:buFont typeface="Wingdings" pitchFamily="2" charset="2"/>
              <a:buChar char="ü"/>
            </a:pPr>
            <a:r>
              <a:rPr lang="en-GB" sz="1600" b="0" dirty="0" smtClean="0">
                <a:cs typeface="Times" panose="02020603050405020304" pitchFamily="18" charset="0"/>
              </a:rPr>
              <a:t>GMF </a:t>
            </a:r>
            <a:r>
              <a:rPr lang="en-GB" sz="1600" b="0" dirty="0">
                <a:cs typeface="Times" panose="02020603050405020304" pitchFamily="18" charset="0"/>
              </a:rPr>
              <a:t>development</a:t>
            </a:r>
          </a:p>
          <a:p>
            <a:pPr marL="285750" indent="-285750">
              <a:buClr>
                <a:srgbClr val="C00000"/>
              </a:buClr>
              <a:buFont typeface="Wingdings" pitchFamily="2" charset="2"/>
              <a:buChar char="ü"/>
            </a:pPr>
            <a:r>
              <a:rPr lang="en-GB" sz="1600" b="0" dirty="0">
                <a:cs typeface="Times" panose="02020603050405020304" pitchFamily="18" charset="0"/>
              </a:rPr>
              <a:t>Monitoring, validation, assimilation, re-calibration</a:t>
            </a:r>
          </a:p>
        </p:txBody>
      </p:sp>
      <p:sp>
        <p:nvSpPr>
          <p:cNvPr id="15" name="TextBox 14"/>
          <p:cNvSpPr txBox="1"/>
          <p:nvPr/>
        </p:nvSpPr>
        <p:spPr>
          <a:xfrm>
            <a:off x="268761" y="3789463"/>
            <a:ext cx="5695732" cy="1107996"/>
          </a:xfrm>
          <a:prstGeom prst="rect">
            <a:avLst/>
          </a:prstGeom>
          <a:noFill/>
        </p:spPr>
        <p:txBody>
          <a:bodyPr wrap="square" rtlCol="0">
            <a:spAutoFit/>
          </a:bodyPr>
          <a:lstStyle/>
          <a:p>
            <a:r>
              <a:rPr lang="en-GB" sz="1800" dirty="0">
                <a:solidFill>
                  <a:srgbClr val="002060"/>
                </a:solidFill>
              </a:rPr>
              <a:t>On-going efforts to improve usage and impact</a:t>
            </a:r>
          </a:p>
          <a:p>
            <a:pPr marL="285750" indent="-285750">
              <a:buClr>
                <a:srgbClr val="C00000"/>
              </a:buClr>
              <a:buFont typeface="Wingdings" pitchFamily="2" charset="2"/>
              <a:buChar char="ü"/>
            </a:pPr>
            <a:r>
              <a:rPr lang="en-GB" sz="1600" b="0" dirty="0">
                <a:cs typeface="Times" panose="02020603050405020304" pitchFamily="18" charset="0"/>
              </a:rPr>
              <a:t>Improve QC </a:t>
            </a:r>
            <a:endParaRPr lang="en-GB" sz="1600" b="0" dirty="0" smtClean="0">
              <a:cs typeface="Times" panose="02020603050405020304" pitchFamily="18" charset="0"/>
            </a:endParaRPr>
          </a:p>
          <a:p>
            <a:pPr marL="285750" indent="-285750">
              <a:buClr>
                <a:srgbClr val="C00000"/>
              </a:buClr>
              <a:buFont typeface="Wingdings" pitchFamily="2" charset="2"/>
              <a:buChar char="ü"/>
            </a:pPr>
            <a:r>
              <a:rPr lang="en-GB" sz="1600" b="0" dirty="0" smtClean="0">
                <a:cs typeface="Times" panose="02020603050405020304" pitchFamily="18" charset="0"/>
              </a:rPr>
              <a:t>Adapt </a:t>
            </a:r>
            <a:r>
              <a:rPr lang="en-GB" sz="1600" b="0" dirty="0">
                <a:cs typeface="Times" panose="02020603050405020304" pitchFamily="18" charset="0"/>
              </a:rPr>
              <a:t>observation errors, thinning, super-</a:t>
            </a:r>
            <a:r>
              <a:rPr lang="en-GB" sz="1600" b="0" dirty="0" err="1">
                <a:cs typeface="Times" panose="02020603050405020304" pitchFamily="18" charset="0"/>
              </a:rPr>
              <a:t>obbing</a:t>
            </a:r>
            <a:endParaRPr lang="en-GB" sz="1600" b="0" dirty="0">
              <a:cs typeface="Times" panose="02020603050405020304" pitchFamily="18" charset="0"/>
            </a:endParaRPr>
          </a:p>
          <a:p>
            <a:pPr marL="285750" indent="-285750">
              <a:buClr>
                <a:srgbClr val="C00000"/>
              </a:buClr>
              <a:buFont typeface="Wingdings" pitchFamily="2" charset="2"/>
              <a:buChar char="ü"/>
            </a:pPr>
            <a:r>
              <a:rPr lang="en-GB" sz="1600" b="0" dirty="0">
                <a:cs typeface="Times" panose="02020603050405020304" pitchFamily="18" charset="0"/>
              </a:rPr>
              <a:t>Include dependency from other geophysical quantities  </a:t>
            </a:r>
          </a:p>
        </p:txBody>
      </p:sp>
      <p:sp>
        <p:nvSpPr>
          <p:cNvPr id="16" name="TextBox 15"/>
          <p:cNvSpPr txBox="1"/>
          <p:nvPr/>
        </p:nvSpPr>
        <p:spPr>
          <a:xfrm>
            <a:off x="259835" y="5433792"/>
            <a:ext cx="5713583" cy="892552"/>
          </a:xfrm>
          <a:prstGeom prst="rect">
            <a:avLst/>
          </a:prstGeom>
          <a:noFill/>
        </p:spPr>
        <p:txBody>
          <a:bodyPr wrap="square" rtlCol="0">
            <a:spAutoFit/>
          </a:bodyPr>
          <a:lstStyle/>
          <a:p>
            <a:r>
              <a:rPr lang="en-GB" sz="1800" dirty="0">
                <a:solidFill>
                  <a:srgbClr val="002060"/>
                </a:solidFill>
              </a:rPr>
              <a:t>Use in the Reanalysis</a:t>
            </a:r>
          </a:p>
          <a:p>
            <a:pPr marL="285750" indent="-285750">
              <a:buClr>
                <a:srgbClr val="C00000"/>
              </a:buClr>
              <a:buFont typeface="Wingdings" pitchFamily="2" charset="2"/>
              <a:buChar char="ü"/>
            </a:pPr>
            <a:r>
              <a:rPr lang="en-GB" sz="1600" b="0" dirty="0">
                <a:cs typeface="Times" panose="02020603050405020304" pitchFamily="18" charset="0"/>
              </a:rPr>
              <a:t>ERS1/2 and </a:t>
            </a:r>
            <a:r>
              <a:rPr lang="en-GB" sz="1600" b="0" dirty="0" err="1">
                <a:cs typeface="Times" panose="02020603050405020304" pitchFamily="18" charset="0"/>
              </a:rPr>
              <a:t>QuikSCAT</a:t>
            </a:r>
            <a:r>
              <a:rPr lang="en-GB" sz="1600" b="0" dirty="0">
                <a:cs typeface="Times" panose="02020603050405020304" pitchFamily="18" charset="0"/>
              </a:rPr>
              <a:t> in ERA-Interim</a:t>
            </a:r>
          </a:p>
          <a:p>
            <a:pPr marL="285750" indent="-285750">
              <a:buClr>
                <a:srgbClr val="C00000"/>
              </a:buClr>
              <a:buFont typeface="Wingdings" pitchFamily="2" charset="2"/>
              <a:buChar char="ü"/>
            </a:pPr>
            <a:r>
              <a:rPr lang="en-GB" sz="1600" b="0" dirty="0">
                <a:cs typeface="Times" panose="02020603050405020304" pitchFamily="18" charset="0"/>
              </a:rPr>
              <a:t>ASCAT-A reprocessed products </a:t>
            </a:r>
            <a:r>
              <a:rPr lang="en-GB" sz="1600" b="0" dirty="0" smtClean="0">
                <a:cs typeface="Times" panose="02020603050405020304" pitchFamily="18" charset="0"/>
              </a:rPr>
              <a:t>used </a:t>
            </a:r>
            <a:r>
              <a:rPr lang="en-GB" sz="1600" b="0" dirty="0">
                <a:cs typeface="Times" panose="02020603050405020304" pitchFamily="18" charset="0"/>
              </a:rPr>
              <a:t>in ERA5</a:t>
            </a:r>
          </a:p>
        </p:txBody>
      </p:sp>
      <p:sp>
        <p:nvSpPr>
          <p:cNvPr id="18" name="TextBox 17"/>
          <p:cNvSpPr txBox="1"/>
          <p:nvPr/>
        </p:nvSpPr>
        <p:spPr>
          <a:xfrm>
            <a:off x="250910" y="657254"/>
            <a:ext cx="5893214" cy="1354217"/>
          </a:xfrm>
          <a:prstGeom prst="rect">
            <a:avLst/>
          </a:prstGeom>
          <a:noFill/>
        </p:spPr>
        <p:txBody>
          <a:bodyPr wrap="square" rtlCol="0">
            <a:spAutoFit/>
          </a:bodyPr>
          <a:lstStyle/>
          <a:p>
            <a:r>
              <a:rPr lang="en-GB" sz="1800" dirty="0">
                <a:solidFill>
                  <a:srgbClr val="002060"/>
                </a:solidFill>
              </a:rPr>
              <a:t>Scatterometer observations widely used in NWP</a:t>
            </a:r>
          </a:p>
          <a:p>
            <a:pPr marL="285750" indent="-285750">
              <a:buClr>
                <a:srgbClr val="C00000"/>
              </a:buClr>
              <a:buFont typeface="Wingdings" pitchFamily="2" charset="2"/>
              <a:buChar char="ü"/>
            </a:pPr>
            <a:r>
              <a:rPr lang="en-GB" sz="1600" b="0" dirty="0" smtClean="0">
                <a:cs typeface="Times" panose="02020603050405020304" pitchFamily="18" charset="0"/>
              </a:rPr>
              <a:t>Ocean wind vectors</a:t>
            </a:r>
          </a:p>
          <a:p>
            <a:pPr marL="285750" indent="-285750">
              <a:buClr>
                <a:srgbClr val="C00000"/>
              </a:buClr>
              <a:buFont typeface="Wingdings" pitchFamily="2" charset="2"/>
              <a:buChar char="ü"/>
            </a:pPr>
            <a:r>
              <a:rPr lang="en-GB" sz="1600" b="0" dirty="0" smtClean="0">
                <a:cs typeface="Times" panose="02020603050405020304" pitchFamily="18" charset="0"/>
              </a:rPr>
              <a:t>Positive impact on analysis and the forecast</a:t>
            </a:r>
          </a:p>
          <a:p>
            <a:pPr marL="285750" indent="-285750">
              <a:buClr>
                <a:srgbClr val="C00000"/>
              </a:buClr>
              <a:buFont typeface="Wingdings" pitchFamily="2" charset="2"/>
              <a:buChar char="ü"/>
            </a:pPr>
            <a:r>
              <a:rPr lang="en-GB" sz="1600" b="0" dirty="0" smtClean="0">
                <a:cs typeface="Times" panose="02020603050405020304" pitchFamily="18" charset="0"/>
              </a:rPr>
              <a:t>Global scale and extreme events </a:t>
            </a:r>
          </a:p>
          <a:p>
            <a:pPr marL="285750" indent="-285750">
              <a:buClr>
                <a:srgbClr val="C00000"/>
              </a:buClr>
              <a:buFont typeface="Wingdings" pitchFamily="2" charset="2"/>
              <a:buChar char="ü"/>
            </a:pPr>
            <a:r>
              <a:rPr lang="en-GB" sz="1600" b="0" dirty="0" smtClean="0">
                <a:cs typeface="Times" panose="02020603050405020304" pitchFamily="18" charset="0"/>
              </a:rPr>
              <a:t>Impact on Atmospheric, Ocean and Wave model</a:t>
            </a:r>
          </a:p>
        </p:txBody>
      </p:sp>
      <p:pic>
        <p:nvPicPr>
          <p:cNvPr id="8" name="Picture 7" descr="plot_philippines_3scats_20131104_20131111_8"/>
          <p:cNvPicPr/>
          <p:nvPr/>
        </p:nvPicPr>
        <p:blipFill rotWithShape="1">
          <a:blip r:embed="rId3" cstate="print">
            <a:extLst>
              <a:ext uri="{28A0092B-C50C-407E-A947-70E740481C1C}">
                <a14:useLocalDpi xmlns:a14="http://schemas.microsoft.com/office/drawing/2010/main" val="0"/>
              </a:ext>
            </a:extLst>
          </a:blip>
          <a:srcRect l="33910" t="27042" r="34094" b="5686"/>
          <a:stretch/>
        </p:blipFill>
        <p:spPr bwMode="auto">
          <a:xfrm>
            <a:off x="6313016" y="1412776"/>
            <a:ext cx="2664296" cy="4176464"/>
          </a:xfrm>
          <a:prstGeom prst="rect">
            <a:avLst/>
          </a:prstGeom>
          <a:noFill/>
          <a:ln>
            <a:solidFill>
              <a:schemeClr val="tx1"/>
            </a:solidFill>
          </a:ln>
        </p:spPr>
      </p:pic>
      <p:sp>
        <p:nvSpPr>
          <p:cNvPr id="9" name="TextBox 8"/>
          <p:cNvSpPr txBox="1"/>
          <p:nvPr/>
        </p:nvSpPr>
        <p:spPr>
          <a:xfrm>
            <a:off x="6302258" y="1104999"/>
            <a:ext cx="2682000" cy="307777"/>
          </a:xfrm>
          <a:prstGeom prst="rect">
            <a:avLst/>
          </a:prstGeom>
          <a:solidFill>
            <a:schemeClr val="bg1"/>
          </a:solidFill>
          <a:ln>
            <a:solidFill>
              <a:schemeClr val="tx1"/>
            </a:solidFill>
          </a:ln>
        </p:spPr>
        <p:txBody>
          <a:bodyPr wrap="square" rtlCol="0">
            <a:spAutoFit/>
          </a:bodyPr>
          <a:lstStyle/>
          <a:p>
            <a:r>
              <a:rPr lang="en-GB" sz="1400" dirty="0" smtClean="0">
                <a:solidFill>
                  <a:schemeClr val="tx2"/>
                </a:solidFill>
              </a:rPr>
              <a:t>Typhoon Haiyan 20131107 </a:t>
            </a:r>
            <a:endParaRPr lang="en-GB" sz="1400" dirty="0">
              <a:solidFill>
                <a:schemeClr val="tx2"/>
              </a:solidFill>
            </a:endParaRPr>
          </a:p>
        </p:txBody>
      </p:sp>
      <p:sp>
        <p:nvSpPr>
          <p:cNvPr id="10" name="TextBox 9"/>
          <p:cNvSpPr txBox="1"/>
          <p:nvPr/>
        </p:nvSpPr>
        <p:spPr>
          <a:xfrm>
            <a:off x="6313016" y="1405315"/>
            <a:ext cx="2664296" cy="369332"/>
          </a:xfrm>
          <a:prstGeom prst="rect">
            <a:avLst/>
          </a:prstGeom>
          <a:solidFill>
            <a:schemeClr val="bg1"/>
          </a:solidFill>
          <a:ln>
            <a:solidFill>
              <a:schemeClr val="tx1"/>
            </a:solidFill>
          </a:ln>
        </p:spPr>
        <p:txBody>
          <a:bodyPr wrap="square" rtlCol="0">
            <a:spAutoFit/>
          </a:bodyPr>
          <a:lstStyle/>
          <a:p>
            <a:endParaRPr lang="en-GB" dirty="0"/>
          </a:p>
        </p:txBody>
      </p:sp>
      <p:cxnSp>
        <p:nvCxnSpPr>
          <p:cNvPr id="11" name="Straight Arrow Connector 10"/>
          <p:cNvCxnSpPr/>
          <p:nvPr/>
        </p:nvCxnSpPr>
        <p:spPr bwMode="auto">
          <a:xfrm>
            <a:off x="6518282" y="1464415"/>
            <a:ext cx="314469" cy="3866"/>
          </a:xfrm>
          <a:prstGeom prst="straightConnector1">
            <a:avLst/>
          </a:prstGeom>
          <a:noFill/>
          <a:ln w="15875" cap="flat" cmpd="sng" algn="ctr">
            <a:solidFill>
              <a:srgbClr val="FF0000"/>
            </a:solidFill>
            <a:prstDash val="solid"/>
            <a:round/>
            <a:headEnd type="none" w="med" len="med"/>
            <a:tailEnd type="triangle"/>
          </a:ln>
          <a:effectLst/>
        </p:spPr>
      </p:cxnSp>
      <p:cxnSp>
        <p:nvCxnSpPr>
          <p:cNvPr id="12" name="Straight Arrow Connector 11"/>
          <p:cNvCxnSpPr/>
          <p:nvPr/>
        </p:nvCxnSpPr>
        <p:spPr bwMode="auto">
          <a:xfrm>
            <a:off x="7419360" y="1460238"/>
            <a:ext cx="314469" cy="3866"/>
          </a:xfrm>
          <a:prstGeom prst="straightConnector1">
            <a:avLst/>
          </a:prstGeom>
          <a:noFill/>
          <a:ln w="15875" cap="flat" cmpd="sng" algn="ctr">
            <a:solidFill>
              <a:srgbClr val="00CC00"/>
            </a:solidFill>
            <a:prstDash val="solid"/>
            <a:round/>
            <a:headEnd type="none" w="med" len="med"/>
            <a:tailEnd type="triangle"/>
          </a:ln>
          <a:effectLst/>
        </p:spPr>
      </p:cxnSp>
      <p:cxnSp>
        <p:nvCxnSpPr>
          <p:cNvPr id="13" name="Straight Arrow Connector 12"/>
          <p:cNvCxnSpPr/>
          <p:nvPr/>
        </p:nvCxnSpPr>
        <p:spPr bwMode="auto">
          <a:xfrm>
            <a:off x="8287971" y="1468281"/>
            <a:ext cx="314469" cy="3866"/>
          </a:xfrm>
          <a:prstGeom prst="straightConnector1">
            <a:avLst/>
          </a:prstGeom>
          <a:noFill/>
          <a:ln w="15875" cap="flat" cmpd="sng" algn="ctr">
            <a:solidFill>
              <a:srgbClr val="FF00FF"/>
            </a:solidFill>
            <a:prstDash val="solid"/>
            <a:round/>
            <a:headEnd type="none" w="med" len="med"/>
            <a:tailEnd type="triangle"/>
          </a:ln>
          <a:effectLst/>
        </p:spPr>
      </p:cxnSp>
      <p:sp>
        <p:nvSpPr>
          <p:cNvPr id="17" name="TextBox 16"/>
          <p:cNvSpPr txBox="1"/>
          <p:nvPr/>
        </p:nvSpPr>
        <p:spPr>
          <a:xfrm>
            <a:off x="6307584" y="1478700"/>
            <a:ext cx="2658970" cy="261610"/>
          </a:xfrm>
          <a:prstGeom prst="rect">
            <a:avLst/>
          </a:prstGeom>
          <a:noFill/>
        </p:spPr>
        <p:txBody>
          <a:bodyPr wrap="square" rtlCol="0">
            <a:spAutoFit/>
          </a:bodyPr>
          <a:lstStyle/>
          <a:p>
            <a:r>
              <a:rPr lang="en-GB" sz="1100" dirty="0" smtClean="0"/>
              <a:t>ASCAT-A       ASCAT-B         OSCAT</a:t>
            </a:r>
            <a:endParaRPr lang="en-GB" sz="1100" dirty="0"/>
          </a:p>
        </p:txBody>
      </p:sp>
    </p:spTree>
    <p:extLst>
      <p:ext uri="{BB962C8B-B14F-4D97-AF65-F5344CB8AC3E}">
        <p14:creationId xmlns:p14="http://schemas.microsoft.com/office/powerpoint/2010/main" val="77608302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idx="4294967295"/>
          </p:nvPr>
        </p:nvSpPr>
        <p:spPr>
          <a:xfrm>
            <a:off x="84084" y="5378"/>
            <a:ext cx="9070937" cy="565797"/>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p>
            <a:pPr algn="ctr" defTabSz="914400" fontAlgn="base">
              <a:lnSpc>
                <a:spcPct val="90000"/>
              </a:lnSpc>
              <a:spcAft>
                <a:spcPct val="0"/>
              </a:spcAft>
            </a:pPr>
            <a:r>
              <a:rPr lang="en-GB" sz="2800" b="1" kern="0" dirty="0">
                <a:solidFill>
                  <a:srgbClr val="1F3692"/>
                </a:solidFill>
                <a:latin typeface="Calibri"/>
                <a:ea typeface="ＭＳ Ｐゴシック" pitchFamily="39" charset="-128"/>
                <a:cs typeface="ＭＳ Ｐゴシック" pitchFamily="39" charset="-128"/>
              </a:rPr>
              <a:t>Radar Altimeters</a:t>
            </a:r>
          </a:p>
        </p:txBody>
      </p:sp>
      <p:sp>
        <p:nvSpPr>
          <p:cNvPr id="5" name="Content Placeholder 4"/>
          <p:cNvSpPr>
            <a:spLocks noGrp="1"/>
          </p:cNvSpPr>
          <p:nvPr>
            <p:ph idx="4294967295"/>
          </p:nvPr>
        </p:nvSpPr>
        <p:spPr>
          <a:xfrm>
            <a:off x="247249" y="1052364"/>
            <a:ext cx="8744606" cy="5327650"/>
          </a:xfrm>
          <a:prstGeom prst="rect">
            <a:avLst/>
          </a:prstGeom>
        </p:spPr>
        <p:txBody>
          <a:bodyPr>
            <a:noAutofit/>
          </a:bodyPr>
          <a:lstStyle/>
          <a:p>
            <a:pPr>
              <a:lnSpc>
                <a:spcPct val="120000"/>
              </a:lnSpc>
              <a:spcBef>
                <a:spcPts val="1200"/>
              </a:spcBef>
              <a:buClr>
                <a:srgbClr val="FF0000"/>
              </a:buClr>
              <a:buFont typeface="Wingdings" panose="05000000000000000000" pitchFamily="2" charset="2"/>
              <a:buChar char="ü"/>
            </a:pPr>
            <a:r>
              <a:rPr lang="en-GB" sz="1800" dirty="0">
                <a:solidFill>
                  <a:schemeClr val="tx1"/>
                </a:solidFill>
              </a:rPr>
              <a:t>Radar altimeter is a nadir looking instrument.</a:t>
            </a:r>
          </a:p>
          <a:p>
            <a:pPr>
              <a:lnSpc>
                <a:spcPct val="120000"/>
              </a:lnSpc>
              <a:spcBef>
                <a:spcPts val="1200"/>
              </a:spcBef>
              <a:buClr>
                <a:srgbClr val="FF0000"/>
              </a:buClr>
              <a:buFont typeface="Wingdings" panose="05000000000000000000" pitchFamily="2" charset="2"/>
              <a:buChar char="ü"/>
            </a:pPr>
            <a:r>
              <a:rPr lang="en-GB" sz="1800" dirty="0">
                <a:solidFill>
                  <a:schemeClr val="tx1"/>
                </a:solidFill>
              </a:rPr>
              <a:t>Specular reflection.</a:t>
            </a:r>
          </a:p>
          <a:p>
            <a:pPr>
              <a:spcBef>
                <a:spcPts val="1200"/>
              </a:spcBef>
              <a:buClr>
                <a:srgbClr val="FF0000"/>
              </a:buClr>
              <a:buFont typeface="Wingdings" panose="05000000000000000000" pitchFamily="2" charset="2"/>
              <a:buChar char="ü"/>
            </a:pPr>
            <a:r>
              <a:rPr lang="en-GB" sz="1800" dirty="0">
                <a:solidFill>
                  <a:schemeClr val="tx1"/>
                </a:solidFill>
              </a:rPr>
              <a:t>Electromagnetic wave bands used in </a:t>
            </a:r>
            <a:r>
              <a:rPr lang="en-GB" sz="1800" dirty="0" smtClean="0">
                <a:solidFill>
                  <a:schemeClr val="tx1"/>
                </a:solidFill>
              </a:rPr>
              <a:t>altimeters:</a:t>
            </a:r>
          </a:p>
          <a:p>
            <a:pPr marL="536575" indent="-179388">
              <a:spcBef>
                <a:spcPts val="0"/>
              </a:spcBef>
              <a:buClr>
                <a:srgbClr val="0000CC"/>
              </a:buClr>
              <a:buFont typeface="Wingdings" panose="05000000000000000000" pitchFamily="2" charset="2"/>
              <a:buChar char="§"/>
            </a:pPr>
            <a:r>
              <a:rPr lang="en-GB" sz="1800" dirty="0" smtClean="0">
                <a:solidFill>
                  <a:schemeClr val="tx1"/>
                </a:solidFill>
              </a:rPr>
              <a:t>Primary:</a:t>
            </a:r>
          </a:p>
          <a:p>
            <a:pPr marL="714375" indent="-177800">
              <a:spcBef>
                <a:spcPts val="0"/>
              </a:spcBef>
              <a:buClr>
                <a:srgbClr val="0000CC"/>
              </a:buClr>
              <a:buFont typeface="Arial" panose="020B0604020202020204" pitchFamily="34" charset="0"/>
              <a:buChar char="•"/>
            </a:pPr>
            <a:r>
              <a:rPr lang="en-GB" sz="1600" dirty="0" smtClean="0">
                <a:solidFill>
                  <a:schemeClr val="tx1"/>
                </a:solidFill>
              </a:rPr>
              <a:t>Ku-band </a:t>
            </a:r>
            <a:r>
              <a:rPr lang="en-GB" sz="1600" dirty="0">
                <a:solidFill>
                  <a:schemeClr val="tx1"/>
                </a:solidFill>
              </a:rPr>
              <a:t>(~ 2.5 cm) – ERS-1/2, </a:t>
            </a:r>
            <a:r>
              <a:rPr lang="en-GB" sz="1600" dirty="0" err="1">
                <a:solidFill>
                  <a:schemeClr val="tx1"/>
                </a:solidFill>
              </a:rPr>
              <a:t>Envisat</a:t>
            </a:r>
            <a:r>
              <a:rPr lang="en-GB" sz="1600" dirty="0">
                <a:solidFill>
                  <a:schemeClr val="tx1"/>
                </a:solidFill>
              </a:rPr>
              <a:t>, Jason-1/2/3, </a:t>
            </a:r>
            <a:r>
              <a:rPr lang="en-GB" sz="1600" dirty="0" smtClean="0">
                <a:solidFill>
                  <a:schemeClr val="tx1"/>
                </a:solidFill>
              </a:rPr>
              <a:t>Sentinel-3</a:t>
            </a:r>
          </a:p>
          <a:p>
            <a:pPr marL="714375" indent="-177800">
              <a:spcBef>
                <a:spcPts val="0"/>
              </a:spcBef>
              <a:buClr>
                <a:srgbClr val="0000CC"/>
              </a:buClr>
              <a:buFont typeface="Arial" panose="020B0604020202020204" pitchFamily="34" charset="0"/>
              <a:buChar char="•"/>
            </a:pPr>
            <a:r>
              <a:rPr lang="en-GB" sz="1600" dirty="0" err="1" smtClean="0">
                <a:solidFill>
                  <a:schemeClr val="tx1"/>
                </a:solidFill>
              </a:rPr>
              <a:t>Ka</a:t>
            </a:r>
            <a:r>
              <a:rPr lang="en-GB" sz="1600" dirty="0" smtClean="0">
                <a:solidFill>
                  <a:schemeClr val="tx1"/>
                </a:solidFill>
              </a:rPr>
              <a:t>-band </a:t>
            </a:r>
            <a:r>
              <a:rPr lang="en-GB" sz="1600" dirty="0">
                <a:solidFill>
                  <a:schemeClr val="tx1"/>
                </a:solidFill>
              </a:rPr>
              <a:t>(~ 0.8 cm) – SARAL/</a:t>
            </a:r>
            <a:r>
              <a:rPr lang="en-GB" sz="1600" dirty="0" err="1">
                <a:solidFill>
                  <a:schemeClr val="tx1"/>
                </a:solidFill>
              </a:rPr>
              <a:t>AltiKa</a:t>
            </a:r>
            <a:r>
              <a:rPr lang="en-GB" sz="1600" dirty="0">
                <a:solidFill>
                  <a:schemeClr val="tx1"/>
                </a:solidFill>
              </a:rPr>
              <a:t> (only example</a:t>
            </a:r>
            <a:r>
              <a:rPr lang="en-GB" sz="1600" dirty="0" smtClean="0">
                <a:solidFill>
                  <a:schemeClr val="tx1"/>
                </a:solidFill>
              </a:rPr>
              <a:t>)</a:t>
            </a:r>
          </a:p>
          <a:p>
            <a:pPr marL="536575" indent="-179388">
              <a:spcBef>
                <a:spcPts val="0"/>
              </a:spcBef>
              <a:buClr>
                <a:srgbClr val="0000CC"/>
              </a:buClr>
              <a:buFont typeface="Wingdings" panose="05000000000000000000" pitchFamily="2" charset="2"/>
              <a:buChar char="§"/>
            </a:pPr>
            <a:r>
              <a:rPr lang="en-GB" sz="1800" dirty="0" smtClean="0">
                <a:solidFill>
                  <a:schemeClr val="tx1"/>
                </a:solidFill>
              </a:rPr>
              <a:t>Secondary</a:t>
            </a:r>
            <a:r>
              <a:rPr lang="en-GB" sz="1800" dirty="0">
                <a:solidFill>
                  <a:schemeClr val="tx1"/>
                </a:solidFill>
              </a:rPr>
              <a:t>: </a:t>
            </a:r>
            <a:endParaRPr lang="en-GB" sz="1800" dirty="0" smtClean="0">
              <a:solidFill>
                <a:schemeClr val="tx1"/>
              </a:solidFill>
            </a:endParaRPr>
          </a:p>
          <a:p>
            <a:pPr marL="714375" indent="-177800">
              <a:spcBef>
                <a:spcPts val="0"/>
              </a:spcBef>
              <a:buClr>
                <a:srgbClr val="0000CC"/>
              </a:buClr>
              <a:buFont typeface="Arial" panose="020B0604020202020204" pitchFamily="34" charset="0"/>
              <a:buChar char="•"/>
            </a:pPr>
            <a:r>
              <a:rPr lang="en-GB" sz="1600" dirty="0">
                <a:solidFill>
                  <a:schemeClr val="tx1"/>
                </a:solidFill>
              </a:rPr>
              <a:t>C-band   (~ </a:t>
            </a:r>
            <a:r>
              <a:rPr lang="en-GB" sz="1600" dirty="0" smtClean="0">
                <a:solidFill>
                  <a:schemeClr val="tx1"/>
                </a:solidFill>
              </a:rPr>
              <a:t>5.5 </a:t>
            </a:r>
            <a:r>
              <a:rPr lang="en-GB" sz="1600" dirty="0">
                <a:solidFill>
                  <a:schemeClr val="tx1"/>
                </a:solidFill>
              </a:rPr>
              <a:t>cm) – Jason-1/2/3, </a:t>
            </a:r>
            <a:r>
              <a:rPr lang="en-GB" sz="1600" dirty="0" err="1">
                <a:solidFill>
                  <a:schemeClr val="tx1"/>
                </a:solidFill>
              </a:rPr>
              <a:t>Topex</a:t>
            </a:r>
            <a:r>
              <a:rPr lang="en-GB" sz="1600" dirty="0">
                <a:solidFill>
                  <a:schemeClr val="tx1"/>
                </a:solidFill>
              </a:rPr>
              <a:t>, </a:t>
            </a:r>
            <a:r>
              <a:rPr lang="en-GB" sz="1600" dirty="0" smtClean="0">
                <a:solidFill>
                  <a:schemeClr val="tx1"/>
                </a:solidFill>
              </a:rPr>
              <a:t>Sentinel-3</a:t>
            </a:r>
            <a:endParaRPr lang="en-GB" sz="1600" dirty="0">
              <a:solidFill>
                <a:schemeClr val="tx1"/>
              </a:solidFill>
            </a:endParaRPr>
          </a:p>
          <a:p>
            <a:pPr marL="714375" indent="-177800">
              <a:spcBef>
                <a:spcPts val="0"/>
              </a:spcBef>
              <a:buClr>
                <a:srgbClr val="0000CC"/>
              </a:buClr>
              <a:buFont typeface="Arial" panose="020B0604020202020204" pitchFamily="34" charset="0"/>
              <a:buChar char="•"/>
            </a:pPr>
            <a:r>
              <a:rPr lang="en-GB" sz="1600" dirty="0">
                <a:solidFill>
                  <a:schemeClr val="tx1"/>
                </a:solidFill>
              </a:rPr>
              <a:t>S-band   (~ 9.0 cm) – </a:t>
            </a:r>
            <a:r>
              <a:rPr lang="en-GB" sz="1600" dirty="0" err="1" smtClean="0">
                <a:solidFill>
                  <a:schemeClr val="tx1"/>
                </a:solidFill>
              </a:rPr>
              <a:t>Envisat</a:t>
            </a:r>
            <a:endParaRPr lang="en-GB" sz="1600" dirty="0">
              <a:solidFill>
                <a:schemeClr val="tx1"/>
              </a:solidFill>
            </a:endParaRPr>
          </a:p>
          <a:p>
            <a:pPr>
              <a:lnSpc>
                <a:spcPct val="120000"/>
              </a:lnSpc>
              <a:spcBef>
                <a:spcPts val="1200"/>
              </a:spcBef>
              <a:buClr>
                <a:srgbClr val="FF0000"/>
              </a:buClr>
              <a:buFont typeface="Wingdings" panose="05000000000000000000" pitchFamily="2" charset="2"/>
              <a:buChar char="ü"/>
            </a:pPr>
            <a:endParaRPr lang="en-GB" sz="1800" dirty="0" smtClean="0">
              <a:solidFill>
                <a:schemeClr val="tx1"/>
              </a:solidFill>
            </a:endParaRPr>
          </a:p>
        </p:txBody>
      </p:sp>
      <p:grpSp>
        <p:nvGrpSpPr>
          <p:cNvPr id="18" name="Group 17"/>
          <p:cNvGrpSpPr>
            <a:grpSpLocks noChangeAspect="1"/>
          </p:cNvGrpSpPr>
          <p:nvPr/>
        </p:nvGrpSpPr>
        <p:grpSpPr>
          <a:xfrm>
            <a:off x="6249160" y="404664"/>
            <a:ext cx="2905861" cy="2044125"/>
            <a:chOff x="5724128" y="332655"/>
            <a:chExt cx="3608889" cy="2538667"/>
          </a:xfrm>
        </p:grpSpPr>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24128" y="332655"/>
              <a:ext cx="3608889" cy="2538667"/>
            </a:xfrm>
            <a:prstGeom prst="rect">
              <a:avLst/>
            </a:prstGeom>
          </p:spPr>
        </p:pic>
        <p:sp>
          <p:nvSpPr>
            <p:cNvPr id="13" name="Rectangle 12"/>
            <p:cNvSpPr/>
            <p:nvPr/>
          </p:nvSpPr>
          <p:spPr>
            <a:xfrm>
              <a:off x="5809913" y="404664"/>
              <a:ext cx="1281451" cy="384756"/>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500" b="1" dirty="0" smtClean="0">
                  <a:solidFill>
                    <a:srgbClr val="C00000"/>
                  </a:solidFill>
                </a:rPr>
                <a:t>Sentinel-3</a:t>
              </a:r>
              <a:endParaRPr lang="en-GB" sz="1500" b="1" dirty="0">
                <a:solidFill>
                  <a:srgbClr val="C00000"/>
                </a:solidFill>
              </a:endParaRPr>
            </a:p>
          </p:txBody>
        </p:sp>
        <p:cxnSp>
          <p:nvCxnSpPr>
            <p:cNvPr id="14" name="Straight Arrow Connector 13"/>
            <p:cNvCxnSpPr>
              <a:stCxn id="15" idx="0"/>
            </p:cNvCxnSpPr>
            <p:nvPr/>
          </p:nvCxnSpPr>
          <p:spPr>
            <a:xfrm flipV="1">
              <a:off x="8064089" y="1911891"/>
              <a:ext cx="224042" cy="547797"/>
            </a:xfrm>
            <a:prstGeom prst="straightConnector1">
              <a:avLst/>
            </a:prstGeom>
            <a:ln w="19050">
              <a:solidFill>
                <a:srgbClr val="FFFF00"/>
              </a:solidFill>
              <a:tailEnd type="stealth" w="lg" len="lg"/>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6874487" y="2459689"/>
              <a:ext cx="2379205" cy="342045"/>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300" b="1" dirty="0" smtClean="0">
                  <a:solidFill>
                    <a:srgbClr val="C00000"/>
                  </a:solidFill>
                </a:rPr>
                <a:t>Radar Altimeter (SRAL)</a:t>
              </a:r>
              <a:endParaRPr lang="en-GB" sz="1300" b="1" dirty="0">
                <a:solidFill>
                  <a:srgbClr val="C00000"/>
                </a:solidFill>
              </a:endParaRPr>
            </a:p>
          </p:txBody>
        </p:sp>
      </p:grpSp>
      <p:pic>
        <p:nvPicPr>
          <p:cNvPr id="16" name="Picture 3"/>
          <p:cNvPicPr>
            <a:picLocks noChangeAspect="1" noChangeArrowheads="1"/>
          </p:cNvPicPr>
          <p:nvPr/>
        </p:nvPicPr>
        <p:blipFill>
          <a:blip r:embed="rId4"/>
          <a:srcRect/>
          <a:stretch>
            <a:fillRect/>
          </a:stretch>
        </p:blipFill>
        <p:spPr bwMode="auto">
          <a:xfrm>
            <a:off x="5255682" y="4365334"/>
            <a:ext cx="3830593" cy="2308030"/>
          </a:xfrm>
          <a:prstGeom prst="rect">
            <a:avLst/>
          </a:prstGeom>
          <a:noFill/>
          <a:ln w="9525">
            <a:noFill/>
            <a:miter lim="800000"/>
            <a:headEnd/>
            <a:tailEnd/>
          </a:ln>
        </p:spPr>
      </p:pic>
      <p:sp>
        <p:nvSpPr>
          <p:cNvPr id="3" name="Rectangle 2"/>
          <p:cNvSpPr/>
          <p:nvPr/>
        </p:nvSpPr>
        <p:spPr>
          <a:xfrm>
            <a:off x="6404922" y="4085419"/>
            <a:ext cx="1890261" cy="307777"/>
          </a:xfrm>
          <a:prstGeom prst="rect">
            <a:avLst/>
          </a:prstGeom>
        </p:spPr>
        <p:txBody>
          <a:bodyPr wrap="none">
            <a:spAutoFit/>
          </a:bodyPr>
          <a:lstStyle/>
          <a:p>
            <a:r>
              <a:rPr lang="en-GB" sz="1400" b="1" kern="0" dirty="0" err="1" smtClean="0">
                <a:solidFill>
                  <a:schemeClr val="tx2"/>
                </a:solidFill>
                <a:latin typeface="Calibri" pitchFamily="34" charset="0"/>
                <a:ea typeface="ＭＳ Ｐゴシック"/>
                <a:cs typeface="ＭＳ Ｐゴシック"/>
              </a:rPr>
              <a:t>Envisat</a:t>
            </a:r>
            <a:r>
              <a:rPr lang="en-GB" sz="1400" b="1" kern="0" dirty="0" smtClean="0">
                <a:solidFill>
                  <a:schemeClr val="tx2"/>
                </a:solidFill>
                <a:latin typeface="Calibri" pitchFamily="34" charset="0"/>
                <a:ea typeface="ＭＳ Ｐゴシック"/>
                <a:cs typeface="ＭＳ Ｐゴシック"/>
              </a:rPr>
              <a:t> 1-day coverage</a:t>
            </a:r>
            <a:endParaRPr lang="en-GB" sz="1400" b="1" dirty="0"/>
          </a:p>
        </p:txBody>
      </p:sp>
      <p:sp>
        <p:nvSpPr>
          <p:cNvPr id="11" name="Rectangle 10"/>
          <p:cNvSpPr/>
          <p:nvPr/>
        </p:nvSpPr>
        <p:spPr>
          <a:xfrm>
            <a:off x="247249" y="4643097"/>
            <a:ext cx="6797347" cy="1532727"/>
          </a:xfrm>
          <a:prstGeom prst="rect">
            <a:avLst/>
          </a:prstGeom>
        </p:spPr>
        <p:txBody>
          <a:bodyPr wrap="square">
            <a:spAutoFit/>
          </a:bodyPr>
          <a:lstStyle/>
          <a:p>
            <a:pPr>
              <a:lnSpc>
                <a:spcPct val="120000"/>
              </a:lnSpc>
              <a:spcBef>
                <a:spcPts val="1200"/>
              </a:spcBef>
              <a:buClr>
                <a:srgbClr val="FF0000"/>
              </a:buClr>
              <a:buFont typeface="Wingdings" panose="05000000000000000000" pitchFamily="2" charset="2"/>
              <a:buChar char="ü"/>
            </a:pPr>
            <a:r>
              <a:rPr lang="en-GB" dirty="0" smtClean="0"/>
              <a:t> Main </a:t>
            </a:r>
            <a:r>
              <a:rPr lang="en-GB" dirty="0"/>
              <a:t>parameters measured by an altimeter:</a:t>
            </a:r>
          </a:p>
          <a:p>
            <a:pPr marL="538163" lvl="1" indent="-182563">
              <a:spcAft>
                <a:spcPct val="0"/>
              </a:spcAft>
              <a:buClr>
                <a:schemeClr val="tx2"/>
              </a:buClr>
              <a:buFont typeface="Wingdings" charset="2"/>
              <a:buChar char="§"/>
            </a:pPr>
            <a:r>
              <a:rPr lang="en-GB" dirty="0" smtClean="0"/>
              <a:t>Significant wave height (</a:t>
            </a:r>
            <a:r>
              <a:rPr lang="en-GB" i="1" dirty="0" smtClean="0">
                <a:solidFill>
                  <a:srgbClr val="0070C0"/>
                </a:solidFill>
              </a:rPr>
              <a:t>wave model</a:t>
            </a:r>
            <a:r>
              <a:rPr lang="en-GB" dirty="0" smtClean="0"/>
              <a:t>)</a:t>
            </a:r>
            <a:endParaRPr lang="en-GB" dirty="0"/>
          </a:p>
          <a:p>
            <a:pPr marL="538163" lvl="1" indent="-182563">
              <a:spcAft>
                <a:spcPct val="0"/>
              </a:spcAft>
              <a:buClr>
                <a:schemeClr val="tx2"/>
              </a:buClr>
              <a:buFont typeface="Wingdings" charset="2"/>
              <a:buChar char="§"/>
            </a:pPr>
            <a:r>
              <a:rPr lang="en-GB" dirty="0"/>
              <a:t>Wind </a:t>
            </a:r>
            <a:r>
              <a:rPr lang="en-GB" dirty="0" smtClean="0"/>
              <a:t>speed (</a:t>
            </a:r>
            <a:r>
              <a:rPr lang="en-GB" i="1" dirty="0" smtClean="0">
                <a:solidFill>
                  <a:srgbClr val="0070C0"/>
                </a:solidFill>
              </a:rPr>
              <a:t>used for verification</a:t>
            </a:r>
            <a:r>
              <a:rPr lang="en-GB" dirty="0" smtClean="0"/>
              <a:t>)</a:t>
            </a:r>
          </a:p>
          <a:p>
            <a:pPr marL="538163" lvl="1" indent="-182563">
              <a:spcAft>
                <a:spcPct val="0"/>
              </a:spcAft>
              <a:buClr>
                <a:schemeClr val="tx2"/>
              </a:buClr>
              <a:buFont typeface="Wingdings" charset="2"/>
              <a:buChar char="§"/>
            </a:pPr>
            <a:r>
              <a:rPr lang="en-GB" dirty="0"/>
              <a:t>Sea surface height (</a:t>
            </a:r>
            <a:r>
              <a:rPr lang="en-GB" i="1" dirty="0">
                <a:solidFill>
                  <a:srgbClr val="0070C0"/>
                </a:solidFill>
              </a:rPr>
              <a:t>ocean model</a:t>
            </a:r>
            <a:r>
              <a:rPr lang="en-GB" dirty="0"/>
              <a:t>)  </a:t>
            </a:r>
          </a:p>
          <a:p>
            <a:pPr marL="355600" lvl="1">
              <a:spcAft>
                <a:spcPct val="0"/>
              </a:spcAft>
              <a:buClr>
                <a:schemeClr val="tx2"/>
              </a:buClr>
            </a:pPr>
            <a:endParaRPr lang="en-GB" dirty="0"/>
          </a:p>
        </p:txBody>
      </p:sp>
    </p:spTree>
    <p:extLst>
      <p:ext uri="{BB962C8B-B14F-4D97-AF65-F5344CB8AC3E}">
        <p14:creationId xmlns:p14="http://schemas.microsoft.com/office/powerpoint/2010/main" val="193742718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bwMode="auto">
          <a:xfrm>
            <a:off x="-180529" y="14852"/>
            <a:ext cx="9315511" cy="416392"/>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Why is Scatterometer important?</a:t>
            </a:r>
            <a:endParaRPr lang="en-GB" sz="2800" kern="0" dirty="0"/>
          </a:p>
        </p:txBody>
      </p:sp>
      <p:pic>
        <p:nvPicPr>
          <p:cNvPr id="10" name="Chart 5"/>
          <p:cNvPicPr>
            <a:picLocks noChangeArrowheads="1"/>
          </p:cNvPicPr>
          <p:nvPr/>
        </p:nvPicPr>
        <p:blipFill rotWithShape="1">
          <a:blip r:embed="rId2" cstate="print">
            <a:extLst>
              <a:ext uri="{28A0092B-C50C-407E-A947-70E740481C1C}">
                <a14:useLocalDpi xmlns:a14="http://schemas.microsoft.com/office/drawing/2010/main" val="0"/>
              </a:ext>
            </a:extLst>
          </a:blip>
          <a:srcRect l="24364" t="2827" r="3543" b="9172"/>
          <a:stretch/>
        </p:blipFill>
        <p:spPr bwMode="auto">
          <a:xfrm>
            <a:off x="5436096" y="4005064"/>
            <a:ext cx="2952328" cy="2214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p:cNvSpPr/>
          <p:nvPr/>
        </p:nvSpPr>
        <p:spPr>
          <a:xfrm>
            <a:off x="178720" y="658840"/>
            <a:ext cx="8942394" cy="1754326"/>
          </a:xfrm>
          <a:prstGeom prst="rect">
            <a:avLst/>
          </a:prstGeom>
        </p:spPr>
        <p:txBody>
          <a:bodyPr wrap="square">
            <a:spAutoFit/>
          </a:bodyPr>
          <a:lstStyle/>
          <a:p>
            <a:pPr>
              <a:buClr>
                <a:srgbClr val="C00000"/>
              </a:buClr>
              <a:buSzPct val="100000"/>
            </a:pPr>
            <a:r>
              <a:rPr lang="en-GB" sz="1800" dirty="0" smtClean="0"/>
              <a:t>The scatterometer measures the ocean surface winds (ocean wind vector).</a:t>
            </a:r>
          </a:p>
          <a:p>
            <a:pPr marL="285750" indent="-285750">
              <a:buClr>
                <a:srgbClr val="FF0000"/>
              </a:buClr>
              <a:buFont typeface="Wingdings" charset="2"/>
              <a:buChar char="ü"/>
            </a:pPr>
            <a:endParaRPr lang="en-GB" sz="1800" dirty="0"/>
          </a:p>
          <a:p>
            <a:pPr>
              <a:buClr>
                <a:srgbClr val="FF0000"/>
              </a:buClr>
            </a:pPr>
            <a:r>
              <a:rPr lang="en-GB" sz="1800" dirty="0" smtClean="0"/>
              <a:t>Ocean surface winds:</a:t>
            </a:r>
          </a:p>
          <a:p>
            <a:pPr marL="460375" indent="-285750">
              <a:buClr>
                <a:schemeClr val="tx2"/>
              </a:buClr>
              <a:buFont typeface="Wingdings" charset="2"/>
              <a:buChar char="§"/>
            </a:pPr>
            <a:r>
              <a:rPr lang="en-GB" sz="1800" dirty="0" smtClean="0"/>
              <a:t>affect </a:t>
            </a:r>
            <a:r>
              <a:rPr lang="en-GB" sz="1800" dirty="0"/>
              <a:t>the full range of ocean </a:t>
            </a:r>
            <a:r>
              <a:rPr lang="en-GB" sz="1800" dirty="0" smtClean="0"/>
              <a:t>movement</a:t>
            </a:r>
          </a:p>
          <a:p>
            <a:pPr marL="460375" indent="-285750">
              <a:buClr>
                <a:schemeClr val="tx2"/>
              </a:buClr>
              <a:buFont typeface="Wingdings" charset="2"/>
              <a:buChar char="§"/>
            </a:pPr>
            <a:r>
              <a:rPr lang="en-GB" sz="1800" dirty="0" smtClean="0"/>
              <a:t>modulate </a:t>
            </a:r>
            <a:r>
              <a:rPr lang="en-GB" sz="1800" dirty="0"/>
              <a:t>air-sea exchanges of heat, </a:t>
            </a:r>
            <a:r>
              <a:rPr lang="en-GB" sz="1800" dirty="0" smtClean="0"/>
              <a:t>momentum, </a:t>
            </a:r>
            <a:r>
              <a:rPr lang="en-GB" sz="1800" dirty="0"/>
              <a:t>gases, and </a:t>
            </a:r>
            <a:r>
              <a:rPr lang="en-GB" sz="1800" dirty="0" smtClean="0"/>
              <a:t>particulates</a:t>
            </a:r>
          </a:p>
          <a:p>
            <a:pPr marL="460375" indent="-285750">
              <a:buClr>
                <a:schemeClr val="tx2"/>
              </a:buClr>
              <a:buFont typeface="Wingdings" charset="2"/>
              <a:buChar char="§"/>
            </a:pPr>
            <a:r>
              <a:rPr lang="en-GB" dirty="0" smtClean="0"/>
              <a:t>direct impact on human activities</a:t>
            </a:r>
            <a:endParaRPr lang="en-GB" sz="1800" dirty="0" smtClean="0"/>
          </a:p>
        </p:txBody>
      </p:sp>
      <p:pic>
        <p:nvPicPr>
          <p:cNvPr id="12" name="Picture 13" descr="ascat.jpg"/>
          <p:cNvPicPr>
            <a:picLocks noChangeAspect="1"/>
          </p:cNvPicPr>
          <p:nvPr/>
        </p:nvPicPr>
        <p:blipFill rotWithShape="1">
          <a:blip r:embed="rId3" cstate="print"/>
          <a:srcRect l="1902" t="30840" r="4887"/>
          <a:stretch/>
        </p:blipFill>
        <p:spPr bwMode="auto">
          <a:xfrm>
            <a:off x="371508" y="3140968"/>
            <a:ext cx="3984468" cy="2088232"/>
          </a:xfrm>
          <a:prstGeom prst="rect">
            <a:avLst/>
          </a:prstGeom>
          <a:noFill/>
          <a:ln w="9525">
            <a:noFill/>
            <a:miter lim="800000"/>
            <a:headEnd/>
            <a:tailEnd/>
          </a:ln>
        </p:spPr>
      </p:pic>
      <p:sp>
        <p:nvSpPr>
          <p:cNvPr id="17" name="Rectangle 16"/>
          <p:cNvSpPr/>
          <p:nvPr/>
        </p:nvSpPr>
        <p:spPr>
          <a:xfrm>
            <a:off x="5148064" y="3212976"/>
            <a:ext cx="3744416" cy="584776"/>
          </a:xfrm>
          <a:prstGeom prst="rect">
            <a:avLst/>
          </a:prstGeom>
        </p:spPr>
        <p:txBody>
          <a:bodyPr wrap="square">
            <a:spAutoFit/>
          </a:bodyPr>
          <a:lstStyle/>
          <a:p>
            <a:r>
              <a:rPr lang="en-GB" sz="1600" dirty="0" smtClean="0"/>
              <a:t>Wind </a:t>
            </a:r>
            <a:r>
              <a:rPr lang="en-GB" sz="1600" dirty="0"/>
              <a:t>observations </a:t>
            </a:r>
            <a:r>
              <a:rPr lang="en-GB" sz="1600" dirty="0" smtClean="0"/>
              <a:t>below 850 </a:t>
            </a:r>
            <a:r>
              <a:rPr lang="en-GB" sz="1600" dirty="0" err="1" smtClean="0"/>
              <a:t>hPa</a:t>
            </a:r>
            <a:r>
              <a:rPr lang="en-GB" sz="1600" dirty="0" smtClean="0"/>
              <a:t>     </a:t>
            </a:r>
            <a:endParaRPr lang="en-GB" sz="1600" dirty="0"/>
          </a:p>
          <a:p>
            <a:r>
              <a:rPr lang="en-GB" sz="1600" dirty="0" smtClean="0"/>
              <a:t>FSO </a:t>
            </a:r>
            <a:r>
              <a:rPr lang="en-GB" sz="1600" dirty="0"/>
              <a:t>values relative quantities (in </a:t>
            </a:r>
            <a:r>
              <a:rPr lang="en-GB" sz="1600" dirty="0" smtClean="0"/>
              <a:t>%)</a:t>
            </a:r>
          </a:p>
        </p:txBody>
      </p:sp>
      <p:sp>
        <p:nvSpPr>
          <p:cNvPr id="4" name="TextBox 3"/>
          <p:cNvSpPr txBox="1"/>
          <p:nvPr/>
        </p:nvSpPr>
        <p:spPr>
          <a:xfrm>
            <a:off x="178720" y="5237631"/>
            <a:ext cx="4370044" cy="307777"/>
          </a:xfrm>
          <a:prstGeom prst="rect">
            <a:avLst/>
          </a:prstGeom>
          <a:noFill/>
        </p:spPr>
        <p:txBody>
          <a:bodyPr wrap="square" rtlCol="0">
            <a:spAutoFit/>
          </a:bodyPr>
          <a:lstStyle/>
          <a:p>
            <a:r>
              <a:rPr lang="en-GB" sz="1400" dirty="0" smtClean="0"/>
              <a:t>Wide daily coverage of ocean surface winds</a:t>
            </a:r>
            <a:endParaRPr lang="en-GB" sz="1400" dirty="0"/>
          </a:p>
        </p:txBody>
      </p:sp>
      <p:sp>
        <p:nvSpPr>
          <p:cNvPr id="18" name="Rectangle 17"/>
          <p:cNvSpPr/>
          <p:nvPr/>
        </p:nvSpPr>
        <p:spPr>
          <a:xfrm>
            <a:off x="7213944" y="6081489"/>
            <a:ext cx="2047411" cy="276999"/>
          </a:xfrm>
          <a:prstGeom prst="rect">
            <a:avLst/>
          </a:prstGeom>
        </p:spPr>
        <p:txBody>
          <a:bodyPr wrap="square">
            <a:spAutoFit/>
          </a:bodyPr>
          <a:lstStyle/>
          <a:p>
            <a:r>
              <a:rPr lang="en-GB" sz="1200" dirty="0" smtClean="0">
                <a:solidFill>
                  <a:schemeClr val="tx1">
                    <a:lumMod val="65000"/>
                    <a:lumOff val="35000"/>
                  </a:schemeClr>
                </a:solidFill>
              </a:rPr>
              <a:t>[</a:t>
            </a:r>
            <a:r>
              <a:rPr lang="en-GB" sz="1200" dirty="0" err="1" smtClean="0">
                <a:solidFill>
                  <a:schemeClr val="tx1">
                    <a:lumMod val="65000"/>
                    <a:lumOff val="35000"/>
                  </a:schemeClr>
                </a:solidFill>
              </a:rPr>
              <a:t>Horanyi</a:t>
            </a:r>
            <a:r>
              <a:rPr lang="en-GB" sz="1200" dirty="0" smtClean="0">
                <a:solidFill>
                  <a:schemeClr val="tx1">
                    <a:lumMod val="65000"/>
                    <a:lumOff val="35000"/>
                  </a:schemeClr>
                </a:solidFill>
              </a:rPr>
              <a:t> et al., 2013]</a:t>
            </a:r>
            <a:endParaRPr lang="en-GB" sz="1200" dirty="0">
              <a:solidFill>
                <a:schemeClr val="tx1">
                  <a:lumMod val="65000"/>
                  <a:lumOff val="35000"/>
                </a:schemeClr>
              </a:solidFill>
            </a:endParaRPr>
          </a:p>
        </p:txBody>
      </p:sp>
      <p:sp>
        <p:nvSpPr>
          <p:cNvPr id="3" name="Rectangle 2"/>
          <p:cNvSpPr/>
          <p:nvPr/>
        </p:nvSpPr>
        <p:spPr>
          <a:xfrm>
            <a:off x="1115616" y="5445224"/>
            <a:ext cx="2317010" cy="307777"/>
          </a:xfrm>
          <a:prstGeom prst="rect">
            <a:avLst/>
          </a:prstGeom>
        </p:spPr>
        <p:txBody>
          <a:bodyPr wrap="none">
            <a:spAutoFit/>
          </a:bodyPr>
          <a:lstStyle/>
          <a:p>
            <a:r>
              <a:rPr lang="en-GB" sz="1400" dirty="0"/>
              <a:t>Ex: 1 day of </a:t>
            </a:r>
            <a:r>
              <a:rPr lang="en-GB" sz="1400" dirty="0" smtClean="0"/>
              <a:t>ASCAT-A </a:t>
            </a:r>
            <a:r>
              <a:rPr lang="en-GB" sz="1400" dirty="0"/>
              <a:t>data</a:t>
            </a:r>
          </a:p>
        </p:txBody>
      </p:sp>
    </p:spTree>
    <p:extLst>
      <p:ext uri="{BB962C8B-B14F-4D97-AF65-F5344CB8AC3E}">
        <p14:creationId xmlns:p14="http://schemas.microsoft.com/office/powerpoint/2010/main" val="309757136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 y="21483"/>
            <a:ext cx="9144001" cy="469276"/>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p>
            <a:pPr algn="ctr" defTabSz="914400" fontAlgn="base">
              <a:lnSpc>
                <a:spcPct val="90000"/>
              </a:lnSpc>
              <a:spcAft>
                <a:spcPct val="0"/>
              </a:spcAft>
            </a:pPr>
            <a:r>
              <a:rPr lang="en-GB" sz="2800" b="1" kern="0" dirty="0">
                <a:solidFill>
                  <a:srgbClr val="1F3692"/>
                </a:solidFill>
                <a:latin typeface="Calibri"/>
                <a:ea typeface="ＭＳ Ｐゴシック" pitchFamily="39" charset="-128"/>
                <a:cs typeface="ＭＳ Ｐゴシック" pitchFamily="39" charset="-128"/>
              </a:rPr>
              <a:t>How Altimeter Works</a:t>
            </a:r>
          </a:p>
        </p:txBody>
      </p:sp>
      <p:grpSp>
        <p:nvGrpSpPr>
          <p:cNvPr id="31" name="Group 30"/>
          <p:cNvGrpSpPr>
            <a:grpSpLocks noChangeAspect="1"/>
          </p:cNvGrpSpPr>
          <p:nvPr/>
        </p:nvGrpSpPr>
        <p:grpSpPr>
          <a:xfrm>
            <a:off x="365264" y="987977"/>
            <a:ext cx="1470432" cy="2520280"/>
            <a:chOff x="5837872" y="188640"/>
            <a:chExt cx="1470432" cy="2520280"/>
          </a:xfrm>
        </p:grpSpPr>
        <p:grpSp>
          <p:nvGrpSpPr>
            <p:cNvPr id="32" name="Group 31"/>
            <p:cNvGrpSpPr>
              <a:grpSpLocks noChangeAspect="1"/>
            </p:cNvGrpSpPr>
            <p:nvPr/>
          </p:nvGrpSpPr>
          <p:grpSpPr>
            <a:xfrm>
              <a:off x="5966076" y="281533"/>
              <a:ext cx="1239548" cy="2348603"/>
              <a:chOff x="3924000" y="2345385"/>
              <a:chExt cx="1332000" cy="2523775"/>
            </a:xfrm>
          </p:grpSpPr>
          <p:pic>
            <p:nvPicPr>
              <p:cNvPr id="34" name="Picture 3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76607" y="2345385"/>
                <a:ext cx="533521" cy="350345"/>
              </a:xfrm>
              <a:prstGeom prst="rect">
                <a:avLst/>
              </a:prstGeom>
            </p:spPr>
          </p:pic>
          <p:cxnSp>
            <p:nvCxnSpPr>
              <p:cNvPr id="35" name="Straight Connector 34"/>
              <p:cNvCxnSpPr/>
              <p:nvPr/>
            </p:nvCxnSpPr>
            <p:spPr>
              <a:xfrm>
                <a:off x="4554000" y="2536768"/>
                <a:ext cx="0" cy="2031480"/>
              </a:xfrm>
              <a:prstGeom prst="line">
                <a:avLst/>
              </a:prstGeom>
              <a:ln w="6350">
                <a:solidFill>
                  <a:schemeClr val="tx1"/>
                </a:solidFill>
                <a:prstDash val="dash"/>
                <a:tailEnd type="arrow" w="med" len="lg"/>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608000" y="2536768"/>
                <a:ext cx="0" cy="2031480"/>
              </a:xfrm>
              <a:prstGeom prst="line">
                <a:avLst/>
              </a:prstGeom>
              <a:ln w="6350">
                <a:solidFill>
                  <a:schemeClr val="tx1"/>
                </a:solidFill>
                <a:prstDash val="dash"/>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4175992" y="4581128"/>
                <a:ext cx="75604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500" dirty="0" smtClean="0">
                    <a:solidFill>
                      <a:srgbClr val="0070C0"/>
                    </a:solidFill>
                  </a:rPr>
                  <a:t>surface</a:t>
                </a:r>
                <a:endParaRPr lang="en-GB" sz="1500" dirty="0">
                  <a:solidFill>
                    <a:srgbClr val="0070C0"/>
                  </a:solidFill>
                </a:endParaRPr>
              </a:p>
            </p:txBody>
          </p:sp>
          <p:cxnSp>
            <p:nvCxnSpPr>
              <p:cNvPr id="38" name="Straight Connector 37"/>
              <p:cNvCxnSpPr/>
              <p:nvPr/>
            </p:nvCxnSpPr>
            <p:spPr bwMode="auto">
              <a:xfrm>
                <a:off x="4212000" y="4572000"/>
                <a:ext cx="684000" cy="0"/>
              </a:xfrm>
              <a:prstGeom prst="line">
                <a:avLst/>
              </a:prstGeom>
              <a:noFill/>
              <a:ln w="19050" cap="flat" cmpd="sng" algn="ctr">
                <a:solidFill>
                  <a:schemeClr val="accent1"/>
                </a:solidFill>
                <a:prstDash val="solid"/>
                <a:round/>
                <a:headEnd type="none" w="med" len="med"/>
                <a:tailEnd type="none" w="med" len="med"/>
              </a:ln>
              <a:effectLst/>
            </p:spPr>
          </p:cxnSp>
          <p:sp>
            <p:nvSpPr>
              <p:cNvPr id="39" name="Rectangle 38"/>
              <p:cNvSpPr/>
              <p:nvPr/>
            </p:nvSpPr>
            <p:spPr>
              <a:xfrm>
                <a:off x="3924000" y="3356992"/>
                <a:ext cx="1332000"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400" dirty="0" smtClean="0">
                    <a:solidFill>
                      <a:schemeClr val="tx1"/>
                    </a:solidFill>
                  </a:rPr>
                  <a:t>Height=</a:t>
                </a:r>
                <a:r>
                  <a:rPr lang="en-GB" sz="1400" dirty="0" smtClean="0">
                    <a:solidFill>
                      <a:schemeClr val="tx1"/>
                    </a:solidFill>
                    <a:latin typeface="Times New Roman"/>
                    <a:cs typeface="Times New Roman"/>
                  </a:rPr>
                  <a:t>∆</a:t>
                </a:r>
                <a:r>
                  <a:rPr lang="en-GB" sz="1400" i="1" dirty="0" smtClean="0">
                    <a:solidFill>
                      <a:schemeClr val="tx1"/>
                    </a:solidFill>
                    <a:latin typeface="Times New Roman"/>
                    <a:cs typeface="Times New Roman"/>
                  </a:rPr>
                  <a:t>t</a:t>
                </a:r>
                <a:r>
                  <a:rPr lang="en-GB" sz="1400" dirty="0" smtClean="0">
                    <a:solidFill>
                      <a:schemeClr val="tx1"/>
                    </a:solidFill>
                    <a:latin typeface="Times New Roman"/>
                    <a:cs typeface="Times New Roman"/>
                  </a:rPr>
                  <a:t>/2 </a:t>
                </a:r>
                <a:r>
                  <a:rPr lang="en-GB" sz="1400" dirty="0" smtClean="0">
                    <a:solidFill>
                      <a:schemeClr val="tx1"/>
                    </a:solidFill>
                    <a:latin typeface="Times New Roman"/>
                    <a:cs typeface="Times New Roman"/>
                    <a:sym typeface="Symbol"/>
                  </a:rPr>
                  <a:t> </a:t>
                </a:r>
                <a:r>
                  <a:rPr lang="en-GB" sz="1400" i="1" dirty="0" smtClean="0">
                    <a:solidFill>
                      <a:schemeClr val="tx1"/>
                    </a:solidFill>
                    <a:latin typeface="Times New Roman"/>
                    <a:cs typeface="Times New Roman"/>
                    <a:sym typeface="Symbol"/>
                  </a:rPr>
                  <a:t>c</a:t>
                </a:r>
                <a:endParaRPr lang="en-GB" sz="1400" i="1" dirty="0">
                  <a:solidFill>
                    <a:schemeClr val="tx1"/>
                  </a:solidFill>
                </a:endParaRPr>
              </a:p>
            </p:txBody>
          </p:sp>
        </p:grpSp>
        <p:sp>
          <p:nvSpPr>
            <p:cNvPr id="33" name="Rectangle 32"/>
            <p:cNvSpPr/>
            <p:nvPr/>
          </p:nvSpPr>
          <p:spPr bwMode="auto">
            <a:xfrm>
              <a:off x="5837872" y="188640"/>
              <a:ext cx="1470432" cy="252028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grpSp>
      <p:grpSp>
        <p:nvGrpSpPr>
          <p:cNvPr id="52" name="Group 51"/>
          <p:cNvGrpSpPr>
            <a:grpSpLocks noChangeAspect="1"/>
          </p:cNvGrpSpPr>
          <p:nvPr/>
        </p:nvGrpSpPr>
        <p:grpSpPr>
          <a:xfrm>
            <a:off x="5190968" y="930131"/>
            <a:ext cx="3474694" cy="2578126"/>
            <a:chOff x="4848241" y="470979"/>
            <a:chExt cx="4104456" cy="3045392"/>
          </a:xfrm>
        </p:grpSpPr>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42770" y="488540"/>
              <a:ext cx="533521" cy="350345"/>
            </a:xfrm>
            <a:prstGeom prst="rect">
              <a:avLst/>
            </a:prstGeom>
          </p:spPr>
        </p:pic>
        <p:cxnSp>
          <p:nvCxnSpPr>
            <p:cNvPr id="17" name="Straight Connector 16"/>
            <p:cNvCxnSpPr/>
            <p:nvPr/>
          </p:nvCxnSpPr>
          <p:spPr>
            <a:xfrm>
              <a:off x="5813269" y="679923"/>
              <a:ext cx="0" cy="2031480"/>
            </a:xfrm>
            <a:prstGeom prst="line">
              <a:avLst/>
            </a:prstGeom>
            <a:ln w="6350">
              <a:solidFill>
                <a:schemeClr val="tx1"/>
              </a:solidFill>
              <a:prstDash val="dash"/>
              <a:tailEnd type="arrow" w="med" len="lg"/>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900000">
              <a:off x="5559390" y="648948"/>
              <a:ext cx="0" cy="1949400"/>
            </a:xfrm>
            <a:prstGeom prst="line">
              <a:avLst/>
            </a:prstGeom>
            <a:ln w="6350">
              <a:solidFill>
                <a:schemeClr val="tx1"/>
              </a:solidFill>
              <a:prstDash val="dash"/>
              <a:tailEnd type="arrow" w="med" len="lg"/>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20700000">
              <a:off x="6065665" y="649143"/>
              <a:ext cx="0" cy="1937943"/>
            </a:xfrm>
            <a:prstGeom prst="line">
              <a:avLst/>
            </a:prstGeom>
            <a:ln w="6350">
              <a:solidFill>
                <a:schemeClr val="tx1"/>
              </a:solidFill>
              <a:prstDash val="dash"/>
              <a:tailEnd type="arrow" w="med" len="lg"/>
            </a:ln>
          </p:spPr>
          <p:style>
            <a:lnRef idx="1">
              <a:schemeClr val="accent1"/>
            </a:lnRef>
            <a:fillRef idx="0">
              <a:schemeClr val="accent1"/>
            </a:fillRef>
            <a:effectRef idx="0">
              <a:schemeClr val="accent1"/>
            </a:effectRef>
            <a:fontRef idx="minor">
              <a:schemeClr val="tx1"/>
            </a:fontRef>
          </p:style>
        </p:cxnSp>
        <p:sp>
          <p:nvSpPr>
            <p:cNvPr id="20" name="Arc 19"/>
            <p:cNvSpPr/>
            <p:nvPr/>
          </p:nvSpPr>
          <p:spPr>
            <a:xfrm rot="8129208">
              <a:off x="4858089" y="832325"/>
              <a:ext cx="1815631" cy="1900153"/>
            </a:xfrm>
            <a:prstGeom prst="arc">
              <a:avLst>
                <a:gd name="adj1" fmla="val 16319744"/>
                <a:gd name="adj2" fmla="val 21031157"/>
              </a:avLst>
            </a:prstGeom>
            <a:ln w="635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1" name="Freeform 20"/>
            <p:cNvSpPr/>
            <p:nvPr/>
          </p:nvSpPr>
          <p:spPr>
            <a:xfrm>
              <a:off x="5065022" y="2621361"/>
              <a:ext cx="1570498" cy="468273"/>
            </a:xfrm>
            <a:custGeom>
              <a:avLst/>
              <a:gdLst>
                <a:gd name="connsiteX0" fmla="*/ 0 w 2738587"/>
                <a:gd name="connsiteY0" fmla="*/ 409575 h 821531"/>
                <a:gd name="connsiteX1" fmla="*/ 26193 w 2738587"/>
                <a:gd name="connsiteY1" fmla="*/ 392906 h 821531"/>
                <a:gd name="connsiteX2" fmla="*/ 28575 w 2738587"/>
                <a:gd name="connsiteY2" fmla="*/ 385762 h 821531"/>
                <a:gd name="connsiteX3" fmla="*/ 40481 w 2738587"/>
                <a:gd name="connsiteY3" fmla="*/ 373856 h 821531"/>
                <a:gd name="connsiteX4" fmla="*/ 50006 w 2738587"/>
                <a:gd name="connsiteY4" fmla="*/ 357187 h 821531"/>
                <a:gd name="connsiteX5" fmla="*/ 54768 w 2738587"/>
                <a:gd name="connsiteY5" fmla="*/ 347662 h 821531"/>
                <a:gd name="connsiteX6" fmla="*/ 61912 w 2738587"/>
                <a:gd name="connsiteY6" fmla="*/ 340518 h 821531"/>
                <a:gd name="connsiteX7" fmla="*/ 76200 w 2738587"/>
                <a:gd name="connsiteY7" fmla="*/ 319087 h 821531"/>
                <a:gd name="connsiteX8" fmla="*/ 116681 w 2738587"/>
                <a:gd name="connsiteY8" fmla="*/ 259556 h 821531"/>
                <a:gd name="connsiteX9" fmla="*/ 140493 w 2738587"/>
                <a:gd name="connsiteY9" fmla="*/ 230981 h 821531"/>
                <a:gd name="connsiteX10" fmla="*/ 147637 w 2738587"/>
                <a:gd name="connsiteY10" fmla="*/ 226218 h 821531"/>
                <a:gd name="connsiteX11" fmla="*/ 192881 w 2738587"/>
                <a:gd name="connsiteY11" fmla="*/ 228600 h 821531"/>
                <a:gd name="connsiteX12" fmla="*/ 204787 w 2738587"/>
                <a:gd name="connsiteY12" fmla="*/ 233362 h 821531"/>
                <a:gd name="connsiteX13" fmla="*/ 211931 w 2738587"/>
                <a:gd name="connsiteY13" fmla="*/ 235743 h 821531"/>
                <a:gd name="connsiteX14" fmla="*/ 219075 w 2738587"/>
                <a:gd name="connsiteY14" fmla="*/ 242887 h 821531"/>
                <a:gd name="connsiteX15" fmla="*/ 221456 w 2738587"/>
                <a:gd name="connsiteY15" fmla="*/ 250031 h 821531"/>
                <a:gd name="connsiteX16" fmla="*/ 226218 w 2738587"/>
                <a:gd name="connsiteY16" fmla="*/ 278606 h 821531"/>
                <a:gd name="connsiteX17" fmla="*/ 235743 w 2738587"/>
                <a:gd name="connsiteY17" fmla="*/ 304800 h 821531"/>
                <a:gd name="connsiteX18" fmla="*/ 247650 w 2738587"/>
                <a:gd name="connsiteY18" fmla="*/ 290512 h 821531"/>
                <a:gd name="connsiteX19" fmla="*/ 254793 w 2738587"/>
                <a:gd name="connsiteY19" fmla="*/ 273843 h 821531"/>
                <a:gd name="connsiteX20" fmla="*/ 261937 w 2738587"/>
                <a:gd name="connsiteY20" fmla="*/ 254793 h 821531"/>
                <a:gd name="connsiteX21" fmla="*/ 278606 w 2738587"/>
                <a:gd name="connsiteY21" fmla="*/ 230981 h 821531"/>
                <a:gd name="connsiteX22" fmla="*/ 285750 w 2738587"/>
                <a:gd name="connsiteY22" fmla="*/ 214312 h 821531"/>
                <a:gd name="connsiteX23" fmla="*/ 302418 w 2738587"/>
                <a:gd name="connsiteY23" fmla="*/ 192881 h 821531"/>
                <a:gd name="connsiteX24" fmla="*/ 316706 w 2738587"/>
                <a:gd name="connsiteY24" fmla="*/ 195262 h 821531"/>
                <a:gd name="connsiteX25" fmla="*/ 345281 w 2738587"/>
                <a:gd name="connsiteY25" fmla="*/ 219075 h 821531"/>
                <a:gd name="connsiteX26" fmla="*/ 350043 w 2738587"/>
                <a:gd name="connsiteY26" fmla="*/ 228600 h 821531"/>
                <a:gd name="connsiteX27" fmla="*/ 354806 w 2738587"/>
                <a:gd name="connsiteY27" fmla="*/ 240506 h 821531"/>
                <a:gd name="connsiteX28" fmla="*/ 373856 w 2738587"/>
                <a:gd name="connsiteY28" fmla="*/ 261937 h 821531"/>
                <a:gd name="connsiteX29" fmla="*/ 388143 w 2738587"/>
                <a:gd name="connsiteY29" fmla="*/ 288131 h 821531"/>
                <a:gd name="connsiteX30" fmla="*/ 395287 w 2738587"/>
                <a:gd name="connsiteY30" fmla="*/ 290512 h 821531"/>
                <a:gd name="connsiteX31" fmla="*/ 407193 w 2738587"/>
                <a:gd name="connsiteY31" fmla="*/ 280987 h 821531"/>
                <a:gd name="connsiteX32" fmla="*/ 416718 w 2738587"/>
                <a:gd name="connsiteY32" fmla="*/ 264318 h 821531"/>
                <a:gd name="connsiteX33" fmla="*/ 428625 w 2738587"/>
                <a:gd name="connsiteY33" fmla="*/ 247650 h 821531"/>
                <a:gd name="connsiteX34" fmla="*/ 435768 w 2738587"/>
                <a:gd name="connsiteY34" fmla="*/ 242887 h 821531"/>
                <a:gd name="connsiteX35" fmla="*/ 450056 w 2738587"/>
                <a:gd name="connsiteY35" fmla="*/ 230981 h 821531"/>
                <a:gd name="connsiteX36" fmla="*/ 461962 w 2738587"/>
                <a:gd name="connsiteY36" fmla="*/ 233362 h 821531"/>
                <a:gd name="connsiteX37" fmla="*/ 473868 w 2738587"/>
                <a:gd name="connsiteY37" fmla="*/ 252412 h 821531"/>
                <a:gd name="connsiteX38" fmla="*/ 476250 w 2738587"/>
                <a:gd name="connsiteY38" fmla="*/ 261937 h 821531"/>
                <a:gd name="connsiteX39" fmla="*/ 483393 w 2738587"/>
                <a:gd name="connsiteY39" fmla="*/ 269081 h 821531"/>
                <a:gd name="connsiteX40" fmla="*/ 485775 w 2738587"/>
                <a:gd name="connsiteY40" fmla="*/ 280987 h 821531"/>
                <a:gd name="connsiteX41" fmla="*/ 492918 w 2738587"/>
                <a:gd name="connsiteY41" fmla="*/ 311943 h 821531"/>
                <a:gd name="connsiteX42" fmla="*/ 504825 w 2738587"/>
                <a:gd name="connsiteY42" fmla="*/ 328612 h 821531"/>
                <a:gd name="connsiteX43" fmla="*/ 507206 w 2738587"/>
                <a:gd name="connsiteY43" fmla="*/ 335756 h 821531"/>
                <a:gd name="connsiteX44" fmla="*/ 511968 w 2738587"/>
                <a:gd name="connsiteY44" fmla="*/ 345281 h 821531"/>
                <a:gd name="connsiteX45" fmla="*/ 547687 w 2738587"/>
                <a:gd name="connsiteY45" fmla="*/ 409575 h 821531"/>
                <a:gd name="connsiteX46" fmla="*/ 583406 w 2738587"/>
                <a:gd name="connsiteY46" fmla="*/ 483393 h 821531"/>
                <a:gd name="connsiteX47" fmla="*/ 602456 w 2738587"/>
                <a:gd name="connsiteY47" fmla="*/ 457200 h 821531"/>
                <a:gd name="connsiteX48" fmla="*/ 616743 w 2738587"/>
                <a:gd name="connsiteY48" fmla="*/ 433387 h 821531"/>
                <a:gd name="connsiteX49" fmla="*/ 623887 w 2738587"/>
                <a:gd name="connsiteY49" fmla="*/ 423862 h 821531"/>
                <a:gd name="connsiteX50" fmla="*/ 635793 w 2738587"/>
                <a:gd name="connsiteY50" fmla="*/ 395287 h 821531"/>
                <a:gd name="connsiteX51" fmla="*/ 642937 w 2738587"/>
                <a:gd name="connsiteY51" fmla="*/ 392906 h 821531"/>
                <a:gd name="connsiteX52" fmla="*/ 666750 w 2738587"/>
                <a:gd name="connsiteY52" fmla="*/ 435768 h 821531"/>
                <a:gd name="connsiteX53" fmla="*/ 690562 w 2738587"/>
                <a:gd name="connsiteY53" fmla="*/ 483393 h 821531"/>
                <a:gd name="connsiteX54" fmla="*/ 700087 w 2738587"/>
                <a:gd name="connsiteY54" fmla="*/ 488156 h 821531"/>
                <a:gd name="connsiteX55" fmla="*/ 704850 w 2738587"/>
                <a:gd name="connsiteY55" fmla="*/ 481012 h 821531"/>
                <a:gd name="connsiteX56" fmla="*/ 723900 w 2738587"/>
                <a:gd name="connsiteY56" fmla="*/ 440531 h 821531"/>
                <a:gd name="connsiteX57" fmla="*/ 738187 w 2738587"/>
                <a:gd name="connsiteY57" fmla="*/ 457200 h 821531"/>
                <a:gd name="connsiteX58" fmla="*/ 740568 w 2738587"/>
                <a:gd name="connsiteY58" fmla="*/ 466725 h 821531"/>
                <a:gd name="connsiteX59" fmla="*/ 747712 w 2738587"/>
                <a:gd name="connsiteY59" fmla="*/ 473868 h 821531"/>
                <a:gd name="connsiteX60" fmla="*/ 821531 w 2738587"/>
                <a:gd name="connsiteY60" fmla="*/ 595312 h 821531"/>
                <a:gd name="connsiteX61" fmla="*/ 852487 w 2738587"/>
                <a:gd name="connsiteY61" fmla="*/ 640556 h 821531"/>
                <a:gd name="connsiteX62" fmla="*/ 864393 w 2738587"/>
                <a:gd name="connsiteY62" fmla="*/ 654843 h 821531"/>
                <a:gd name="connsiteX63" fmla="*/ 873918 w 2738587"/>
                <a:gd name="connsiteY63" fmla="*/ 657225 h 821531"/>
                <a:gd name="connsiteX64" fmla="*/ 885825 w 2738587"/>
                <a:gd name="connsiteY64" fmla="*/ 650081 h 821531"/>
                <a:gd name="connsiteX65" fmla="*/ 909637 w 2738587"/>
                <a:gd name="connsiteY65" fmla="*/ 621506 h 821531"/>
                <a:gd name="connsiteX66" fmla="*/ 923925 w 2738587"/>
                <a:gd name="connsiteY66" fmla="*/ 581025 h 821531"/>
                <a:gd name="connsiteX67" fmla="*/ 938212 w 2738587"/>
                <a:gd name="connsiteY67" fmla="*/ 552450 h 821531"/>
                <a:gd name="connsiteX68" fmla="*/ 947737 w 2738587"/>
                <a:gd name="connsiteY68" fmla="*/ 514350 h 821531"/>
                <a:gd name="connsiteX69" fmla="*/ 950118 w 2738587"/>
                <a:gd name="connsiteY69" fmla="*/ 459581 h 821531"/>
                <a:gd name="connsiteX70" fmla="*/ 954881 w 2738587"/>
                <a:gd name="connsiteY70" fmla="*/ 447675 h 821531"/>
                <a:gd name="connsiteX71" fmla="*/ 957262 w 2738587"/>
                <a:gd name="connsiteY71" fmla="*/ 440531 h 821531"/>
                <a:gd name="connsiteX72" fmla="*/ 969168 w 2738587"/>
                <a:gd name="connsiteY72" fmla="*/ 423862 h 821531"/>
                <a:gd name="connsiteX73" fmla="*/ 976312 w 2738587"/>
                <a:gd name="connsiteY73" fmla="*/ 411956 h 821531"/>
                <a:gd name="connsiteX74" fmla="*/ 995362 w 2738587"/>
                <a:gd name="connsiteY74" fmla="*/ 414337 h 821531"/>
                <a:gd name="connsiteX75" fmla="*/ 1002506 w 2738587"/>
                <a:gd name="connsiteY75" fmla="*/ 419100 h 821531"/>
                <a:gd name="connsiteX76" fmla="*/ 1009650 w 2738587"/>
                <a:gd name="connsiteY76" fmla="*/ 421481 h 821531"/>
                <a:gd name="connsiteX77" fmla="*/ 1021556 w 2738587"/>
                <a:gd name="connsiteY77" fmla="*/ 428625 h 821531"/>
                <a:gd name="connsiteX78" fmla="*/ 1042987 w 2738587"/>
                <a:gd name="connsiteY78" fmla="*/ 423862 h 821531"/>
                <a:gd name="connsiteX79" fmla="*/ 1050131 w 2738587"/>
                <a:gd name="connsiteY79" fmla="*/ 411956 h 821531"/>
                <a:gd name="connsiteX80" fmla="*/ 1059656 w 2738587"/>
                <a:gd name="connsiteY80" fmla="*/ 381000 h 821531"/>
                <a:gd name="connsiteX81" fmla="*/ 1062037 w 2738587"/>
                <a:gd name="connsiteY81" fmla="*/ 364331 h 821531"/>
                <a:gd name="connsiteX82" fmla="*/ 1066800 w 2738587"/>
                <a:gd name="connsiteY82" fmla="*/ 335756 h 821531"/>
                <a:gd name="connsiteX83" fmla="*/ 1069181 w 2738587"/>
                <a:gd name="connsiteY83" fmla="*/ 304800 h 821531"/>
                <a:gd name="connsiteX84" fmla="*/ 1083468 w 2738587"/>
                <a:gd name="connsiteY84" fmla="*/ 288131 h 821531"/>
                <a:gd name="connsiteX85" fmla="*/ 1095375 w 2738587"/>
                <a:gd name="connsiteY85" fmla="*/ 271462 h 821531"/>
                <a:gd name="connsiteX86" fmla="*/ 1102518 w 2738587"/>
                <a:gd name="connsiteY86" fmla="*/ 266700 h 821531"/>
                <a:gd name="connsiteX87" fmla="*/ 1112043 w 2738587"/>
                <a:gd name="connsiteY87" fmla="*/ 259556 h 821531"/>
                <a:gd name="connsiteX88" fmla="*/ 1114425 w 2738587"/>
                <a:gd name="connsiteY88" fmla="*/ 252412 h 821531"/>
                <a:gd name="connsiteX89" fmla="*/ 1138237 w 2738587"/>
                <a:gd name="connsiteY89" fmla="*/ 230981 h 821531"/>
                <a:gd name="connsiteX90" fmla="*/ 1145381 w 2738587"/>
                <a:gd name="connsiteY90" fmla="*/ 221456 h 821531"/>
                <a:gd name="connsiteX91" fmla="*/ 1157287 w 2738587"/>
                <a:gd name="connsiteY91" fmla="*/ 202406 h 821531"/>
                <a:gd name="connsiteX92" fmla="*/ 1162050 w 2738587"/>
                <a:gd name="connsiteY92" fmla="*/ 180975 h 821531"/>
                <a:gd name="connsiteX93" fmla="*/ 1169193 w 2738587"/>
                <a:gd name="connsiteY93" fmla="*/ 176212 h 821531"/>
                <a:gd name="connsiteX94" fmla="*/ 1176337 w 2738587"/>
                <a:gd name="connsiteY94" fmla="*/ 180975 h 821531"/>
                <a:gd name="connsiteX95" fmla="*/ 1181100 w 2738587"/>
                <a:gd name="connsiteY95" fmla="*/ 190500 h 821531"/>
                <a:gd name="connsiteX96" fmla="*/ 1183481 w 2738587"/>
                <a:gd name="connsiteY96" fmla="*/ 197643 h 821531"/>
                <a:gd name="connsiteX97" fmla="*/ 1195387 w 2738587"/>
                <a:gd name="connsiteY97" fmla="*/ 226218 h 821531"/>
                <a:gd name="connsiteX98" fmla="*/ 1197768 w 2738587"/>
                <a:gd name="connsiteY98" fmla="*/ 235743 h 821531"/>
                <a:gd name="connsiteX99" fmla="*/ 1207293 w 2738587"/>
                <a:gd name="connsiteY99" fmla="*/ 245268 h 821531"/>
                <a:gd name="connsiteX100" fmla="*/ 1212056 w 2738587"/>
                <a:gd name="connsiteY100" fmla="*/ 254793 h 821531"/>
                <a:gd name="connsiteX101" fmla="*/ 1216818 w 2738587"/>
                <a:gd name="connsiteY101" fmla="*/ 261937 h 821531"/>
                <a:gd name="connsiteX102" fmla="*/ 1221581 w 2738587"/>
                <a:gd name="connsiteY102" fmla="*/ 271462 h 821531"/>
                <a:gd name="connsiteX103" fmla="*/ 1233487 w 2738587"/>
                <a:gd name="connsiteY103" fmla="*/ 290512 h 821531"/>
                <a:gd name="connsiteX104" fmla="*/ 1276350 w 2738587"/>
                <a:gd name="connsiteY104" fmla="*/ 233362 h 821531"/>
                <a:gd name="connsiteX105" fmla="*/ 1290637 w 2738587"/>
                <a:gd name="connsiteY105" fmla="*/ 216693 h 821531"/>
                <a:gd name="connsiteX106" fmla="*/ 1293018 w 2738587"/>
                <a:gd name="connsiteY106" fmla="*/ 209550 h 821531"/>
                <a:gd name="connsiteX107" fmla="*/ 1307306 w 2738587"/>
                <a:gd name="connsiteY107" fmla="*/ 195262 h 821531"/>
                <a:gd name="connsiteX108" fmla="*/ 1326356 w 2738587"/>
                <a:gd name="connsiteY108" fmla="*/ 207168 h 821531"/>
                <a:gd name="connsiteX109" fmla="*/ 1333500 w 2738587"/>
                <a:gd name="connsiteY109" fmla="*/ 233362 h 821531"/>
                <a:gd name="connsiteX110" fmla="*/ 1338262 w 2738587"/>
                <a:gd name="connsiteY110" fmla="*/ 245268 h 821531"/>
                <a:gd name="connsiteX111" fmla="*/ 1343025 w 2738587"/>
                <a:gd name="connsiteY111" fmla="*/ 261937 h 821531"/>
                <a:gd name="connsiteX112" fmla="*/ 1345406 w 2738587"/>
                <a:gd name="connsiteY112" fmla="*/ 280987 h 821531"/>
                <a:gd name="connsiteX113" fmla="*/ 1347787 w 2738587"/>
                <a:gd name="connsiteY113" fmla="*/ 304800 h 821531"/>
                <a:gd name="connsiteX114" fmla="*/ 1362075 w 2738587"/>
                <a:gd name="connsiteY114" fmla="*/ 342900 h 821531"/>
                <a:gd name="connsiteX115" fmla="*/ 1369218 w 2738587"/>
                <a:gd name="connsiteY115" fmla="*/ 359568 h 821531"/>
                <a:gd name="connsiteX116" fmla="*/ 1371600 w 2738587"/>
                <a:gd name="connsiteY116" fmla="*/ 369093 h 821531"/>
                <a:gd name="connsiteX117" fmla="*/ 1385887 w 2738587"/>
                <a:gd name="connsiteY117" fmla="*/ 381000 h 821531"/>
                <a:gd name="connsiteX118" fmla="*/ 1397793 w 2738587"/>
                <a:gd name="connsiteY118" fmla="*/ 421481 h 821531"/>
                <a:gd name="connsiteX119" fmla="*/ 1404937 w 2738587"/>
                <a:gd name="connsiteY119" fmla="*/ 445293 h 821531"/>
                <a:gd name="connsiteX120" fmla="*/ 1412081 w 2738587"/>
                <a:gd name="connsiteY120" fmla="*/ 450056 h 821531"/>
                <a:gd name="connsiteX121" fmla="*/ 1421606 w 2738587"/>
                <a:gd name="connsiteY121" fmla="*/ 492918 h 821531"/>
                <a:gd name="connsiteX122" fmla="*/ 1426368 w 2738587"/>
                <a:gd name="connsiteY122" fmla="*/ 531018 h 821531"/>
                <a:gd name="connsiteX123" fmla="*/ 1433512 w 2738587"/>
                <a:gd name="connsiteY123" fmla="*/ 547687 h 821531"/>
                <a:gd name="connsiteX124" fmla="*/ 1440656 w 2738587"/>
                <a:gd name="connsiteY124" fmla="*/ 557212 h 821531"/>
                <a:gd name="connsiteX125" fmla="*/ 1447800 w 2738587"/>
                <a:gd name="connsiteY125" fmla="*/ 576262 h 821531"/>
                <a:gd name="connsiteX126" fmla="*/ 1466850 w 2738587"/>
                <a:gd name="connsiteY126" fmla="*/ 557212 h 821531"/>
                <a:gd name="connsiteX127" fmla="*/ 1483518 w 2738587"/>
                <a:gd name="connsiteY127" fmla="*/ 523875 h 821531"/>
                <a:gd name="connsiteX128" fmla="*/ 1490662 w 2738587"/>
                <a:gd name="connsiteY128" fmla="*/ 509587 h 821531"/>
                <a:gd name="connsiteX129" fmla="*/ 1500187 w 2738587"/>
                <a:gd name="connsiteY129" fmla="*/ 500062 h 821531"/>
                <a:gd name="connsiteX130" fmla="*/ 1521618 w 2738587"/>
                <a:gd name="connsiteY130" fmla="*/ 473868 h 821531"/>
                <a:gd name="connsiteX131" fmla="*/ 1528762 w 2738587"/>
                <a:gd name="connsiteY131" fmla="*/ 471487 h 821531"/>
                <a:gd name="connsiteX132" fmla="*/ 1543050 w 2738587"/>
                <a:gd name="connsiteY132" fmla="*/ 516731 h 821531"/>
                <a:gd name="connsiteX133" fmla="*/ 1552575 w 2738587"/>
                <a:gd name="connsiteY133" fmla="*/ 557212 h 821531"/>
                <a:gd name="connsiteX134" fmla="*/ 1566862 w 2738587"/>
                <a:gd name="connsiteY134" fmla="*/ 600075 h 821531"/>
                <a:gd name="connsiteX135" fmla="*/ 1574006 w 2738587"/>
                <a:gd name="connsiteY135" fmla="*/ 623887 h 821531"/>
                <a:gd name="connsiteX136" fmla="*/ 1576387 w 2738587"/>
                <a:gd name="connsiteY136" fmla="*/ 635793 h 821531"/>
                <a:gd name="connsiteX137" fmla="*/ 1581150 w 2738587"/>
                <a:gd name="connsiteY137" fmla="*/ 650081 h 821531"/>
                <a:gd name="connsiteX138" fmla="*/ 1585912 w 2738587"/>
                <a:gd name="connsiteY138" fmla="*/ 666750 h 821531"/>
                <a:gd name="connsiteX139" fmla="*/ 1588293 w 2738587"/>
                <a:gd name="connsiteY139" fmla="*/ 683418 h 821531"/>
                <a:gd name="connsiteX140" fmla="*/ 1600200 w 2738587"/>
                <a:gd name="connsiteY140" fmla="*/ 711993 h 821531"/>
                <a:gd name="connsiteX141" fmla="*/ 1609725 w 2738587"/>
                <a:gd name="connsiteY141" fmla="*/ 728662 h 821531"/>
                <a:gd name="connsiteX142" fmla="*/ 1628775 w 2738587"/>
                <a:gd name="connsiteY142" fmla="*/ 764381 h 821531"/>
                <a:gd name="connsiteX143" fmla="*/ 1638300 w 2738587"/>
                <a:gd name="connsiteY143" fmla="*/ 762000 h 821531"/>
                <a:gd name="connsiteX144" fmla="*/ 1645443 w 2738587"/>
                <a:gd name="connsiteY144" fmla="*/ 757237 h 821531"/>
                <a:gd name="connsiteX145" fmla="*/ 1674018 w 2738587"/>
                <a:gd name="connsiteY145" fmla="*/ 723900 h 821531"/>
                <a:gd name="connsiteX146" fmla="*/ 1685925 w 2738587"/>
                <a:gd name="connsiteY146" fmla="*/ 731043 h 821531"/>
                <a:gd name="connsiteX147" fmla="*/ 1690687 w 2738587"/>
                <a:gd name="connsiteY147" fmla="*/ 738187 h 821531"/>
                <a:gd name="connsiteX148" fmla="*/ 1697831 w 2738587"/>
                <a:gd name="connsiteY148" fmla="*/ 742950 h 821531"/>
                <a:gd name="connsiteX149" fmla="*/ 1714500 w 2738587"/>
                <a:gd name="connsiteY149" fmla="*/ 764381 h 821531"/>
                <a:gd name="connsiteX150" fmla="*/ 1721643 w 2738587"/>
                <a:gd name="connsiteY150" fmla="*/ 769143 h 821531"/>
                <a:gd name="connsiteX151" fmla="*/ 1735931 w 2738587"/>
                <a:gd name="connsiteY151" fmla="*/ 785812 h 821531"/>
                <a:gd name="connsiteX152" fmla="*/ 1771650 w 2738587"/>
                <a:gd name="connsiteY152" fmla="*/ 821531 h 821531"/>
                <a:gd name="connsiteX153" fmla="*/ 1785937 w 2738587"/>
                <a:gd name="connsiteY153" fmla="*/ 809625 h 821531"/>
                <a:gd name="connsiteX154" fmla="*/ 1807368 w 2738587"/>
                <a:gd name="connsiteY154" fmla="*/ 783431 h 821531"/>
                <a:gd name="connsiteX155" fmla="*/ 1843087 w 2738587"/>
                <a:gd name="connsiteY155" fmla="*/ 771525 h 821531"/>
                <a:gd name="connsiteX156" fmla="*/ 1857375 w 2738587"/>
                <a:gd name="connsiteY156" fmla="*/ 759618 h 821531"/>
                <a:gd name="connsiteX157" fmla="*/ 1874043 w 2738587"/>
                <a:gd name="connsiteY157" fmla="*/ 731043 h 821531"/>
                <a:gd name="connsiteX158" fmla="*/ 1876425 w 2738587"/>
                <a:gd name="connsiteY158" fmla="*/ 721518 h 821531"/>
                <a:gd name="connsiteX159" fmla="*/ 1895475 w 2738587"/>
                <a:gd name="connsiteY159" fmla="*/ 681037 h 821531"/>
                <a:gd name="connsiteX160" fmla="*/ 1931193 w 2738587"/>
                <a:gd name="connsiteY160" fmla="*/ 597693 h 821531"/>
                <a:gd name="connsiteX161" fmla="*/ 1957387 w 2738587"/>
                <a:gd name="connsiteY161" fmla="*/ 540543 h 821531"/>
                <a:gd name="connsiteX162" fmla="*/ 1964531 w 2738587"/>
                <a:gd name="connsiteY162" fmla="*/ 516731 h 821531"/>
                <a:gd name="connsiteX163" fmla="*/ 1971675 w 2738587"/>
                <a:gd name="connsiteY163" fmla="*/ 385762 h 821531"/>
                <a:gd name="connsiteX164" fmla="*/ 1978818 w 2738587"/>
                <a:gd name="connsiteY164" fmla="*/ 371475 h 821531"/>
                <a:gd name="connsiteX165" fmla="*/ 1988343 w 2738587"/>
                <a:gd name="connsiteY165" fmla="*/ 357187 h 821531"/>
                <a:gd name="connsiteX166" fmla="*/ 1993106 w 2738587"/>
                <a:gd name="connsiteY166" fmla="*/ 347662 h 821531"/>
                <a:gd name="connsiteX167" fmla="*/ 2000250 w 2738587"/>
                <a:gd name="connsiteY167" fmla="*/ 345281 h 821531"/>
                <a:gd name="connsiteX168" fmla="*/ 2007393 w 2738587"/>
                <a:gd name="connsiteY168" fmla="*/ 350043 h 821531"/>
                <a:gd name="connsiteX169" fmla="*/ 2019300 w 2738587"/>
                <a:gd name="connsiteY169" fmla="*/ 371475 h 821531"/>
                <a:gd name="connsiteX170" fmla="*/ 2024062 w 2738587"/>
                <a:gd name="connsiteY170" fmla="*/ 378618 h 821531"/>
                <a:gd name="connsiteX171" fmla="*/ 2033587 w 2738587"/>
                <a:gd name="connsiteY171" fmla="*/ 404812 h 821531"/>
                <a:gd name="connsiteX172" fmla="*/ 2040731 w 2738587"/>
                <a:gd name="connsiteY172" fmla="*/ 416718 h 821531"/>
                <a:gd name="connsiteX173" fmla="*/ 2045493 w 2738587"/>
                <a:gd name="connsiteY173" fmla="*/ 371475 h 821531"/>
                <a:gd name="connsiteX174" fmla="*/ 2059781 w 2738587"/>
                <a:gd name="connsiteY174" fmla="*/ 328612 h 821531"/>
                <a:gd name="connsiteX175" fmla="*/ 2105025 w 2738587"/>
                <a:gd name="connsiteY175" fmla="*/ 219075 h 821531"/>
                <a:gd name="connsiteX176" fmla="*/ 2138362 w 2738587"/>
                <a:gd name="connsiteY176" fmla="*/ 145256 h 821531"/>
                <a:gd name="connsiteX177" fmla="*/ 2150268 w 2738587"/>
                <a:gd name="connsiteY177" fmla="*/ 135731 h 821531"/>
                <a:gd name="connsiteX178" fmla="*/ 2164556 w 2738587"/>
                <a:gd name="connsiteY178" fmla="*/ 147637 h 821531"/>
                <a:gd name="connsiteX179" fmla="*/ 2171700 w 2738587"/>
                <a:gd name="connsiteY179" fmla="*/ 152400 h 821531"/>
                <a:gd name="connsiteX180" fmla="*/ 2183606 w 2738587"/>
                <a:gd name="connsiteY180" fmla="*/ 164306 h 821531"/>
                <a:gd name="connsiteX181" fmla="*/ 2195512 w 2738587"/>
                <a:gd name="connsiteY181" fmla="*/ 178593 h 821531"/>
                <a:gd name="connsiteX182" fmla="*/ 2197893 w 2738587"/>
                <a:gd name="connsiteY182" fmla="*/ 197643 h 821531"/>
                <a:gd name="connsiteX183" fmla="*/ 2205037 w 2738587"/>
                <a:gd name="connsiteY183" fmla="*/ 188118 h 821531"/>
                <a:gd name="connsiteX184" fmla="*/ 2207418 w 2738587"/>
                <a:gd name="connsiteY184" fmla="*/ 178593 h 821531"/>
                <a:gd name="connsiteX185" fmla="*/ 2214562 w 2738587"/>
                <a:gd name="connsiteY185" fmla="*/ 159543 h 821531"/>
                <a:gd name="connsiteX186" fmla="*/ 2221706 w 2738587"/>
                <a:gd name="connsiteY186" fmla="*/ 128587 h 821531"/>
                <a:gd name="connsiteX187" fmla="*/ 2231231 w 2738587"/>
                <a:gd name="connsiteY187" fmla="*/ 111918 h 821531"/>
                <a:gd name="connsiteX188" fmla="*/ 2235993 w 2738587"/>
                <a:gd name="connsiteY188" fmla="*/ 97631 h 821531"/>
                <a:gd name="connsiteX189" fmla="*/ 2240756 w 2738587"/>
                <a:gd name="connsiteY189" fmla="*/ 88106 h 821531"/>
                <a:gd name="connsiteX190" fmla="*/ 2250281 w 2738587"/>
                <a:gd name="connsiteY190" fmla="*/ 66675 h 821531"/>
                <a:gd name="connsiteX191" fmla="*/ 2255043 w 2738587"/>
                <a:gd name="connsiteY191" fmla="*/ 59531 h 821531"/>
                <a:gd name="connsiteX192" fmla="*/ 2274093 w 2738587"/>
                <a:gd name="connsiteY192" fmla="*/ 26193 h 821531"/>
                <a:gd name="connsiteX193" fmla="*/ 2290762 w 2738587"/>
                <a:gd name="connsiteY193" fmla="*/ 0 h 821531"/>
                <a:gd name="connsiteX194" fmla="*/ 2309812 w 2738587"/>
                <a:gd name="connsiteY194" fmla="*/ 9525 h 821531"/>
                <a:gd name="connsiteX195" fmla="*/ 2343150 w 2738587"/>
                <a:gd name="connsiteY195" fmla="*/ 71437 h 821531"/>
                <a:gd name="connsiteX196" fmla="*/ 2350293 w 2738587"/>
                <a:gd name="connsiteY196" fmla="*/ 88106 h 821531"/>
                <a:gd name="connsiteX197" fmla="*/ 2359818 w 2738587"/>
                <a:gd name="connsiteY197" fmla="*/ 100012 h 821531"/>
                <a:gd name="connsiteX198" fmla="*/ 2362200 w 2738587"/>
                <a:gd name="connsiteY198" fmla="*/ 109537 h 821531"/>
                <a:gd name="connsiteX199" fmla="*/ 2369343 w 2738587"/>
                <a:gd name="connsiteY199" fmla="*/ 119062 h 821531"/>
                <a:gd name="connsiteX200" fmla="*/ 2374106 w 2738587"/>
                <a:gd name="connsiteY200" fmla="*/ 126206 h 821531"/>
                <a:gd name="connsiteX201" fmla="*/ 2386012 w 2738587"/>
                <a:gd name="connsiteY201" fmla="*/ 119062 h 821531"/>
                <a:gd name="connsiteX202" fmla="*/ 2395537 w 2738587"/>
                <a:gd name="connsiteY202" fmla="*/ 100012 h 821531"/>
                <a:gd name="connsiteX203" fmla="*/ 2407443 w 2738587"/>
                <a:gd name="connsiteY203" fmla="*/ 83343 h 821531"/>
                <a:gd name="connsiteX204" fmla="*/ 2421731 w 2738587"/>
                <a:gd name="connsiteY204" fmla="*/ 78581 h 821531"/>
                <a:gd name="connsiteX205" fmla="*/ 2431256 w 2738587"/>
                <a:gd name="connsiteY205" fmla="*/ 119062 h 821531"/>
                <a:gd name="connsiteX206" fmla="*/ 2438400 w 2738587"/>
                <a:gd name="connsiteY206" fmla="*/ 135731 h 821531"/>
                <a:gd name="connsiteX207" fmla="*/ 2457450 w 2738587"/>
                <a:gd name="connsiteY207" fmla="*/ 207168 h 821531"/>
                <a:gd name="connsiteX208" fmla="*/ 2459831 w 2738587"/>
                <a:gd name="connsiteY208" fmla="*/ 235743 h 821531"/>
                <a:gd name="connsiteX209" fmla="*/ 2469356 w 2738587"/>
                <a:gd name="connsiteY209" fmla="*/ 280987 h 821531"/>
                <a:gd name="connsiteX210" fmla="*/ 2478881 w 2738587"/>
                <a:gd name="connsiteY210" fmla="*/ 333375 h 821531"/>
                <a:gd name="connsiteX211" fmla="*/ 2483643 w 2738587"/>
                <a:gd name="connsiteY211" fmla="*/ 364331 h 821531"/>
                <a:gd name="connsiteX212" fmla="*/ 2497931 w 2738587"/>
                <a:gd name="connsiteY212" fmla="*/ 411956 h 821531"/>
                <a:gd name="connsiteX213" fmla="*/ 2500312 w 2738587"/>
                <a:gd name="connsiteY213" fmla="*/ 421481 h 821531"/>
                <a:gd name="connsiteX214" fmla="*/ 2512218 w 2738587"/>
                <a:gd name="connsiteY214" fmla="*/ 447675 h 821531"/>
                <a:gd name="connsiteX215" fmla="*/ 2521743 w 2738587"/>
                <a:gd name="connsiteY215" fmla="*/ 481012 h 821531"/>
                <a:gd name="connsiteX216" fmla="*/ 2524125 w 2738587"/>
                <a:gd name="connsiteY216" fmla="*/ 500062 h 821531"/>
                <a:gd name="connsiteX217" fmla="*/ 2526506 w 2738587"/>
                <a:gd name="connsiteY217" fmla="*/ 509587 h 821531"/>
                <a:gd name="connsiteX218" fmla="*/ 2536031 w 2738587"/>
                <a:gd name="connsiteY218" fmla="*/ 485775 h 821531"/>
                <a:gd name="connsiteX219" fmla="*/ 2543175 w 2738587"/>
                <a:gd name="connsiteY219" fmla="*/ 473868 h 821531"/>
                <a:gd name="connsiteX220" fmla="*/ 2547937 w 2738587"/>
                <a:gd name="connsiteY220" fmla="*/ 464343 h 821531"/>
                <a:gd name="connsiteX221" fmla="*/ 2557462 w 2738587"/>
                <a:gd name="connsiteY221" fmla="*/ 466725 h 821531"/>
                <a:gd name="connsiteX222" fmla="*/ 2562225 w 2738587"/>
                <a:gd name="connsiteY222" fmla="*/ 481012 h 821531"/>
                <a:gd name="connsiteX223" fmla="*/ 2566987 w 2738587"/>
                <a:gd name="connsiteY223" fmla="*/ 507206 h 821531"/>
                <a:gd name="connsiteX224" fmla="*/ 2571750 w 2738587"/>
                <a:gd name="connsiteY224" fmla="*/ 516731 h 821531"/>
                <a:gd name="connsiteX225" fmla="*/ 2576512 w 2738587"/>
                <a:gd name="connsiteY225" fmla="*/ 542925 h 821531"/>
                <a:gd name="connsiteX226" fmla="*/ 2586037 w 2738587"/>
                <a:gd name="connsiteY226" fmla="*/ 557212 h 821531"/>
                <a:gd name="connsiteX227" fmla="*/ 2588418 w 2738587"/>
                <a:gd name="connsiteY227" fmla="*/ 566737 h 821531"/>
                <a:gd name="connsiteX228" fmla="*/ 2593181 w 2738587"/>
                <a:gd name="connsiteY228" fmla="*/ 588168 h 821531"/>
                <a:gd name="connsiteX229" fmla="*/ 2597943 w 2738587"/>
                <a:gd name="connsiteY229" fmla="*/ 600075 h 821531"/>
                <a:gd name="connsiteX230" fmla="*/ 2607468 w 2738587"/>
                <a:gd name="connsiteY230" fmla="*/ 595312 h 821531"/>
                <a:gd name="connsiteX231" fmla="*/ 2619375 w 2738587"/>
                <a:gd name="connsiteY231" fmla="*/ 576262 h 821531"/>
                <a:gd name="connsiteX232" fmla="*/ 2633662 w 2738587"/>
                <a:gd name="connsiteY232" fmla="*/ 573881 h 821531"/>
                <a:gd name="connsiteX233" fmla="*/ 2647950 w 2738587"/>
                <a:gd name="connsiteY233" fmla="*/ 576262 h 821531"/>
                <a:gd name="connsiteX234" fmla="*/ 2650331 w 2738587"/>
                <a:gd name="connsiteY234" fmla="*/ 592931 h 821531"/>
                <a:gd name="connsiteX235" fmla="*/ 2655093 w 2738587"/>
                <a:gd name="connsiteY235" fmla="*/ 604837 h 821531"/>
                <a:gd name="connsiteX236" fmla="*/ 2659856 w 2738587"/>
                <a:gd name="connsiteY236" fmla="*/ 654843 h 821531"/>
                <a:gd name="connsiteX237" fmla="*/ 2667000 w 2738587"/>
                <a:gd name="connsiteY237" fmla="*/ 676275 h 821531"/>
                <a:gd name="connsiteX238" fmla="*/ 2674143 w 2738587"/>
                <a:gd name="connsiteY238" fmla="*/ 726281 h 821531"/>
                <a:gd name="connsiteX239" fmla="*/ 2678906 w 2738587"/>
                <a:gd name="connsiteY239" fmla="*/ 738187 h 821531"/>
                <a:gd name="connsiteX240" fmla="*/ 2681287 w 2738587"/>
                <a:gd name="connsiteY240" fmla="*/ 762000 h 821531"/>
                <a:gd name="connsiteX241" fmla="*/ 2705100 w 2738587"/>
                <a:gd name="connsiteY241" fmla="*/ 747712 h 821531"/>
                <a:gd name="connsiteX242" fmla="*/ 2709862 w 2738587"/>
                <a:gd name="connsiteY242" fmla="*/ 731043 h 821531"/>
                <a:gd name="connsiteX243" fmla="*/ 2717006 w 2738587"/>
                <a:gd name="connsiteY243" fmla="*/ 733425 h 821531"/>
                <a:gd name="connsiteX244" fmla="*/ 2719387 w 2738587"/>
                <a:gd name="connsiteY244" fmla="*/ 747712 h 821531"/>
                <a:gd name="connsiteX245" fmla="*/ 2728912 w 2738587"/>
                <a:gd name="connsiteY245" fmla="*/ 766762 h 821531"/>
                <a:gd name="connsiteX246" fmla="*/ 2731293 w 2738587"/>
                <a:gd name="connsiteY246" fmla="*/ 778668 h 821531"/>
                <a:gd name="connsiteX247" fmla="*/ 2738437 w 2738587"/>
                <a:gd name="connsiteY247" fmla="*/ 788193 h 821531"/>
                <a:gd name="connsiteX248" fmla="*/ 2736056 w 2738587"/>
                <a:gd name="connsiteY248" fmla="*/ 800100 h 821531"/>
                <a:gd name="connsiteX0" fmla="*/ 0 w 2755255"/>
                <a:gd name="connsiteY0" fmla="*/ 452438 h 821531"/>
                <a:gd name="connsiteX1" fmla="*/ 42861 w 2755255"/>
                <a:gd name="connsiteY1" fmla="*/ 392906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26218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26218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26280 w 2755255"/>
                <a:gd name="connsiteY54" fmla="*/ 519113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85762 w 2755255"/>
                <a:gd name="connsiteY28" fmla="*/ 276224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61949 w 2755255"/>
                <a:gd name="connsiteY27" fmla="*/ 304799 h 821531"/>
                <a:gd name="connsiteX28" fmla="*/ 385762 w 2755255"/>
                <a:gd name="connsiteY28" fmla="*/ 276224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23861 w 2755255"/>
                <a:gd name="connsiteY32" fmla="*/ 280987 h 821531"/>
                <a:gd name="connsiteX33" fmla="*/ 433386 w 2755255"/>
                <a:gd name="connsiteY33" fmla="*/ 264318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33386 w 2755255"/>
                <a:gd name="connsiteY33" fmla="*/ 264318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38136 w 2755255"/>
                <a:gd name="connsiteY24" fmla="*/ 154781 h 821531"/>
                <a:gd name="connsiteX25" fmla="*/ 354805 w 2755255"/>
                <a:gd name="connsiteY25" fmla="*/ 128588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28611 w 2755255"/>
                <a:gd name="connsiteY24" fmla="*/ 145256 h 821531"/>
                <a:gd name="connsiteX25" fmla="*/ 354805 w 2755255"/>
                <a:gd name="connsiteY25" fmla="*/ 128588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28611 w 2755255"/>
                <a:gd name="connsiteY24" fmla="*/ 145256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52424 w 2755255"/>
                <a:gd name="connsiteY24" fmla="*/ 147637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40518 w 2755255"/>
                <a:gd name="connsiteY24" fmla="*/ 145256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40518 w 2755255"/>
                <a:gd name="connsiteY24" fmla="*/ 145256 h 821531"/>
                <a:gd name="connsiteX25" fmla="*/ 350042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2755255" h="821531">
                  <a:moveTo>
                    <a:pt x="0" y="452438"/>
                  </a:moveTo>
                  <a:cubicBezTo>
                    <a:pt x="9577" y="447649"/>
                    <a:pt x="21033" y="425451"/>
                    <a:pt x="28573" y="414338"/>
                  </a:cubicBezTo>
                  <a:cubicBezTo>
                    <a:pt x="36113" y="403225"/>
                    <a:pt x="40480" y="392509"/>
                    <a:pt x="45243" y="385762"/>
                  </a:cubicBezTo>
                  <a:cubicBezTo>
                    <a:pt x="50006" y="379015"/>
                    <a:pt x="53180" y="377825"/>
                    <a:pt x="57149" y="373856"/>
                  </a:cubicBezTo>
                  <a:cubicBezTo>
                    <a:pt x="61827" y="359820"/>
                    <a:pt x="56376" y="373664"/>
                    <a:pt x="66674" y="357187"/>
                  </a:cubicBezTo>
                  <a:cubicBezTo>
                    <a:pt x="68555" y="354177"/>
                    <a:pt x="69373" y="350551"/>
                    <a:pt x="71436" y="347662"/>
                  </a:cubicBezTo>
                  <a:cubicBezTo>
                    <a:pt x="73393" y="344922"/>
                    <a:pt x="76559" y="343212"/>
                    <a:pt x="78580" y="340518"/>
                  </a:cubicBezTo>
                  <a:cubicBezTo>
                    <a:pt x="83732" y="333649"/>
                    <a:pt x="88451" y="326449"/>
                    <a:pt x="92868" y="319087"/>
                  </a:cubicBezTo>
                  <a:cubicBezTo>
                    <a:pt x="121713" y="271012"/>
                    <a:pt x="104026" y="296875"/>
                    <a:pt x="133349" y="259556"/>
                  </a:cubicBezTo>
                  <a:cubicBezTo>
                    <a:pt x="140889" y="249960"/>
                    <a:pt x="152002" y="238919"/>
                    <a:pt x="157161" y="230981"/>
                  </a:cubicBezTo>
                  <a:cubicBezTo>
                    <a:pt x="162320" y="223043"/>
                    <a:pt x="157955" y="218677"/>
                    <a:pt x="164305" y="211930"/>
                  </a:cubicBezTo>
                  <a:cubicBezTo>
                    <a:pt x="170655" y="205183"/>
                    <a:pt x="185737" y="190103"/>
                    <a:pt x="195262" y="190500"/>
                  </a:cubicBezTo>
                  <a:cubicBezTo>
                    <a:pt x="204787" y="190897"/>
                    <a:pt x="215899" y="206771"/>
                    <a:pt x="221455" y="214312"/>
                  </a:cubicBezTo>
                  <a:cubicBezTo>
                    <a:pt x="227011" y="221853"/>
                    <a:pt x="226218" y="234949"/>
                    <a:pt x="228599" y="235743"/>
                  </a:cubicBezTo>
                  <a:cubicBezTo>
                    <a:pt x="230980" y="238124"/>
                    <a:pt x="233875" y="240085"/>
                    <a:pt x="235743" y="242887"/>
                  </a:cubicBezTo>
                  <a:cubicBezTo>
                    <a:pt x="237135" y="244976"/>
                    <a:pt x="237632" y="247570"/>
                    <a:pt x="238124" y="250031"/>
                  </a:cubicBezTo>
                  <a:cubicBezTo>
                    <a:pt x="240018" y="259500"/>
                    <a:pt x="240544" y="269238"/>
                    <a:pt x="242886" y="278606"/>
                  </a:cubicBezTo>
                  <a:cubicBezTo>
                    <a:pt x="248343" y="300432"/>
                    <a:pt x="244019" y="292210"/>
                    <a:pt x="252411" y="304800"/>
                  </a:cubicBezTo>
                  <a:cubicBezTo>
                    <a:pt x="257676" y="299535"/>
                    <a:pt x="261003" y="297141"/>
                    <a:pt x="264318" y="290512"/>
                  </a:cubicBezTo>
                  <a:cubicBezTo>
                    <a:pt x="267021" y="285105"/>
                    <a:pt x="269216" y="279456"/>
                    <a:pt x="271461" y="273843"/>
                  </a:cubicBezTo>
                  <a:cubicBezTo>
                    <a:pt x="274644" y="265885"/>
                    <a:pt x="273850" y="263511"/>
                    <a:pt x="278605" y="254793"/>
                  </a:cubicBezTo>
                  <a:cubicBezTo>
                    <a:pt x="282513" y="247629"/>
                    <a:pt x="290117" y="237856"/>
                    <a:pt x="295274" y="230981"/>
                  </a:cubicBezTo>
                  <a:cubicBezTo>
                    <a:pt x="297292" y="224926"/>
                    <a:pt x="298449" y="223837"/>
                    <a:pt x="302418" y="214312"/>
                  </a:cubicBezTo>
                  <a:cubicBezTo>
                    <a:pt x="306387" y="204787"/>
                    <a:pt x="312736" y="185340"/>
                    <a:pt x="319086" y="173831"/>
                  </a:cubicBezTo>
                  <a:cubicBezTo>
                    <a:pt x="325436" y="162322"/>
                    <a:pt x="335359" y="136128"/>
                    <a:pt x="340518" y="145256"/>
                  </a:cubicBezTo>
                  <a:cubicBezTo>
                    <a:pt x="345677" y="154384"/>
                    <a:pt x="347264" y="207566"/>
                    <a:pt x="350042" y="228600"/>
                  </a:cubicBezTo>
                  <a:cubicBezTo>
                    <a:pt x="352820" y="249634"/>
                    <a:pt x="357981" y="258763"/>
                    <a:pt x="357187" y="271463"/>
                  </a:cubicBezTo>
                  <a:cubicBezTo>
                    <a:pt x="356393" y="284163"/>
                    <a:pt x="362345" y="309164"/>
                    <a:pt x="369092" y="309561"/>
                  </a:cubicBezTo>
                  <a:cubicBezTo>
                    <a:pt x="375839" y="309958"/>
                    <a:pt x="391357" y="267532"/>
                    <a:pt x="397668" y="273843"/>
                  </a:cubicBezTo>
                  <a:cubicBezTo>
                    <a:pt x="405209" y="291306"/>
                    <a:pt x="407987" y="407193"/>
                    <a:pt x="414337" y="414337"/>
                  </a:cubicBezTo>
                  <a:cubicBezTo>
                    <a:pt x="420687" y="421481"/>
                    <a:pt x="431005" y="341312"/>
                    <a:pt x="435767" y="316706"/>
                  </a:cubicBezTo>
                  <a:cubicBezTo>
                    <a:pt x="440529" y="292100"/>
                    <a:pt x="441323" y="278208"/>
                    <a:pt x="442911" y="266699"/>
                  </a:cubicBezTo>
                  <a:cubicBezTo>
                    <a:pt x="444499" y="255190"/>
                    <a:pt x="443706" y="251619"/>
                    <a:pt x="445293" y="247650"/>
                  </a:cubicBezTo>
                  <a:cubicBezTo>
                    <a:pt x="446880" y="243681"/>
                    <a:pt x="450238" y="244719"/>
                    <a:pt x="452436" y="242887"/>
                  </a:cubicBezTo>
                  <a:cubicBezTo>
                    <a:pt x="470757" y="227618"/>
                    <a:pt x="448999" y="242796"/>
                    <a:pt x="466724" y="230981"/>
                  </a:cubicBezTo>
                  <a:cubicBezTo>
                    <a:pt x="470693" y="231775"/>
                    <a:pt x="475262" y="231117"/>
                    <a:pt x="478630" y="233362"/>
                  </a:cubicBezTo>
                  <a:cubicBezTo>
                    <a:pt x="486016" y="238286"/>
                    <a:pt x="488379" y="244863"/>
                    <a:pt x="490536" y="252412"/>
                  </a:cubicBezTo>
                  <a:cubicBezTo>
                    <a:pt x="491435" y="255559"/>
                    <a:pt x="491294" y="259095"/>
                    <a:pt x="492918" y="261937"/>
                  </a:cubicBezTo>
                  <a:cubicBezTo>
                    <a:pt x="494589" y="264861"/>
                    <a:pt x="497680" y="266700"/>
                    <a:pt x="500061" y="269081"/>
                  </a:cubicBezTo>
                  <a:cubicBezTo>
                    <a:pt x="500855" y="273050"/>
                    <a:pt x="501719" y="277005"/>
                    <a:pt x="502443" y="280987"/>
                  </a:cubicBezTo>
                  <a:cubicBezTo>
                    <a:pt x="504634" y="293037"/>
                    <a:pt x="504862" y="300132"/>
                    <a:pt x="509586" y="311943"/>
                  </a:cubicBezTo>
                  <a:cubicBezTo>
                    <a:pt x="510581" y="314429"/>
                    <a:pt x="520910" y="327835"/>
                    <a:pt x="521493" y="328612"/>
                  </a:cubicBezTo>
                  <a:cubicBezTo>
                    <a:pt x="522287" y="330993"/>
                    <a:pt x="521096" y="330994"/>
                    <a:pt x="523874" y="335756"/>
                  </a:cubicBezTo>
                  <a:cubicBezTo>
                    <a:pt x="526652" y="340518"/>
                    <a:pt x="536454" y="354075"/>
                    <a:pt x="538161" y="357187"/>
                  </a:cubicBezTo>
                  <a:cubicBezTo>
                    <a:pt x="549949" y="378683"/>
                    <a:pt x="554036" y="388541"/>
                    <a:pt x="564355" y="409575"/>
                  </a:cubicBezTo>
                  <a:cubicBezTo>
                    <a:pt x="574674" y="430609"/>
                    <a:pt x="574225" y="442775"/>
                    <a:pt x="600074" y="483393"/>
                  </a:cubicBezTo>
                  <a:cubicBezTo>
                    <a:pt x="623740" y="443951"/>
                    <a:pt x="586397" y="504805"/>
                    <a:pt x="619124" y="457200"/>
                  </a:cubicBezTo>
                  <a:cubicBezTo>
                    <a:pt x="624368" y="449572"/>
                    <a:pt x="628405" y="441174"/>
                    <a:pt x="633411" y="433387"/>
                  </a:cubicBezTo>
                  <a:cubicBezTo>
                    <a:pt x="635557" y="430049"/>
                    <a:pt x="638174" y="427037"/>
                    <a:pt x="640555" y="423862"/>
                  </a:cubicBezTo>
                  <a:cubicBezTo>
                    <a:pt x="642977" y="416597"/>
                    <a:pt x="647343" y="401259"/>
                    <a:pt x="652461" y="395287"/>
                  </a:cubicBezTo>
                  <a:cubicBezTo>
                    <a:pt x="654095" y="393381"/>
                    <a:pt x="657224" y="393700"/>
                    <a:pt x="659605" y="392906"/>
                  </a:cubicBezTo>
                  <a:cubicBezTo>
                    <a:pt x="672906" y="412856"/>
                    <a:pt x="676671" y="420687"/>
                    <a:pt x="683418" y="435768"/>
                  </a:cubicBezTo>
                  <a:cubicBezTo>
                    <a:pt x="690165" y="450849"/>
                    <a:pt x="692942" y="469502"/>
                    <a:pt x="700086" y="483393"/>
                  </a:cubicBezTo>
                  <a:cubicBezTo>
                    <a:pt x="707230" y="497284"/>
                    <a:pt x="723105" y="517525"/>
                    <a:pt x="726280" y="519113"/>
                  </a:cubicBezTo>
                  <a:cubicBezTo>
                    <a:pt x="727868" y="516732"/>
                    <a:pt x="728662" y="491728"/>
                    <a:pt x="731043" y="478631"/>
                  </a:cubicBezTo>
                  <a:cubicBezTo>
                    <a:pt x="733424" y="465534"/>
                    <a:pt x="736599" y="444103"/>
                    <a:pt x="740568" y="440531"/>
                  </a:cubicBezTo>
                  <a:cubicBezTo>
                    <a:pt x="744537" y="436959"/>
                    <a:pt x="752135" y="450852"/>
                    <a:pt x="754855" y="457200"/>
                  </a:cubicBezTo>
                  <a:cubicBezTo>
                    <a:pt x="756144" y="460208"/>
                    <a:pt x="755612" y="463884"/>
                    <a:pt x="757236" y="466725"/>
                  </a:cubicBezTo>
                  <a:cubicBezTo>
                    <a:pt x="758907" y="469649"/>
                    <a:pt x="762586" y="471018"/>
                    <a:pt x="764380" y="473868"/>
                  </a:cubicBezTo>
                  <a:cubicBezTo>
                    <a:pt x="789621" y="513957"/>
                    <a:pt x="811448" y="556214"/>
                    <a:pt x="838199" y="595312"/>
                  </a:cubicBezTo>
                  <a:cubicBezTo>
                    <a:pt x="848518" y="610393"/>
                    <a:pt x="858478" y="625726"/>
                    <a:pt x="869155" y="640556"/>
                  </a:cubicBezTo>
                  <a:cubicBezTo>
                    <a:pt x="872777" y="645587"/>
                    <a:pt x="876168" y="651037"/>
                    <a:pt x="881061" y="654843"/>
                  </a:cubicBezTo>
                  <a:cubicBezTo>
                    <a:pt x="883644" y="656852"/>
                    <a:pt x="887411" y="656431"/>
                    <a:pt x="890586" y="657225"/>
                  </a:cubicBezTo>
                  <a:cubicBezTo>
                    <a:pt x="894555" y="654844"/>
                    <a:pt x="898790" y="652858"/>
                    <a:pt x="902493" y="650081"/>
                  </a:cubicBezTo>
                  <a:cubicBezTo>
                    <a:pt x="909712" y="644667"/>
                    <a:pt x="924562" y="623747"/>
                    <a:pt x="926305" y="621506"/>
                  </a:cubicBezTo>
                  <a:cubicBezTo>
                    <a:pt x="931068" y="608012"/>
                    <a:pt x="935122" y="594247"/>
                    <a:pt x="940593" y="581025"/>
                  </a:cubicBezTo>
                  <a:cubicBezTo>
                    <a:pt x="944665" y="571185"/>
                    <a:pt x="951298" y="562479"/>
                    <a:pt x="954880" y="552450"/>
                  </a:cubicBezTo>
                  <a:cubicBezTo>
                    <a:pt x="959283" y="540122"/>
                    <a:pt x="961230" y="527050"/>
                    <a:pt x="964405" y="514350"/>
                  </a:cubicBezTo>
                  <a:cubicBezTo>
                    <a:pt x="965199" y="496094"/>
                    <a:pt x="964839" y="477751"/>
                    <a:pt x="966786" y="459581"/>
                  </a:cubicBezTo>
                  <a:cubicBezTo>
                    <a:pt x="967241" y="455331"/>
                    <a:pt x="970048" y="451677"/>
                    <a:pt x="971549" y="447675"/>
                  </a:cubicBezTo>
                  <a:cubicBezTo>
                    <a:pt x="972430" y="445325"/>
                    <a:pt x="972639" y="442683"/>
                    <a:pt x="973930" y="440531"/>
                  </a:cubicBezTo>
                  <a:cubicBezTo>
                    <a:pt x="977443" y="434676"/>
                    <a:pt x="982048" y="429543"/>
                    <a:pt x="985836" y="423862"/>
                  </a:cubicBezTo>
                  <a:cubicBezTo>
                    <a:pt x="988403" y="420011"/>
                    <a:pt x="990599" y="415925"/>
                    <a:pt x="992980" y="411956"/>
                  </a:cubicBezTo>
                  <a:cubicBezTo>
                    <a:pt x="999330" y="412750"/>
                    <a:pt x="1005856" y="412653"/>
                    <a:pt x="1012030" y="414337"/>
                  </a:cubicBezTo>
                  <a:cubicBezTo>
                    <a:pt x="1014791" y="415090"/>
                    <a:pt x="1016614" y="417820"/>
                    <a:pt x="1019174" y="419100"/>
                  </a:cubicBezTo>
                  <a:cubicBezTo>
                    <a:pt x="1021419" y="420223"/>
                    <a:pt x="1024073" y="420358"/>
                    <a:pt x="1026318" y="421481"/>
                  </a:cubicBezTo>
                  <a:cubicBezTo>
                    <a:pt x="1030458" y="423551"/>
                    <a:pt x="1034255" y="426244"/>
                    <a:pt x="1038224" y="428625"/>
                  </a:cubicBezTo>
                  <a:cubicBezTo>
                    <a:pt x="1045368" y="427037"/>
                    <a:pt x="1053334" y="427549"/>
                    <a:pt x="1059655" y="423862"/>
                  </a:cubicBezTo>
                  <a:cubicBezTo>
                    <a:pt x="1063653" y="421530"/>
                    <a:pt x="1064884" y="416169"/>
                    <a:pt x="1066799" y="411956"/>
                  </a:cubicBezTo>
                  <a:cubicBezTo>
                    <a:pt x="1069330" y="406388"/>
                    <a:pt x="1074853" y="386148"/>
                    <a:pt x="1076324" y="381000"/>
                  </a:cubicBezTo>
                  <a:cubicBezTo>
                    <a:pt x="1077118" y="375444"/>
                    <a:pt x="1077782" y="369867"/>
                    <a:pt x="1078705" y="364331"/>
                  </a:cubicBezTo>
                  <a:cubicBezTo>
                    <a:pt x="1081459" y="347808"/>
                    <a:pt x="1081523" y="355202"/>
                    <a:pt x="1083468" y="335756"/>
                  </a:cubicBezTo>
                  <a:cubicBezTo>
                    <a:pt x="1084498" y="325458"/>
                    <a:pt x="1083942" y="314972"/>
                    <a:pt x="1085849" y="304800"/>
                  </a:cubicBezTo>
                  <a:cubicBezTo>
                    <a:pt x="1086737" y="300063"/>
                    <a:pt x="1098573" y="290042"/>
                    <a:pt x="1100136" y="288131"/>
                  </a:cubicBezTo>
                  <a:cubicBezTo>
                    <a:pt x="1104460" y="282846"/>
                    <a:pt x="1107506" y="276566"/>
                    <a:pt x="1112043" y="271462"/>
                  </a:cubicBezTo>
                  <a:cubicBezTo>
                    <a:pt x="1113944" y="269323"/>
                    <a:pt x="1116857" y="268363"/>
                    <a:pt x="1119186" y="266700"/>
                  </a:cubicBezTo>
                  <a:cubicBezTo>
                    <a:pt x="1122416" y="264393"/>
                    <a:pt x="1125536" y="261937"/>
                    <a:pt x="1128711" y="259556"/>
                  </a:cubicBezTo>
                  <a:cubicBezTo>
                    <a:pt x="1129505" y="257175"/>
                    <a:pt x="1129525" y="254372"/>
                    <a:pt x="1131093" y="252412"/>
                  </a:cubicBezTo>
                  <a:cubicBezTo>
                    <a:pt x="1141777" y="239057"/>
                    <a:pt x="1144139" y="238157"/>
                    <a:pt x="1154905" y="230981"/>
                  </a:cubicBezTo>
                  <a:cubicBezTo>
                    <a:pt x="1157286" y="227806"/>
                    <a:pt x="1159742" y="224686"/>
                    <a:pt x="1162049" y="221456"/>
                  </a:cubicBezTo>
                  <a:cubicBezTo>
                    <a:pt x="1166624" y="215051"/>
                    <a:pt x="1169793" y="209343"/>
                    <a:pt x="1173955" y="202406"/>
                  </a:cubicBezTo>
                  <a:cubicBezTo>
                    <a:pt x="1174008" y="202140"/>
                    <a:pt x="1177755" y="182419"/>
                    <a:pt x="1178718" y="180975"/>
                  </a:cubicBezTo>
                  <a:cubicBezTo>
                    <a:pt x="1180305" y="178594"/>
                    <a:pt x="1183480" y="177800"/>
                    <a:pt x="1185861" y="176212"/>
                  </a:cubicBezTo>
                  <a:cubicBezTo>
                    <a:pt x="1188242" y="177800"/>
                    <a:pt x="1191173" y="178776"/>
                    <a:pt x="1193005" y="180975"/>
                  </a:cubicBezTo>
                  <a:cubicBezTo>
                    <a:pt x="1195278" y="183702"/>
                    <a:pt x="1196370" y="187237"/>
                    <a:pt x="1197768" y="190500"/>
                  </a:cubicBezTo>
                  <a:cubicBezTo>
                    <a:pt x="1198757" y="192807"/>
                    <a:pt x="1199217" y="195313"/>
                    <a:pt x="1200149" y="197643"/>
                  </a:cubicBezTo>
                  <a:cubicBezTo>
                    <a:pt x="1203981" y="207224"/>
                    <a:pt x="1209553" y="216207"/>
                    <a:pt x="1212055" y="226218"/>
                  </a:cubicBezTo>
                  <a:cubicBezTo>
                    <a:pt x="1212849" y="229393"/>
                    <a:pt x="1212702" y="232968"/>
                    <a:pt x="1214436" y="235743"/>
                  </a:cubicBezTo>
                  <a:cubicBezTo>
                    <a:pt x="1216816" y="239551"/>
                    <a:pt x="1221267" y="241676"/>
                    <a:pt x="1223961" y="245268"/>
                  </a:cubicBezTo>
                  <a:cubicBezTo>
                    <a:pt x="1226091" y="248108"/>
                    <a:pt x="1226963" y="251711"/>
                    <a:pt x="1228724" y="254793"/>
                  </a:cubicBezTo>
                  <a:cubicBezTo>
                    <a:pt x="1230144" y="257278"/>
                    <a:pt x="1232066" y="259452"/>
                    <a:pt x="1233486" y="261937"/>
                  </a:cubicBezTo>
                  <a:cubicBezTo>
                    <a:pt x="1235247" y="265019"/>
                    <a:pt x="1236368" y="268452"/>
                    <a:pt x="1238249" y="271462"/>
                  </a:cubicBezTo>
                  <a:cubicBezTo>
                    <a:pt x="1253699" y="296181"/>
                    <a:pt x="1238094" y="266387"/>
                    <a:pt x="1250155" y="290512"/>
                  </a:cubicBezTo>
                  <a:cubicBezTo>
                    <a:pt x="1281947" y="282565"/>
                    <a:pt x="1247974" y="293427"/>
                    <a:pt x="1293018" y="233362"/>
                  </a:cubicBezTo>
                  <a:cubicBezTo>
                    <a:pt x="1302181" y="221143"/>
                    <a:pt x="1297355" y="226643"/>
                    <a:pt x="1307305" y="216693"/>
                  </a:cubicBezTo>
                  <a:cubicBezTo>
                    <a:pt x="1308099" y="214312"/>
                    <a:pt x="1308145" y="211531"/>
                    <a:pt x="1309686" y="209550"/>
                  </a:cubicBezTo>
                  <a:cubicBezTo>
                    <a:pt x="1313821" y="204233"/>
                    <a:pt x="1323974" y="195262"/>
                    <a:pt x="1323974" y="195262"/>
                  </a:cubicBezTo>
                  <a:cubicBezTo>
                    <a:pt x="1331631" y="198325"/>
                    <a:pt x="1338668" y="199327"/>
                    <a:pt x="1343024" y="207168"/>
                  </a:cubicBezTo>
                  <a:cubicBezTo>
                    <a:pt x="1348871" y="217693"/>
                    <a:pt x="1346958" y="222663"/>
                    <a:pt x="1350168" y="233362"/>
                  </a:cubicBezTo>
                  <a:cubicBezTo>
                    <a:pt x="1351396" y="237456"/>
                    <a:pt x="1353578" y="241213"/>
                    <a:pt x="1354930" y="245268"/>
                  </a:cubicBezTo>
                  <a:cubicBezTo>
                    <a:pt x="1356757" y="250750"/>
                    <a:pt x="1358105" y="256381"/>
                    <a:pt x="1359693" y="261937"/>
                  </a:cubicBezTo>
                  <a:cubicBezTo>
                    <a:pt x="1360487" y="268287"/>
                    <a:pt x="1361367" y="274627"/>
                    <a:pt x="1362074" y="280987"/>
                  </a:cubicBezTo>
                  <a:cubicBezTo>
                    <a:pt x="1362955" y="288915"/>
                    <a:pt x="1362381" y="297097"/>
                    <a:pt x="1364455" y="304800"/>
                  </a:cubicBezTo>
                  <a:cubicBezTo>
                    <a:pt x="1367981" y="317897"/>
                    <a:pt x="1373800" y="330269"/>
                    <a:pt x="1378743" y="342900"/>
                  </a:cubicBezTo>
                  <a:cubicBezTo>
                    <a:pt x="1380946" y="348529"/>
                    <a:pt x="1383820" y="353887"/>
                    <a:pt x="1385886" y="359568"/>
                  </a:cubicBezTo>
                  <a:cubicBezTo>
                    <a:pt x="1387004" y="362644"/>
                    <a:pt x="1386259" y="366510"/>
                    <a:pt x="1388268" y="369093"/>
                  </a:cubicBezTo>
                  <a:cubicBezTo>
                    <a:pt x="1392074" y="373987"/>
                    <a:pt x="1397793" y="377031"/>
                    <a:pt x="1402555" y="381000"/>
                  </a:cubicBezTo>
                  <a:cubicBezTo>
                    <a:pt x="1410966" y="402024"/>
                    <a:pt x="1406279" y="388753"/>
                    <a:pt x="1414461" y="421481"/>
                  </a:cubicBezTo>
                  <a:cubicBezTo>
                    <a:pt x="1415854" y="427053"/>
                    <a:pt x="1419193" y="441434"/>
                    <a:pt x="1421605" y="445293"/>
                  </a:cubicBezTo>
                  <a:cubicBezTo>
                    <a:pt x="1423122" y="447720"/>
                    <a:pt x="1426368" y="448468"/>
                    <a:pt x="1428749" y="450056"/>
                  </a:cubicBezTo>
                  <a:cubicBezTo>
                    <a:pt x="1434362" y="466896"/>
                    <a:pt x="1433576" y="463554"/>
                    <a:pt x="1438274" y="492918"/>
                  </a:cubicBezTo>
                  <a:cubicBezTo>
                    <a:pt x="1442036" y="516431"/>
                    <a:pt x="1438798" y="511951"/>
                    <a:pt x="1443036" y="531018"/>
                  </a:cubicBezTo>
                  <a:cubicBezTo>
                    <a:pt x="1444153" y="536043"/>
                    <a:pt x="1447672" y="543674"/>
                    <a:pt x="1450180" y="547687"/>
                  </a:cubicBezTo>
                  <a:cubicBezTo>
                    <a:pt x="1452283" y="551053"/>
                    <a:pt x="1455397" y="553743"/>
                    <a:pt x="1457324" y="557212"/>
                  </a:cubicBezTo>
                  <a:cubicBezTo>
                    <a:pt x="1459693" y="561477"/>
                    <a:pt x="1462687" y="570919"/>
                    <a:pt x="1464468" y="576262"/>
                  </a:cubicBezTo>
                  <a:cubicBezTo>
                    <a:pt x="1470818" y="569912"/>
                    <a:pt x="1478898" y="564913"/>
                    <a:pt x="1483518" y="557212"/>
                  </a:cubicBezTo>
                  <a:cubicBezTo>
                    <a:pt x="1496202" y="536070"/>
                    <a:pt x="1486215" y="553813"/>
                    <a:pt x="1500186" y="523875"/>
                  </a:cubicBezTo>
                  <a:cubicBezTo>
                    <a:pt x="1502438" y="519050"/>
                    <a:pt x="1504276" y="513949"/>
                    <a:pt x="1507330" y="509587"/>
                  </a:cubicBezTo>
                  <a:cubicBezTo>
                    <a:pt x="1509905" y="505909"/>
                    <a:pt x="1513980" y="503511"/>
                    <a:pt x="1516855" y="500062"/>
                  </a:cubicBezTo>
                  <a:cubicBezTo>
                    <a:pt x="1518441" y="498159"/>
                    <a:pt x="1531777" y="478208"/>
                    <a:pt x="1538286" y="473868"/>
                  </a:cubicBezTo>
                  <a:cubicBezTo>
                    <a:pt x="1540375" y="472476"/>
                    <a:pt x="1543049" y="472281"/>
                    <a:pt x="1545430" y="471487"/>
                  </a:cubicBezTo>
                  <a:cubicBezTo>
                    <a:pt x="1550810" y="514532"/>
                    <a:pt x="1542451" y="463012"/>
                    <a:pt x="1559718" y="516731"/>
                  </a:cubicBezTo>
                  <a:cubicBezTo>
                    <a:pt x="1563960" y="529928"/>
                    <a:pt x="1565435" y="543883"/>
                    <a:pt x="1569243" y="557212"/>
                  </a:cubicBezTo>
                  <a:cubicBezTo>
                    <a:pt x="1573380" y="571693"/>
                    <a:pt x="1578768" y="585787"/>
                    <a:pt x="1583530" y="600075"/>
                  </a:cubicBezTo>
                  <a:cubicBezTo>
                    <a:pt x="1590474" y="648683"/>
                    <a:pt x="1580677" y="597230"/>
                    <a:pt x="1590674" y="623887"/>
                  </a:cubicBezTo>
                  <a:cubicBezTo>
                    <a:pt x="1592095" y="627677"/>
                    <a:pt x="1591990" y="631888"/>
                    <a:pt x="1593055" y="635793"/>
                  </a:cubicBezTo>
                  <a:cubicBezTo>
                    <a:pt x="1594376" y="640636"/>
                    <a:pt x="1596342" y="645283"/>
                    <a:pt x="1597818" y="650081"/>
                  </a:cubicBezTo>
                  <a:cubicBezTo>
                    <a:pt x="1599517" y="655604"/>
                    <a:pt x="1601369" y="661100"/>
                    <a:pt x="1602580" y="666750"/>
                  </a:cubicBezTo>
                  <a:cubicBezTo>
                    <a:pt x="1603756" y="672238"/>
                    <a:pt x="1603515" y="677995"/>
                    <a:pt x="1604961" y="683418"/>
                  </a:cubicBezTo>
                  <a:cubicBezTo>
                    <a:pt x="1608158" y="695405"/>
                    <a:pt x="1611790" y="701839"/>
                    <a:pt x="1616868" y="711993"/>
                  </a:cubicBezTo>
                  <a:cubicBezTo>
                    <a:pt x="1623850" y="739923"/>
                    <a:pt x="1613041" y="703627"/>
                    <a:pt x="1626393" y="728662"/>
                  </a:cubicBezTo>
                  <a:cubicBezTo>
                    <a:pt x="1647515" y="768267"/>
                    <a:pt x="1628417" y="747355"/>
                    <a:pt x="1645443" y="764381"/>
                  </a:cubicBezTo>
                  <a:cubicBezTo>
                    <a:pt x="1648618" y="763587"/>
                    <a:pt x="1651960" y="763289"/>
                    <a:pt x="1654968" y="762000"/>
                  </a:cubicBezTo>
                  <a:cubicBezTo>
                    <a:pt x="1657598" y="760873"/>
                    <a:pt x="1660001" y="759171"/>
                    <a:pt x="1662111" y="757237"/>
                  </a:cubicBezTo>
                  <a:cubicBezTo>
                    <a:pt x="1684073" y="737105"/>
                    <a:pt x="1679602" y="742375"/>
                    <a:pt x="1690686" y="723900"/>
                  </a:cubicBezTo>
                  <a:cubicBezTo>
                    <a:pt x="1694655" y="726281"/>
                    <a:pt x="1699079" y="728031"/>
                    <a:pt x="1702593" y="731043"/>
                  </a:cubicBezTo>
                  <a:cubicBezTo>
                    <a:pt x="1704766" y="732905"/>
                    <a:pt x="1705331" y="736163"/>
                    <a:pt x="1707355" y="738187"/>
                  </a:cubicBezTo>
                  <a:cubicBezTo>
                    <a:pt x="1709379" y="740211"/>
                    <a:pt x="1712118" y="741362"/>
                    <a:pt x="1714499" y="742950"/>
                  </a:cubicBezTo>
                  <a:cubicBezTo>
                    <a:pt x="1720758" y="755470"/>
                    <a:pt x="1718352" y="753167"/>
                    <a:pt x="1731168" y="764381"/>
                  </a:cubicBezTo>
                  <a:cubicBezTo>
                    <a:pt x="1733322" y="766265"/>
                    <a:pt x="1736288" y="767120"/>
                    <a:pt x="1738311" y="769143"/>
                  </a:cubicBezTo>
                  <a:cubicBezTo>
                    <a:pt x="1743486" y="774318"/>
                    <a:pt x="1747546" y="780518"/>
                    <a:pt x="1752599" y="785812"/>
                  </a:cubicBezTo>
                  <a:cubicBezTo>
                    <a:pt x="1764225" y="797992"/>
                    <a:pt x="1788318" y="821531"/>
                    <a:pt x="1788318" y="821531"/>
                  </a:cubicBezTo>
                  <a:cubicBezTo>
                    <a:pt x="1795663" y="816633"/>
                    <a:pt x="1796496" y="816752"/>
                    <a:pt x="1802605" y="809625"/>
                  </a:cubicBezTo>
                  <a:cubicBezTo>
                    <a:pt x="1809947" y="801060"/>
                    <a:pt x="1813334" y="786998"/>
                    <a:pt x="1824036" y="783431"/>
                  </a:cubicBezTo>
                  <a:lnTo>
                    <a:pt x="1859755" y="771525"/>
                  </a:lnTo>
                  <a:cubicBezTo>
                    <a:pt x="1864518" y="767556"/>
                    <a:pt x="1870038" y="764351"/>
                    <a:pt x="1874043" y="759618"/>
                  </a:cubicBezTo>
                  <a:cubicBezTo>
                    <a:pt x="1876268" y="756988"/>
                    <a:pt x="1888081" y="738055"/>
                    <a:pt x="1890711" y="731043"/>
                  </a:cubicBezTo>
                  <a:cubicBezTo>
                    <a:pt x="1891860" y="727979"/>
                    <a:pt x="1891804" y="724526"/>
                    <a:pt x="1893093" y="721518"/>
                  </a:cubicBezTo>
                  <a:cubicBezTo>
                    <a:pt x="1898968" y="707811"/>
                    <a:pt x="1905165" y="694217"/>
                    <a:pt x="1912143" y="681037"/>
                  </a:cubicBezTo>
                  <a:cubicBezTo>
                    <a:pt x="1958260" y="593926"/>
                    <a:pt x="1911346" y="687907"/>
                    <a:pt x="1947861" y="597693"/>
                  </a:cubicBezTo>
                  <a:cubicBezTo>
                    <a:pt x="1955723" y="578268"/>
                    <a:pt x="1967428" y="560423"/>
                    <a:pt x="1974055" y="540543"/>
                  </a:cubicBezTo>
                  <a:cubicBezTo>
                    <a:pt x="1978263" y="527918"/>
                    <a:pt x="1975746" y="535813"/>
                    <a:pt x="1981199" y="516731"/>
                  </a:cubicBezTo>
                  <a:cubicBezTo>
                    <a:pt x="1982412" y="491247"/>
                    <a:pt x="1986575" y="399910"/>
                    <a:pt x="1988343" y="385762"/>
                  </a:cubicBezTo>
                  <a:cubicBezTo>
                    <a:pt x="1989003" y="380479"/>
                    <a:pt x="1992803" y="376074"/>
                    <a:pt x="1995486" y="371475"/>
                  </a:cubicBezTo>
                  <a:cubicBezTo>
                    <a:pt x="1998370" y="366531"/>
                    <a:pt x="2002066" y="362095"/>
                    <a:pt x="2005011" y="357187"/>
                  </a:cubicBezTo>
                  <a:cubicBezTo>
                    <a:pt x="2006837" y="354143"/>
                    <a:pt x="2007264" y="350172"/>
                    <a:pt x="2009774" y="347662"/>
                  </a:cubicBezTo>
                  <a:cubicBezTo>
                    <a:pt x="2011549" y="345887"/>
                    <a:pt x="2014537" y="346075"/>
                    <a:pt x="2016918" y="345281"/>
                  </a:cubicBezTo>
                  <a:cubicBezTo>
                    <a:pt x="2019299" y="346868"/>
                    <a:pt x="2022038" y="348020"/>
                    <a:pt x="2024061" y="350043"/>
                  </a:cubicBezTo>
                  <a:cubicBezTo>
                    <a:pt x="2028088" y="354070"/>
                    <a:pt x="2034409" y="368669"/>
                    <a:pt x="2035968" y="371475"/>
                  </a:cubicBezTo>
                  <a:cubicBezTo>
                    <a:pt x="2037358" y="373976"/>
                    <a:pt x="2039143" y="376237"/>
                    <a:pt x="2040730" y="378618"/>
                  </a:cubicBezTo>
                  <a:cubicBezTo>
                    <a:pt x="2043474" y="386852"/>
                    <a:pt x="2047042" y="397851"/>
                    <a:pt x="2050255" y="404812"/>
                  </a:cubicBezTo>
                  <a:cubicBezTo>
                    <a:pt x="2052195" y="409014"/>
                    <a:pt x="2055018" y="412749"/>
                    <a:pt x="2057399" y="416718"/>
                  </a:cubicBezTo>
                  <a:cubicBezTo>
                    <a:pt x="2058986" y="401637"/>
                    <a:pt x="2058956" y="386297"/>
                    <a:pt x="2062161" y="371475"/>
                  </a:cubicBezTo>
                  <a:cubicBezTo>
                    <a:pt x="2065344" y="356755"/>
                    <a:pt x="2070969" y="342640"/>
                    <a:pt x="2076449" y="328612"/>
                  </a:cubicBezTo>
                  <a:cubicBezTo>
                    <a:pt x="2090823" y="291815"/>
                    <a:pt x="2107432" y="255916"/>
                    <a:pt x="2121693" y="219075"/>
                  </a:cubicBezTo>
                  <a:cubicBezTo>
                    <a:pt x="2147324" y="152862"/>
                    <a:pt x="2116752" y="207892"/>
                    <a:pt x="2155030" y="145256"/>
                  </a:cubicBezTo>
                  <a:cubicBezTo>
                    <a:pt x="2160541" y="136239"/>
                    <a:pt x="2157643" y="138829"/>
                    <a:pt x="2166936" y="135731"/>
                  </a:cubicBezTo>
                  <a:cubicBezTo>
                    <a:pt x="2187368" y="145946"/>
                    <a:pt x="2167762" y="134175"/>
                    <a:pt x="2181224" y="147637"/>
                  </a:cubicBezTo>
                  <a:cubicBezTo>
                    <a:pt x="2183248" y="149661"/>
                    <a:pt x="2186214" y="150515"/>
                    <a:pt x="2188368" y="152400"/>
                  </a:cubicBezTo>
                  <a:cubicBezTo>
                    <a:pt x="2192592" y="156096"/>
                    <a:pt x="2196578" y="160082"/>
                    <a:pt x="2200274" y="164306"/>
                  </a:cubicBezTo>
                  <a:cubicBezTo>
                    <a:pt x="2223463" y="190809"/>
                    <a:pt x="2183527" y="149944"/>
                    <a:pt x="2212180" y="178593"/>
                  </a:cubicBezTo>
                  <a:cubicBezTo>
                    <a:pt x="2212974" y="184943"/>
                    <a:pt x="2210036" y="193118"/>
                    <a:pt x="2214561" y="197643"/>
                  </a:cubicBezTo>
                  <a:cubicBezTo>
                    <a:pt x="2217367" y="200449"/>
                    <a:pt x="2219930" y="191668"/>
                    <a:pt x="2221705" y="188118"/>
                  </a:cubicBezTo>
                  <a:cubicBezTo>
                    <a:pt x="2223169" y="185191"/>
                    <a:pt x="2223051" y="181698"/>
                    <a:pt x="2224086" y="178593"/>
                  </a:cubicBezTo>
                  <a:cubicBezTo>
                    <a:pt x="2226231" y="172159"/>
                    <a:pt x="2229367" y="166064"/>
                    <a:pt x="2231230" y="159543"/>
                  </a:cubicBezTo>
                  <a:cubicBezTo>
                    <a:pt x="2234139" y="149361"/>
                    <a:pt x="2234876" y="138582"/>
                    <a:pt x="2238374" y="128587"/>
                  </a:cubicBezTo>
                  <a:cubicBezTo>
                    <a:pt x="2240488" y="122547"/>
                    <a:pt x="2245217" y="117729"/>
                    <a:pt x="2247899" y="111918"/>
                  </a:cubicBezTo>
                  <a:cubicBezTo>
                    <a:pt x="2250003" y="107360"/>
                    <a:pt x="2250797" y="102292"/>
                    <a:pt x="2252661" y="97631"/>
                  </a:cubicBezTo>
                  <a:cubicBezTo>
                    <a:pt x="2253979" y="94335"/>
                    <a:pt x="2255982" y="91350"/>
                    <a:pt x="2257424" y="88106"/>
                  </a:cubicBezTo>
                  <a:cubicBezTo>
                    <a:pt x="2262532" y="76612"/>
                    <a:pt x="2261081" y="76944"/>
                    <a:pt x="2266949" y="66675"/>
                  </a:cubicBezTo>
                  <a:cubicBezTo>
                    <a:pt x="2268369" y="64190"/>
                    <a:pt x="2270260" y="61998"/>
                    <a:pt x="2271711" y="59531"/>
                  </a:cubicBezTo>
                  <a:cubicBezTo>
                    <a:pt x="2278200" y="48499"/>
                    <a:pt x="2283661" y="36842"/>
                    <a:pt x="2290761" y="26193"/>
                  </a:cubicBezTo>
                  <a:cubicBezTo>
                    <a:pt x="2302853" y="8055"/>
                    <a:pt x="2297341" y="16814"/>
                    <a:pt x="2307430" y="0"/>
                  </a:cubicBezTo>
                  <a:cubicBezTo>
                    <a:pt x="2313780" y="3175"/>
                    <a:pt x="2322282" y="3800"/>
                    <a:pt x="2326480" y="9525"/>
                  </a:cubicBezTo>
                  <a:cubicBezTo>
                    <a:pt x="2340341" y="28426"/>
                    <a:pt x="2349084" y="50600"/>
                    <a:pt x="2359818" y="71437"/>
                  </a:cubicBezTo>
                  <a:cubicBezTo>
                    <a:pt x="2362586" y="76811"/>
                    <a:pt x="2363915" y="82884"/>
                    <a:pt x="2366961" y="88106"/>
                  </a:cubicBezTo>
                  <a:cubicBezTo>
                    <a:pt x="2369522" y="92496"/>
                    <a:pt x="2373311" y="96043"/>
                    <a:pt x="2376486" y="100012"/>
                  </a:cubicBezTo>
                  <a:cubicBezTo>
                    <a:pt x="2377280" y="103187"/>
                    <a:pt x="2377404" y="106610"/>
                    <a:pt x="2378868" y="109537"/>
                  </a:cubicBezTo>
                  <a:cubicBezTo>
                    <a:pt x="2380643" y="113087"/>
                    <a:pt x="2383704" y="115833"/>
                    <a:pt x="2386011" y="119062"/>
                  </a:cubicBezTo>
                  <a:cubicBezTo>
                    <a:pt x="2387675" y="121391"/>
                    <a:pt x="2389186" y="123825"/>
                    <a:pt x="2390774" y="126206"/>
                  </a:cubicBezTo>
                  <a:cubicBezTo>
                    <a:pt x="2394743" y="123825"/>
                    <a:pt x="2399749" y="122644"/>
                    <a:pt x="2402680" y="119062"/>
                  </a:cubicBezTo>
                  <a:cubicBezTo>
                    <a:pt x="2407176" y="113567"/>
                    <a:pt x="2408805" y="106245"/>
                    <a:pt x="2412205" y="100012"/>
                  </a:cubicBezTo>
                  <a:cubicBezTo>
                    <a:pt x="2414524" y="95761"/>
                    <a:pt x="2421692" y="86568"/>
                    <a:pt x="2424111" y="83343"/>
                  </a:cubicBezTo>
                  <a:cubicBezTo>
                    <a:pt x="2430262" y="58740"/>
                    <a:pt x="2425243" y="58847"/>
                    <a:pt x="2438399" y="78581"/>
                  </a:cubicBezTo>
                  <a:cubicBezTo>
                    <a:pt x="2441574" y="92075"/>
                    <a:pt x="2444043" y="105754"/>
                    <a:pt x="2447924" y="119062"/>
                  </a:cubicBezTo>
                  <a:cubicBezTo>
                    <a:pt x="2449617" y="124865"/>
                    <a:pt x="2453477" y="129899"/>
                    <a:pt x="2455068" y="135731"/>
                  </a:cubicBezTo>
                  <a:cubicBezTo>
                    <a:pt x="2483874" y="241357"/>
                    <a:pt x="2438524" y="100395"/>
                    <a:pt x="2474118" y="207168"/>
                  </a:cubicBezTo>
                  <a:cubicBezTo>
                    <a:pt x="2474912" y="216693"/>
                    <a:pt x="2475263" y="226265"/>
                    <a:pt x="2476499" y="235743"/>
                  </a:cubicBezTo>
                  <a:cubicBezTo>
                    <a:pt x="2478927" y="254359"/>
                    <a:pt x="2481693" y="263667"/>
                    <a:pt x="2486024" y="280987"/>
                  </a:cubicBezTo>
                  <a:cubicBezTo>
                    <a:pt x="2490898" y="334605"/>
                    <a:pt x="2484371" y="279717"/>
                    <a:pt x="2495549" y="333375"/>
                  </a:cubicBezTo>
                  <a:cubicBezTo>
                    <a:pt x="2497678" y="343596"/>
                    <a:pt x="2497851" y="354185"/>
                    <a:pt x="2500311" y="364331"/>
                  </a:cubicBezTo>
                  <a:cubicBezTo>
                    <a:pt x="2504216" y="380438"/>
                    <a:pt x="2510580" y="395877"/>
                    <a:pt x="2514599" y="411956"/>
                  </a:cubicBezTo>
                  <a:cubicBezTo>
                    <a:pt x="2515393" y="415131"/>
                    <a:pt x="2515862" y="418405"/>
                    <a:pt x="2516980" y="421481"/>
                  </a:cubicBezTo>
                  <a:cubicBezTo>
                    <a:pt x="2520775" y="431916"/>
                    <a:pt x="2524209" y="438319"/>
                    <a:pt x="2528886" y="447675"/>
                  </a:cubicBezTo>
                  <a:cubicBezTo>
                    <a:pt x="2535939" y="504078"/>
                    <a:pt x="2525070" y="434319"/>
                    <a:pt x="2538411" y="481012"/>
                  </a:cubicBezTo>
                  <a:cubicBezTo>
                    <a:pt x="2540169" y="487165"/>
                    <a:pt x="2539741" y="493750"/>
                    <a:pt x="2540793" y="500062"/>
                  </a:cubicBezTo>
                  <a:cubicBezTo>
                    <a:pt x="2541331" y="503290"/>
                    <a:pt x="2542380" y="506412"/>
                    <a:pt x="2543174" y="509587"/>
                  </a:cubicBezTo>
                  <a:cubicBezTo>
                    <a:pt x="2546349" y="501650"/>
                    <a:pt x="2549084" y="493522"/>
                    <a:pt x="2552699" y="485775"/>
                  </a:cubicBezTo>
                  <a:cubicBezTo>
                    <a:pt x="2554656" y="481581"/>
                    <a:pt x="2557595" y="477914"/>
                    <a:pt x="2559843" y="473868"/>
                  </a:cubicBezTo>
                  <a:cubicBezTo>
                    <a:pt x="2561567" y="470765"/>
                    <a:pt x="2563018" y="467518"/>
                    <a:pt x="2564605" y="464343"/>
                  </a:cubicBezTo>
                  <a:cubicBezTo>
                    <a:pt x="2567780" y="465137"/>
                    <a:pt x="2572000" y="464240"/>
                    <a:pt x="2574130" y="466725"/>
                  </a:cubicBezTo>
                  <a:cubicBezTo>
                    <a:pt x="2577397" y="470536"/>
                    <a:pt x="2577675" y="476142"/>
                    <a:pt x="2578893" y="481012"/>
                  </a:cubicBezTo>
                  <a:cubicBezTo>
                    <a:pt x="2580092" y="485809"/>
                    <a:pt x="2581875" y="501867"/>
                    <a:pt x="2583655" y="507206"/>
                  </a:cubicBezTo>
                  <a:cubicBezTo>
                    <a:pt x="2584778" y="510574"/>
                    <a:pt x="2586830" y="513556"/>
                    <a:pt x="2588418" y="516731"/>
                  </a:cubicBezTo>
                  <a:cubicBezTo>
                    <a:pt x="2590005" y="525462"/>
                    <a:pt x="2590226" y="534556"/>
                    <a:pt x="2593180" y="542925"/>
                  </a:cubicBezTo>
                  <a:cubicBezTo>
                    <a:pt x="2595085" y="548322"/>
                    <a:pt x="2602705" y="557212"/>
                    <a:pt x="2602705" y="557212"/>
                  </a:cubicBezTo>
                  <a:cubicBezTo>
                    <a:pt x="2603499" y="560387"/>
                    <a:pt x="2604350" y="563548"/>
                    <a:pt x="2605086" y="566737"/>
                  </a:cubicBezTo>
                  <a:cubicBezTo>
                    <a:pt x="2606732" y="573868"/>
                    <a:pt x="2607839" y="581132"/>
                    <a:pt x="2609849" y="588168"/>
                  </a:cubicBezTo>
                  <a:cubicBezTo>
                    <a:pt x="2611023" y="592278"/>
                    <a:pt x="2613024" y="596106"/>
                    <a:pt x="2614611" y="600075"/>
                  </a:cubicBezTo>
                  <a:cubicBezTo>
                    <a:pt x="2617786" y="598487"/>
                    <a:pt x="2621409" y="597585"/>
                    <a:pt x="2624136" y="595312"/>
                  </a:cubicBezTo>
                  <a:cubicBezTo>
                    <a:pt x="2628815" y="591412"/>
                    <a:pt x="2631713" y="579148"/>
                    <a:pt x="2636043" y="576262"/>
                  </a:cubicBezTo>
                  <a:cubicBezTo>
                    <a:pt x="2640060" y="573584"/>
                    <a:pt x="2645568" y="574675"/>
                    <a:pt x="2650330" y="573881"/>
                  </a:cubicBezTo>
                  <a:cubicBezTo>
                    <a:pt x="2655093" y="574675"/>
                    <a:pt x="2661438" y="572628"/>
                    <a:pt x="2664618" y="576262"/>
                  </a:cubicBezTo>
                  <a:cubicBezTo>
                    <a:pt x="2668314" y="580486"/>
                    <a:pt x="2665638" y="587486"/>
                    <a:pt x="2666999" y="592931"/>
                  </a:cubicBezTo>
                  <a:cubicBezTo>
                    <a:pt x="2668036" y="597078"/>
                    <a:pt x="2670174" y="600868"/>
                    <a:pt x="2671761" y="604837"/>
                  </a:cubicBezTo>
                  <a:cubicBezTo>
                    <a:pt x="2672186" y="610778"/>
                    <a:pt x="2673755" y="643768"/>
                    <a:pt x="2676524" y="654843"/>
                  </a:cubicBezTo>
                  <a:cubicBezTo>
                    <a:pt x="2678350" y="662149"/>
                    <a:pt x="2683668" y="676275"/>
                    <a:pt x="2683668" y="676275"/>
                  </a:cubicBezTo>
                  <a:cubicBezTo>
                    <a:pt x="2685571" y="697211"/>
                    <a:pt x="2685448" y="706169"/>
                    <a:pt x="2690811" y="726281"/>
                  </a:cubicBezTo>
                  <a:cubicBezTo>
                    <a:pt x="2691912" y="730411"/>
                    <a:pt x="2693986" y="734218"/>
                    <a:pt x="2695574" y="738187"/>
                  </a:cubicBezTo>
                  <a:cubicBezTo>
                    <a:pt x="2696368" y="746125"/>
                    <a:pt x="2692314" y="756359"/>
                    <a:pt x="2697955" y="762000"/>
                  </a:cubicBezTo>
                  <a:cubicBezTo>
                    <a:pt x="2707152" y="771197"/>
                    <a:pt x="2718909" y="751523"/>
                    <a:pt x="2721768" y="747712"/>
                  </a:cubicBezTo>
                  <a:cubicBezTo>
                    <a:pt x="2723355" y="742156"/>
                    <a:pt x="2722831" y="735482"/>
                    <a:pt x="2726530" y="731043"/>
                  </a:cubicBezTo>
                  <a:cubicBezTo>
                    <a:pt x="2728137" y="729115"/>
                    <a:pt x="2732429" y="731246"/>
                    <a:pt x="2733674" y="733425"/>
                  </a:cubicBezTo>
                  <a:cubicBezTo>
                    <a:pt x="2736069" y="737617"/>
                    <a:pt x="2735008" y="742999"/>
                    <a:pt x="2736055" y="747712"/>
                  </a:cubicBezTo>
                  <a:cubicBezTo>
                    <a:pt x="2737865" y="755856"/>
                    <a:pt x="2740897" y="758957"/>
                    <a:pt x="2745580" y="766762"/>
                  </a:cubicBezTo>
                  <a:cubicBezTo>
                    <a:pt x="2746374" y="770731"/>
                    <a:pt x="2746317" y="774970"/>
                    <a:pt x="2747961" y="778668"/>
                  </a:cubicBezTo>
                  <a:cubicBezTo>
                    <a:pt x="2749573" y="782295"/>
                    <a:pt x="2754244" y="784319"/>
                    <a:pt x="2755105" y="788193"/>
                  </a:cubicBezTo>
                  <a:cubicBezTo>
                    <a:pt x="2755983" y="792144"/>
                    <a:pt x="2752724" y="800100"/>
                    <a:pt x="2752724" y="800100"/>
                  </a:cubicBezTo>
                </a:path>
              </a:pathLst>
            </a:cu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a:off x="7038287" y="470979"/>
              <a:ext cx="1570497" cy="2601094"/>
              <a:chOff x="4409033" y="1703432"/>
              <a:chExt cx="2755255" cy="4563323"/>
            </a:xfrm>
          </p:grpSpPr>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22626" y="1703432"/>
                <a:ext cx="936000" cy="614640"/>
              </a:xfrm>
              <a:prstGeom prst="rect">
                <a:avLst/>
              </a:prstGeom>
            </p:spPr>
          </p:pic>
          <p:cxnSp>
            <p:nvCxnSpPr>
              <p:cNvPr id="12" name="Straight Connector 11"/>
              <p:cNvCxnSpPr/>
              <p:nvPr/>
            </p:nvCxnSpPr>
            <p:spPr>
              <a:xfrm>
                <a:off x="5721746" y="2039191"/>
                <a:ext cx="0" cy="3564000"/>
              </a:xfrm>
              <a:prstGeom prst="line">
                <a:avLst/>
              </a:prstGeom>
              <a:ln w="6350">
                <a:solidFill>
                  <a:schemeClr val="tx1"/>
                </a:solidFill>
                <a:prstDash val="dash"/>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900000">
                <a:off x="6158712" y="2291304"/>
                <a:ext cx="0" cy="3398400"/>
              </a:xfrm>
              <a:prstGeom prst="line">
                <a:avLst/>
              </a:prstGeom>
              <a:ln w="6350">
                <a:solidFill>
                  <a:schemeClr val="tx1"/>
                </a:solidFill>
                <a:prstDash val="dash"/>
                <a:headEnd type="arrow"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900000">
                <a:off x="5279141" y="2262690"/>
                <a:ext cx="0" cy="3398400"/>
              </a:xfrm>
              <a:prstGeom prst="line">
                <a:avLst/>
              </a:prstGeom>
              <a:ln w="6350">
                <a:solidFill>
                  <a:schemeClr val="tx1"/>
                </a:solidFill>
                <a:prstDash val="dash"/>
                <a:headEnd type="arrow" w="med" len="lg"/>
                <a:tailEnd type="none" w="med" len="lg"/>
              </a:ln>
            </p:spPr>
            <p:style>
              <a:lnRef idx="1">
                <a:schemeClr val="accent1"/>
              </a:lnRef>
              <a:fillRef idx="0">
                <a:schemeClr val="accent1"/>
              </a:fillRef>
              <a:effectRef idx="0">
                <a:schemeClr val="accent1"/>
              </a:effectRef>
              <a:fontRef idx="minor">
                <a:schemeClr val="tx1"/>
              </a:fontRef>
            </p:style>
          </p:cxnSp>
          <p:sp>
            <p:nvSpPr>
              <p:cNvPr id="15" name="Freeform 14"/>
              <p:cNvSpPr/>
              <p:nvPr/>
            </p:nvSpPr>
            <p:spPr>
              <a:xfrm>
                <a:off x="4409033" y="5445224"/>
                <a:ext cx="2755255" cy="821531"/>
              </a:xfrm>
              <a:custGeom>
                <a:avLst/>
                <a:gdLst>
                  <a:gd name="connsiteX0" fmla="*/ 0 w 2738587"/>
                  <a:gd name="connsiteY0" fmla="*/ 409575 h 821531"/>
                  <a:gd name="connsiteX1" fmla="*/ 26193 w 2738587"/>
                  <a:gd name="connsiteY1" fmla="*/ 392906 h 821531"/>
                  <a:gd name="connsiteX2" fmla="*/ 28575 w 2738587"/>
                  <a:gd name="connsiteY2" fmla="*/ 385762 h 821531"/>
                  <a:gd name="connsiteX3" fmla="*/ 40481 w 2738587"/>
                  <a:gd name="connsiteY3" fmla="*/ 373856 h 821531"/>
                  <a:gd name="connsiteX4" fmla="*/ 50006 w 2738587"/>
                  <a:gd name="connsiteY4" fmla="*/ 357187 h 821531"/>
                  <a:gd name="connsiteX5" fmla="*/ 54768 w 2738587"/>
                  <a:gd name="connsiteY5" fmla="*/ 347662 h 821531"/>
                  <a:gd name="connsiteX6" fmla="*/ 61912 w 2738587"/>
                  <a:gd name="connsiteY6" fmla="*/ 340518 h 821531"/>
                  <a:gd name="connsiteX7" fmla="*/ 76200 w 2738587"/>
                  <a:gd name="connsiteY7" fmla="*/ 319087 h 821531"/>
                  <a:gd name="connsiteX8" fmla="*/ 116681 w 2738587"/>
                  <a:gd name="connsiteY8" fmla="*/ 259556 h 821531"/>
                  <a:gd name="connsiteX9" fmla="*/ 140493 w 2738587"/>
                  <a:gd name="connsiteY9" fmla="*/ 230981 h 821531"/>
                  <a:gd name="connsiteX10" fmla="*/ 147637 w 2738587"/>
                  <a:gd name="connsiteY10" fmla="*/ 226218 h 821531"/>
                  <a:gd name="connsiteX11" fmla="*/ 192881 w 2738587"/>
                  <a:gd name="connsiteY11" fmla="*/ 228600 h 821531"/>
                  <a:gd name="connsiteX12" fmla="*/ 204787 w 2738587"/>
                  <a:gd name="connsiteY12" fmla="*/ 233362 h 821531"/>
                  <a:gd name="connsiteX13" fmla="*/ 211931 w 2738587"/>
                  <a:gd name="connsiteY13" fmla="*/ 235743 h 821531"/>
                  <a:gd name="connsiteX14" fmla="*/ 219075 w 2738587"/>
                  <a:gd name="connsiteY14" fmla="*/ 242887 h 821531"/>
                  <a:gd name="connsiteX15" fmla="*/ 221456 w 2738587"/>
                  <a:gd name="connsiteY15" fmla="*/ 250031 h 821531"/>
                  <a:gd name="connsiteX16" fmla="*/ 226218 w 2738587"/>
                  <a:gd name="connsiteY16" fmla="*/ 278606 h 821531"/>
                  <a:gd name="connsiteX17" fmla="*/ 235743 w 2738587"/>
                  <a:gd name="connsiteY17" fmla="*/ 304800 h 821531"/>
                  <a:gd name="connsiteX18" fmla="*/ 247650 w 2738587"/>
                  <a:gd name="connsiteY18" fmla="*/ 290512 h 821531"/>
                  <a:gd name="connsiteX19" fmla="*/ 254793 w 2738587"/>
                  <a:gd name="connsiteY19" fmla="*/ 273843 h 821531"/>
                  <a:gd name="connsiteX20" fmla="*/ 261937 w 2738587"/>
                  <a:gd name="connsiteY20" fmla="*/ 254793 h 821531"/>
                  <a:gd name="connsiteX21" fmla="*/ 278606 w 2738587"/>
                  <a:gd name="connsiteY21" fmla="*/ 230981 h 821531"/>
                  <a:gd name="connsiteX22" fmla="*/ 285750 w 2738587"/>
                  <a:gd name="connsiteY22" fmla="*/ 214312 h 821531"/>
                  <a:gd name="connsiteX23" fmla="*/ 302418 w 2738587"/>
                  <a:gd name="connsiteY23" fmla="*/ 192881 h 821531"/>
                  <a:gd name="connsiteX24" fmla="*/ 316706 w 2738587"/>
                  <a:gd name="connsiteY24" fmla="*/ 195262 h 821531"/>
                  <a:gd name="connsiteX25" fmla="*/ 345281 w 2738587"/>
                  <a:gd name="connsiteY25" fmla="*/ 219075 h 821531"/>
                  <a:gd name="connsiteX26" fmla="*/ 350043 w 2738587"/>
                  <a:gd name="connsiteY26" fmla="*/ 228600 h 821531"/>
                  <a:gd name="connsiteX27" fmla="*/ 354806 w 2738587"/>
                  <a:gd name="connsiteY27" fmla="*/ 240506 h 821531"/>
                  <a:gd name="connsiteX28" fmla="*/ 373856 w 2738587"/>
                  <a:gd name="connsiteY28" fmla="*/ 261937 h 821531"/>
                  <a:gd name="connsiteX29" fmla="*/ 388143 w 2738587"/>
                  <a:gd name="connsiteY29" fmla="*/ 288131 h 821531"/>
                  <a:gd name="connsiteX30" fmla="*/ 395287 w 2738587"/>
                  <a:gd name="connsiteY30" fmla="*/ 290512 h 821531"/>
                  <a:gd name="connsiteX31" fmla="*/ 407193 w 2738587"/>
                  <a:gd name="connsiteY31" fmla="*/ 280987 h 821531"/>
                  <a:gd name="connsiteX32" fmla="*/ 416718 w 2738587"/>
                  <a:gd name="connsiteY32" fmla="*/ 264318 h 821531"/>
                  <a:gd name="connsiteX33" fmla="*/ 428625 w 2738587"/>
                  <a:gd name="connsiteY33" fmla="*/ 247650 h 821531"/>
                  <a:gd name="connsiteX34" fmla="*/ 435768 w 2738587"/>
                  <a:gd name="connsiteY34" fmla="*/ 242887 h 821531"/>
                  <a:gd name="connsiteX35" fmla="*/ 450056 w 2738587"/>
                  <a:gd name="connsiteY35" fmla="*/ 230981 h 821531"/>
                  <a:gd name="connsiteX36" fmla="*/ 461962 w 2738587"/>
                  <a:gd name="connsiteY36" fmla="*/ 233362 h 821531"/>
                  <a:gd name="connsiteX37" fmla="*/ 473868 w 2738587"/>
                  <a:gd name="connsiteY37" fmla="*/ 252412 h 821531"/>
                  <a:gd name="connsiteX38" fmla="*/ 476250 w 2738587"/>
                  <a:gd name="connsiteY38" fmla="*/ 261937 h 821531"/>
                  <a:gd name="connsiteX39" fmla="*/ 483393 w 2738587"/>
                  <a:gd name="connsiteY39" fmla="*/ 269081 h 821531"/>
                  <a:gd name="connsiteX40" fmla="*/ 485775 w 2738587"/>
                  <a:gd name="connsiteY40" fmla="*/ 280987 h 821531"/>
                  <a:gd name="connsiteX41" fmla="*/ 492918 w 2738587"/>
                  <a:gd name="connsiteY41" fmla="*/ 311943 h 821531"/>
                  <a:gd name="connsiteX42" fmla="*/ 504825 w 2738587"/>
                  <a:gd name="connsiteY42" fmla="*/ 328612 h 821531"/>
                  <a:gd name="connsiteX43" fmla="*/ 507206 w 2738587"/>
                  <a:gd name="connsiteY43" fmla="*/ 335756 h 821531"/>
                  <a:gd name="connsiteX44" fmla="*/ 511968 w 2738587"/>
                  <a:gd name="connsiteY44" fmla="*/ 345281 h 821531"/>
                  <a:gd name="connsiteX45" fmla="*/ 547687 w 2738587"/>
                  <a:gd name="connsiteY45" fmla="*/ 409575 h 821531"/>
                  <a:gd name="connsiteX46" fmla="*/ 583406 w 2738587"/>
                  <a:gd name="connsiteY46" fmla="*/ 483393 h 821531"/>
                  <a:gd name="connsiteX47" fmla="*/ 602456 w 2738587"/>
                  <a:gd name="connsiteY47" fmla="*/ 457200 h 821531"/>
                  <a:gd name="connsiteX48" fmla="*/ 616743 w 2738587"/>
                  <a:gd name="connsiteY48" fmla="*/ 433387 h 821531"/>
                  <a:gd name="connsiteX49" fmla="*/ 623887 w 2738587"/>
                  <a:gd name="connsiteY49" fmla="*/ 423862 h 821531"/>
                  <a:gd name="connsiteX50" fmla="*/ 635793 w 2738587"/>
                  <a:gd name="connsiteY50" fmla="*/ 395287 h 821531"/>
                  <a:gd name="connsiteX51" fmla="*/ 642937 w 2738587"/>
                  <a:gd name="connsiteY51" fmla="*/ 392906 h 821531"/>
                  <a:gd name="connsiteX52" fmla="*/ 666750 w 2738587"/>
                  <a:gd name="connsiteY52" fmla="*/ 435768 h 821531"/>
                  <a:gd name="connsiteX53" fmla="*/ 690562 w 2738587"/>
                  <a:gd name="connsiteY53" fmla="*/ 483393 h 821531"/>
                  <a:gd name="connsiteX54" fmla="*/ 700087 w 2738587"/>
                  <a:gd name="connsiteY54" fmla="*/ 488156 h 821531"/>
                  <a:gd name="connsiteX55" fmla="*/ 704850 w 2738587"/>
                  <a:gd name="connsiteY55" fmla="*/ 481012 h 821531"/>
                  <a:gd name="connsiteX56" fmla="*/ 723900 w 2738587"/>
                  <a:gd name="connsiteY56" fmla="*/ 440531 h 821531"/>
                  <a:gd name="connsiteX57" fmla="*/ 738187 w 2738587"/>
                  <a:gd name="connsiteY57" fmla="*/ 457200 h 821531"/>
                  <a:gd name="connsiteX58" fmla="*/ 740568 w 2738587"/>
                  <a:gd name="connsiteY58" fmla="*/ 466725 h 821531"/>
                  <a:gd name="connsiteX59" fmla="*/ 747712 w 2738587"/>
                  <a:gd name="connsiteY59" fmla="*/ 473868 h 821531"/>
                  <a:gd name="connsiteX60" fmla="*/ 821531 w 2738587"/>
                  <a:gd name="connsiteY60" fmla="*/ 595312 h 821531"/>
                  <a:gd name="connsiteX61" fmla="*/ 852487 w 2738587"/>
                  <a:gd name="connsiteY61" fmla="*/ 640556 h 821531"/>
                  <a:gd name="connsiteX62" fmla="*/ 864393 w 2738587"/>
                  <a:gd name="connsiteY62" fmla="*/ 654843 h 821531"/>
                  <a:gd name="connsiteX63" fmla="*/ 873918 w 2738587"/>
                  <a:gd name="connsiteY63" fmla="*/ 657225 h 821531"/>
                  <a:gd name="connsiteX64" fmla="*/ 885825 w 2738587"/>
                  <a:gd name="connsiteY64" fmla="*/ 650081 h 821531"/>
                  <a:gd name="connsiteX65" fmla="*/ 909637 w 2738587"/>
                  <a:gd name="connsiteY65" fmla="*/ 621506 h 821531"/>
                  <a:gd name="connsiteX66" fmla="*/ 923925 w 2738587"/>
                  <a:gd name="connsiteY66" fmla="*/ 581025 h 821531"/>
                  <a:gd name="connsiteX67" fmla="*/ 938212 w 2738587"/>
                  <a:gd name="connsiteY67" fmla="*/ 552450 h 821531"/>
                  <a:gd name="connsiteX68" fmla="*/ 947737 w 2738587"/>
                  <a:gd name="connsiteY68" fmla="*/ 514350 h 821531"/>
                  <a:gd name="connsiteX69" fmla="*/ 950118 w 2738587"/>
                  <a:gd name="connsiteY69" fmla="*/ 459581 h 821531"/>
                  <a:gd name="connsiteX70" fmla="*/ 954881 w 2738587"/>
                  <a:gd name="connsiteY70" fmla="*/ 447675 h 821531"/>
                  <a:gd name="connsiteX71" fmla="*/ 957262 w 2738587"/>
                  <a:gd name="connsiteY71" fmla="*/ 440531 h 821531"/>
                  <a:gd name="connsiteX72" fmla="*/ 969168 w 2738587"/>
                  <a:gd name="connsiteY72" fmla="*/ 423862 h 821531"/>
                  <a:gd name="connsiteX73" fmla="*/ 976312 w 2738587"/>
                  <a:gd name="connsiteY73" fmla="*/ 411956 h 821531"/>
                  <a:gd name="connsiteX74" fmla="*/ 995362 w 2738587"/>
                  <a:gd name="connsiteY74" fmla="*/ 414337 h 821531"/>
                  <a:gd name="connsiteX75" fmla="*/ 1002506 w 2738587"/>
                  <a:gd name="connsiteY75" fmla="*/ 419100 h 821531"/>
                  <a:gd name="connsiteX76" fmla="*/ 1009650 w 2738587"/>
                  <a:gd name="connsiteY76" fmla="*/ 421481 h 821531"/>
                  <a:gd name="connsiteX77" fmla="*/ 1021556 w 2738587"/>
                  <a:gd name="connsiteY77" fmla="*/ 428625 h 821531"/>
                  <a:gd name="connsiteX78" fmla="*/ 1042987 w 2738587"/>
                  <a:gd name="connsiteY78" fmla="*/ 423862 h 821531"/>
                  <a:gd name="connsiteX79" fmla="*/ 1050131 w 2738587"/>
                  <a:gd name="connsiteY79" fmla="*/ 411956 h 821531"/>
                  <a:gd name="connsiteX80" fmla="*/ 1059656 w 2738587"/>
                  <a:gd name="connsiteY80" fmla="*/ 381000 h 821531"/>
                  <a:gd name="connsiteX81" fmla="*/ 1062037 w 2738587"/>
                  <a:gd name="connsiteY81" fmla="*/ 364331 h 821531"/>
                  <a:gd name="connsiteX82" fmla="*/ 1066800 w 2738587"/>
                  <a:gd name="connsiteY82" fmla="*/ 335756 h 821531"/>
                  <a:gd name="connsiteX83" fmla="*/ 1069181 w 2738587"/>
                  <a:gd name="connsiteY83" fmla="*/ 304800 h 821531"/>
                  <a:gd name="connsiteX84" fmla="*/ 1083468 w 2738587"/>
                  <a:gd name="connsiteY84" fmla="*/ 288131 h 821531"/>
                  <a:gd name="connsiteX85" fmla="*/ 1095375 w 2738587"/>
                  <a:gd name="connsiteY85" fmla="*/ 271462 h 821531"/>
                  <a:gd name="connsiteX86" fmla="*/ 1102518 w 2738587"/>
                  <a:gd name="connsiteY86" fmla="*/ 266700 h 821531"/>
                  <a:gd name="connsiteX87" fmla="*/ 1112043 w 2738587"/>
                  <a:gd name="connsiteY87" fmla="*/ 259556 h 821531"/>
                  <a:gd name="connsiteX88" fmla="*/ 1114425 w 2738587"/>
                  <a:gd name="connsiteY88" fmla="*/ 252412 h 821531"/>
                  <a:gd name="connsiteX89" fmla="*/ 1138237 w 2738587"/>
                  <a:gd name="connsiteY89" fmla="*/ 230981 h 821531"/>
                  <a:gd name="connsiteX90" fmla="*/ 1145381 w 2738587"/>
                  <a:gd name="connsiteY90" fmla="*/ 221456 h 821531"/>
                  <a:gd name="connsiteX91" fmla="*/ 1157287 w 2738587"/>
                  <a:gd name="connsiteY91" fmla="*/ 202406 h 821531"/>
                  <a:gd name="connsiteX92" fmla="*/ 1162050 w 2738587"/>
                  <a:gd name="connsiteY92" fmla="*/ 180975 h 821531"/>
                  <a:gd name="connsiteX93" fmla="*/ 1169193 w 2738587"/>
                  <a:gd name="connsiteY93" fmla="*/ 176212 h 821531"/>
                  <a:gd name="connsiteX94" fmla="*/ 1176337 w 2738587"/>
                  <a:gd name="connsiteY94" fmla="*/ 180975 h 821531"/>
                  <a:gd name="connsiteX95" fmla="*/ 1181100 w 2738587"/>
                  <a:gd name="connsiteY95" fmla="*/ 190500 h 821531"/>
                  <a:gd name="connsiteX96" fmla="*/ 1183481 w 2738587"/>
                  <a:gd name="connsiteY96" fmla="*/ 197643 h 821531"/>
                  <a:gd name="connsiteX97" fmla="*/ 1195387 w 2738587"/>
                  <a:gd name="connsiteY97" fmla="*/ 226218 h 821531"/>
                  <a:gd name="connsiteX98" fmla="*/ 1197768 w 2738587"/>
                  <a:gd name="connsiteY98" fmla="*/ 235743 h 821531"/>
                  <a:gd name="connsiteX99" fmla="*/ 1207293 w 2738587"/>
                  <a:gd name="connsiteY99" fmla="*/ 245268 h 821531"/>
                  <a:gd name="connsiteX100" fmla="*/ 1212056 w 2738587"/>
                  <a:gd name="connsiteY100" fmla="*/ 254793 h 821531"/>
                  <a:gd name="connsiteX101" fmla="*/ 1216818 w 2738587"/>
                  <a:gd name="connsiteY101" fmla="*/ 261937 h 821531"/>
                  <a:gd name="connsiteX102" fmla="*/ 1221581 w 2738587"/>
                  <a:gd name="connsiteY102" fmla="*/ 271462 h 821531"/>
                  <a:gd name="connsiteX103" fmla="*/ 1233487 w 2738587"/>
                  <a:gd name="connsiteY103" fmla="*/ 290512 h 821531"/>
                  <a:gd name="connsiteX104" fmla="*/ 1276350 w 2738587"/>
                  <a:gd name="connsiteY104" fmla="*/ 233362 h 821531"/>
                  <a:gd name="connsiteX105" fmla="*/ 1290637 w 2738587"/>
                  <a:gd name="connsiteY105" fmla="*/ 216693 h 821531"/>
                  <a:gd name="connsiteX106" fmla="*/ 1293018 w 2738587"/>
                  <a:gd name="connsiteY106" fmla="*/ 209550 h 821531"/>
                  <a:gd name="connsiteX107" fmla="*/ 1307306 w 2738587"/>
                  <a:gd name="connsiteY107" fmla="*/ 195262 h 821531"/>
                  <a:gd name="connsiteX108" fmla="*/ 1326356 w 2738587"/>
                  <a:gd name="connsiteY108" fmla="*/ 207168 h 821531"/>
                  <a:gd name="connsiteX109" fmla="*/ 1333500 w 2738587"/>
                  <a:gd name="connsiteY109" fmla="*/ 233362 h 821531"/>
                  <a:gd name="connsiteX110" fmla="*/ 1338262 w 2738587"/>
                  <a:gd name="connsiteY110" fmla="*/ 245268 h 821531"/>
                  <a:gd name="connsiteX111" fmla="*/ 1343025 w 2738587"/>
                  <a:gd name="connsiteY111" fmla="*/ 261937 h 821531"/>
                  <a:gd name="connsiteX112" fmla="*/ 1345406 w 2738587"/>
                  <a:gd name="connsiteY112" fmla="*/ 280987 h 821531"/>
                  <a:gd name="connsiteX113" fmla="*/ 1347787 w 2738587"/>
                  <a:gd name="connsiteY113" fmla="*/ 304800 h 821531"/>
                  <a:gd name="connsiteX114" fmla="*/ 1362075 w 2738587"/>
                  <a:gd name="connsiteY114" fmla="*/ 342900 h 821531"/>
                  <a:gd name="connsiteX115" fmla="*/ 1369218 w 2738587"/>
                  <a:gd name="connsiteY115" fmla="*/ 359568 h 821531"/>
                  <a:gd name="connsiteX116" fmla="*/ 1371600 w 2738587"/>
                  <a:gd name="connsiteY116" fmla="*/ 369093 h 821531"/>
                  <a:gd name="connsiteX117" fmla="*/ 1385887 w 2738587"/>
                  <a:gd name="connsiteY117" fmla="*/ 381000 h 821531"/>
                  <a:gd name="connsiteX118" fmla="*/ 1397793 w 2738587"/>
                  <a:gd name="connsiteY118" fmla="*/ 421481 h 821531"/>
                  <a:gd name="connsiteX119" fmla="*/ 1404937 w 2738587"/>
                  <a:gd name="connsiteY119" fmla="*/ 445293 h 821531"/>
                  <a:gd name="connsiteX120" fmla="*/ 1412081 w 2738587"/>
                  <a:gd name="connsiteY120" fmla="*/ 450056 h 821531"/>
                  <a:gd name="connsiteX121" fmla="*/ 1421606 w 2738587"/>
                  <a:gd name="connsiteY121" fmla="*/ 492918 h 821531"/>
                  <a:gd name="connsiteX122" fmla="*/ 1426368 w 2738587"/>
                  <a:gd name="connsiteY122" fmla="*/ 531018 h 821531"/>
                  <a:gd name="connsiteX123" fmla="*/ 1433512 w 2738587"/>
                  <a:gd name="connsiteY123" fmla="*/ 547687 h 821531"/>
                  <a:gd name="connsiteX124" fmla="*/ 1440656 w 2738587"/>
                  <a:gd name="connsiteY124" fmla="*/ 557212 h 821531"/>
                  <a:gd name="connsiteX125" fmla="*/ 1447800 w 2738587"/>
                  <a:gd name="connsiteY125" fmla="*/ 576262 h 821531"/>
                  <a:gd name="connsiteX126" fmla="*/ 1466850 w 2738587"/>
                  <a:gd name="connsiteY126" fmla="*/ 557212 h 821531"/>
                  <a:gd name="connsiteX127" fmla="*/ 1483518 w 2738587"/>
                  <a:gd name="connsiteY127" fmla="*/ 523875 h 821531"/>
                  <a:gd name="connsiteX128" fmla="*/ 1490662 w 2738587"/>
                  <a:gd name="connsiteY128" fmla="*/ 509587 h 821531"/>
                  <a:gd name="connsiteX129" fmla="*/ 1500187 w 2738587"/>
                  <a:gd name="connsiteY129" fmla="*/ 500062 h 821531"/>
                  <a:gd name="connsiteX130" fmla="*/ 1521618 w 2738587"/>
                  <a:gd name="connsiteY130" fmla="*/ 473868 h 821531"/>
                  <a:gd name="connsiteX131" fmla="*/ 1528762 w 2738587"/>
                  <a:gd name="connsiteY131" fmla="*/ 471487 h 821531"/>
                  <a:gd name="connsiteX132" fmla="*/ 1543050 w 2738587"/>
                  <a:gd name="connsiteY132" fmla="*/ 516731 h 821531"/>
                  <a:gd name="connsiteX133" fmla="*/ 1552575 w 2738587"/>
                  <a:gd name="connsiteY133" fmla="*/ 557212 h 821531"/>
                  <a:gd name="connsiteX134" fmla="*/ 1566862 w 2738587"/>
                  <a:gd name="connsiteY134" fmla="*/ 600075 h 821531"/>
                  <a:gd name="connsiteX135" fmla="*/ 1574006 w 2738587"/>
                  <a:gd name="connsiteY135" fmla="*/ 623887 h 821531"/>
                  <a:gd name="connsiteX136" fmla="*/ 1576387 w 2738587"/>
                  <a:gd name="connsiteY136" fmla="*/ 635793 h 821531"/>
                  <a:gd name="connsiteX137" fmla="*/ 1581150 w 2738587"/>
                  <a:gd name="connsiteY137" fmla="*/ 650081 h 821531"/>
                  <a:gd name="connsiteX138" fmla="*/ 1585912 w 2738587"/>
                  <a:gd name="connsiteY138" fmla="*/ 666750 h 821531"/>
                  <a:gd name="connsiteX139" fmla="*/ 1588293 w 2738587"/>
                  <a:gd name="connsiteY139" fmla="*/ 683418 h 821531"/>
                  <a:gd name="connsiteX140" fmla="*/ 1600200 w 2738587"/>
                  <a:gd name="connsiteY140" fmla="*/ 711993 h 821531"/>
                  <a:gd name="connsiteX141" fmla="*/ 1609725 w 2738587"/>
                  <a:gd name="connsiteY141" fmla="*/ 728662 h 821531"/>
                  <a:gd name="connsiteX142" fmla="*/ 1628775 w 2738587"/>
                  <a:gd name="connsiteY142" fmla="*/ 764381 h 821531"/>
                  <a:gd name="connsiteX143" fmla="*/ 1638300 w 2738587"/>
                  <a:gd name="connsiteY143" fmla="*/ 762000 h 821531"/>
                  <a:gd name="connsiteX144" fmla="*/ 1645443 w 2738587"/>
                  <a:gd name="connsiteY144" fmla="*/ 757237 h 821531"/>
                  <a:gd name="connsiteX145" fmla="*/ 1674018 w 2738587"/>
                  <a:gd name="connsiteY145" fmla="*/ 723900 h 821531"/>
                  <a:gd name="connsiteX146" fmla="*/ 1685925 w 2738587"/>
                  <a:gd name="connsiteY146" fmla="*/ 731043 h 821531"/>
                  <a:gd name="connsiteX147" fmla="*/ 1690687 w 2738587"/>
                  <a:gd name="connsiteY147" fmla="*/ 738187 h 821531"/>
                  <a:gd name="connsiteX148" fmla="*/ 1697831 w 2738587"/>
                  <a:gd name="connsiteY148" fmla="*/ 742950 h 821531"/>
                  <a:gd name="connsiteX149" fmla="*/ 1714500 w 2738587"/>
                  <a:gd name="connsiteY149" fmla="*/ 764381 h 821531"/>
                  <a:gd name="connsiteX150" fmla="*/ 1721643 w 2738587"/>
                  <a:gd name="connsiteY150" fmla="*/ 769143 h 821531"/>
                  <a:gd name="connsiteX151" fmla="*/ 1735931 w 2738587"/>
                  <a:gd name="connsiteY151" fmla="*/ 785812 h 821531"/>
                  <a:gd name="connsiteX152" fmla="*/ 1771650 w 2738587"/>
                  <a:gd name="connsiteY152" fmla="*/ 821531 h 821531"/>
                  <a:gd name="connsiteX153" fmla="*/ 1785937 w 2738587"/>
                  <a:gd name="connsiteY153" fmla="*/ 809625 h 821531"/>
                  <a:gd name="connsiteX154" fmla="*/ 1807368 w 2738587"/>
                  <a:gd name="connsiteY154" fmla="*/ 783431 h 821531"/>
                  <a:gd name="connsiteX155" fmla="*/ 1843087 w 2738587"/>
                  <a:gd name="connsiteY155" fmla="*/ 771525 h 821531"/>
                  <a:gd name="connsiteX156" fmla="*/ 1857375 w 2738587"/>
                  <a:gd name="connsiteY156" fmla="*/ 759618 h 821531"/>
                  <a:gd name="connsiteX157" fmla="*/ 1874043 w 2738587"/>
                  <a:gd name="connsiteY157" fmla="*/ 731043 h 821531"/>
                  <a:gd name="connsiteX158" fmla="*/ 1876425 w 2738587"/>
                  <a:gd name="connsiteY158" fmla="*/ 721518 h 821531"/>
                  <a:gd name="connsiteX159" fmla="*/ 1895475 w 2738587"/>
                  <a:gd name="connsiteY159" fmla="*/ 681037 h 821531"/>
                  <a:gd name="connsiteX160" fmla="*/ 1931193 w 2738587"/>
                  <a:gd name="connsiteY160" fmla="*/ 597693 h 821531"/>
                  <a:gd name="connsiteX161" fmla="*/ 1957387 w 2738587"/>
                  <a:gd name="connsiteY161" fmla="*/ 540543 h 821531"/>
                  <a:gd name="connsiteX162" fmla="*/ 1964531 w 2738587"/>
                  <a:gd name="connsiteY162" fmla="*/ 516731 h 821531"/>
                  <a:gd name="connsiteX163" fmla="*/ 1971675 w 2738587"/>
                  <a:gd name="connsiteY163" fmla="*/ 385762 h 821531"/>
                  <a:gd name="connsiteX164" fmla="*/ 1978818 w 2738587"/>
                  <a:gd name="connsiteY164" fmla="*/ 371475 h 821531"/>
                  <a:gd name="connsiteX165" fmla="*/ 1988343 w 2738587"/>
                  <a:gd name="connsiteY165" fmla="*/ 357187 h 821531"/>
                  <a:gd name="connsiteX166" fmla="*/ 1993106 w 2738587"/>
                  <a:gd name="connsiteY166" fmla="*/ 347662 h 821531"/>
                  <a:gd name="connsiteX167" fmla="*/ 2000250 w 2738587"/>
                  <a:gd name="connsiteY167" fmla="*/ 345281 h 821531"/>
                  <a:gd name="connsiteX168" fmla="*/ 2007393 w 2738587"/>
                  <a:gd name="connsiteY168" fmla="*/ 350043 h 821531"/>
                  <a:gd name="connsiteX169" fmla="*/ 2019300 w 2738587"/>
                  <a:gd name="connsiteY169" fmla="*/ 371475 h 821531"/>
                  <a:gd name="connsiteX170" fmla="*/ 2024062 w 2738587"/>
                  <a:gd name="connsiteY170" fmla="*/ 378618 h 821531"/>
                  <a:gd name="connsiteX171" fmla="*/ 2033587 w 2738587"/>
                  <a:gd name="connsiteY171" fmla="*/ 404812 h 821531"/>
                  <a:gd name="connsiteX172" fmla="*/ 2040731 w 2738587"/>
                  <a:gd name="connsiteY172" fmla="*/ 416718 h 821531"/>
                  <a:gd name="connsiteX173" fmla="*/ 2045493 w 2738587"/>
                  <a:gd name="connsiteY173" fmla="*/ 371475 h 821531"/>
                  <a:gd name="connsiteX174" fmla="*/ 2059781 w 2738587"/>
                  <a:gd name="connsiteY174" fmla="*/ 328612 h 821531"/>
                  <a:gd name="connsiteX175" fmla="*/ 2105025 w 2738587"/>
                  <a:gd name="connsiteY175" fmla="*/ 219075 h 821531"/>
                  <a:gd name="connsiteX176" fmla="*/ 2138362 w 2738587"/>
                  <a:gd name="connsiteY176" fmla="*/ 145256 h 821531"/>
                  <a:gd name="connsiteX177" fmla="*/ 2150268 w 2738587"/>
                  <a:gd name="connsiteY177" fmla="*/ 135731 h 821531"/>
                  <a:gd name="connsiteX178" fmla="*/ 2164556 w 2738587"/>
                  <a:gd name="connsiteY178" fmla="*/ 147637 h 821531"/>
                  <a:gd name="connsiteX179" fmla="*/ 2171700 w 2738587"/>
                  <a:gd name="connsiteY179" fmla="*/ 152400 h 821531"/>
                  <a:gd name="connsiteX180" fmla="*/ 2183606 w 2738587"/>
                  <a:gd name="connsiteY180" fmla="*/ 164306 h 821531"/>
                  <a:gd name="connsiteX181" fmla="*/ 2195512 w 2738587"/>
                  <a:gd name="connsiteY181" fmla="*/ 178593 h 821531"/>
                  <a:gd name="connsiteX182" fmla="*/ 2197893 w 2738587"/>
                  <a:gd name="connsiteY182" fmla="*/ 197643 h 821531"/>
                  <a:gd name="connsiteX183" fmla="*/ 2205037 w 2738587"/>
                  <a:gd name="connsiteY183" fmla="*/ 188118 h 821531"/>
                  <a:gd name="connsiteX184" fmla="*/ 2207418 w 2738587"/>
                  <a:gd name="connsiteY184" fmla="*/ 178593 h 821531"/>
                  <a:gd name="connsiteX185" fmla="*/ 2214562 w 2738587"/>
                  <a:gd name="connsiteY185" fmla="*/ 159543 h 821531"/>
                  <a:gd name="connsiteX186" fmla="*/ 2221706 w 2738587"/>
                  <a:gd name="connsiteY186" fmla="*/ 128587 h 821531"/>
                  <a:gd name="connsiteX187" fmla="*/ 2231231 w 2738587"/>
                  <a:gd name="connsiteY187" fmla="*/ 111918 h 821531"/>
                  <a:gd name="connsiteX188" fmla="*/ 2235993 w 2738587"/>
                  <a:gd name="connsiteY188" fmla="*/ 97631 h 821531"/>
                  <a:gd name="connsiteX189" fmla="*/ 2240756 w 2738587"/>
                  <a:gd name="connsiteY189" fmla="*/ 88106 h 821531"/>
                  <a:gd name="connsiteX190" fmla="*/ 2250281 w 2738587"/>
                  <a:gd name="connsiteY190" fmla="*/ 66675 h 821531"/>
                  <a:gd name="connsiteX191" fmla="*/ 2255043 w 2738587"/>
                  <a:gd name="connsiteY191" fmla="*/ 59531 h 821531"/>
                  <a:gd name="connsiteX192" fmla="*/ 2274093 w 2738587"/>
                  <a:gd name="connsiteY192" fmla="*/ 26193 h 821531"/>
                  <a:gd name="connsiteX193" fmla="*/ 2290762 w 2738587"/>
                  <a:gd name="connsiteY193" fmla="*/ 0 h 821531"/>
                  <a:gd name="connsiteX194" fmla="*/ 2309812 w 2738587"/>
                  <a:gd name="connsiteY194" fmla="*/ 9525 h 821531"/>
                  <a:gd name="connsiteX195" fmla="*/ 2343150 w 2738587"/>
                  <a:gd name="connsiteY195" fmla="*/ 71437 h 821531"/>
                  <a:gd name="connsiteX196" fmla="*/ 2350293 w 2738587"/>
                  <a:gd name="connsiteY196" fmla="*/ 88106 h 821531"/>
                  <a:gd name="connsiteX197" fmla="*/ 2359818 w 2738587"/>
                  <a:gd name="connsiteY197" fmla="*/ 100012 h 821531"/>
                  <a:gd name="connsiteX198" fmla="*/ 2362200 w 2738587"/>
                  <a:gd name="connsiteY198" fmla="*/ 109537 h 821531"/>
                  <a:gd name="connsiteX199" fmla="*/ 2369343 w 2738587"/>
                  <a:gd name="connsiteY199" fmla="*/ 119062 h 821531"/>
                  <a:gd name="connsiteX200" fmla="*/ 2374106 w 2738587"/>
                  <a:gd name="connsiteY200" fmla="*/ 126206 h 821531"/>
                  <a:gd name="connsiteX201" fmla="*/ 2386012 w 2738587"/>
                  <a:gd name="connsiteY201" fmla="*/ 119062 h 821531"/>
                  <a:gd name="connsiteX202" fmla="*/ 2395537 w 2738587"/>
                  <a:gd name="connsiteY202" fmla="*/ 100012 h 821531"/>
                  <a:gd name="connsiteX203" fmla="*/ 2407443 w 2738587"/>
                  <a:gd name="connsiteY203" fmla="*/ 83343 h 821531"/>
                  <a:gd name="connsiteX204" fmla="*/ 2421731 w 2738587"/>
                  <a:gd name="connsiteY204" fmla="*/ 78581 h 821531"/>
                  <a:gd name="connsiteX205" fmla="*/ 2431256 w 2738587"/>
                  <a:gd name="connsiteY205" fmla="*/ 119062 h 821531"/>
                  <a:gd name="connsiteX206" fmla="*/ 2438400 w 2738587"/>
                  <a:gd name="connsiteY206" fmla="*/ 135731 h 821531"/>
                  <a:gd name="connsiteX207" fmla="*/ 2457450 w 2738587"/>
                  <a:gd name="connsiteY207" fmla="*/ 207168 h 821531"/>
                  <a:gd name="connsiteX208" fmla="*/ 2459831 w 2738587"/>
                  <a:gd name="connsiteY208" fmla="*/ 235743 h 821531"/>
                  <a:gd name="connsiteX209" fmla="*/ 2469356 w 2738587"/>
                  <a:gd name="connsiteY209" fmla="*/ 280987 h 821531"/>
                  <a:gd name="connsiteX210" fmla="*/ 2478881 w 2738587"/>
                  <a:gd name="connsiteY210" fmla="*/ 333375 h 821531"/>
                  <a:gd name="connsiteX211" fmla="*/ 2483643 w 2738587"/>
                  <a:gd name="connsiteY211" fmla="*/ 364331 h 821531"/>
                  <a:gd name="connsiteX212" fmla="*/ 2497931 w 2738587"/>
                  <a:gd name="connsiteY212" fmla="*/ 411956 h 821531"/>
                  <a:gd name="connsiteX213" fmla="*/ 2500312 w 2738587"/>
                  <a:gd name="connsiteY213" fmla="*/ 421481 h 821531"/>
                  <a:gd name="connsiteX214" fmla="*/ 2512218 w 2738587"/>
                  <a:gd name="connsiteY214" fmla="*/ 447675 h 821531"/>
                  <a:gd name="connsiteX215" fmla="*/ 2521743 w 2738587"/>
                  <a:gd name="connsiteY215" fmla="*/ 481012 h 821531"/>
                  <a:gd name="connsiteX216" fmla="*/ 2524125 w 2738587"/>
                  <a:gd name="connsiteY216" fmla="*/ 500062 h 821531"/>
                  <a:gd name="connsiteX217" fmla="*/ 2526506 w 2738587"/>
                  <a:gd name="connsiteY217" fmla="*/ 509587 h 821531"/>
                  <a:gd name="connsiteX218" fmla="*/ 2536031 w 2738587"/>
                  <a:gd name="connsiteY218" fmla="*/ 485775 h 821531"/>
                  <a:gd name="connsiteX219" fmla="*/ 2543175 w 2738587"/>
                  <a:gd name="connsiteY219" fmla="*/ 473868 h 821531"/>
                  <a:gd name="connsiteX220" fmla="*/ 2547937 w 2738587"/>
                  <a:gd name="connsiteY220" fmla="*/ 464343 h 821531"/>
                  <a:gd name="connsiteX221" fmla="*/ 2557462 w 2738587"/>
                  <a:gd name="connsiteY221" fmla="*/ 466725 h 821531"/>
                  <a:gd name="connsiteX222" fmla="*/ 2562225 w 2738587"/>
                  <a:gd name="connsiteY222" fmla="*/ 481012 h 821531"/>
                  <a:gd name="connsiteX223" fmla="*/ 2566987 w 2738587"/>
                  <a:gd name="connsiteY223" fmla="*/ 507206 h 821531"/>
                  <a:gd name="connsiteX224" fmla="*/ 2571750 w 2738587"/>
                  <a:gd name="connsiteY224" fmla="*/ 516731 h 821531"/>
                  <a:gd name="connsiteX225" fmla="*/ 2576512 w 2738587"/>
                  <a:gd name="connsiteY225" fmla="*/ 542925 h 821531"/>
                  <a:gd name="connsiteX226" fmla="*/ 2586037 w 2738587"/>
                  <a:gd name="connsiteY226" fmla="*/ 557212 h 821531"/>
                  <a:gd name="connsiteX227" fmla="*/ 2588418 w 2738587"/>
                  <a:gd name="connsiteY227" fmla="*/ 566737 h 821531"/>
                  <a:gd name="connsiteX228" fmla="*/ 2593181 w 2738587"/>
                  <a:gd name="connsiteY228" fmla="*/ 588168 h 821531"/>
                  <a:gd name="connsiteX229" fmla="*/ 2597943 w 2738587"/>
                  <a:gd name="connsiteY229" fmla="*/ 600075 h 821531"/>
                  <a:gd name="connsiteX230" fmla="*/ 2607468 w 2738587"/>
                  <a:gd name="connsiteY230" fmla="*/ 595312 h 821531"/>
                  <a:gd name="connsiteX231" fmla="*/ 2619375 w 2738587"/>
                  <a:gd name="connsiteY231" fmla="*/ 576262 h 821531"/>
                  <a:gd name="connsiteX232" fmla="*/ 2633662 w 2738587"/>
                  <a:gd name="connsiteY232" fmla="*/ 573881 h 821531"/>
                  <a:gd name="connsiteX233" fmla="*/ 2647950 w 2738587"/>
                  <a:gd name="connsiteY233" fmla="*/ 576262 h 821531"/>
                  <a:gd name="connsiteX234" fmla="*/ 2650331 w 2738587"/>
                  <a:gd name="connsiteY234" fmla="*/ 592931 h 821531"/>
                  <a:gd name="connsiteX235" fmla="*/ 2655093 w 2738587"/>
                  <a:gd name="connsiteY235" fmla="*/ 604837 h 821531"/>
                  <a:gd name="connsiteX236" fmla="*/ 2659856 w 2738587"/>
                  <a:gd name="connsiteY236" fmla="*/ 654843 h 821531"/>
                  <a:gd name="connsiteX237" fmla="*/ 2667000 w 2738587"/>
                  <a:gd name="connsiteY237" fmla="*/ 676275 h 821531"/>
                  <a:gd name="connsiteX238" fmla="*/ 2674143 w 2738587"/>
                  <a:gd name="connsiteY238" fmla="*/ 726281 h 821531"/>
                  <a:gd name="connsiteX239" fmla="*/ 2678906 w 2738587"/>
                  <a:gd name="connsiteY239" fmla="*/ 738187 h 821531"/>
                  <a:gd name="connsiteX240" fmla="*/ 2681287 w 2738587"/>
                  <a:gd name="connsiteY240" fmla="*/ 762000 h 821531"/>
                  <a:gd name="connsiteX241" fmla="*/ 2705100 w 2738587"/>
                  <a:gd name="connsiteY241" fmla="*/ 747712 h 821531"/>
                  <a:gd name="connsiteX242" fmla="*/ 2709862 w 2738587"/>
                  <a:gd name="connsiteY242" fmla="*/ 731043 h 821531"/>
                  <a:gd name="connsiteX243" fmla="*/ 2717006 w 2738587"/>
                  <a:gd name="connsiteY243" fmla="*/ 733425 h 821531"/>
                  <a:gd name="connsiteX244" fmla="*/ 2719387 w 2738587"/>
                  <a:gd name="connsiteY244" fmla="*/ 747712 h 821531"/>
                  <a:gd name="connsiteX245" fmla="*/ 2728912 w 2738587"/>
                  <a:gd name="connsiteY245" fmla="*/ 766762 h 821531"/>
                  <a:gd name="connsiteX246" fmla="*/ 2731293 w 2738587"/>
                  <a:gd name="connsiteY246" fmla="*/ 778668 h 821531"/>
                  <a:gd name="connsiteX247" fmla="*/ 2738437 w 2738587"/>
                  <a:gd name="connsiteY247" fmla="*/ 788193 h 821531"/>
                  <a:gd name="connsiteX248" fmla="*/ 2736056 w 2738587"/>
                  <a:gd name="connsiteY248" fmla="*/ 800100 h 821531"/>
                  <a:gd name="connsiteX0" fmla="*/ 0 w 2755255"/>
                  <a:gd name="connsiteY0" fmla="*/ 452438 h 821531"/>
                  <a:gd name="connsiteX1" fmla="*/ 42861 w 2755255"/>
                  <a:gd name="connsiteY1" fmla="*/ 392906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26218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26218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26280 w 2755255"/>
                  <a:gd name="connsiteY54" fmla="*/ 519113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85762 w 2755255"/>
                  <a:gd name="connsiteY28" fmla="*/ 276224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61949 w 2755255"/>
                  <a:gd name="connsiteY27" fmla="*/ 304799 h 821531"/>
                  <a:gd name="connsiteX28" fmla="*/ 385762 w 2755255"/>
                  <a:gd name="connsiteY28" fmla="*/ 276224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23861 w 2755255"/>
                  <a:gd name="connsiteY32" fmla="*/ 280987 h 821531"/>
                  <a:gd name="connsiteX33" fmla="*/ 433386 w 2755255"/>
                  <a:gd name="connsiteY33" fmla="*/ 264318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33386 w 2755255"/>
                  <a:gd name="connsiteY33" fmla="*/ 264318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38136 w 2755255"/>
                  <a:gd name="connsiteY24" fmla="*/ 154781 h 821531"/>
                  <a:gd name="connsiteX25" fmla="*/ 354805 w 2755255"/>
                  <a:gd name="connsiteY25" fmla="*/ 128588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28611 w 2755255"/>
                  <a:gd name="connsiteY24" fmla="*/ 145256 h 821531"/>
                  <a:gd name="connsiteX25" fmla="*/ 354805 w 2755255"/>
                  <a:gd name="connsiteY25" fmla="*/ 128588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28611 w 2755255"/>
                  <a:gd name="connsiteY24" fmla="*/ 145256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52424 w 2755255"/>
                  <a:gd name="connsiteY24" fmla="*/ 147637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40518 w 2755255"/>
                  <a:gd name="connsiteY24" fmla="*/ 145256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40518 w 2755255"/>
                  <a:gd name="connsiteY24" fmla="*/ 145256 h 821531"/>
                  <a:gd name="connsiteX25" fmla="*/ 350042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2755255" h="821531">
                    <a:moveTo>
                      <a:pt x="0" y="452438"/>
                    </a:moveTo>
                    <a:cubicBezTo>
                      <a:pt x="9577" y="447649"/>
                      <a:pt x="21033" y="425451"/>
                      <a:pt x="28573" y="414338"/>
                    </a:cubicBezTo>
                    <a:cubicBezTo>
                      <a:pt x="36113" y="403225"/>
                      <a:pt x="40480" y="392509"/>
                      <a:pt x="45243" y="385762"/>
                    </a:cubicBezTo>
                    <a:cubicBezTo>
                      <a:pt x="50006" y="379015"/>
                      <a:pt x="53180" y="377825"/>
                      <a:pt x="57149" y="373856"/>
                    </a:cubicBezTo>
                    <a:cubicBezTo>
                      <a:pt x="61827" y="359820"/>
                      <a:pt x="56376" y="373664"/>
                      <a:pt x="66674" y="357187"/>
                    </a:cubicBezTo>
                    <a:cubicBezTo>
                      <a:pt x="68555" y="354177"/>
                      <a:pt x="69373" y="350551"/>
                      <a:pt x="71436" y="347662"/>
                    </a:cubicBezTo>
                    <a:cubicBezTo>
                      <a:pt x="73393" y="344922"/>
                      <a:pt x="76559" y="343212"/>
                      <a:pt x="78580" y="340518"/>
                    </a:cubicBezTo>
                    <a:cubicBezTo>
                      <a:pt x="83732" y="333649"/>
                      <a:pt x="88451" y="326449"/>
                      <a:pt x="92868" y="319087"/>
                    </a:cubicBezTo>
                    <a:cubicBezTo>
                      <a:pt x="121713" y="271012"/>
                      <a:pt x="104026" y="296875"/>
                      <a:pt x="133349" y="259556"/>
                    </a:cubicBezTo>
                    <a:cubicBezTo>
                      <a:pt x="140889" y="249960"/>
                      <a:pt x="152002" y="238919"/>
                      <a:pt x="157161" y="230981"/>
                    </a:cubicBezTo>
                    <a:cubicBezTo>
                      <a:pt x="162320" y="223043"/>
                      <a:pt x="157955" y="218677"/>
                      <a:pt x="164305" y="211930"/>
                    </a:cubicBezTo>
                    <a:cubicBezTo>
                      <a:pt x="170655" y="205183"/>
                      <a:pt x="185737" y="190103"/>
                      <a:pt x="195262" y="190500"/>
                    </a:cubicBezTo>
                    <a:cubicBezTo>
                      <a:pt x="204787" y="190897"/>
                      <a:pt x="215899" y="206771"/>
                      <a:pt x="221455" y="214312"/>
                    </a:cubicBezTo>
                    <a:cubicBezTo>
                      <a:pt x="227011" y="221853"/>
                      <a:pt x="226218" y="234949"/>
                      <a:pt x="228599" y="235743"/>
                    </a:cubicBezTo>
                    <a:cubicBezTo>
                      <a:pt x="230980" y="238124"/>
                      <a:pt x="233875" y="240085"/>
                      <a:pt x="235743" y="242887"/>
                    </a:cubicBezTo>
                    <a:cubicBezTo>
                      <a:pt x="237135" y="244976"/>
                      <a:pt x="237632" y="247570"/>
                      <a:pt x="238124" y="250031"/>
                    </a:cubicBezTo>
                    <a:cubicBezTo>
                      <a:pt x="240018" y="259500"/>
                      <a:pt x="240544" y="269238"/>
                      <a:pt x="242886" y="278606"/>
                    </a:cubicBezTo>
                    <a:cubicBezTo>
                      <a:pt x="248343" y="300432"/>
                      <a:pt x="244019" y="292210"/>
                      <a:pt x="252411" y="304800"/>
                    </a:cubicBezTo>
                    <a:cubicBezTo>
                      <a:pt x="257676" y="299535"/>
                      <a:pt x="261003" y="297141"/>
                      <a:pt x="264318" y="290512"/>
                    </a:cubicBezTo>
                    <a:cubicBezTo>
                      <a:pt x="267021" y="285105"/>
                      <a:pt x="269216" y="279456"/>
                      <a:pt x="271461" y="273843"/>
                    </a:cubicBezTo>
                    <a:cubicBezTo>
                      <a:pt x="274644" y="265885"/>
                      <a:pt x="273850" y="263511"/>
                      <a:pt x="278605" y="254793"/>
                    </a:cubicBezTo>
                    <a:cubicBezTo>
                      <a:pt x="282513" y="247629"/>
                      <a:pt x="290117" y="237856"/>
                      <a:pt x="295274" y="230981"/>
                    </a:cubicBezTo>
                    <a:cubicBezTo>
                      <a:pt x="297292" y="224926"/>
                      <a:pt x="298449" y="223837"/>
                      <a:pt x="302418" y="214312"/>
                    </a:cubicBezTo>
                    <a:cubicBezTo>
                      <a:pt x="306387" y="204787"/>
                      <a:pt x="312736" y="185340"/>
                      <a:pt x="319086" y="173831"/>
                    </a:cubicBezTo>
                    <a:cubicBezTo>
                      <a:pt x="325436" y="162322"/>
                      <a:pt x="335359" y="136128"/>
                      <a:pt x="340518" y="145256"/>
                    </a:cubicBezTo>
                    <a:cubicBezTo>
                      <a:pt x="345677" y="154384"/>
                      <a:pt x="347264" y="207566"/>
                      <a:pt x="350042" y="228600"/>
                    </a:cubicBezTo>
                    <a:cubicBezTo>
                      <a:pt x="352820" y="249634"/>
                      <a:pt x="357981" y="258763"/>
                      <a:pt x="357187" y="271463"/>
                    </a:cubicBezTo>
                    <a:cubicBezTo>
                      <a:pt x="356393" y="284163"/>
                      <a:pt x="362345" y="309164"/>
                      <a:pt x="369092" y="309561"/>
                    </a:cubicBezTo>
                    <a:cubicBezTo>
                      <a:pt x="375839" y="309958"/>
                      <a:pt x="391357" y="267532"/>
                      <a:pt x="397668" y="273843"/>
                    </a:cubicBezTo>
                    <a:cubicBezTo>
                      <a:pt x="405209" y="291306"/>
                      <a:pt x="407987" y="407193"/>
                      <a:pt x="414337" y="414337"/>
                    </a:cubicBezTo>
                    <a:cubicBezTo>
                      <a:pt x="420687" y="421481"/>
                      <a:pt x="431005" y="341312"/>
                      <a:pt x="435767" y="316706"/>
                    </a:cubicBezTo>
                    <a:cubicBezTo>
                      <a:pt x="440529" y="292100"/>
                      <a:pt x="441323" y="278208"/>
                      <a:pt x="442911" y="266699"/>
                    </a:cubicBezTo>
                    <a:cubicBezTo>
                      <a:pt x="444499" y="255190"/>
                      <a:pt x="443706" y="251619"/>
                      <a:pt x="445293" y="247650"/>
                    </a:cubicBezTo>
                    <a:cubicBezTo>
                      <a:pt x="446880" y="243681"/>
                      <a:pt x="450238" y="244719"/>
                      <a:pt x="452436" y="242887"/>
                    </a:cubicBezTo>
                    <a:cubicBezTo>
                      <a:pt x="470757" y="227618"/>
                      <a:pt x="448999" y="242796"/>
                      <a:pt x="466724" y="230981"/>
                    </a:cubicBezTo>
                    <a:cubicBezTo>
                      <a:pt x="470693" y="231775"/>
                      <a:pt x="475262" y="231117"/>
                      <a:pt x="478630" y="233362"/>
                    </a:cubicBezTo>
                    <a:cubicBezTo>
                      <a:pt x="486016" y="238286"/>
                      <a:pt x="488379" y="244863"/>
                      <a:pt x="490536" y="252412"/>
                    </a:cubicBezTo>
                    <a:cubicBezTo>
                      <a:pt x="491435" y="255559"/>
                      <a:pt x="491294" y="259095"/>
                      <a:pt x="492918" y="261937"/>
                    </a:cubicBezTo>
                    <a:cubicBezTo>
                      <a:pt x="494589" y="264861"/>
                      <a:pt x="497680" y="266700"/>
                      <a:pt x="500061" y="269081"/>
                    </a:cubicBezTo>
                    <a:cubicBezTo>
                      <a:pt x="500855" y="273050"/>
                      <a:pt x="501719" y="277005"/>
                      <a:pt x="502443" y="280987"/>
                    </a:cubicBezTo>
                    <a:cubicBezTo>
                      <a:pt x="504634" y="293037"/>
                      <a:pt x="504862" y="300132"/>
                      <a:pt x="509586" y="311943"/>
                    </a:cubicBezTo>
                    <a:cubicBezTo>
                      <a:pt x="510581" y="314429"/>
                      <a:pt x="520910" y="327835"/>
                      <a:pt x="521493" y="328612"/>
                    </a:cubicBezTo>
                    <a:cubicBezTo>
                      <a:pt x="522287" y="330993"/>
                      <a:pt x="521096" y="330994"/>
                      <a:pt x="523874" y="335756"/>
                    </a:cubicBezTo>
                    <a:cubicBezTo>
                      <a:pt x="526652" y="340518"/>
                      <a:pt x="536454" y="354075"/>
                      <a:pt x="538161" y="357187"/>
                    </a:cubicBezTo>
                    <a:cubicBezTo>
                      <a:pt x="549949" y="378683"/>
                      <a:pt x="554036" y="388541"/>
                      <a:pt x="564355" y="409575"/>
                    </a:cubicBezTo>
                    <a:cubicBezTo>
                      <a:pt x="574674" y="430609"/>
                      <a:pt x="574225" y="442775"/>
                      <a:pt x="600074" y="483393"/>
                    </a:cubicBezTo>
                    <a:cubicBezTo>
                      <a:pt x="623740" y="443951"/>
                      <a:pt x="586397" y="504805"/>
                      <a:pt x="619124" y="457200"/>
                    </a:cubicBezTo>
                    <a:cubicBezTo>
                      <a:pt x="624368" y="449572"/>
                      <a:pt x="628405" y="441174"/>
                      <a:pt x="633411" y="433387"/>
                    </a:cubicBezTo>
                    <a:cubicBezTo>
                      <a:pt x="635557" y="430049"/>
                      <a:pt x="638174" y="427037"/>
                      <a:pt x="640555" y="423862"/>
                    </a:cubicBezTo>
                    <a:cubicBezTo>
                      <a:pt x="642977" y="416597"/>
                      <a:pt x="647343" y="401259"/>
                      <a:pt x="652461" y="395287"/>
                    </a:cubicBezTo>
                    <a:cubicBezTo>
                      <a:pt x="654095" y="393381"/>
                      <a:pt x="657224" y="393700"/>
                      <a:pt x="659605" y="392906"/>
                    </a:cubicBezTo>
                    <a:cubicBezTo>
                      <a:pt x="672906" y="412856"/>
                      <a:pt x="676671" y="420687"/>
                      <a:pt x="683418" y="435768"/>
                    </a:cubicBezTo>
                    <a:cubicBezTo>
                      <a:pt x="690165" y="450849"/>
                      <a:pt x="692942" y="469502"/>
                      <a:pt x="700086" y="483393"/>
                    </a:cubicBezTo>
                    <a:cubicBezTo>
                      <a:pt x="707230" y="497284"/>
                      <a:pt x="723105" y="517525"/>
                      <a:pt x="726280" y="519113"/>
                    </a:cubicBezTo>
                    <a:cubicBezTo>
                      <a:pt x="727868" y="516732"/>
                      <a:pt x="728662" y="491728"/>
                      <a:pt x="731043" y="478631"/>
                    </a:cubicBezTo>
                    <a:cubicBezTo>
                      <a:pt x="733424" y="465534"/>
                      <a:pt x="736599" y="444103"/>
                      <a:pt x="740568" y="440531"/>
                    </a:cubicBezTo>
                    <a:cubicBezTo>
                      <a:pt x="744537" y="436959"/>
                      <a:pt x="752135" y="450852"/>
                      <a:pt x="754855" y="457200"/>
                    </a:cubicBezTo>
                    <a:cubicBezTo>
                      <a:pt x="756144" y="460208"/>
                      <a:pt x="755612" y="463884"/>
                      <a:pt x="757236" y="466725"/>
                    </a:cubicBezTo>
                    <a:cubicBezTo>
                      <a:pt x="758907" y="469649"/>
                      <a:pt x="762586" y="471018"/>
                      <a:pt x="764380" y="473868"/>
                    </a:cubicBezTo>
                    <a:cubicBezTo>
                      <a:pt x="789621" y="513957"/>
                      <a:pt x="811448" y="556214"/>
                      <a:pt x="838199" y="595312"/>
                    </a:cubicBezTo>
                    <a:cubicBezTo>
                      <a:pt x="848518" y="610393"/>
                      <a:pt x="858478" y="625726"/>
                      <a:pt x="869155" y="640556"/>
                    </a:cubicBezTo>
                    <a:cubicBezTo>
                      <a:pt x="872777" y="645587"/>
                      <a:pt x="876168" y="651037"/>
                      <a:pt x="881061" y="654843"/>
                    </a:cubicBezTo>
                    <a:cubicBezTo>
                      <a:pt x="883644" y="656852"/>
                      <a:pt x="887411" y="656431"/>
                      <a:pt x="890586" y="657225"/>
                    </a:cubicBezTo>
                    <a:cubicBezTo>
                      <a:pt x="894555" y="654844"/>
                      <a:pt x="898790" y="652858"/>
                      <a:pt x="902493" y="650081"/>
                    </a:cubicBezTo>
                    <a:cubicBezTo>
                      <a:pt x="909712" y="644667"/>
                      <a:pt x="924562" y="623747"/>
                      <a:pt x="926305" y="621506"/>
                    </a:cubicBezTo>
                    <a:cubicBezTo>
                      <a:pt x="931068" y="608012"/>
                      <a:pt x="935122" y="594247"/>
                      <a:pt x="940593" y="581025"/>
                    </a:cubicBezTo>
                    <a:cubicBezTo>
                      <a:pt x="944665" y="571185"/>
                      <a:pt x="951298" y="562479"/>
                      <a:pt x="954880" y="552450"/>
                    </a:cubicBezTo>
                    <a:cubicBezTo>
                      <a:pt x="959283" y="540122"/>
                      <a:pt x="961230" y="527050"/>
                      <a:pt x="964405" y="514350"/>
                    </a:cubicBezTo>
                    <a:cubicBezTo>
                      <a:pt x="965199" y="496094"/>
                      <a:pt x="964839" y="477751"/>
                      <a:pt x="966786" y="459581"/>
                    </a:cubicBezTo>
                    <a:cubicBezTo>
                      <a:pt x="967241" y="455331"/>
                      <a:pt x="970048" y="451677"/>
                      <a:pt x="971549" y="447675"/>
                    </a:cubicBezTo>
                    <a:cubicBezTo>
                      <a:pt x="972430" y="445325"/>
                      <a:pt x="972639" y="442683"/>
                      <a:pt x="973930" y="440531"/>
                    </a:cubicBezTo>
                    <a:cubicBezTo>
                      <a:pt x="977443" y="434676"/>
                      <a:pt x="982048" y="429543"/>
                      <a:pt x="985836" y="423862"/>
                    </a:cubicBezTo>
                    <a:cubicBezTo>
                      <a:pt x="988403" y="420011"/>
                      <a:pt x="990599" y="415925"/>
                      <a:pt x="992980" y="411956"/>
                    </a:cubicBezTo>
                    <a:cubicBezTo>
                      <a:pt x="999330" y="412750"/>
                      <a:pt x="1005856" y="412653"/>
                      <a:pt x="1012030" y="414337"/>
                    </a:cubicBezTo>
                    <a:cubicBezTo>
                      <a:pt x="1014791" y="415090"/>
                      <a:pt x="1016614" y="417820"/>
                      <a:pt x="1019174" y="419100"/>
                    </a:cubicBezTo>
                    <a:cubicBezTo>
                      <a:pt x="1021419" y="420223"/>
                      <a:pt x="1024073" y="420358"/>
                      <a:pt x="1026318" y="421481"/>
                    </a:cubicBezTo>
                    <a:cubicBezTo>
                      <a:pt x="1030458" y="423551"/>
                      <a:pt x="1034255" y="426244"/>
                      <a:pt x="1038224" y="428625"/>
                    </a:cubicBezTo>
                    <a:cubicBezTo>
                      <a:pt x="1045368" y="427037"/>
                      <a:pt x="1053334" y="427549"/>
                      <a:pt x="1059655" y="423862"/>
                    </a:cubicBezTo>
                    <a:cubicBezTo>
                      <a:pt x="1063653" y="421530"/>
                      <a:pt x="1064884" y="416169"/>
                      <a:pt x="1066799" y="411956"/>
                    </a:cubicBezTo>
                    <a:cubicBezTo>
                      <a:pt x="1069330" y="406388"/>
                      <a:pt x="1074853" y="386148"/>
                      <a:pt x="1076324" y="381000"/>
                    </a:cubicBezTo>
                    <a:cubicBezTo>
                      <a:pt x="1077118" y="375444"/>
                      <a:pt x="1077782" y="369867"/>
                      <a:pt x="1078705" y="364331"/>
                    </a:cubicBezTo>
                    <a:cubicBezTo>
                      <a:pt x="1081459" y="347808"/>
                      <a:pt x="1081523" y="355202"/>
                      <a:pt x="1083468" y="335756"/>
                    </a:cubicBezTo>
                    <a:cubicBezTo>
                      <a:pt x="1084498" y="325458"/>
                      <a:pt x="1083942" y="314972"/>
                      <a:pt x="1085849" y="304800"/>
                    </a:cubicBezTo>
                    <a:cubicBezTo>
                      <a:pt x="1086737" y="300063"/>
                      <a:pt x="1098573" y="290042"/>
                      <a:pt x="1100136" y="288131"/>
                    </a:cubicBezTo>
                    <a:cubicBezTo>
                      <a:pt x="1104460" y="282846"/>
                      <a:pt x="1107506" y="276566"/>
                      <a:pt x="1112043" y="271462"/>
                    </a:cubicBezTo>
                    <a:cubicBezTo>
                      <a:pt x="1113944" y="269323"/>
                      <a:pt x="1116857" y="268363"/>
                      <a:pt x="1119186" y="266700"/>
                    </a:cubicBezTo>
                    <a:cubicBezTo>
                      <a:pt x="1122416" y="264393"/>
                      <a:pt x="1125536" y="261937"/>
                      <a:pt x="1128711" y="259556"/>
                    </a:cubicBezTo>
                    <a:cubicBezTo>
                      <a:pt x="1129505" y="257175"/>
                      <a:pt x="1129525" y="254372"/>
                      <a:pt x="1131093" y="252412"/>
                    </a:cubicBezTo>
                    <a:cubicBezTo>
                      <a:pt x="1141777" y="239057"/>
                      <a:pt x="1144139" y="238157"/>
                      <a:pt x="1154905" y="230981"/>
                    </a:cubicBezTo>
                    <a:cubicBezTo>
                      <a:pt x="1157286" y="227806"/>
                      <a:pt x="1159742" y="224686"/>
                      <a:pt x="1162049" y="221456"/>
                    </a:cubicBezTo>
                    <a:cubicBezTo>
                      <a:pt x="1166624" y="215051"/>
                      <a:pt x="1169793" y="209343"/>
                      <a:pt x="1173955" y="202406"/>
                    </a:cubicBezTo>
                    <a:cubicBezTo>
                      <a:pt x="1174008" y="202140"/>
                      <a:pt x="1177755" y="182419"/>
                      <a:pt x="1178718" y="180975"/>
                    </a:cubicBezTo>
                    <a:cubicBezTo>
                      <a:pt x="1180305" y="178594"/>
                      <a:pt x="1183480" y="177800"/>
                      <a:pt x="1185861" y="176212"/>
                    </a:cubicBezTo>
                    <a:cubicBezTo>
                      <a:pt x="1188242" y="177800"/>
                      <a:pt x="1191173" y="178776"/>
                      <a:pt x="1193005" y="180975"/>
                    </a:cubicBezTo>
                    <a:cubicBezTo>
                      <a:pt x="1195278" y="183702"/>
                      <a:pt x="1196370" y="187237"/>
                      <a:pt x="1197768" y="190500"/>
                    </a:cubicBezTo>
                    <a:cubicBezTo>
                      <a:pt x="1198757" y="192807"/>
                      <a:pt x="1199217" y="195313"/>
                      <a:pt x="1200149" y="197643"/>
                    </a:cubicBezTo>
                    <a:cubicBezTo>
                      <a:pt x="1203981" y="207224"/>
                      <a:pt x="1209553" y="216207"/>
                      <a:pt x="1212055" y="226218"/>
                    </a:cubicBezTo>
                    <a:cubicBezTo>
                      <a:pt x="1212849" y="229393"/>
                      <a:pt x="1212702" y="232968"/>
                      <a:pt x="1214436" y="235743"/>
                    </a:cubicBezTo>
                    <a:cubicBezTo>
                      <a:pt x="1216816" y="239551"/>
                      <a:pt x="1221267" y="241676"/>
                      <a:pt x="1223961" y="245268"/>
                    </a:cubicBezTo>
                    <a:cubicBezTo>
                      <a:pt x="1226091" y="248108"/>
                      <a:pt x="1226963" y="251711"/>
                      <a:pt x="1228724" y="254793"/>
                    </a:cubicBezTo>
                    <a:cubicBezTo>
                      <a:pt x="1230144" y="257278"/>
                      <a:pt x="1232066" y="259452"/>
                      <a:pt x="1233486" y="261937"/>
                    </a:cubicBezTo>
                    <a:cubicBezTo>
                      <a:pt x="1235247" y="265019"/>
                      <a:pt x="1236368" y="268452"/>
                      <a:pt x="1238249" y="271462"/>
                    </a:cubicBezTo>
                    <a:cubicBezTo>
                      <a:pt x="1253699" y="296181"/>
                      <a:pt x="1238094" y="266387"/>
                      <a:pt x="1250155" y="290512"/>
                    </a:cubicBezTo>
                    <a:cubicBezTo>
                      <a:pt x="1281947" y="282565"/>
                      <a:pt x="1247974" y="293427"/>
                      <a:pt x="1293018" y="233362"/>
                    </a:cubicBezTo>
                    <a:cubicBezTo>
                      <a:pt x="1302181" y="221143"/>
                      <a:pt x="1297355" y="226643"/>
                      <a:pt x="1307305" y="216693"/>
                    </a:cubicBezTo>
                    <a:cubicBezTo>
                      <a:pt x="1308099" y="214312"/>
                      <a:pt x="1308145" y="211531"/>
                      <a:pt x="1309686" y="209550"/>
                    </a:cubicBezTo>
                    <a:cubicBezTo>
                      <a:pt x="1313821" y="204233"/>
                      <a:pt x="1323974" y="195262"/>
                      <a:pt x="1323974" y="195262"/>
                    </a:cubicBezTo>
                    <a:cubicBezTo>
                      <a:pt x="1331631" y="198325"/>
                      <a:pt x="1338668" y="199327"/>
                      <a:pt x="1343024" y="207168"/>
                    </a:cubicBezTo>
                    <a:cubicBezTo>
                      <a:pt x="1348871" y="217693"/>
                      <a:pt x="1346958" y="222663"/>
                      <a:pt x="1350168" y="233362"/>
                    </a:cubicBezTo>
                    <a:cubicBezTo>
                      <a:pt x="1351396" y="237456"/>
                      <a:pt x="1353578" y="241213"/>
                      <a:pt x="1354930" y="245268"/>
                    </a:cubicBezTo>
                    <a:cubicBezTo>
                      <a:pt x="1356757" y="250750"/>
                      <a:pt x="1358105" y="256381"/>
                      <a:pt x="1359693" y="261937"/>
                    </a:cubicBezTo>
                    <a:cubicBezTo>
                      <a:pt x="1360487" y="268287"/>
                      <a:pt x="1361367" y="274627"/>
                      <a:pt x="1362074" y="280987"/>
                    </a:cubicBezTo>
                    <a:cubicBezTo>
                      <a:pt x="1362955" y="288915"/>
                      <a:pt x="1362381" y="297097"/>
                      <a:pt x="1364455" y="304800"/>
                    </a:cubicBezTo>
                    <a:cubicBezTo>
                      <a:pt x="1367981" y="317897"/>
                      <a:pt x="1373800" y="330269"/>
                      <a:pt x="1378743" y="342900"/>
                    </a:cubicBezTo>
                    <a:cubicBezTo>
                      <a:pt x="1380946" y="348529"/>
                      <a:pt x="1383820" y="353887"/>
                      <a:pt x="1385886" y="359568"/>
                    </a:cubicBezTo>
                    <a:cubicBezTo>
                      <a:pt x="1387004" y="362644"/>
                      <a:pt x="1386259" y="366510"/>
                      <a:pt x="1388268" y="369093"/>
                    </a:cubicBezTo>
                    <a:cubicBezTo>
                      <a:pt x="1392074" y="373987"/>
                      <a:pt x="1397793" y="377031"/>
                      <a:pt x="1402555" y="381000"/>
                    </a:cubicBezTo>
                    <a:cubicBezTo>
                      <a:pt x="1410966" y="402024"/>
                      <a:pt x="1406279" y="388753"/>
                      <a:pt x="1414461" y="421481"/>
                    </a:cubicBezTo>
                    <a:cubicBezTo>
                      <a:pt x="1415854" y="427053"/>
                      <a:pt x="1419193" y="441434"/>
                      <a:pt x="1421605" y="445293"/>
                    </a:cubicBezTo>
                    <a:cubicBezTo>
                      <a:pt x="1423122" y="447720"/>
                      <a:pt x="1426368" y="448468"/>
                      <a:pt x="1428749" y="450056"/>
                    </a:cubicBezTo>
                    <a:cubicBezTo>
                      <a:pt x="1434362" y="466896"/>
                      <a:pt x="1433576" y="463554"/>
                      <a:pt x="1438274" y="492918"/>
                    </a:cubicBezTo>
                    <a:cubicBezTo>
                      <a:pt x="1442036" y="516431"/>
                      <a:pt x="1438798" y="511951"/>
                      <a:pt x="1443036" y="531018"/>
                    </a:cubicBezTo>
                    <a:cubicBezTo>
                      <a:pt x="1444153" y="536043"/>
                      <a:pt x="1447672" y="543674"/>
                      <a:pt x="1450180" y="547687"/>
                    </a:cubicBezTo>
                    <a:cubicBezTo>
                      <a:pt x="1452283" y="551053"/>
                      <a:pt x="1455397" y="553743"/>
                      <a:pt x="1457324" y="557212"/>
                    </a:cubicBezTo>
                    <a:cubicBezTo>
                      <a:pt x="1459693" y="561477"/>
                      <a:pt x="1462687" y="570919"/>
                      <a:pt x="1464468" y="576262"/>
                    </a:cubicBezTo>
                    <a:cubicBezTo>
                      <a:pt x="1470818" y="569912"/>
                      <a:pt x="1478898" y="564913"/>
                      <a:pt x="1483518" y="557212"/>
                    </a:cubicBezTo>
                    <a:cubicBezTo>
                      <a:pt x="1496202" y="536070"/>
                      <a:pt x="1486215" y="553813"/>
                      <a:pt x="1500186" y="523875"/>
                    </a:cubicBezTo>
                    <a:cubicBezTo>
                      <a:pt x="1502438" y="519050"/>
                      <a:pt x="1504276" y="513949"/>
                      <a:pt x="1507330" y="509587"/>
                    </a:cubicBezTo>
                    <a:cubicBezTo>
                      <a:pt x="1509905" y="505909"/>
                      <a:pt x="1513980" y="503511"/>
                      <a:pt x="1516855" y="500062"/>
                    </a:cubicBezTo>
                    <a:cubicBezTo>
                      <a:pt x="1518441" y="498159"/>
                      <a:pt x="1531777" y="478208"/>
                      <a:pt x="1538286" y="473868"/>
                    </a:cubicBezTo>
                    <a:cubicBezTo>
                      <a:pt x="1540375" y="472476"/>
                      <a:pt x="1543049" y="472281"/>
                      <a:pt x="1545430" y="471487"/>
                    </a:cubicBezTo>
                    <a:cubicBezTo>
                      <a:pt x="1550810" y="514532"/>
                      <a:pt x="1542451" y="463012"/>
                      <a:pt x="1559718" y="516731"/>
                    </a:cubicBezTo>
                    <a:cubicBezTo>
                      <a:pt x="1563960" y="529928"/>
                      <a:pt x="1565435" y="543883"/>
                      <a:pt x="1569243" y="557212"/>
                    </a:cubicBezTo>
                    <a:cubicBezTo>
                      <a:pt x="1573380" y="571693"/>
                      <a:pt x="1578768" y="585787"/>
                      <a:pt x="1583530" y="600075"/>
                    </a:cubicBezTo>
                    <a:cubicBezTo>
                      <a:pt x="1590474" y="648683"/>
                      <a:pt x="1580677" y="597230"/>
                      <a:pt x="1590674" y="623887"/>
                    </a:cubicBezTo>
                    <a:cubicBezTo>
                      <a:pt x="1592095" y="627677"/>
                      <a:pt x="1591990" y="631888"/>
                      <a:pt x="1593055" y="635793"/>
                    </a:cubicBezTo>
                    <a:cubicBezTo>
                      <a:pt x="1594376" y="640636"/>
                      <a:pt x="1596342" y="645283"/>
                      <a:pt x="1597818" y="650081"/>
                    </a:cubicBezTo>
                    <a:cubicBezTo>
                      <a:pt x="1599517" y="655604"/>
                      <a:pt x="1601369" y="661100"/>
                      <a:pt x="1602580" y="666750"/>
                    </a:cubicBezTo>
                    <a:cubicBezTo>
                      <a:pt x="1603756" y="672238"/>
                      <a:pt x="1603515" y="677995"/>
                      <a:pt x="1604961" y="683418"/>
                    </a:cubicBezTo>
                    <a:cubicBezTo>
                      <a:pt x="1608158" y="695405"/>
                      <a:pt x="1611790" y="701839"/>
                      <a:pt x="1616868" y="711993"/>
                    </a:cubicBezTo>
                    <a:cubicBezTo>
                      <a:pt x="1623850" y="739923"/>
                      <a:pt x="1613041" y="703627"/>
                      <a:pt x="1626393" y="728662"/>
                    </a:cubicBezTo>
                    <a:cubicBezTo>
                      <a:pt x="1647515" y="768267"/>
                      <a:pt x="1628417" y="747355"/>
                      <a:pt x="1645443" y="764381"/>
                    </a:cubicBezTo>
                    <a:cubicBezTo>
                      <a:pt x="1648618" y="763587"/>
                      <a:pt x="1651960" y="763289"/>
                      <a:pt x="1654968" y="762000"/>
                    </a:cubicBezTo>
                    <a:cubicBezTo>
                      <a:pt x="1657598" y="760873"/>
                      <a:pt x="1660001" y="759171"/>
                      <a:pt x="1662111" y="757237"/>
                    </a:cubicBezTo>
                    <a:cubicBezTo>
                      <a:pt x="1684073" y="737105"/>
                      <a:pt x="1679602" y="742375"/>
                      <a:pt x="1690686" y="723900"/>
                    </a:cubicBezTo>
                    <a:cubicBezTo>
                      <a:pt x="1694655" y="726281"/>
                      <a:pt x="1699079" y="728031"/>
                      <a:pt x="1702593" y="731043"/>
                    </a:cubicBezTo>
                    <a:cubicBezTo>
                      <a:pt x="1704766" y="732905"/>
                      <a:pt x="1705331" y="736163"/>
                      <a:pt x="1707355" y="738187"/>
                    </a:cubicBezTo>
                    <a:cubicBezTo>
                      <a:pt x="1709379" y="740211"/>
                      <a:pt x="1712118" y="741362"/>
                      <a:pt x="1714499" y="742950"/>
                    </a:cubicBezTo>
                    <a:cubicBezTo>
                      <a:pt x="1720758" y="755470"/>
                      <a:pt x="1718352" y="753167"/>
                      <a:pt x="1731168" y="764381"/>
                    </a:cubicBezTo>
                    <a:cubicBezTo>
                      <a:pt x="1733322" y="766265"/>
                      <a:pt x="1736288" y="767120"/>
                      <a:pt x="1738311" y="769143"/>
                    </a:cubicBezTo>
                    <a:cubicBezTo>
                      <a:pt x="1743486" y="774318"/>
                      <a:pt x="1747546" y="780518"/>
                      <a:pt x="1752599" y="785812"/>
                    </a:cubicBezTo>
                    <a:cubicBezTo>
                      <a:pt x="1764225" y="797992"/>
                      <a:pt x="1788318" y="821531"/>
                      <a:pt x="1788318" y="821531"/>
                    </a:cubicBezTo>
                    <a:cubicBezTo>
                      <a:pt x="1795663" y="816633"/>
                      <a:pt x="1796496" y="816752"/>
                      <a:pt x="1802605" y="809625"/>
                    </a:cubicBezTo>
                    <a:cubicBezTo>
                      <a:pt x="1809947" y="801060"/>
                      <a:pt x="1813334" y="786998"/>
                      <a:pt x="1824036" y="783431"/>
                    </a:cubicBezTo>
                    <a:lnTo>
                      <a:pt x="1859755" y="771525"/>
                    </a:lnTo>
                    <a:cubicBezTo>
                      <a:pt x="1864518" y="767556"/>
                      <a:pt x="1870038" y="764351"/>
                      <a:pt x="1874043" y="759618"/>
                    </a:cubicBezTo>
                    <a:cubicBezTo>
                      <a:pt x="1876268" y="756988"/>
                      <a:pt x="1888081" y="738055"/>
                      <a:pt x="1890711" y="731043"/>
                    </a:cubicBezTo>
                    <a:cubicBezTo>
                      <a:pt x="1891860" y="727979"/>
                      <a:pt x="1891804" y="724526"/>
                      <a:pt x="1893093" y="721518"/>
                    </a:cubicBezTo>
                    <a:cubicBezTo>
                      <a:pt x="1898968" y="707811"/>
                      <a:pt x="1905165" y="694217"/>
                      <a:pt x="1912143" y="681037"/>
                    </a:cubicBezTo>
                    <a:cubicBezTo>
                      <a:pt x="1958260" y="593926"/>
                      <a:pt x="1911346" y="687907"/>
                      <a:pt x="1947861" y="597693"/>
                    </a:cubicBezTo>
                    <a:cubicBezTo>
                      <a:pt x="1955723" y="578268"/>
                      <a:pt x="1967428" y="560423"/>
                      <a:pt x="1974055" y="540543"/>
                    </a:cubicBezTo>
                    <a:cubicBezTo>
                      <a:pt x="1978263" y="527918"/>
                      <a:pt x="1975746" y="535813"/>
                      <a:pt x="1981199" y="516731"/>
                    </a:cubicBezTo>
                    <a:cubicBezTo>
                      <a:pt x="1982412" y="491247"/>
                      <a:pt x="1986575" y="399910"/>
                      <a:pt x="1988343" y="385762"/>
                    </a:cubicBezTo>
                    <a:cubicBezTo>
                      <a:pt x="1989003" y="380479"/>
                      <a:pt x="1992803" y="376074"/>
                      <a:pt x="1995486" y="371475"/>
                    </a:cubicBezTo>
                    <a:cubicBezTo>
                      <a:pt x="1998370" y="366531"/>
                      <a:pt x="2002066" y="362095"/>
                      <a:pt x="2005011" y="357187"/>
                    </a:cubicBezTo>
                    <a:cubicBezTo>
                      <a:pt x="2006837" y="354143"/>
                      <a:pt x="2007264" y="350172"/>
                      <a:pt x="2009774" y="347662"/>
                    </a:cubicBezTo>
                    <a:cubicBezTo>
                      <a:pt x="2011549" y="345887"/>
                      <a:pt x="2014537" y="346075"/>
                      <a:pt x="2016918" y="345281"/>
                    </a:cubicBezTo>
                    <a:cubicBezTo>
                      <a:pt x="2019299" y="346868"/>
                      <a:pt x="2022038" y="348020"/>
                      <a:pt x="2024061" y="350043"/>
                    </a:cubicBezTo>
                    <a:cubicBezTo>
                      <a:pt x="2028088" y="354070"/>
                      <a:pt x="2034409" y="368669"/>
                      <a:pt x="2035968" y="371475"/>
                    </a:cubicBezTo>
                    <a:cubicBezTo>
                      <a:pt x="2037358" y="373976"/>
                      <a:pt x="2039143" y="376237"/>
                      <a:pt x="2040730" y="378618"/>
                    </a:cubicBezTo>
                    <a:cubicBezTo>
                      <a:pt x="2043474" y="386852"/>
                      <a:pt x="2047042" y="397851"/>
                      <a:pt x="2050255" y="404812"/>
                    </a:cubicBezTo>
                    <a:cubicBezTo>
                      <a:pt x="2052195" y="409014"/>
                      <a:pt x="2055018" y="412749"/>
                      <a:pt x="2057399" y="416718"/>
                    </a:cubicBezTo>
                    <a:cubicBezTo>
                      <a:pt x="2058986" y="401637"/>
                      <a:pt x="2058956" y="386297"/>
                      <a:pt x="2062161" y="371475"/>
                    </a:cubicBezTo>
                    <a:cubicBezTo>
                      <a:pt x="2065344" y="356755"/>
                      <a:pt x="2070969" y="342640"/>
                      <a:pt x="2076449" y="328612"/>
                    </a:cubicBezTo>
                    <a:cubicBezTo>
                      <a:pt x="2090823" y="291815"/>
                      <a:pt x="2107432" y="255916"/>
                      <a:pt x="2121693" y="219075"/>
                    </a:cubicBezTo>
                    <a:cubicBezTo>
                      <a:pt x="2147324" y="152862"/>
                      <a:pt x="2116752" y="207892"/>
                      <a:pt x="2155030" y="145256"/>
                    </a:cubicBezTo>
                    <a:cubicBezTo>
                      <a:pt x="2160541" y="136239"/>
                      <a:pt x="2157643" y="138829"/>
                      <a:pt x="2166936" y="135731"/>
                    </a:cubicBezTo>
                    <a:cubicBezTo>
                      <a:pt x="2187368" y="145946"/>
                      <a:pt x="2167762" y="134175"/>
                      <a:pt x="2181224" y="147637"/>
                    </a:cubicBezTo>
                    <a:cubicBezTo>
                      <a:pt x="2183248" y="149661"/>
                      <a:pt x="2186214" y="150515"/>
                      <a:pt x="2188368" y="152400"/>
                    </a:cubicBezTo>
                    <a:cubicBezTo>
                      <a:pt x="2192592" y="156096"/>
                      <a:pt x="2196578" y="160082"/>
                      <a:pt x="2200274" y="164306"/>
                    </a:cubicBezTo>
                    <a:cubicBezTo>
                      <a:pt x="2223463" y="190809"/>
                      <a:pt x="2183527" y="149944"/>
                      <a:pt x="2212180" y="178593"/>
                    </a:cubicBezTo>
                    <a:cubicBezTo>
                      <a:pt x="2212974" y="184943"/>
                      <a:pt x="2210036" y="193118"/>
                      <a:pt x="2214561" y="197643"/>
                    </a:cubicBezTo>
                    <a:cubicBezTo>
                      <a:pt x="2217367" y="200449"/>
                      <a:pt x="2219930" y="191668"/>
                      <a:pt x="2221705" y="188118"/>
                    </a:cubicBezTo>
                    <a:cubicBezTo>
                      <a:pt x="2223169" y="185191"/>
                      <a:pt x="2223051" y="181698"/>
                      <a:pt x="2224086" y="178593"/>
                    </a:cubicBezTo>
                    <a:cubicBezTo>
                      <a:pt x="2226231" y="172159"/>
                      <a:pt x="2229367" y="166064"/>
                      <a:pt x="2231230" y="159543"/>
                    </a:cubicBezTo>
                    <a:cubicBezTo>
                      <a:pt x="2234139" y="149361"/>
                      <a:pt x="2234876" y="138582"/>
                      <a:pt x="2238374" y="128587"/>
                    </a:cubicBezTo>
                    <a:cubicBezTo>
                      <a:pt x="2240488" y="122547"/>
                      <a:pt x="2245217" y="117729"/>
                      <a:pt x="2247899" y="111918"/>
                    </a:cubicBezTo>
                    <a:cubicBezTo>
                      <a:pt x="2250003" y="107360"/>
                      <a:pt x="2250797" y="102292"/>
                      <a:pt x="2252661" y="97631"/>
                    </a:cubicBezTo>
                    <a:cubicBezTo>
                      <a:pt x="2253979" y="94335"/>
                      <a:pt x="2255982" y="91350"/>
                      <a:pt x="2257424" y="88106"/>
                    </a:cubicBezTo>
                    <a:cubicBezTo>
                      <a:pt x="2262532" y="76612"/>
                      <a:pt x="2261081" y="76944"/>
                      <a:pt x="2266949" y="66675"/>
                    </a:cubicBezTo>
                    <a:cubicBezTo>
                      <a:pt x="2268369" y="64190"/>
                      <a:pt x="2270260" y="61998"/>
                      <a:pt x="2271711" y="59531"/>
                    </a:cubicBezTo>
                    <a:cubicBezTo>
                      <a:pt x="2278200" y="48499"/>
                      <a:pt x="2283661" y="36842"/>
                      <a:pt x="2290761" y="26193"/>
                    </a:cubicBezTo>
                    <a:cubicBezTo>
                      <a:pt x="2302853" y="8055"/>
                      <a:pt x="2297341" y="16814"/>
                      <a:pt x="2307430" y="0"/>
                    </a:cubicBezTo>
                    <a:cubicBezTo>
                      <a:pt x="2313780" y="3175"/>
                      <a:pt x="2322282" y="3800"/>
                      <a:pt x="2326480" y="9525"/>
                    </a:cubicBezTo>
                    <a:cubicBezTo>
                      <a:pt x="2340341" y="28426"/>
                      <a:pt x="2349084" y="50600"/>
                      <a:pt x="2359818" y="71437"/>
                    </a:cubicBezTo>
                    <a:cubicBezTo>
                      <a:pt x="2362586" y="76811"/>
                      <a:pt x="2363915" y="82884"/>
                      <a:pt x="2366961" y="88106"/>
                    </a:cubicBezTo>
                    <a:cubicBezTo>
                      <a:pt x="2369522" y="92496"/>
                      <a:pt x="2373311" y="96043"/>
                      <a:pt x="2376486" y="100012"/>
                    </a:cubicBezTo>
                    <a:cubicBezTo>
                      <a:pt x="2377280" y="103187"/>
                      <a:pt x="2377404" y="106610"/>
                      <a:pt x="2378868" y="109537"/>
                    </a:cubicBezTo>
                    <a:cubicBezTo>
                      <a:pt x="2380643" y="113087"/>
                      <a:pt x="2383704" y="115833"/>
                      <a:pt x="2386011" y="119062"/>
                    </a:cubicBezTo>
                    <a:cubicBezTo>
                      <a:pt x="2387675" y="121391"/>
                      <a:pt x="2389186" y="123825"/>
                      <a:pt x="2390774" y="126206"/>
                    </a:cubicBezTo>
                    <a:cubicBezTo>
                      <a:pt x="2394743" y="123825"/>
                      <a:pt x="2399749" y="122644"/>
                      <a:pt x="2402680" y="119062"/>
                    </a:cubicBezTo>
                    <a:cubicBezTo>
                      <a:pt x="2407176" y="113567"/>
                      <a:pt x="2408805" y="106245"/>
                      <a:pt x="2412205" y="100012"/>
                    </a:cubicBezTo>
                    <a:cubicBezTo>
                      <a:pt x="2414524" y="95761"/>
                      <a:pt x="2421692" y="86568"/>
                      <a:pt x="2424111" y="83343"/>
                    </a:cubicBezTo>
                    <a:cubicBezTo>
                      <a:pt x="2430262" y="58740"/>
                      <a:pt x="2425243" y="58847"/>
                      <a:pt x="2438399" y="78581"/>
                    </a:cubicBezTo>
                    <a:cubicBezTo>
                      <a:pt x="2441574" y="92075"/>
                      <a:pt x="2444043" y="105754"/>
                      <a:pt x="2447924" y="119062"/>
                    </a:cubicBezTo>
                    <a:cubicBezTo>
                      <a:pt x="2449617" y="124865"/>
                      <a:pt x="2453477" y="129899"/>
                      <a:pt x="2455068" y="135731"/>
                    </a:cubicBezTo>
                    <a:cubicBezTo>
                      <a:pt x="2483874" y="241357"/>
                      <a:pt x="2438524" y="100395"/>
                      <a:pt x="2474118" y="207168"/>
                    </a:cubicBezTo>
                    <a:cubicBezTo>
                      <a:pt x="2474912" y="216693"/>
                      <a:pt x="2475263" y="226265"/>
                      <a:pt x="2476499" y="235743"/>
                    </a:cubicBezTo>
                    <a:cubicBezTo>
                      <a:pt x="2478927" y="254359"/>
                      <a:pt x="2481693" y="263667"/>
                      <a:pt x="2486024" y="280987"/>
                    </a:cubicBezTo>
                    <a:cubicBezTo>
                      <a:pt x="2490898" y="334605"/>
                      <a:pt x="2484371" y="279717"/>
                      <a:pt x="2495549" y="333375"/>
                    </a:cubicBezTo>
                    <a:cubicBezTo>
                      <a:pt x="2497678" y="343596"/>
                      <a:pt x="2497851" y="354185"/>
                      <a:pt x="2500311" y="364331"/>
                    </a:cubicBezTo>
                    <a:cubicBezTo>
                      <a:pt x="2504216" y="380438"/>
                      <a:pt x="2510580" y="395877"/>
                      <a:pt x="2514599" y="411956"/>
                    </a:cubicBezTo>
                    <a:cubicBezTo>
                      <a:pt x="2515393" y="415131"/>
                      <a:pt x="2515862" y="418405"/>
                      <a:pt x="2516980" y="421481"/>
                    </a:cubicBezTo>
                    <a:cubicBezTo>
                      <a:pt x="2520775" y="431916"/>
                      <a:pt x="2524209" y="438319"/>
                      <a:pt x="2528886" y="447675"/>
                    </a:cubicBezTo>
                    <a:cubicBezTo>
                      <a:pt x="2535939" y="504078"/>
                      <a:pt x="2525070" y="434319"/>
                      <a:pt x="2538411" y="481012"/>
                    </a:cubicBezTo>
                    <a:cubicBezTo>
                      <a:pt x="2540169" y="487165"/>
                      <a:pt x="2539741" y="493750"/>
                      <a:pt x="2540793" y="500062"/>
                    </a:cubicBezTo>
                    <a:cubicBezTo>
                      <a:pt x="2541331" y="503290"/>
                      <a:pt x="2542380" y="506412"/>
                      <a:pt x="2543174" y="509587"/>
                    </a:cubicBezTo>
                    <a:cubicBezTo>
                      <a:pt x="2546349" y="501650"/>
                      <a:pt x="2549084" y="493522"/>
                      <a:pt x="2552699" y="485775"/>
                    </a:cubicBezTo>
                    <a:cubicBezTo>
                      <a:pt x="2554656" y="481581"/>
                      <a:pt x="2557595" y="477914"/>
                      <a:pt x="2559843" y="473868"/>
                    </a:cubicBezTo>
                    <a:cubicBezTo>
                      <a:pt x="2561567" y="470765"/>
                      <a:pt x="2563018" y="467518"/>
                      <a:pt x="2564605" y="464343"/>
                    </a:cubicBezTo>
                    <a:cubicBezTo>
                      <a:pt x="2567780" y="465137"/>
                      <a:pt x="2572000" y="464240"/>
                      <a:pt x="2574130" y="466725"/>
                    </a:cubicBezTo>
                    <a:cubicBezTo>
                      <a:pt x="2577397" y="470536"/>
                      <a:pt x="2577675" y="476142"/>
                      <a:pt x="2578893" y="481012"/>
                    </a:cubicBezTo>
                    <a:cubicBezTo>
                      <a:pt x="2580092" y="485809"/>
                      <a:pt x="2581875" y="501867"/>
                      <a:pt x="2583655" y="507206"/>
                    </a:cubicBezTo>
                    <a:cubicBezTo>
                      <a:pt x="2584778" y="510574"/>
                      <a:pt x="2586830" y="513556"/>
                      <a:pt x="2588418" y="516731"/>
                    </a:cubicBezTo>
                    <a:cubicBezTo>
                      <a:pt x="2590005" y="525462"/>
                      <a:pt x="2590226" y="534556"/>
                      <a:pt x="2593180" y="542925"/>
                    </a:cubicBezTo>
                    <a:cubicBezTo>
                      <a:pt x="2595085" y="548322"/>
                      <a:pt x="2602705" y="557212"/>
                      <a:pt x="2602705" y="557212"/>
                    </a:cubicBezTo>
                    <a:cubicBezTo>
                      <a:pt x="2603499" y="560387"/>
                      <a:pt x="2604350" y="563548"/>
                      <a:pt x="2605086" y="566737"/>
                    </a:cubicBezTo>
                    <a:cubicBezTo>
                      <a:pt x="2606732" y="573868"/>
                      <a:pt x="2607839" y="581132"/>
                      <a:pt x="2609849" y="588168"/>
                    </a:cubicBezTo>
                    <a:cubicBezTo>
                      <a:pt x="2611023" y="592278"/>
                      <a:pt x="2613024" y="596106"/>
                      <a:pt x="2614611" y="600075"/>
                    </a:cubicBezTo>
                    <a:cubicBezTo>
                      <a:pt x="2617786" y="598487"/>
                      <a:pt x="2621409" y="597585"/>
                      <a:pt x="2624136" y="595312"/>
                    </a:cubicBezTo>
                    <a:cubicBezTo>
                      <a:pt x="2628815" y="591412"/>
                      <a:pt x="2631713" y="579148"/>
                      <a:pt x="2636043" y="576262"/>
                    </a:cubicBezTo>
                    <a:cubicBezTo>
                      <a:pt x="2640060" y="573584"/>
                      <a:pt x="2645568" y="574675"/>
                      <a:pt x="2650330" y="573881"/>
                    </a:cubicBezTo>
                    <a:cubicBezTo>
                      <a:pt x="2655093" y="574675"/>
                      <a:pt x="2661438" y="572628"/>
                      <a:pt x="2664618" y="576262"/>
                    </a:cubicBezTo>
                    <a:cubicBezTo>
                      <a:pt x="2668314" y="580486"/>
                      <a:pt x="2665638" y="587486"/>
                      <a:pt x="2666999" y="592931"/>
                    </a:cubicBezTo>
                    <a:cubicBezTo>
                      <a:pt x="2668036" y="597078"/>
                      <a:pt x="2670174" y="600868"/>
                      <a:pt x="2671761" y="604837"/>
                    </a:cubicBezTo>
                    <a:cubicBezTo>
                      <a:pt x="2672186" y="610778"/>
                      <a:pt x="2673755" y="643768"/>
                      <a:pt x="2676524" y="654843"/>
                    </a:cubicBezTo>
                    <a:cubicBezTo>
                      <a:pt x="2678350" y="662149"/>
                      <a:pt x="2683668" y="676275"/>
                      <a:pt x="2683668" y="676275"/>
                    </a:cubicBezTo>
                    <a:cubicBezTo>
                      <a:pt x="2685571" y="697211"/>
                      <a:pt x="2685448" y="706169"/>
                      <a:pt x="2690811" y="726281"/>
                    </a:cubicBezTo>
                    <a:cubicBezTo>
                      <a:pt x="2691912" y="730411"/>
                      <a:pt x="2693986" y="734218"/>
                      <a:pt x="2695574" y="738187"/>
                    </a:cubicBezTo>
                    <a:cubicBezTo>
                      <a:pt x="2696368" y="746125"/>
                      <a:pt x="2692314" y="756359"/>
                      <a:pt x="2697955" y="762000"/>
                    </a:cubicBezTo>
                    <a:cubicBezTo>
                      <a:pt x="2707152" y="771197"/>
                      <a:pt x="2718909" y="751523"/>
                      <a:pt x="2721768" y="747712"/>
                    </a:cubicBezTo>
                    <a:cubicBezTo>
                      <a:pt x="2723355" y="742156"/>
                      <a:pt x="2722831" y="735482"/>
                      <a:pt x="2726530" y="731043"/>
                    </a:cubicBezTo>
                    <a:cubicBezTo>
                      <a:pt x="2728137" y="729115"/>
                      <a:pt x="2732429" y="731246"/>
                      <a:pt x="2733674" y="733425"/>
                    </a:cubicBezTo>
                    <a:cubicBezTo>
                      <a:pt x="2736069" y="737617"/>
                      <a:pt x="2735008" y="742999"/>
                      <a:pt x="2736055" y="747712"/>
                    </a:cubicBezTo>
                    <a:cubicBezTo>
                      <a:pt x="2737865" y="755856"/>
                      <a:pt x="2740897" y="758957"/>
                      <a:pt x="2745580" y="766762"/>
                    </a:cubicBezTo>
                    <a:cubicBezTo>
                      <a:pt x="2746374" y="770731"/>
                      <a:pt x="2746317" y="774970"/>
                      <a:pt x="2747961" y="778668"/>
                    </a:cubicBezTo>
                    <a:cubicBezTo>
                      <a:pt x="2749573" y="782295"/>
                      <a:pt x="2754244" y="784319"/>
                      <a:pt x="2755105" y="788193"/>
                    </a:cubicBezTo>
                    <a:cubicBezTo>
                      <a:pt x="2755983" y="792144"/>
                      <a:pt x="2752724" y="800100"/>
                      <a:pt x="2752724" y="800100"/>
                    </a:cubicBezTo>
                  </a:path>
                </a:pathLst>
              </a:cu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 name="Rectangle 7"/>
            <p:cNvSpPr/>
            <p:nvPr/>
          </p:nvSpPr>
          <p:spPr>
            <a:xfrm>
              <a:off x="4848241" y="3228339"/>
              <a:ext cx="4104456"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800" b="1" dirty="0" smtClean="0">
                  <a:solidFill>
                    <a:schemeClr val="tx1"/>
                  </a:solidFill>
                </a:rPr>
                <a:t>emitted signal                 returned signal</a:t>
              </a:r>
              <a:endParaRPr lang="en-GB" sz="1800" b="1" dirty="0">
                <a:solidFill>
                  <a:schemeClr val="tx1"/>
                </a:solidFill>
              </a:endParaRPr>
            </a:p>
          </p:txBody>
        </p:sp>
        <p:sp>
          <p:nvSpPr>
            <p:cNvPr id="40" name="Rectangle 39"/>
            <p:cNvSpPr/>
            <p:nvPr/>
          </p:nvSpPr>
          <p:spPr>
            <a:xfrm>
              <a:off x="5292080" y="1628800"/>
              <a:ext cx="297916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i="1" dirty="0" smtClean="0">
                  <a:solidFill>
                    <a:schemeClr val="accent1">
                      <a:lumMod val="40000"/>
                      <a:lumOff val="60000"/>
                    </a:schemeClr>
                  </a:solidFill>
                </a:rPr>
                <a:t>a  t  m  o  s  p  h  e  r  e</a:t>
              </a:r>
              <a:endParaRPr lang="en-GB" i="1" dirty="0">
                <a:solidFill>
                  <a:schemeClr val="accent1">
                    <a:lumMod val="40000"/>
                    <a:lumOff val="60000"/>
                  </a:schemeClr>
                </a:solidFill>
              </a:endParaRPr>
            </a:p>
          </p:txBody>
        </p:sp>
      </p:grpSp>
      <p:grpSp>
        <p:nvGrpSpPr>
          <p:cNvPr id="47" name="Group 46"/>
          <p:cNvGrpSpPr>
            <a:grpSpLocks noChangeAspect="1"/>
          </p:cNvGrpSpPr>
          <p:nvPr/>
        </p:nvGrpSpPr>
        <p:grpSpPr>
          <a:xfrm>
            <a:off x="1907704" y="908720"/>
            <a:ext cx="2592288" cy="4886959"/>
            <a:chOff x="1626019" y="7153635"/>
            <a:chExt cx="2592288" cy="4886959"/>
          </a:xfrm>
        </p:grpSpPr>
        <p:sp>
          <p:nvSpPr>
            <p:cNvPr id="7" name="Rectangle 6"/>
            <p:cNvSpPr/>
            <p:nvPr/>
          </p:nvSpPr>
          <p:spPr bwMode="auto">
            <a:xfrm>
              <a:off x="1626019" y="7153635"/>
              <a:ext cx="2592288" cy="4886959"/>
            </a:xfrm>
            <a:prstGeom prst="rect">
              <a:avLst/>
            </a:prstGeom>
            <a:solidFill>
              <a:schemeClr val="bg1"/>
            </a:solidFill>
            <a:ln w="508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pic>
          <p:nvPicPr>
            <p:cNvPr id="42" name="Picture 4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14411" y="7288066"/>
              <a:ext cx="533521" cy="350345"/>
            </a:xfrm>
            <a:prstGeom prst="rect">
              <a:avLst/>
            </a:prstGeom>
          </p:spPr>
        </p:pic>
        <p:cxnSp>
          <p:nvCxnSpPr>
            <p:cNvPr id="43" name="Straight Connector 42"/>
            <p:cNvCxnSpPr/>
            <p:nvPr/>
          </p:nvCxnSpPr>
          <p:spPr>
            <a:xfrm>
              <a:off x="1698027" y="8971306"/>
              <a:ext cx="2448272"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1914051" y="10551454"/>
              <a:ext cx="2088232" cy="1417132"/>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5" name="Straight Connector 44"/>
            <p:cNvCxnSpPr/>
            <p:nvPr/>
          </p:nvCxnSpPr>
          <p:spPr>
            <a:xfrm>
              <a:off x="1914051" y="11707442"/>
              <a:ext cx="208823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2515497" y="11743442"/>
              <a:ext cx="83871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chorCtr="1"/>
            <a:lstStyle/>
            <a:p>
              <a:pPr algn="ctr"/>
              <a:r>
                <a:rPr lang="en-GB" sz="1400" b="1" dirty="0" smtClean="0">
                  <a:solidFill>
                    <a:schemeClr val="tx1"/>
                  </a:solidFill>
                </a:rPr>
                <a:t>time</a:t>
              </a:r>
              <a:endParaRPr lang="en-GB" sz="1400" b="1" dirty="0">
                <a:solidFill>
                  <a:schemeClr val="tx1"/>
                </a:solidFill>
              </a:endParaRPr>
            </a:p>
          </p:txBody>
        </p:sp>
        <p:sp>
          <p:nvSpPr>
            <p:cNvPr id="48" name="Rectangle 47"/>
            <p:cNvSpPr/>
            <p:nvPr/>
          </p:nvSpPr>
          <p:spPr>
            <a:xfrm>
              <a:off x="2848820" y="8901608"/>
              <a:ext cx="1363140" cy="268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500" dirty="0" smtClean="0">
                  <a:solidFill>
                    <a:srgbClr val="0070C0"/>
                  </a:solidFill>
                </a:rPr>
                <a:t>ocean surface</a:t>
              </a:r>
              <a:endParaRPr lang="en-GB" sz="1500" dirty="0">
                <a:solidFill>
                  <a:srgbClr val="0070C0"/>
                </a:solidFill>
              </a:endParaRPr>
            </a:p>
          </p:txBody>
        </p:sp>
        <p:sp>
          <p:nvSpPr>
            <p:cNvPr id="49" name="Rectangle 48"/>
            <p:cNvSpPr/>
            <p:nvPr/>
          </p:nvSpPr>
          <p:spPr>
            <a:xfrm>
              <a:off x="2274091" y="9621709"/>
              <a:ext cx="1296144" cy="57606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600" b="1" dirty="0">
                  <a:solidFill>
                    <a:srgbClr val="FF0000"/>
                  </a:solidFill>
                </a:rPr>
                <a:t>i</a:t>
              </a:r>
              <a:r>
                <a:rPr lang="en-GB" sz="1600" b="1" dirty="0" smtClean="0">
                  <a:solidFill>
                    <a:srgbClr val="FF0000"/>
                  </a:solidFill>
                </a:rPr>
                <a:t>lluminated</a:t>
              </a:r>
              <a:br>
                <a:rPr lang="en-GB" sz="1600" b="1" dirty="0" smtClean="0">
                  <a:solidFill>
                    <a:srgbClr val="FF0000"/>
                  </a:solidFill>
                </a:rPr>
              </a:br>
              <a:r>
                <a:rPr lang="en-GB" sz="1600" b="1" dirty="0" smtClean="0">
                  <a:solidFill>
                    <a:srgbClr val="FF0000"/>
                  </a:solidFill>
                </a:rPr>
                <a:t> area</a:t>
              </a:r>
              <a:endParaRPr lang="en-GB" sz="1600" b="1" dirty="0">
                <a:solidFill>
                  <a:srgbClr val="FF0000"/>
                </a:solidFill>
              </a:endParaRPr>
            </a:p>
          </p:txBody>
        </p:sp>
        <p:sp>
          <p:nvSpPr>
            <p:cNvPr id="50" name="Rectangle 49"/>
            <p:cNvSpPr/>
            <p:nvPr/>
          </p:nvSpPr>
          <p:spPr>
            <a:xfrm>
              <a:off x="2273012" y="10971988"/>
              <a:ext cx="1296144" cy="57606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600" b="1" dirty="0" smtClean="0">
                  <a:solidFill>
                    <a:srgbClr val="FF0000"/>
                  </a:solidFill>
                </a:rPr>
                <a:t>Power of</a:t>
              </a:r>
              <a:br>
                <a:rPr lang="en-GB" sz="1600" b="1" dirty="0" smtClean="0">
                  <a:solidFill>
                    <a:srgbClr val="FF0000"/>
                  </a:solidFill>
                </a:rPr>
              </a:br>
              <a:r>
                <a:rPr lang="en-GB" sz="1600" b="1" dirty="0" smtClean="0">
                  <a:solidFill>
                    <a:srgbClr val="FF0000"/>
                  </a:solidFill>
                </a:rPr>
                <a:t>illumination</a:t>
              </a:r>
              <a:endParaRPr lang="en-GB" sz="1600" b="1" dirty="0">
                <a:solidFill>
                  <a:srgbClr val="FF0000"/>
                </a:solidFill>
              </a:endParaRPr>
            </a:p>
          </p:txBody>
        </p:sp>
        <p:sp>
          <p:nvSpPr>
            <p:cNvPr id="51" name="Rectangle 50"/>
            <p:cNvSpPr/>
            <p:nvPr/>
          </p:nvSpPr>
          <p:spPr>
            <a:xfrm>
              <a:off x="2267744" y="7893496"/>
              <a:ext cx="1296144" cy="57606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600" b="1" dirty="0" smtClean="0">
                  <a:solidFill>
                    <a:srgbClr val="FF0000"/>
                  </a:solidFill>
                </a:rPr>
                <a:t>radar signal</a:t>
              </a:r>
              <a:endParaRPr lang="en-GB" sz="1600" b="1" dirty="0">
                <a:solidFill>
                  <a:srgbClr val="FF0000"/>
                </a:solidFill>
              </a:endParaRPr>
            </a:p>
          </p:txBody>
        </p:sp>
      </p:grpSp>
      <p:grpSp>
        <p:nvGrpSpPr>
          <p:cNvPr id="61" name="Group 60"/>
          <p:cNvGrpSpPr>
            <a:grpSpLocks noChangeAspect="1"/>
          </p:cNvGrpSpPr>
          <p:nvPr/>
        </p:nvGrpSpPr>
        <p:grpSpPr>
          <a:xfrm>
            <a:off x="4553171" y="3736063"/>
            <a:ext cx="4411317" cy="2668024"/>
            <a:chOff x="4553171" y="3736063"/>
            <a:chExt cx="4411317" cy="2668024"/>
          </a:xfrm>
        </p:grpSpPr>
        <p:grpSp>
          <p:nvGrpSpPr>
            <p:cNvPr id="4" name="Group 3"/>
            <p:cNvGrpSpPr/>
            <p:nvPr/>
          </p:nvGrpSpPr>
          <p:grpSpPr>
            <a:xfrm>
              <a:off x="4892142" y="3736063"/>
              <a:ext cx="4072346" cy="2668024"/>
              <a:chOff x="4572000" y="787732"/>
              <a:chExt cx="2088232" cy="1417132"/>
            </a:xfrm>
          </p:grpSpPr>
          <p:sp>
            <p:nvSpPr>
              <p:cNvPr id="23" name="Rectangle 22"/>
              <p:cNvSpPr/>
              <p:nvPr/>
            </p:nvSpPr>
            <p:spPr>
              <a:xfrm>
                <a:off x="4572000" y="787732"/>
                <a:ext cx="2088232" cy="1417132"/>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4" name="Straight Connector 23"/>
              <p:cNvCxnSpPr/>
              <p:nvPr/>
            </p:nvCxnSpPr>
            <p:spPr>
              <a:xfrm>
                <a:off x="4572000" y="1943720"/>
                <a:ext cx="208823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5173446" y="1979720"/>
                <a:ext cx="83871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chorCtr="1"/>
              <a:lstStyle/>
              <a:p>
                <a:pPr algn="ctr"/>
                <a:r>
                  <a:rPr lang="en-GB" sz="1400" b="1" dirty="0" smtClean="0">
                    <a:solidFill>
                      <a:schemeClr val="tx1"/>
                    </a:solidFill>
                  </a:rPr>
                  <a:t>time</a:t>
                </a:r>
                <a:endParaRPr lang="en-GB" sz="1400" b="1" dirty="0">
                  <a:solidFill>
                    <a:schemeClr val="tx1"/>
                  </a:solidFill>
                </a:endParaRPr>
              </a:p>
            </p:txBody>
          </p:sp>
          <p:cxnSp>
            <p:nvCxnSpPr>
              <p:cNvPr id="26" name="Straight Connector 25"/>
              <p:cNvCxnSpPr/>
              <p:nvPr/>
            </p:nvCxnSpPr>
            <p:spPr>
              <a:xfrm>
                <a:off x="4572000" y="1943720"/>
                <a:ext cx="828000" cy="0"/>
              </a:xfrm>
              <a:prstGeom prst="line">
                <a:avLst/>
              </a:prstGeom>
              <a:ln w="254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4982744" y="1536920"/>
                <a:ext cx="828000" cy="0"/>
              </a:xfrm>
              <a:prstGeom prst="line">
                <a:avLst/>
              </a:prstGeom>
              <a:ln w="254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5393144" y="1115720"/>
                <a:ext cx="1187880" cy="657096"/>
              </a:xfrm>
              <a:prstGeom prst="line">
                <a:avLst/>
              </a:prstGeom>
              <a:ln w="25400">
                <a:solidFill>
                  <a:srgbClr val="FF0000"/>
                </a:solidFill>
                <a:prstDash val="sysDash"/>
              </a:ln>
            </p:spPr>
            <p:style>
              <a:lnRef idx="1">
                <a:schemeClr val="accent1"/>
              </a:lnRef>
              <a:fillRef idx="0">
                <a:schemeClr val="accent1"/>
              </a:fillRef>
              <a:effectRef idx="0">
                <a:schemeClr val="accent1"/>
              </a:effectRef>
              <a:fontRef idx="minor">
                <a:schemeClr val="tx1"/>
              </a:fontRef>
            </p:style>
          </p:cxnSp>
        </p:grpSp>
        <p:sp>
          <p:nvSpPr>
            <p:cNvPr id="29" name="Freeform 28"/>
            <p:cNvSpPr/>
            <p:nvPr/>
          </p:nvSpPr>
          <p:spPr>
            <a:xfrm>
              <a:off x="4888288" y="4262123"/>
              <a:ext cx="3950247" cy="1652860"/>
            </a:xfrm>
            <a:custGeom>
              <a:avLst/>
              <a:gdLst>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59026 w 2719346"/>
                <a:gd name="connsiteY17" fmla="*/ 1125110 h 1741336"/>
                <a:gd name="connsiteX18" fmla="*/ 163002 w 2719346"/>
                <a:gd name="connsiteY18" fmla="*/ 1109207 h 1741336"/>
                <a:gd name="connsiteX19" fmla="*/ 170953 w 2719346"/>
                <a:gd name="connsiteY19" fmla="*/ 1093305 h 1741336"/>
                <a:gd name="connsiteX20" fmla="*/ 178905 w 2719346"/>
                <a:gd name="connsiteY20" fmla="*/ 1041621 h 1741336"/>
                <a:gd name="connsiteX21" fmla="*/ 190832 w 2719346"/>
                <a:gd name="connsiteY21" fmla="*/ 1009816 h 1741336"/>
                <a:gd name="connsiteX22" fmla="*/ 202759 w 2719346"/>
                <a:gd name="connsiteY22" fmla="*/ 978011 h 1741336"/>
                <a:gd name="connsiteX23" fmla="*/ 218661 w 2719346"/>
                <a:gd name="connsiteY23" fmla="*/ 950181 h 1741336"/>
                <a:gd name="connsiteX24" fmla="*/ 222637 w 2719346"/>
                <a:gd name="connsiteY24" fmla="*/ 934279 h 1741336"/>
                <a:gd name="connsiteX25" fmla="*/ 230588 w 2719346"/>
                <a:gd name="connsiteY25" fmla="*/ 918376 h 1741336"/>
                <a:gd name="connsiteX26" fmla="*/ 238539 w 2719346"/>
                <a:gd name="connsiteY26" fmla="*/ 894522 h 1741336"/>
                <a:gd name="connsiteX27" fmla="*/ 250466 w 2719346"/>
                <a:gd name="connsiteY27" fmla="*/ 870668 h 1741336"/>
                <a:gd name="connsiteX28" fmla="*/ 258418 w 2719346"/>
                <a:gd name="connsiteY28" fmla="*/ 826936 h 1741336"/>
                <a:gd name="connsiteX29" fmla="*/ 274320 w 2719346"/>
                <a:gd name="connsiteY29" fmla="*/ 775253 h 1741336"/>
                <a:gd name="connsiteX30" fmla="*/ 278296 w 2719346"/>
                <a:gd name="connsiteY30" fmla="*/ 739472 h 1741336"/>
                <a:gd name="connsiteX31" fmla="*/ 290223 w 2719346"/>
                <a:gd name="connsiteY31" fmla="*/ 608275 h 1741336"/>
                <a:gd name="connsiteX32" fmla="*/ 298174 w 2719346"/>
                <a:gd name="connsiteY32" fmla="*/ 548640 h 1741336"/>
                <a:gd name="connsiteX33" fmla="*/ 314077 w 2719346"/>
                <a:gd name="connsiteY33" fmla="*/ 492981 h 1741336"/>
                <a:gd name="connsiteX34" fmla="*/ 329979 w 2719346"/>
                <a:gd name="connsiteY34" fmla="*/ 441298 h 1741336"/>
                <a:gd name="connsiteX35" fmla="*/ 333955 w 2719346"/>
                <a:gd name="connsiteY35" fmla="*/ 417444 h 1741336"/>
                <a:gd name="connsiteX36" fmla="*/ 337931 w 2719346"/>
                <a:gd name="connsiteY36" fmla="*/ 405517 h 1741336"/>
                <a:gd name="connsiteX37" fmla="*/ 341906 w 2719346"/>
                <a:gd name="connsiteY37" fmla="*/ 357809 h 1741336"/>
                <a:gd name="connsiteX38" fmla="*/ 353833 w 2719346"/>
                <a:gd name="connsiteY38" fmla="*/ 294199 h 1741336"/>
                <a:gd name="connsiteX39" fmla="*/ 361785 w 2719346"/>
                <a:gd name="connsiteY39" fmla="*/ 214686 h 1741336"/>
                <a:gd name="connsiteX40" fmla="*/ 369736 w 2719346"/>
                <a:gd name="connsiteY40" fmla="*/ 182880 h 1741336"/>
                <a:gd name="connsiteX41" fmla="*/ 373712 w 2719346"/>
                <a:gd name="connsiteY41" fmla="*/ 163002 h 1741336"/>
                <a:gd name="connsiteX42" fmla="*/ 377687 w 2719346"/>
                <a:gd name="connsiteY42" fmla="*/ 123246 h 1741336"/>
                <a:gd name="connsiteX43" fmla="*/ 389614 w 2719346"/>
                <a:gd name="connsiteY43" fmla="*/ 79514 h 1741336"/>
                <a:gd name="connsiteX44" fmla="*/ 397565 w 2719346"/>
                <a:gd name="connsiteY44" fmla="*/ 59635 h 1741336"/>
                <a:gd name="connsiteX45" fmla="*/ 429371 w 2719346"/>
                <a:gd name="connsiteY45" fmla="*/ 3976 h 1741336"/>
                <a:gd name="connsiteX46" fmla="*/ 449249 w 2719346"/>
                <a:gd name="connsiteY46" fmla="*/ 0 h 1741336"/>
                <a:gd name="connsiteX47" fmla="*/ 457200 w 2719346"/>
                <a:gd name="connsiteY47" fmla="*/ 15903 h 1741336"/>
                <a:gd name="connsiteX48" fmla="*/ 461176 w 2719346"/>
                <a:gd name="connsiteY48" fmla="*/ 31806 h 1741336"/>
                <a:gd name="connsiteX49" fmla="*/ 473103 w 2719346"/>
                <a:gd name="connsiteY49" fmla="*/ 79514 h 1741336"/>
                <a:gd name="connsiteX50" fmla="*/ 477079 w 2719346"/>
                <a:gd name="connsiteY50" fmla="*/ 123246 h 1741336"/>
                <a:gd name="connsiteX51" fmla="*/ 489005 w 2719346"/>
                <a:gd name="connsiteY51" fmla="*/ 186856 h 1741336"/>
                <a:gd name="connsiteX52" fmla="*/ 492981 w 2719346"/>
                <a:gd name="connsiteY52" fmla="*/ 198783 h 1741336"/>
                <a:gd name="connsiteX53" fmla="*/ 508884 w 2719346"/>
                <a:gd name="connsiteY53" fmla="*/ 250467 h 1741336"/>
                <a:gd name="connsiteX54" fmla="*/ 512859 w 2719346"/>
                <a:gd name="connsiteY54" fmla="*/ 262394 h 1741336"/>
                <a:gd name="connsiteX55" fmla="*/ 516835 w 2719346"/>
                <a:gd name="connsiteY55" fmla="*/ 286247 h 1741336"/>
                <a:gd name="connsiteX56" fmla="*/ 520811 w 2719346"/>
                <a:gd name="connsiteY56" fmla="*/ 318053 h 1741336"/>
                <a:gd name="connsiteX57" fmla="*/ 532738 w 2719346"/>
                <a:gd name="connsiteY57" fmla="*/ 353834 h 1741336"/>
                <a:gd name="connsiteX58" fmla="*/ 544665 w 2719346"/>
                <a:gd name="connsiteY58" fmla="*/ 377687 h 1741336"/>
                <a:gd name="connsiteX59" fmla="*/ 556592 w 2719346"/>
                <a:gd name="connsiteY59" fmla="*/ 381663 h 1741336"/>
                <a:gd name="connsiteX60" fmla="*/ 648032 w 2719346"/>
                <a:gd name="connsiteY60" fmla="*/ 377687 h 1741336"/>
                <a:gd name="connsiteX61" fmla="*/ 663934 w 2719346"/>
                <a:gd name="connsiteY61" fmla="*/ 365760 h 1741336"/>
                <a:gd name="connsiteX62" fmla="*/ 687788 w 2719346"/>
                <a:gd name="connsiteY62" fmla="*/ 345882 h 1741336"/>
                <a:gd name="connsiteX63" fmla="*/ 711642 w 2719346"/>
                <a:gd name="connsiteY63" fmla="*/ 314077 h 1741336"/>
                <a:gd name="connsiteX64" fmla="*/ 719593 w 2719346"/>
                <a:gd name="connsiteY64" fmla="*/ 290223 h 1741336"/>
                <a:gd name="connsiteX65" fmla="*/ 735496 w 2719346"/>
                <a:gd name="connsiteY65" fmla="*/ 258418 h 1741336"/>
                <a:gd name="connsiteX66" fmla="*/ 739472 w 2719346"/>
                <a:gd name="connsiteY66" fmla="*/ 242515 h 1741336"/>
                <a:gd name="connsiteX67" fmla="*/ 747423 w 2719346"/>
                <a:gd name="connsiteY67" fmla="*/ 222637 h 1741336"/>
                <a:gd name="connsiteX68" fmla="*/ 751399 w 2719346"/>
                <a:gd name="connsiteY68" fmla="*/ 210710 h 1741336"/>
                <a:gd name="connsiteX69" fmla="*/ 755374 w 2719346"/>
                <a:gd name="connsiteY69" fmla="*/ 421420 h 1741336"/>
                <a:gd name="connsiteX70" fmla="*/ 759350 w 2719346"/>
                <a:gd name="connsiteY70" fmla="*/ 441298 h 1741336"/>
                <a:gd name="connsiteX71" fmla="*/ 767301 w 2719346"/>
                <a:gd name="connsiteY71" fmla="*/ 453225 h 1741336"/>
                <a:gd name="connsiteX72" fmla="*/ 787179 w 2719346"/>
                <a:gd name="connsiteY72" fmla="*/ 489006 h 1741336"/>
                <a:gd name="connsiteX73" fmla="*/ 822960 w 2719346"/>
                <a:gd name="connsiteY73" fmla="*/ 477079 h 1741336"/>
                <a:gd name="connsiteX74" fmla="*/ 842839 w 2719346"/>
                <a:gd name="connsiteY74" fmla="*/ 457200 h 1741336"/>
                <a:gd name="connsiteX75" fmla="*/ 874644 w 2719346"/>
                <a:gd name="connsiteY75" fmla="*/ 417444 h 1741336"/>
                <a:gd name="connsiteX76" fmla="*/ 886571 w 2719346"/>
                <a:gd name="connsiteY76" fmla="*/ 405517 h 1741336"/>
                <a:gd name="connsiteX77" fmla="*/ 898498 w 2719346"/>
                <a:gd name="connsiteY77" fmla="*/ 413468 h 1741336"/>
                <a:gd name="connsiteX78" fmla="*/ 906449 w 2719346"/>
                <a:gd name="connsiteY78" fmla="*/ 437322 h 1741336"/>
                <a:gd name="connsiteX79" fmla="*/ 914400 w 2719346"/>
                <a:gd name="connsiteY79" fmla="*/ 457200 h 1741336"/>
                <a:gd name="connsiteX80" fmla="*/ 918376 w 2719346"/>
                <a:gd name="connsiteY80" fmla="*/ 477079 h 1741336"/>
                <a:gd name="connsiteX81" fmla="*/ 926327 w 2719346"/>
                <a:gd name="connsiteY81" fmla="*/ 492981 h 1741336"/>
                <a:gd name="connsiteX82" fmla="*/ 934279 w 2719346"/>
                <a:gd name="connsiteY82" fmla="*/ 512860 h 1741336"/>
                <a:gd name="connsiteX83" fmla="*/ 938254 w 2719346"/>
                <a:gd name="connsiteY83" fmla="*/ 528762 h 1741336"/>
                <a:gd name="connsiteX84" fmla="*/ 950181 w 2719346"/>
                <a:gd name="connsiteY84" fmla="*/ 544665 h 1741336"/>
                <a:gd name="connsiteX85" fmla="*/ 966084 w 2719346"/>
                <a:gd name="connsiteY85" fmla="*/ 568519 h 1741336"/>
                <a:gd name="connsiteX86" fmla="*/ 978011 w 2719346"/>
                <a:gd name="connsiteY86" fmla="*/ 588397 h 1741336"/>
                <a:gd name="connsiteX87" fmla="*/ 997889 w 2719346"/>
                <a:gd name="connsiteY87" fmla="*/ 580446 h 1741336"/>
                <a:gd name="connsiteX88" fmla="*/ 1017767 w 2719346"/>
                <a:gd name="connsiteY88" fmla="*/ 552616 h 1741336"/>
                <a:gd name="connsiteX89" fmla="*/ 1037645 w 2719346"/>
                <a:gd name="connsiteY89" fmla="*/ 516835 h 1741336"/>
                <a:gd name="connsiteX90" fmla="*/ 1053548 w 2719346"/>
                <a:gd name="connsiteY90" fmla="*/ 481054 h 1741336"/>
                <a:gd name="connsiteX91" fmla="*/ 1057524 w 2719346"/>
                <a:gd name="connsiteY91" fmla="*/ 469127 h 1741336"/>
                <a:gd name="connsiteX92" fmla="*/ 1065475 w 2719346"/>
                <a:gd name="connsiteY92" fmla="*/ 457200 h 1741336"/>
                <a:gd name="connsiteX93" fmla="*/ 1077402 w 2719346"/>
                <a:gd name="connsiteY93" fmla="*/ 425395 h 1741336"/>
                <a:gd name="connsiteX94" fmla="*/ 1085353 w 2719346"/>
                <a:gd name="connsiteY94" fmla="*/ 409493 h 1741336"/>
                <a:gd name="connsiteX95" fmla="*/ 1109207 w 2719346"/>
                <a:gd name="connsiteY95" fmla="*/ 461176 h 1741336"/>
                <a:gd name="connsiteX96" fmla="*/ 1129085 w 2719346"/>
                <a:gd name="connsiteY96" fmla="*/ 504908 h 1741336"/>
                <a:gd name="connsiteX97" fmla="*/ 1144988 w 2719346"/>
                <a:gd name="connsiteY97" fmla="*/ 556592 h 1741336"/>
                <a:gd name="connsiteX98" fmla="*/ 1148964 w 2719346"/>
                <a:gd name="connsiteY98" fmla="*/ 572494 h 1741336"/>
                <a:gd name="connsiteX99" fmla="*/ 1156915 w 2719346"/>
                <a:gd name="connsiteY99" fmla="*/ 588397 h 1741336"/>
                <a:gd name="connsiteX100" fmla="*/ 1176793 w 2719346"/>
                <a:gd name="connsiteY100" fmla="*/ 624178 h 1741336"/>
                <a:gd name="connsiteX101" fmla="*/ 1192696 w 2719346"/>
                <a:gd name="connsiteY101" fmla="*/ 640080 h 1741336"/>
                <a:gd name="connsiteX102" fmla="*/ 1204623 w 2719346"/>
                <a:gd name="connsiteY102" fmla="*/ 663934 h 1741336"/>
                <a:gd name="connsiteX103" fmla="*/ 1208599 w 2719346"/>
                <a:gd name="connsiteY103" fmla="*/ 679837 h 1741336"/>
                <a:gd name="connsiteX104" fmla="*/ 1220525 w 2719346"/>
                <a:gd name="connsiteY104" fmla="*/ 695740 h 1741336"/>
                <a:gd name="connsiteX105" fmla="*/ 1236428 w 2719346"/>
                <a:gd name="connsiteY105" fmla="*/ 743447 h 1741336"/>
                <a:gd name="connsiteX106" fmla="*/ 1240404 w 2719346"/>
                <a:gd name="connsiteY106" fmla="*/ 759350 h 1741336"/>
                <a:gd name="connsiteX107" fmla="*/ 1256306 w 2719346"/>
                <a:gd name="connsiteY107" fmla="*/ 795131 h 1741336"/>
                <a:gd name="connsiteX108" fmla="*/ 1260282 w 2719346"/>
                <a:gd name="connsiteY108" fmla="*/ 811034 h 1741336"/>
                <a:gd name="connsiteX109" fmla="*/ 1272209 w 2719346"/>
                <a:gd name="connsiteY109" fmla="*/ 834887 h 1741336"/>
                <a:gd name="connsiteX110" fmla="*/ 1284136 w 2719346"/>
                <a:gd name="connsiteY110" fmla="*/ 826936 h 1741336"/>
                <a:gd name="connsiteX111" fmla="*/ 1323892 w 2719346"/>
                <a:gd name="connsiteY111" fmla="*/ 751399 h 1741336"/>
                <a:gd name="connsiteX112" fmla="*/ 1331844 w 2719346"/>
                <a:gd name="connsiteY112" fmla="*/ 703691 h 1741336"/>
                <a:gd name="connsiteX113" fmla="*/ 1351722 w 2719346"/>
                <a:gd name="connsiteY113" fmla="*/ 663934 h 1741336"/>
                <a:gd name="connsiteX114" fmla="*/ 1355698 w 2719346"/>
                <a:gd name="connsiteY114" fmla="*/ 620202 h 1741336"/>
                <a:gd name="connsiteX115" fmla="*/ 1379552 w 2719346"/>
                <a:gd name="connsiteY115" fmla="*/ 576470 h 1741336"/>
                <a:gd name="connsiteX116" fmla="*/ 1399430 w 2719346"/>
                <a:gd name="connsiteY116" fmla="*/ 500933 h 1741336"/>
                <a:gd name="connsiteX117" fmla="*/ 1415332 w 2719346"/>
                <a:gd name="connsiteY117" fmla="*/ 421420 h 1741336"/>
                <a:gd name="connsiteX118" fmla="*/ 1423284 w 2719346"/>
                <a:gd name="connsiteY118" fmla="*/ 405517 h 1741336"/>
                <a:gd name="connsiteX119" fmla="*/ 1435211 w 2719346"/>
                <a:gd name="connsiteY119" fmla="*/ 365760 h 1741336"/>
                <a:gd name="connsiteX120" fmla="*/ 1459065 w 2719346"/>
                <a:gd name="connsiteY120" fmla="*/ 310101 h 1741336"/>
                <a:gd name="connsiteX121" fmla="*/ 1474967 w 2719346"/>
                <a:gd name="connsiteY121" fmla="*/ 349858 h 1741336"/>
                <a:gd name="connsiteX122" fmla="*/ 1478943 w 2719346"/>
                <a:gd name="connsiteY122" fmla="*/ 373712 h 1741336"/>
                <a:gd name="connsiteX123" fmla="*/ 1490870 w 2719346"/>
                <a:gd name="connsiteY123" fmla="*/ 429371 h 1741336"/>
                <a:gd name="connsiteX124" fmla="*/ 1510748 w 2719346"/>
                <a:gd name="connsiteY124" fmla="*/ 489006 h 1741336"/>
                <a:gd name="connsiteX125" fmla="*/ 1554480 w 2719346"/>
                <a:gd name="connsiteY125" fmla="*/ 652007 h 1741336"/>
                <a:gd name="connsiteX126" fmla="*/ 1570383 w 2719346"/>
                <a:gd name="connsiteY126" fmla="*/ 703691 h 1741336"/>
                <a:gd name="connsiteX127" fmla="*/ 1594237 w 2719346"/>
                <a:gd name="connsiteY127" fmla="*/ 807058 h 1741336"/>
                <a:gd name="connsiteX128" fmla="*/ 1622066 w 2719346"/>
                <a:gd name="connsiteY128" fmla="*/ 898498 h 1741336"/>
                <a:gd name="connsiteX129" fmla="*/ 1626042 w 2719346"/>
                <a:gd name="connsiteY129" fmla="*/ 926327 h 1741336"/>
                <a:gd name="connsiteX130" fmla="*/ 1641945 w 2719346"/>
                <a:gd name="connsiteY130" fmla="*/ 966084 h 1741336"/>
                <a:gd name="connsiteX131" fmla="*/ 1645920 w 2719346"/>
                <a:gd name="connsiteY131" fmla="*/ 978011 h 1741336"/>
                <a:gd name="connsiteX132" fmla="*/ 1657847 w 2719346"/>
                <a:gd name="connsiteY132" fmla="*/ 981987 h 1741336"/>
                <a:gd name="connsiteX133" fmla="*/ 1665799 w 2719346"/>
                <a:gd name="connsiteY133" fmla="*/ 974035 h 1741336"/>
                <a:gd name="connsiteX134" fmla="*/ 1681701 w 2719346"/>
                <a:gd name="connsiteY134" fmla="*/ 942230 h 1741336"/>
                <a:gd name="connsiteX135" fmla="*/ 1689652 w 2719346"/>
                <a:gd name="connsiteY135" fmla="*/ 918376 h 1741336"/>
                <a:gd name="connsiteX136" fmla="*/ 1709531 w 2719346"/>
                <a:gd name="connsiteY136" fmla="*/ 950181 h 1741336"/>
                <a:gd name="connsiteX137" fmla="*/ 1741336 w 2719346"/>
                <a:gd name="connsiteY137" fmla="*/ 1021743 h 1741336"/>
                <a:gd name="connsiteX138" fmla="*/ 1773141 w 2719346"/>
                <a:gd name="connsiteY138" fmla="*/ 1077402 h 1741336"/>
                <a:gd name="connsiteX139" fmla="*/ 1789044 w 2719346"/>
                <a:gd name="connsiteY139" fmla="*/ 1073427 h 1741336"/>
                <a:gd name="connsiteX140" fmla="*/ 1804946 w 2719346"/>
                <a:gd name="connsiteY140" fmla="*/ 1045597 h 1741336"/>
                <a:gd name="connsiteX141" fmla="*/ 1828800 w 2719346"/>
                <a:gd name="connsiteY141" fmla="*/ 993914 h 1741336"/>
                <a:gd name="connsiteX142" fmla="*/ 1852654 w 2719346"/>
                <a:gd name="connsiteY142" fmla="*/ 942230 h 1741336"/>
                <a:gd name="connsiteX143" fmla="*/ 1864581 w 2719346"/>
                <a:gd name="connsiteY143" fmla="*/ 938254 h 1741336"/>
                <a:gd name="connsiteX144" fmla="*/ 1896386 w 2719346"/>
                <a:gd name="connsiteY144" fmla="*/ 981987 h 1741336"/>
                <a:gd name="connsiteX145" fmla="*/ 1912289 w 2719346"/>
                <a:gd name="connsiteY145" fmla="*/ 1001865 h 1741336"/>
                <a:gd name="connsiteX146" fmla="*/ 1956021 w 2719346"/>
                <a:gd name="connsiteY146" fmla="*/ 1085354 h 1741336"/>
                <a:gd name="connsiteX147" fmla="*/ 1983851 w 2719346"/>
                <a:gd name="connsiteY147" fmla="*/ 1137037 h 1741336"/>
                <a:gd name="connsiteX148" fmla="*/ 2003729 w 2719346"/>
                <a:gd name="connsiteY148" fmla="*/ 1184745 h 1741336"/>
                <a:gd name="connsiteX149" fmla="*/ 2015656 w 2719346"/>
                <a:gd name="connsiteY149" fmla="*/ 1200647 h 1741336"/>
                <a:gd name="connsiteX150" fmla="*/ 2027583 w 2719346"/>
                <a:gd name="connsiteY150" fmla="*/ 1228477 h 1741336"/>
                <a:gd name="connsiteX151" fmla="*/ 2039510 w 2719346"/>
                <a:gd name="connsiteY151" fmla="*/ 1216550 h 1741336"/>
                <a:gd name="connsiteX152" fmla="*/ 2095169 w 2719346"/>
                <a:gd name="connsiteY152" fmla="*/ 1045597 h 1741336"/>
                <a:gd name="connsiteX153" fmla="*/ 2142877 w 2719346"/>
                <a:gd name="connsiteY153" fmla="*/ 882595 h 1741336"/>
                <a:gd name="connsiteX154" fmla="*/ 2150828 w 2719346"/>
                <a:gd name="connsiteY154" fmla="*/ 830912 h 1741336"/>
                <a:gd name="connsiteX155" fmla="*/ 2166731 w 2719346"/>
                <a:gd name="connsiteY155" fmla="*/ 795131 h 1741336"/>
                <a:gd name="connsiteX156" fmla="*/ 2174682 w 2719346"/>
                <a:gd name="connsiteY156" fmla="*/ 771277 h 1741336"/>
                <a:gd name="connsiteX157" fmla="*/ 2182633 w 2719346"/>
                <a:gd name="connsiteY157" fmla="*/ 735496 h 1741336"/>
                <a:gd name="connsiteX158" fmla="*/ 2198536 w 2719346"/>
                <a:gd name="connsiteY158" fmla="*/ 711642 h 1741336"/>
                <a:gd name="connsiteX159" fmla="*/ 2202512 w 2719346"/>
                <a:gd name="connsiteY159" fmla="*/ 723569 h 1741336"/>
                <a:gd name="connsiteX160" fmla="*/ 2210463 w 2719346"/>
                <a:gd name="connsiteY160" fmla="*/ 735496 h 1741336"/>
                <a:gd name="connsiteX161" fmla="*/ 2214439 w 2719346"/>
                <a:gd name="connsiteY161" fmla="*/ 763326 h 1741336"/>
                <a:gd name="connsiteX162" fmla="*/ 2258171 w 2719346"/>
                <a:gd name="connsiteY162" fmla="*/ 926327 h 1741336"/>
                <a:gd name="connsiteX163" fmla="*/ 2270098 w 2719346"/>
                <a:gd name="connsiteY163" fmla="*/ 958133 h 1741336"/>
                <a:gd name="connsiteX164" fmla="*/ 2278049 w 2719346"/>
                <a:gd name="connsiteY164" fmla="*/ 997889 h 1741336"/>
                <a:gd name="connsiteX165" fmla="*/ 2289976 w 2719346"/>
                <a:gd name="connsiteY165" fmla="*/ 1049573 h 1741336"/>
                <a:gd name="connsiteX166" fmla="*/ 2321781 w 2719346"/>
                <a:gd name="connsiteY166" fmla="*/ 1152940 h 1741336"/>
                <a:gd name="connsiteX167" fmla="*/ 2333708 w 2719346"/>
                <a:gd name="connsiteY167" fmla="*/ 1172818 h 1741336"/>
                <a:gd name="connsiteX168" fmla="*/ 2345635 w 2719346"/>
                <a:gd name="connsiteY168" fmla="*/ 1220526 h 1741336"/>
                <a:gd name="connsiteX169" fmla="*/ 2369489 w 2719346"/>
                <a:gd name="connsiteY169" fmla="*/ 1327868 h 1741336"/>
                <a:gd name="connsiteX170" fmla="*/ 2397319 w 2719346"/>
                <a:gd name="connsiteY170" fmla="*/ 1363649 h 1741336"/>
                <a:gd name="connsiteX171" fmla="*/ 2405270 w 2719346"/>
                <a:gd name="connsiteY171" fmla="*/ 1375576 h 1741336"/>
                <a:gd name="connsiteX172" fmla="*/ 2417197 w 2719346"/>
                <a:gd name="connsiteY172" fmla="*/ 1399430 h 1741336"/>
                <a:gd name="connsiteX173" fmla="*/ 2429124 w 2719346"/>
                <a:gd name="connsiteY173" fmla="*/ 1403406 h 1741336"/>
                <a:gd name="connsiteX174" fmla="*/ 2456953 w 2719346"/>
                <a:gd name="connsiteY174" fmla="*/ 1411357 h 1741336"/>
                <a:gd name="connsiteX175" fmla="*/ 2488759 w 2719346"/>
                <a:gd name="connsiteY175" fmla="*/ 1415333 h 1741336"/>
                <a:gd name="connsiteX176" fmla="*/ 2504661 w 2719346"/>
                <a:gd name="connsiteY176" fmla="*/ 1419308 h 1741336"/>
                <a:gd name="connsiteX177" fmla="*/ 2528515 w 2719346"/>
                <a:gd name="connsiteY177" fmla="*/ 1411357 h 1741336"/>
                <a:gd name="connsiteX178" fmla="*/ 2540442 w 2719346"/>
                <a:gd name="connsiteY178" fmla="*/ 1399430 h 1741336"/>
                <a:gd name="connsiteX179" fmla="*/ 2572247 w 2719346"/>
                <a:gd name="connsiteY179" fmla="*/ 1347747 h 1741336"/>
                <a:gd name="connsiteX180" fmla="*/ 2608028 w 2719346"/>
                <a:gd name="connsiteY180" fmla="*/ 1351722 h 1741336"/>
                <a:gd name="connsiteX181" fmla="*/ 2631882 w 2719346"/>
                <a:gd name="connsiteY181" fmla="*/ 1371600 h 1741336"/>
                <a:gd name="connsiteX182" fmla="*/ 2647785 w 2719346"/>
                <a:gd name="connsiteY182" fmla="*/ 1383527 h 1741336"/>
                <a:gd name="connsiteX183" fmla="*/ 2687541 w 2719346"/>
                <a:gd name="connsiteY183" fmla="*/ 1419308 h 1741336"/>
                <a:gd name="connsiteX184" fmla="*/ 2699468 w 2719346"/>
                <a:gd name="connsiteY184" fmla="*/ 1439187 h 1741336"/>
                <a:gd name="connsiteX185" fmla="*/ 2711395 w 2719346"/>
                <a:gd name="connsiteY185" fmla="*/ 1467016 h 1741336"/>
                <a:gd name="connsiteX186" fmla="*/ 2719346 w 2719346"/>
                <a:gd name="connsiteY186"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59026 w 2719346"/>
                <a:gd name="connsiteY17" fmla="*/ 1125110 h 1741336"/>
                <a:gd name="connsiteX18" fmla="*/ 163002 w 2719346"/>
                <a:gd name="connsiteY18" fmla="*/ 1109207 h 1741336"/>
                <a:gd name="connsiteX19" fmla="*/ 178905 w 2719346"/>
                <a:gd name="connsiteY19" fmla="*/ 1041621 h 1741336"/>
                <a:gd name="connsiteX20" fmla="*/ 190832 w 2719346"/>
                <a:gd name="connsiteY20" fmla="*/ 1009816 h 1741336"/>
                <a:gd name="connsiteX21" fmla="*/ 202759 w 2719346"/>
                <a:gd name="connsiteY21" fmla="*/ 978011 h 1741336"/>
                <a:gd name="connsiteX22" fmla="*/ 218661 w 2719346"/>
                <a:gd name="connsiteY22" fmla="*/ 950181 h 1741336"/>
                <a:gd name="connsiteX23" fmla="*/ 222637 w 2719346"/>
                <a:gd name="connsiteY23" fmla="*/ 934279 h 1741336"/>
                <a:gd name="connsiteX24" fmla="*/ 230588 w 2719346"/>
                <a:gd name="connsiteY24" fmla="*/ 918376 h 1741336"/>
                <a:gd name="connsiteX25" fmla="*/ 238539 w 2719346"/>
                <a:gd name="connsiteY25" fmla="*/ 894522 h 1741336"/>
                <a:gd name="connsiteX26" fmla="*/ 250466 w 2719346"/>
                <a:gd name="connsiteY26" fmla="*/ 870668 h 1741336"/>
                <a:gd name="connsiteX27" fmla="*/ 258418 w 2719346"/>
                <a:gd name="connsiteY27" fmla="*/ 826936 h 1741336"/>
                <a:gd name="connsiteX28" fmla="*/ 274320 w 2719346"/>
                <a:gd name="connsiteY28" fmla="*/ 775253 h 1741336"/>
                <a:gd name="connsiteX29" fmla="*/ 278296 w 2719346"/>
                <a:gd name="connsiteY29" fmla="*/ 739472 h 1741336"/>
                <a:gd name="connsiteX30" fmla="*/ 290223 w 2719346"/>
                <a:gd name="connsiteY30" fmla="*/ 608275 h 1741336"/>
                <a:gd name="connsiteX31" fmla="*/ 298174 w 2719346"/>
                <a:gd name="connsiteY31" fmla="*/ 548640 h 1741336"/>
                <a:gd name="connsiteX32" fmla="*/ 314077 w 2719346"/>
                <a:gd name="connsiteY32" fmla="*/ 492981 h 1741336"/>
                <a:gd name="connsiteX33" fmla="*/ 329979 w 2719346"/>
                <a:gd name="connsiteY33" fmla="*/ 441298 h 1741336"/>
                <a:gd name="connsiteX34" fmla="*/ 333955 w 2719346"/>
                <a:gd name="connsiteY34" fmla="*/ 417444 h 1741336"/>
                <a:gd name="connsiteX35" fmla="*/ 337931 w 2719346"/>
                <a:gd name="connsiteY35" fmla="*/ 405517 h 1741336"/>
                <a:gd name="connsiteX36" fmla="*/ 341906 w 2719346"/>
                <a:gd name="connsiteY36" fmla="*/ 357809 h 1741336"/>
                <a:gd name="connsiteX37" fmla="*/ 353833 w 2719346"/>
                <a:gd name="connsiteY37" fmla="*/ 294199 h 1741336"/>
                <a:gd name="connsiteX38" fmla="*/ 361785 w 2719346"/>
                <a:gd name="connsiteY38" fmla="*/ 214686 h 1741336"/>
                <a:gd name="connsiteX39" fmla="*/ 369736 w 2719346"/>
                <a:gd name="connsiteY39" fmla="*/ 182880 h 1741336"/>
                <a:gd name="connsiteX40" fmla="*/ 373712 w 2719346"/>
                <a:gd name="connsiteY40" fmla="*/ 163002 h 1741336"/>
                <a:gd name="connsiteX41" fmla="*/ 377687 w 2719346"/>
                <a:gd name="connsiteY41" fmla="*/ 123246 h 1741336"/>
                <a:gd name="connsiteX42" fmla="*/ 389614 w 2719346"/>
                <a:gd name="connsiteY42" fmla="*/ 79514 h 1741336"/>
                <a:gd name="connsiteX43" fmla="*/ 397565 w 2719346"/>
                <a:gd name="connsiteY43" fmla="*/ 59635 h 1741336"/>
                <a:gd name="connsiteX44" fmla="*/ 429371 w 2719346"/>
                <a:gd name="connsiteY44" fmla="*/ 3976 h 1741336"/>
                <a:gd name="connsiteX45" fmla="*/ 449249 w 2719346"/>
                <a:gd name="connsiteY45" fmla="*/ 0 h 1741336"/>
                <a:gd name="connsiteX46" fmla="*/ 457200 w 2719346"/>
                <a:gd name="connsiteY46" fmla="*/ 15903 h 1741336"/>
                <a:gd name="connsiteX47" fmla="*/ 461176 w 2719346"/>
                <a:gd name="connsiteY47" fmla="*/ 31806 h 1741336"/>
                <a:gd name="connsiteX48" fmla="*/ 473103 w 2719346"/>
                <a:gd name="connsiteY48" fmla="*/ 79514 h 1741336"/>
                <a:gd name="connsiteX49" fmla="*/ 477079 w 2719346"/>
                <a:gd name="connsiteY49" fmla="*/ 123246 h 1741336"/>
                <a:gd name="connsiteX50" fmla="*/ 489005 w 2719346"/>
                <a:gd name="connsiteY50" fmla="*/ 186856 h 1741336"/>
                <a:gd name="connsiteX51" fmla="*/ 492981 w 2719346"/>
                <a:gd name="connsiteY51" fmla="*/ 198783 h 1741336"/>
                <a:gd name="connsiteX52" fmla="*/ 508884 w 2719346"/>
                <a:gd name="connsiteY52" fmla="*/ 250467 h 1741336"/>
                <a:gd name="connsiteX53" fmla="*/ 512859 w 2719346"/>
                <a:gd name="connsiteY53" fmla="*/ 262394 h 1741336"/>
                <a:gd name="connsiteX54" fmla="*/ 516835 w 2719346"/>
                <a:gd name="connsiteY54" fmla="*/ 286247 h 1741336"/>
                <a:gd name="connsiteX55" fmla="*/ 520811 w 2719346"/>
                <a:gd name="connsiteY55" fmla="*/ 318053 h 1741336"/>
                <a:gd name="connsiteX56" fmla="*/ 532738 w 2719346"/>
                <a:gd name="connsiteY56" fmla="*/ 353834 h 1741336"/>
                <a:gd name="connsiteX57" fmla="*/ 544665 w 2719346"/>
                <a:gd name="connsiteY57" fmla="*/ 377687 h 1741336"/>
                <a:gd name="connsiteX58" fmla="*/ 556592 w 2719346"/>
                <a:gd name="connsiteY58" fmla="*/ 381663 h 1741336"/>
                <a:gd name="connsiteX59" fmla="*/ 648032 w 2719346"/>
                <a:gd name="connsiteY59" fmla="*/ 377687 h 1741336"/>
                <a:gd name="connsiteX60" fmla="*/ 663934 w 2719346"/>
                <a:gd name="connsiteY60" fmla="*/ 365760 h 1741336"/>
                <a:gd name="connsiteX61" fmla="*/ 687788 w 2719346"/>
                <a:gd name="connsiteY61" fmla="*/ 345882 h 1741336"/>
                <a:gd name="connsiteX62" fmla="*/ 711642 w 2719346"/>
                <a:gd name="connsiteY62" fmla="*/ 314077 h 1741336"/>
                <a:gd name="connsiteX63" fmla="*/ 719593 w 2719346"/>
                <a:gd name="connsiteY63" fmla="*/ 290223 h 1741336"/>
                <a:gd name="connsiteX64" fmla="*/ 735496 w 2719346"/>
                <a:gd name="connsiteY64" fmla="*/ 258418 h 1741336"/>
                <a:gd name="connsiteX65" fmla="*/ 739472 w 2719346"/>
                <a:gd name="connsiteY65" fmla="*/ 242515 h 1741336"/>
                <a:gd name="connsiteX66" fmla="*/ 747423 w 2719346"/>
                <a:gd name="connsiteY66" fmla="*/ 222637 h 1741336"/>
                <a:gd name="connsiteX67" fmla="*/ 751399 w 2719346"/>
                <a:gd name="connsiteY67" fmla="*/ 210710 h 1741336"/>
                <a:gd name="connsiteX68" fmla="*/ 755374 w 2719346"/>
                <a:gd name="connsiteY68" fmla="*/ 421420 h 1741336"/>
                <a:gd name="connsiteX69" fmla="*/ 759350 w 2719346"/>
                <a:gd name="connsiteY69" fmla="*/ 441298 h 1741336"/>
                <a:gd name="connsiteX70" fmla="*/ 767301 w 2719346"/>
                <a:gd name="connsiteY70" fmla="*/ 453225 h 1741336"/>
                <a:gd name="connsiteX71" fmla="*/ 787179 w 2719346"/>
                <a:gd name="connsiteY71" fmla="*/ 489006 h 1741336"/>
                <a:gd name="connsiteX72" fmla="*/ 822960 w 2719346"/>
                <a:gd name="connsiteY72" fmla="*/ 477079 h 1741336"/>
                <a:gd name="connsiteX73" fmla="*/ 842839 w 2719346"/>
                <a:gd name="connsiteY73" fmla="*/ 457200 h 1741336"/>
                <a:gd name="connsiteX74" fmla="*/ 874644 w 2719346"/>
                <a:gd name="connsiteY74" fmla="*/ 417444 h 1741336"/>
                <a:gd name="connsiteX75" fmla="*/ 886571 w 2719346"/>
                <a:gd name="connsiteY75" fmla="*/ 405517 h 1741336"/>
                <a:gd name="connsiteX76" fmla="*/ 898498 w 2719346"/>
                <a:gd name="connsiteY76" fmla="*/ 413468 h 1741336"/>
                <a:gd name="connsiteX77" fmla="*/ 906449 w 2719346"/>
                <a:gd name="connsiteY77" fmla="*/ 437322 h 1741336"/>
                <a:gd name="connsiteX78" fmla="*/ 914400 w 2719346"/>
                <a:gd name="connsiteY78" fmla="*/ 457200 h 1741336"/>
                <a:gd name="connsiteX79" fmla="*/ 918376 w 2719346"/>
                <a:gd name="connsiteY79" fmla="*/ 477079 h 1741336"/>
                <a:gd name="connsiteX80" fmla="*/ 926327 w 2719346"/>
                <a:gd name="connsiteY80" fmla="*/ 492981 h 1741336"/>
                <a:gd name="connsiteX81" fmla="*/ 934279 w 2719346"/>
                <a:gd name="connsiteY81" fmla="*/ 512860 h 1741336"/>
                <a:gd name="connsiteX82" fmla="*/ 938254 w 2719346"/>
                <a:gd name="connsiteY82" fmla="*/ 528762 h 1741336"/>
                <a:gd name="connsiteX83" fmla="*/ 950181 w 2719346"/>
                <a:gd name="connsiteY83" fmla="*/ 544665 h 1741336"/>
                <a:gd name="connsiteX84" fmla="*/ 966084 w 2719346"/>
                <a:gd name="connsiteY84" fmla="*/ 568519 h 1741336"/>
                <a:gd name="connsiteX85" fmla="*/ 978011 w 2719346"/>
                <a:gd name="connsiteY85" fmla="*/ 588397 h 1741336"/>
                <a:gd name="connsiteX86" fmla="*/ 997889 w 2719346"/>
                <a:gd name="connsiteY86" fmla="*/ 580446 h 1741336"/>
                <a:gd name="connsiteX87" fmla="*/ 1017767 w 2719346"/>
                <a:gd name="connsiteY87" fmla="*/ 552616 h 1741336"/>
                <a:gd name="connsiteX88" fmla="*/ 1037645 w 2719346"/>
                <a:gd name="connsiteY88" fmla="*/ 516835 h 1741336"/>
                <a:gd name="connsiteX89" fmla="*/ 1053548 w 2719346"/>
                <a:gd name="connsiteY89" fmla="*/ 481054 h 1741336"/>
                <a:gd name="connsiteX90" fmla="*/ 1057524 w 2719346"/>
                <a:gd name="connsiteY90" fmla="*/ 469127 h 1741336"/>
                <a:gd name="connsiteX91" fmla="*/ 1065475 w 2719346"/>
                <a:gd name="connsiteY91" fmla="*/ 457200 h 1741336"/>
                <a:gd name="connsiteX92" fmla="*/ 1077402 w 2719346"/>
                <a:gd name="connsiteY92" fmla="*/ 425395 h 1741336"/>
                <a:gd name="connsiteX93" fmla="*/ 1085353 w 2719346"/>
                <a:gd name="connsiteY93" fmla="*/ 409493 h 1741336"/>
                <a:gd name="connsiteX94" fmla="*/ 1109207 w 2719346"/>
                <a:gd name="connsiteY94" fmla="*/ 461176 h 1741336"/>
                <a:gd name="connsiteX95" fmla="*/ 1129085 w 2719346"/>
                <a:gd name="connsiteY95" fmla="*/ 504908 h 1741336"/>
                <a:gd name="connsiteX96" fmla="*/ 1144988 w 2719346"/>
                <a:gd name="connsiteY96" fmla="*/ 556592 h 1741336"/>
                <a:gd name="connsiteX97" fmla="*/ 1148964 w 2719346"/>
                <a:gd name="connsiteY97" fmla="*/ 572494 h 1741336"/>
                <a:gd name="connsiteX98" fmla="*/ 1156915 w 2719346"/>
                <a:gd name="connsiteY98" fmla="*/ 588397 h 1741336"/>
                <a:gd name="connsiteX99" fmla="*/ 1176793 w 2719346"/>
                <a:gd name="connsiteY99" fmla="*/ 624178 h 1741336"/>
                <a:gd name="connsiteX100" fmla="*/ 1192696 w 2719346"/>
                <a:gd name="connsiteY100" fmla="*/ 640080 h 1741336"/>
                <a:gd name="connsiteX101" fmla="*/ 1204623 w 2719346"/>
                <a:gd name="connsiteY101" fmla="*/ 663934 h 1741336"/>
                <a:gd name="connsiteX102" fmla="*/ 1208599 w 2719346"/>
                <a:gd name="connsiteY102" fmla="*/ 679837 h 1741336"/>
                <a:gd name="connsiteX103" fmla="*/ 1220525 w 2719346"/>
                <a:gd name="connsiteY103" fmla="*/ 695740 h 1741336"/>
                <a:gd name="connsiteX104" fmla="*/ 1236428 w 2719346"/>
                <a:gd name="connsiteY104" fmla="*/ 743447 h 1741336"/>
                <a:gd name="connsiteX105" fmla="*/ 1240404 w 2719346"/>
                <a:gd name="connsiteY105" fmla="*/ 759350 h 1741336"/>
                <a:gd name="connsiteX106" fmla="*/ 1256306 w 2719346"/>
                <a:gd name="connsiteY106" fmla="*/ 795131 h 1741336"/>
                <a:gd name="connsiteX107" fmla="*/ 1260282 w 2719346"/>
                <a:gd name="connsiteY107" fmla="*/ 811034 h 1741336"/>
                <a:gd name="connsiteX108" fmla="*/ 1272209 w 2719346"/>
                <a:gd name="connsiteY108" fmla="*/ 834887 h 1741336"/>
                <a:gd name="connsiteX109" fmla="*/ 1284136 w 2719346"/>
                <a:gd name="connsiteY109" fmla="*/ 826936 h 1741336"/>
                <a:gd name="connsiteX110" fmla="*/ 1323892 w 2719346"/>
                <a:gd name="connsiteY110" fmla="*/ 751399 h 1741336"/>
                <a:gd name="connsiteX111" fmla="*/ 1331844 w 2719346"/>
                <a:gd name="connsiteY111" fmla="*/ 703691 h 1741336"/>
                <a:gd name="connsiteX112" fmla="*/ 1351722 w 2719346"/>
                <a:gd name="connsiteY112" fmla="*/ 663934 h 1741336"/>
                <a:gd name="connsiteX113" fmla="*/ 1355698 w 2719346"/>
                <a:gd name="connsiteY113" fmla="*/ 620202 h 1741336"/>
                <a:gd name="connsiteX114" fmla="*/ 1379552 w 2719346"/>
                <a:gd name="connsiteY114" fmla="*/ 576470 h 1741336"/>
                <a:gd name="connsiteX115" fmla="*/ 1399430 w 2719346"/>
                <a:gd name="connsiteY115" fmla="*/ 500933 h 1741336"/>
                <a:gd name="connsiteX116" fmla="*/ 1415332 w 2719346"/>
                <a:gd name="connsiteY116" fmla="*/ 421420 h 1741336"/>
                <a:gd name="connsiteX117" fmla="*/ 1423284 w 2719346"/>
                <a:gd name="connsiteY117" fmla="*/ 405517 h 1741336"/>
                <a:gd name="connsiteX118" fmla="*/ 1435211 w 2719346"/>
                <a:gd name="connsiteY118" fmla="*/ 365760 h 1741336"/>
                <a:gd name="connsiteX119" fmla="*/ 1459065 w 2719346"/>
                <a:gd name="connsiteY119" fmla="*/ 310101 h 1741336"/>
                <a:gd name="connsiteX120" fmla="*/ 1474967 w 2719346"/>
                <a:gd name="connsiteY120" fmla="*/ 349858 h 1741336"/>
                <a:gd name="connsiteX121" fmla="*/ 1478943 w 2719346"/>
                <a:gd name="connsiteY121" fmla="*/ 373712 h 1741336"/>
                <a:gd name="connsiteX122" fmla="*/ 1490870 w 2719346"/>
                <a:gd name="connsiteY122" fmla="*/ 429371 h 1741336"/>
                <a:gd name="connsiteX123" fmla="*/ 1510748 w 2719346"/>
                <a:gd name="connsiteY123" fmla="*/ 489006 h 1741336"/>
                <a:gd name="connsiteX124" fmla="*/ 1554480 w 2719346"/>
                <a:gd name="connsiteY124" fmla="*/ 652007 h 1741336"/>
                <a:gd name="connsiteX125" fmla="*/ 1570383 w 2719346"/>
                <a:gd name="connsiteY125" fmla="*/ 703691 h 1741336"/>
                <a:gd name="connsiteX126" fmla="*/ 1594237 w 2719346"/>
                <a:gd name="connsiteY126" fmla="*/ 807058 h 1741336"/>
                <a:gd name="connsiteX127" fmla="*/ 1622066 w 2719346"/>
                <a:gd name="connsiteY127" fmla="*/ 898498 h 1741336"/>
                <a:gd name="connsiteX128" fmla="*/ 1626042 w 2719346"/>
                <a:gd name="connsiteY128" fmla="*/ 926327 h 1741336"/>
                <a:gd name="connsiteX129" fmla="*/ 1641945 w 2719346"/>
                <a:gd name="connsiteY129" fmla="*/ 966084 h 1741336"/>
                <a:gd name="connsiteX130" fmla="*/ 1645920 w 2719346"/>
                <a:gd name="connsiteY130" fmla="*/ 978011 h 1741336"/>
                <a:gd name="connsiteX131" fmla="*/ 1657847 w 2719346"/>
                <a:gd name="connsiteY131" fmla="*/ 981987 h 1741336"/>
                <a:gd name="connsiteX132" fmla="*/ 1665799 w 2719346"/>
                <a:gd name="connsiteY132" fmla="*/ 974035 h 1741336"/>
                <a:gd name="connsiteX133" fmla="*/ 1681701 w 2719346"/>
                <a:gd name="connsiteY133" fmla="*/ 942230 h 1741336"/>
                <a:gd name="connsiteX134" fmla="*/ 1689652 w 2719346"/>
                <a:gd name="connsiteY134" fmla="*/ 918376 h 1741336"/>
                <a:gd name="connsiteX135" fmla="*/ 1709531 w 2719346"/>
                <a:gd name="connsiteY135" fmla="*/ 950181 h 1741336"/>
                <a:gd name="connsiteX136" fmla="*/ 1741336 w 2719346"/>
                <a:gd name="connsiteY136" fmla="*/ 1021743 h 1741336"/>
                <a:gd name="connsiteX137" fmla="*/ 1773141 w 2719346"/>
                <a:gd name="connsiteY137" fmla="*/ 1077402 h 1741336"/>
                <a:gd name="connsiteX138" fmla="*/ 1789044 w 2719346"/>
                <a:gd name="connsiteY138" fmla="*/ 1073427 h 1741336"/>
                <a:gd name="connsiteX139" fmla="*/ 1804946 w 2719346"/>
                <a:gd name="connsiteY139" fmla="*/ 1045597 h 1741336"/>
                <a:gd name="connsiteX140" fmla="*/ 1828800 w 2719346"/>
                <a:gd name="connsiteY140" fmla="*/ 993914 h 1741336"/>
                <a:gd name="connsiteX141" fmla="*/ 1852654 w 2719346"/>
                <a:gd name="connsiteY141" fmla="*/ 942230 h 1741336"/>
                <a:gd name="connsiteX142" fmla="*/ 1864581 w 2719346"/>
                <a:gd name="connsiteY142" fmla="*/ 938254 h 1741336"/>
                <a:gd name="connsiteX143" fmla="*/ 1896386 w 2719346"/>
                <a:gd name="connsiteY143" fmla="*/ 981987 h 1741336"/>
                <a:gd name="connsiteX144" fmla="*/ 1912289 w 2719346"/>
                <a:gd name="connsiteY144" fmla="*/ 1001865 h 1741336"/>
                <a:gd name="connsiteX145" fmla="*/ 1956021 w 2719346"/>
                <a:gd name="connsiteY145" fmla="*/ 1085354 h 1741336"/>
                <a:gd name="connsiteX146" fmla="*/ 1983851 w 2719346"/>
                <a:gd name="connsiteY146" fmla="*/ 1137037 h 1741336"/>
                <a:gd name="connsiteX147" fmla="*/ 2003729 w 2719346"/>
                <a:gd name="connsiteY147" fmla="*/ 1184745 h 1741336"/>
                <a:gd name="connsiteX148" fmla="*/ 2015656 w 2719346"/>
                <a:gd name="connsiteY148" fmla="*/ 1200647 h 1741336"/>
                <a:gd name="connsiteX149" fmla="*/ 2027583 w 2719346"/>
                <a:gd name="connsiteY149" fmla="*/ 1228477 h 1741336"/>
                <a:gd name="connsiteX150" fmla="*/ 2039510 w 2719346"/>
                <a:gd name="connsiteY150" fmla="*/ 1216550 h 1741336"/>
                <a:gd name="connsiteX151" fmla="*/ 2095169 w 2719346"/>
                <a:gd name="connsiteY151" fmla="*/ 1045597 h 1741336"/>
                <a:gd name="connsiteX152" fmla="*/ 2142877 w 2719346"/>
                <a:gd name="connsiteY152" fmla="*/ 882595 h 1741336"/>
                <a:gd name="connsiteX153" fmla="*/ 2150828 w 2719346"/>
                <a:gd name="connsiteY153" fmla="*/ 830912 h 1741336"/>
                <a:gd name="connsiteX154" fmla="*/ 2166731 w 2719346"/>
                <a:gd name="connsiteY154" fmla="*/ 795131 h 1741336"/>
                <a:gd name="connsiteX155" fmla="*/ 2174682 w 2719346"/>
                <a:gd name="connsiteY155" fmla="*/ 771277 h 1741336"/>
                <a:gd name="connsiteX156" fmla="*/ 2182633 w 2719346"/>
                <a:gd name="connsiteY156" fmla="*/ 735496 h 1741336"/>
                <a:gd name="connsiteX157" fmla="*/ 2198536 w 2719346"/>
                <a:gd name="connsiteY157" fmla="*/ 711642 h 1741336"/>
                <a:gd name="connsiteX158" fmla="*/ 2202512 w 2719346"/>
                <a:gd name="connsiteY158" fmla="*/ 723569 h 1741336"/>
                <a:gd name="connsiteX159" fmla="*/ 2210463 w 2719346"/>
                <a:gd name="connsiteY159" fmla="*/ 735496 h 1741336"/>
                <a:gd name="connsiteX160" fmla="*/ 2214439 w 2719346"/>
                <a:gd name="connsiteY160" fmla="*/ 763326 h 1741336"/>
                <a:gd name="connsiteX161" fmla="*/ 2258171 w 2719346"/>
                <a:gd name="connsiteY161" fmla="*/ 926327 h 1741336"/>
                <a:gd name="connsiteX162" fmla="*/ 2270098 w 2719346"/>
                <a:gd name="connsiteY162" fmla="*/ 958133 h 1741336"/>
                <a:gd name="connsiteX163" fmla="*/ 2278049 w 2719346"/>
                <a:gd name="connsiteY163" fmla="*/ 997889 h 1741336"/>
                <a:gd name="connsiteX164" fmla="*/ 2289976 w 2719346"/>
                <a:gd name="connsiteY164" fmla="*/ 1049573 h 1741336"/>
                <a:gd name="connsiteX165" fmla="*/ 2321781 w 2719346"/>
                <a:gd name="connsiteY165" fmla="*/ 1152940 h 1741336"/>
                <a:gd name="connsiteX166" fmla="*/ 2333708 w 2719346"/>
                <a:gd name="connsiteY166" fmla="*/ 1172818 h 1741336"/>
                <a:gd name="connsiteX167" fmla="*/ 2345635 w 2719346"/>
                <a:gd name="connsiteY167" fmla="*/ 1220526 h 1741336"/>
                <a:gd name="connsiteX168" fmla="*/ 2369489 w 2719346"/>
                <a:gd name="connsiteY168" fmla="*/ 1327868 h 1741336"/>
                <a:gd name="connsiteX169" fmla="*/ 2397319 w 2719346"/>
                <a:gd name="connsiteY169" fmla="*/ 1363649 h 1741336"/>
                <a:gd name="connsiteX170" fmla="*/ 2405270 w 2719346"/>
                <a:gd name="connsiteY170" fmla="*/ 1375576 h 1741336"/>
                <a:gd name="connsiteX171" fmla="*/ 2417197 w 2719346"/>
                <a:gd name="connsiteY171" fmla="*/ 1399430 h 1741336"/>
                <a:gd name="connsiteX172" fmla="*/ 2429124 w 2719346"/>
                <a:gd name="connsiteY172" fmla="*/ 1403406 h 1741336"/>
                <a:gd name="connsiteX173" fmla="*/ 2456953 w 2719346"/>
                <a:gd name="connsiteY173" fmla="*/ 1411357 h 1741336"/>
                <a:gd name="connsiteX174" fmla="*/ 2488759 w 2719346"/>
                <a:gd name="connsiteY174" fmla="*/ 1415333 h 1741336"/>
                <a:gd name="connsiteX175" fmla="*/ 2504661 w 2719346"/>
                <a:gd name="connsiteY175" fmla="*/ 1419308 h 1741336"/>
                <a:gd name="connsiteX176" fmla="*/ 2528515 w 2719346"/>
                <a:gd name="connsiteY176" fmla="*/ 1411357 h 1741336"/>
                <a:gd name="connsiteX177" fmla="*/ 2540442 w 2719346"/>
                <a:gd name="connsiteY177" fmla="*/ 1399430 h 1741336"/>
                <a:gd name="connsiteX178" fmla="*/ 2572247 w 2719346"/>
                <a:gd name="connsiteY178" fmla="*/ 1347747 h 1741336"/>
                <a:gd name="connsiteX179" fmla="*/ 2608028 w 2719346"/>
                <a:gd name="connsiteY179" fmla="*/ 1351722 h 1741336"/>
                <a:gd name="connsiteX180" fmla="*/ 2631882 w 2719346"/>
                <a:gd name="connsiteY180" fmla="*/ 1371600 h 1741336"/>
                <a:gd name="connsiteX181" fmla="*/ 2647785 w 2719346"/>
                <a:gd name="connsiteY181" fmla="*/ 1383527 h 1741336"/>
                <a:gd name="connsiteX182" fmla="*/ 2687541 w 2719346"/>
                <a:gd name="connsiteY182" fmla="*/ 1419308 h 1741336"/>
                <a:gd name="connsiteX183" fmla="*/ 2699468 w 2719346"/>
                <a:gd name="connsiteY183" fmla="*/ 1439187 h 1741336"/>
                <a:gd name="connsiteX184" fmla="*/ 2711395 w 2719346"/>
                <a:gd name="connsiteY184" fmla="*/ 1467016 h 1741336"/>
                <a:gd name="connsiteX185" fmla="*/ 2719346 w 2719346"/>
                <a:gd name="connsiteY185"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63002 w 2719346"/>
                <a:gd name="connsiteY17" fmla="*/ 1109207 h 1741336"/>
                <a:gd name="connsiteX18" fmla="*/ 178905 w 2719346"/>
                <a:gd name="connsiteY18" fmla="*/ 1041621 h 1741336"/>
                <a:gd name="connsiteX19" fmla="*/ 190832 w 2719346"/>
                <a:gd name="connsiteY19" fmla="*/ 1009816 h 1741336"/>
                <a:gd name="connsiteX20" fmla="*/ 202759 w 2719346"/>
                <a:gd name="connsiteY20" fmla="*/ 978011 h 1741336"/>
                <a:gd name="connsiteX21" fmla="*/ 218661 w 2719346"/>
                <a:gd name="connsiteY21" fmla="*/ 950181 h 1741336"/>
                <a:gd name="connsiteX22" fmla="*/ 222637 w 2719346"/>
                <a:gd name="connsiteY22" fmla="*/ 934279 h 1741336"/>
                <a:gd name="connsiteX23" fmla="*/ 230588 w 2719346"/>
                <a:gd name="connsiteY23" fmla="*/ 918376 h 1741336"/>
                <a:gd name="connsiteX24" fmla="*/ 238539 w 2719346"/>
                <a:gd name="connsiteY24" fmla="*/ 894522 h 1741336"/>
                <a:gd name="connsiteX25" fmla="*/ 250466 w 2719346"/>
                <a:gd name="connsiteY25" fmla="*/ 870668 h 1741336"/>
                <a:gd name="connsiteX26" fmla="*/ 258418 w 2719346"/>
                <a:gd name="connsiteY26" fmla="*/ 826936 h 1741336"/>
                <a:gd name="connsiteX27" fmla="*/ 274320 w 2719346"/>
                <a:gd name="connsiteY27" fmla="*/ 775253 h 1741336"/>
                <a:gd name="connsiteX28" fmla="*/ 278296 w 2719346"/>
                <a:gd name="connsiteY28" fmla="*/ 739472 h 1741336"/>
                <a:gd name="connsiteX29" fmla="*/ 290223 w 2719346"/>
                <a:gd name="connsiteY29" fmla="*/ 608275 h 1741336"/>
                <a:gd name="connsiteX30" fmla="*/ 298174 w 2719346"/>
                <a:gd name="connsiteY30" fmla="*/ 548640 h 1741336"/>
                <a:gd name="connsiteX31" fmla="*/ 314077 w 2719346"/>
                <a:gd name="connsiteY31" fmla="*/ 492981 h 1741336"/>
                <a:gd name="connsiteX32" fmla="*/ 329979 w 2719346"/>
                <a:gd name="connsiteY32" fmla="*/ 441298 h 1741336"/>
                <a:gd name="connsiteX33" fmla="*/ 333955 w 2719346"/>
                <a:gd name="connsiteY33" fmla="*/ 417444 h 1741336"/>
                <a:gd name="connsiteX34" fmla="*/ 337931 w 2719346"/>
                <a:gd name="connsiteY34" fmla="*/ 405517 h 1741336"/>
                <a:gd name="connsiteX35" fmla="*/ 341906 w 2719346"/>
                <a:gd name="connsiteY35" fmla="*/ 357809 h 1741336"/>
                <a:gd name="connsiteX36" fmla="*/ 353833 w 2719346"/>
                <a:gd name="connsiteY36" fmla="*/ 294199 h 1741336"/>
                <a:gd name="connsiteX37" fmla="*/ 361785 w 2719346"/>
                <a:gd name="connsiteY37" fmla="*/ 214686 h 1741336"/>
                <a:gd name="connsiteX38" fmla="*/ 369736 w 2719346"/>
                <a:gd name="connsiteY38" fmla="*/ 182880 h 1741336"/>
                <a:gd name="connsiteX39" fmla="*/ 373712 w 2719346"/>
                <a:gd name="connsiteY39" fmla="*/ 163002 h 1741336"/>
                <a:gd name="connsiteX40" fmla="*/ 377687 w 2719346"/>
                <a:gd name="connsiteY40" fmla="*/ 123246 h 1741336"/>
                <a:gd name="connsiteX41" fmla="*/ 389614 w 2719346"/>
                <a:gd name="connsiteY41" fmla="*/ 79514 h 1741336"/>
                <a:gd name="connsiteX42" fmla="*/ 397565 w 2719346"/>
                <a:gd name="connsiteY42" fmla="*/ 59635 h 1741336"/>
                <a:gd name="connsiteX43" fmla="*/ 429371 w 2719346"/>
                <a:gd name="connsiteY43" fmla="*/ 3976 h 1741336"/>
                <a:gd name="connsiteX44" fmla="*/ 449249 w 2719346"/>
                <a:gd name="connsiteY44" fmla="*/ 0 h 1741336"/>
                <a:gd name="connsiteX45" fmla="*/ 457200 w 2719346"/>
                <a:gd name="connsiteY45" fmla="*/ 15903 h 1741336"/>
                <a:gd name="connsiteX46" fmla="*/ 461176 w 2719346"/>
                <a:gd name="connsiteY46" fmla="*/ 31806 h 1741336"/>
                <a:gd name="connsiteX47" fmla="*/ 473103 w 2719346"/>
                <a:gd name="connsiteY47" fmla="*/ 79514 h 1741336"/>
                <a:gd name="connsiteX48" fmla="*/ 477079 w 2719346"/>
                <a:gd name="connsiteY48" fmla="*/ 123246 h 1741336"/>
                <a:gd name="connsiteX49" fmla="*/ 489005 w 2719346"/>
                <a:gd name="connsiteY49" fmla="*/ 186856 h 1741336"/>
                <a:gd name="connsiteX50" fmla="*/ 492981 w 2719346"/>
                <a:gd name="connsiteY50" fmla="*/ 198783 h 1741336"/>
                <a:gd name="connsiteX51" fmla="*/ 508884 w 2719346"/>
                <a:gd name="connsiteY51" fmla="*/ 250467 h 1741336"/>
                <a:gd name="connsiteX52" fmla="*/ 512859 w 2719346"/>
                <a:gd name="connsiteY52" fmla="*/ 262394 h 1741336"/>
                <a:gd name="connsiteX53" fmla="*/ 516835 w 2719346"/>
                <a:gd name="connsiteY53" fmla="*/ 286247 h 1741336"/>
                <a:gd name="connsiteX54" fmla="*/ 520811 w 2719346"/>
                <a:gd name="connsiteY54" fmla="*/ 318053 h 1741336"/>
                <a:gd name="connsiteX55" fmla="*/ 532738 w 2719346"/>
                <a:gd name="connsiteY55" fmla="*/ 353834 h 1741336"/>
                <a:gd name="connsiteX56" fmla="*/ 544665 w 2719346"/>
                <a:gd name="connsiteY56" fmla="*/ 377687 h 1741336"/>
                <a:gd name="connsiteX57" fmla="*/ 556592 w 2719346"/>
                <a:gd name="connsiteY57" fmla="*/ 381663 h 1741336"/>
                <a:gd name="connsiteX58" fmla="*/ 648032 w 2719346"/>
                <a:gd name="connsiteY58" fmla="*/ 377687 h 1741336"/>
                <a:gd name="connsiteX59" fmla="*/ 663934 w 2719346"/>
                <a:gd name="connsiteY59" fmla="*/ 365760 h 1741336"/>
                <a:gd name="connsiteX60" fmla="*/ 687788 w 2719346"/>
                <a:gd name="connsiteY60" fmla="*/ 345882 h 1741336"/>
                <a:gd name="connsiteX61" fmla="*/ 711642 w 2719346"/>
                <a:gd name="connsiteY61" fmla="*/ 314077 h 1741336"/>
                <a:gd name="connsiteX62" fmla="*/ 719593 w 2719346"/>
                <a:gd name="connsiteY62" fmla="*/ 290223 h 1741336"/>
                <a:gd name="connsiteX63" fmla="*/ 735496 w 2719346"/>
                <a:gd name="connsiteY63" fmla="*/ 258418 h 1741336"/>
                <a:gd name="connsiteX64" fmla="*/ 739472 w 2719346"/>
                <a:gd name="connsiteY64" fmla="*/ 242515 h 1741336"/>
                <a:gd name="connsiteX65" fmla="*/ 747423 w 2719346"/>
                <a:gd name="connsiteY65" fmla="*/ 222637 h 1741336"/>
                <a:gd name="connsiteX66" fmla="*/ 751399 w 2719346"/>
                <a:gd name="connsiteY66" fmla="*/ 210710 h 1741336"/>
                <a:gd name="connsiteX67" fmla="*/ 755374 w 2719346"/>
                <a:gd name="connsiteY67" fmla="*/ 421420 h 1741336"/>
                <a:gd name="connsiteX68" fmla="*/ 759350 w 2719346"/>
                <a:gd name="connsiteY68" fmla="*/ 441298 h 1741336"/>
                <a:gd name="connsiteX69" fmla="*/ 767301 w 2719346"/>
                <a:gd name="connsiteY69" fmla="*/ 453225 h 1741336"/>
                <a:gd name="connsiteX70" fmla="*/ 787179 w 2719346"/>
                <a:gd name="connsiteY70" fmla="*/ 489006 h 1741336"/>
                <a:gd name="connsiteX71" fmla="*/ 822960 w 2719346"/>
                <a:gd name="connsiteY71" fmla="*/ 477079 h 1741336"/>
                <a:gd name="connsiteX72" fmla="*/ 842839 w 2719346"/>
                <a:gd name="connsiteY72" fmla="*/ 457200 h 1741336"/>
                <a:gd name="connsiteX73" fmla="*/ 874644 w 2719346"/>
                <a:gd name="connsiteY73" fmla="*/ 417444 h 1741336"/>
                <a:gd name="connsiteX74" fmla="*/ 886571 w 2719346"/>
                <a:gd name="connsiteY74" fmla="*/ 405517 h 1741336"/>
                <a:gd name="connsiteX75" fmla="*/ 898498 w 2719346"/>
                <a:gd name="connsiteY75" fmla="*/ 413468 h 1741336"/>
                <a:gd name="connsiteX76" fmla="*/ 906449 w 2719346"/>
                <a:gd name="connsiteY76" fmla="*/ 437322 h 1741336"/>
                <a:gd name="connsiteX77" fmla="*/ 914400 w 2719346"/>
                <a:gd name="connsiteY77" fmla="*/ 457200 h 1741336"/>
                <a:gd name="connsiteX78" fmla="*/ 918376 w 2719346"/>
                <a:gd name="connsiteY78" fmla="*/ 477079 h 1741336"/>
                <a:gd name="connsiteX79" fmla="*/ 926327 w 2719346"/>
                <a:gd name="connsiteY79" fmla="*/ 492981 h 1741336"/>
                <a:gd name="connsiteX80" fmla="*/ 934279 w 2719346"/>
                <a:gd name="connsiteY80" fmla="*/ 512860 h 1741336"/>
                <a:gd name="connsiteX81" fmla="*/ 938254 w 2719346"/>
                <a:gd name="connsiteY81" fmla="*/ 528762 h 1741336"/>
                <a:gd name="connsiteX82" fmla="*/ 950181 w 2719346"/>
                <a:gd name="connsiteY82" fmla="*/ 544665 h 1741336"/>
                <a:gd name="connsiteX83" fmla="*/ 966084 w 2719346"/>
                <a:gd name="connsiteY83" fmla="*/ 568519 h 1741336"/>
                <a:gd name="connsiteX84" fmla="*/ 978011 w 2719346"/>
                <a:gd name="connsiteY84" fmla="*/ 588397 h 1741336"/>
                <a:gd name="connsiteX85" fmla="*/ 997889 w 2719346"/>
                <a:gd name="connsiteY85" fmla="*/ 580446 h 1741336"/>
                <a:gd name="connsiteX86" fmla="*/ 1017767 w 2719346"/>
                <a:gd name="connsiteY86" fmla="*/ 552616 h 1741336"/>
                <a:gd name="connsiteX87" fmla="*/ 1037645 w 2719346"/>
                <a:gd name="connsiteY87" fmla="*/ 516835 h 1741336"/>
                <a:gd name="connsiteX88" fmla="*/ 1053548 w 2719346"/>
                <a:gd name="connsiteY88" fmla="*/ 481054 h 1741336"/>
                <a:gd name="connsiteX89" fmla="*/ 1057524 w 2719346"/>
                <a:gd name="connsiteY89" fmla="*/ 469127 h 1741336"/>
                <a:gd name="connsiteX90" fmla="*/ 1065475 w 2719346"/>
                <a:gd name="connsiteY90" fmla="*/ 457200 h 1741336"/>
                <a:gd name="connsiteX91" fmla="*/ 1077402 w 2719346"/>
                <a:gd name="connsiteY91" fmla="*/ 425395 h 1741336"/>
                <a:gd name="connsiteX92" fmla="*/ 1085353 w 2719346"/>
                <a:gd name="connsiteY92" fmla="*/ 409493 h 1741336"/>
                <a:gd name="connsiteX93" fmla="*/ 1109207 w 2719346"/>
                <a:gd name="connsiteY93" fmla="*/ 461176 h 1741336"/>
                <a:gd name="connsiteX94" fmla="*/ 1129085 w 2719346"/>
                <a:gd name="connsiteY94" fmla="*/ 504908 h 1741336"/>
                <a:gd name="connsiteX95" fmla="*/ 1144988 w 2719346"/>
                <a:gd name="connsiteY95" fmla="*/ 556592 h 1741336"/>
                <a:gd name="connsiteX96" fmla="*/ 1148964 w 2719346"/>
                <a:gd name="connsiteY96" fmla="*/ 572494 h 1741336"/>
                <a:gd name="connsiteX97" fmla="*/ 1156915 w 2719346"/>
                <a:gd name="connsiteY97" fmla="*/ 588397 h 1741336"/>
                <a:gd name="connsiteX98" fmla="*/ 1176793 w 2719346"/>
                <a:gd name="connsiteY98" fmla="*/ 624178 h 1741336"/>
                <a:gd name="connsiteX99" fmla="*/ 1192696 w 2719346"/>
                <a:gd name="connsiteY99" fmla="*/ 640080 h 1741336"/>
                <a:gd name="connsiteX100" fmla="*/ 1204623 w 2719346"/>
                <a:gd name="connsiteY100" fmla="*/ 663934 h 1741336"/>
                <a:gd name="connsiteX101" fmla="*/ 1208599 w 2719346"/>
                <a:gd name="connsiteY101" fmla="*/ 679837 h 1741336"/>
                <a:gd name="connsiteX102" fmla="*/ 1220525 w 2719346"/>
                <a:gd name="connsiteY102" fmla="*/ 695740 h 1741336"/>
                <a:gd name="connsiteX103" fmla="*/ 1236428 w 2719346"/>
                <a:gd name="connsiteY103" fmla="*/ 743447 h 1741336"/>
                <a:gd name="connsiteX104" fmla="*/ 1240404 w 2719346"/>
                <a:gd name="connsiteY104" fmla="*/ 759350 h 1741336"/>
                <a:gd name="connsiteX105" fmla="*/ 1256306 w 2719346"/>
                <a:gd name="connsiteY105" fmla="*/ 795131 h 1741336"/>
                <a:gd name="connsiteX106" fmla="*/ 1260282 w 2719346"/>
                <a:gd name="connsiteY106" fmla="*/ 811034 h 1741336"/>
                <a:gd name="connsiteX107" fmla="*/ 1272209 w 2719346"/>
                <a:gd name="connsiteY107" fmla="*/ 834887 h 1741336"/>
                <a:gd name="connsiteX108" fmla="*/ 1284136 w 2719346"/>
                <a:gd name="connsiteY108" fmla="*/ 826936 h 1741336"/>
                <a:gd name="connsiteX109" fmla="*/ 1323892 w 2719346"/>
                <a:gd name="connsiteY109" fmla="*/ 751399 h 1741336"/>
                <a:gd name="connsiteX110" fmla="*/ 1331844 w 2719346"/>
                <a:gd name="connsiteY110" fmla="*/ 703691 h 1741336"/>
                <a:gd name="connsiteX111" fmla="*/ 1351722 w 2719346"/>
                <a:gd name="connsiteY111" fmla="*/ 663934 h 1741336"/>
                <a:gd name="connsiteX112" fmla="*/ 1355698 w 2719346"/>
                <a:gd name="connsiteY112" fmla="*/ 620202 h 1741336"/>
                <a:gd name="connsiteX113" fmla="*/ 1379552 w 2719346"/>
                <a:gd name="connsiteY113" fmla="*/ 576470 h 1741336"/>
                <a:gd name="connsiteX114" fmla="*/ 1399430 w 2719346"/>
                <a:gd name="connsiteY114" fmla="*/ 500933 h 1741336"/>
                <a:gd name="connsiteX115" fmla="*/ 1415332 w 2719346"/>
                <a:gd name="connsiteY115" fmla="*/ 421420 h 1741336"/>
                <a:gd name="connsiteX116" fmla="*/ 1423284 w 2719346"/>
                <a:gd name="connsiteY116" fmla="*/ 405517 h 1741336"/>
                <a:gd name="connsiteX117" fmla="*/ 1435211 w 2719346"/>
                <a:gd name="connsiteY117" fmla="*/ 365760 h 1741336"/>
                <a:gd name="connsiteX118" fmla="*/ 1459065 w 2719346"/>
                <a:gd name="connsiteY118" fmla="*/ 310101 h 1741336"/>
                <a:gd name="connsiteX119" fmla="*/ 1474967 w 2719346"/>
                <a:gd name="connsiteY119" fmla="*/ 349858 h 1741336"/>
                <a:gd name="connsiteX120" fmla="*/ 1478943 w 2719346"/>
                <a:gd name="connsiteY120" fmla="*/ 373712 h 1741336"/>
                <a:gd name="connsiteX121" fmla="*/ 1490870 w 2719346"/>
                <a:gd name="connsiteY121" fmla="*/ 429371 h 1741336"/>
                <a:gd name="connsiteX122" fmla="*/ 1510748 w 2719346"/>
                <a:gd name="connsiteY122" fmla="*/ 489006 h 1741336"/>
                <a:gd name="connsiteX123" fmla="*/ 1554480 w 2719346"/>
                <a:gd name="connsiteY123" fmla="*/ 652007 h 1741336"/>
                <a:gd name="connsiteX124" fmla="*/ 1570383 w 2719346"/>
                <a:gd name="connsiteY124" fmla="*/ 703691 h 1741336"/>
                <a:gd name="connsiteX125" fmla="*/ 1594237 w 2719346"/>
                <a:gd name="connsiteY125" fmla="*/ 807058 h 1741336"/>
                <a:gd name="connsiteX126" fmla="*/ 1622066 w 2719346"/>
                <a:gd name="connsiteY126" fmla="*/ 898498 h 1741336"/>
                <a:gd name="connsiteX127" fmla="*/ 1626042 w 2719346"/>
                <a:gd name="connsiteY127" fmla="*/ 926327 h 1741336"/>
                <a:gd name="connsiteX128" fmla="*/ 1641945 w 2719346"/>
                <a:gd name="connsiteY128" fmla="*/ 966084 h 1741336"/>
                <a:gd name="connsiteX129" fmla="*/ 1645920 w 2719346"/>
                <a:gd name="connsiteY129" fmla="*/ 978011 h 1741336"/>
                <a:gd name="connsiteX130" fmla="*/ 1657847 w 2719346"/>
                <a:gd name="connsiteY130" fmla="*/ 981987 h 1741336"/>
                <a:gd name="connsiteX131" fmla="*/ 1665799 w 2719346"/>
                <a:gd name="connsiteY131" fmla="*/ 974035 h 1741336"/>
                <a:gd name="connsiteX132" fmla="*/ 1681701 w 2719346"/>
                <a:gd name="connsiteY132" fmla="*/ 942230 h 1741336"/>
                <a:gd name="connsiteX133" fmla="*/ 1689652 w 2719346"/>
                <a:gd name="connsiteY133" fmla="*/ 918376 h 1741336"/>
                <a:gd name="connsiteX134" fmla="*/ 1709531 w 2719346"/>
                <a:gd name="connsiteY134" fmla="*/ 950181 h 1741336"/>
                <a:gd name="connsiteX135" fmla="*/ 1741336 w 2719346"/>
                <a:gd name="connsiteY135" fmla="*/ 1021743 h 1741336"/>
                <a:gd name="connsiteX136" fmla="*/ 1773141 w 2719346"/>
                <a:gd name="connsiteY136" fmla="*/ 1077402 h 1741336"/>
                <a:gd name="connsiteX137" fmla="*/ 1789044 w 2719346"/>
                <a:gd name="connsiteY137" fmla="*/ 1073427 h 1741336"/>
                <a:gd name="connsiteX138" fmla="*/ 1804946 w 2719346"/>
                <a:gd name="connsiteY138" fmla="*/ 1045597 h 1741336"/>
                <a:gd name="connsiteX139" fmla="*/ 1828800 w 2719346"/>
                <a:gd name="connsiteY139" fmla="*/ 993914 h 1741336"/>
                <a:gd name="connsiteX140" fmla="*/ 1852654 w 2719346"/>
                <a:gd name="connsiteY140" fmla="*/ 942230 h 1741336"/>
                <a:gd name="connsiteX141" fmla="*/ 1864581 w 2719346"/>
                <a:gd name="connsiteY141" fmla="*/ 938254 h 1741336"/>
                <a:gd name="connsiteX142" fmla="*/ 1896386 w 2719346"/>
                <a:gd name="connsiteY142" fmla="*/ 981987 h 1741336"/>
                <a:gd name="connsiteX143" fmla="*/ 1912289 w 2719346"/>
                <a:gd name="connsiteY143" fmla="*/ 1001865 h 1741336"/>
                <a:gd name="connsiteX144" fmla="*/ 1956021 w 2719346"/>
                <a:gd name="connsiteY144" fmla="*/ 1085354 h 1741336"/>
                <a:gd name="connsiteX145" fmla="*/ 1983851 w 2719346"/>
                <a:gd name="connsiteY145" fmla="*/ 1137037 h 1741336"/>
                <a:gd name="connsiteX146" fmla="*/ 2003729 w 2719346"/>
                <a:gd name="connsiteY146" fmla="*/ 1184745 h 1741336"/>
                <a:gd name="connsiteX147" fmla="*/ 2015656 w 2719346"/>
                <a:gd name="connsiteY147" fmla="*/ 1200647 h 1741336"/>
                <a:gd name="connsiteX148" fmla="*/ 2027583 w 2719346"/>
                <a:gd name="connsiteY148" fmla="*/ 1228477 h 1741336"/>
                <a:gd name="connsiteX149" fmla="*/ 2039510 w 2719346"/>
                <a:gd name="connsiteY149" fmla="*/ 1216550 h 1741336"/>
                <a:gd name="connsiteX150" fmla="*/ 2095169 w 2719346"/>
                <a:gd name="connsiteY150" fmla="*/ 1045597 h 1741336"/>
                <a:gd name="connsiteX151" fmla="*/ 2142877 w 2719346"/>
                <a:gd name="connsiteY151" fmla="*/ 882595 h 1741336"/>
                <a:gd name="connsiteX152" fmla="*/ 2150828 w 2719346"/>
                <a:gd name="connsiteY152" fmla="*/ 830912 h 1741336"/>
                <a:gd name="connsiteX153" fmla="*/ 2166731 w 2719346"/>
                <a:gd name="connsiteY153" fmla="*/ 795131 h 1741336"/>
                <a:gd name="connsiteX154" fmla="*/ 2174682 w 2719346"/>
                <a:gd name="connsiteY154" fmla="*/ 771277 h 1741336"/>
                <a:gd name="connsiteX155" fmla="*/ 2182633 w 2719346"/>
                <a:gd name="connsiteY155" fmla="*/ 735496 h 1741336"/>
                <a:gd name="connsiteX156" fmla="*/ 2198536 w 2719346"/>
                <a:gd name="connsiteY156" fmla="*/ 711642 h 1741336"/>
                <a:gd name="connsiteX157" fmla="*/ 2202512 w 2719346"/>
                <a:gd name="connsiteY157" fmla="*/ 723569 h 1741336"/>
                <a:gd name="connsiteX158" fmla="*/ 2210463 w 2719346"/>
                <a:gd name="connsiteY158" fmla="*/ 735496 h 1741336"/>
                <a:gd name="connsiteX159" fmla="*/ 2214439 w 2719346"/>
                <a:gd name="connsiteY159" fmla="*/ 763326 h 1741336"/>
                <a:gd name="connsiteX160" fmla="*/ 2258171 w 2719346"/>
                <a:gd name="connsiteY160" fmla="*/ 926327 h 1741336"/>
                <a:gd name="connsiteX161" fmla="*/ 2270098 w 2719346"/>
                <a:gd name="connsiteY161" fmla="*/ 958133 h 1741336"/>
                <a:gd name="connsiteX162" fmla="*/ 2278049 w 2719346"/>
                <a:gd name="connsiteY162" fmla="*/ 997889 h 1741336"/>
                <a:gd name="connsiteX163" fmla="*/ 2289976 w 2719346"/>
                <a:gd name="connsiteY163" fmla="*/ 1049573 h 1741336"/>
                <a:gd name="connsiteX164" fmla="*/ 2321781 w 2719346"/>
                <a:gd name="connsiteY164" fmla="*/ 1152940 h 1741336"/>
                <a:gd name="connsiteX165" fmla="*/ 2333708 w 2719346"/>
                <a:gd name="connsiteY165" fmla="*/ 1172818 h 1741336"/>
                <a:gd name="connsiteX166" fmla="*/ 2345635 w 2719346"/>
                <a:gd name="connsiteY166" fmla="*/ 1220526 h 1741336"/>
                <a:gd name="connsiteX167" fmla="*/ 2369489 w 2719346"/>
                <a:gd name="connsiteY167" fmla="*/ 1327868 h 1741336"/>
                <a:gd name="connsiteX168" fmla="*/ 2397319 w 2719346"/>
                <a:gd name="connsiteY168" fmla="*/ 1363649 h 1741336"/>
                <a:gd name="connsiteX169" fmla="*/ 2405270 w 2719346"/>
                <a:gd name="connsiteY169" fmla="*/ 1375576 h 1741336"/>
                <a:gd name="connsiteX170" fmla="*/ 2417197 w 2719346"/>
                <a:gd name="connsiteY170" fmla="*/ 1399430 h 1741336"/>
                <a:gd name="connsiteX171" fmla="*/ 2429124 w 2719346"/>
                <a:gd name="connsiteY171" fmla="*/ 1403406 h 1741336"/>
                <a:gd name="connsiteX172" fmla="*/ 2456953 w 2719346"/>
                <a:gd name="connsiteY172" fmla="*/ 1411357 h 1741336"/>
                <a:gd name="connsiteX173" fmla="*/ 2488759 w 2719346"/>
                <a:gd name="connsiteY173" fmla="*/ 1415333 h 1741336"/>
                <a:gd name="connsiteX174" fmla="*/ 2504661 w 2719346"/>
                <a:gd name="connsiteY174" fmla="*/ 1419308 h 1741336"/>
                <a:gd name="connsiteX175" fmla="*/ 2528515 w 2719346"/>
                <a:gd name="connsiteY175" fmla="*/ 1411357 h 1741336"/>
                <a:gd name="connsiteX176" fmla="*/ 2540442 w 2719346"/>
                <a:gd name="connsiteY176" fmla="*/ 1399430 h 1741336"/>
                <a:gd name="connsiteX177" fmla="*/ 2572247 w 2719346"/>
                <a:gd name="connsiteY177" fmla="*/ 1347747 h 1741336"/>
                <a:gd name="connsiteX178" fmla="*/ 2608028 w 2719346"/>
                <a:gd name="connsiteY178" fmla="*/ 1351722 h 1741336"/>
                <a:gd name="connsiteX179" fmla="*/ 2631882 w 2719346"/>
                <a:gd name="connsiteY179" fmla="*/ 1371600 h 1741336"/>
                <a:gd name="connsiteX180" fmla="*/ 2647785 w 2719346"/>
                <a:gd name="connsiteY180" fmla="*/ 1383527 h 1741336"/>
                <a:gd name="connsiteX181" fmla="*/ 2687541 w 2719346"/>
                <a:gd name="connsiteY181" fmla="*/ 1419308 h 1741336"/>
                <a:gd name="connsiteX182" fmla="*/ 2699468 w 2719346"/>
                <a:gd name="connsiteY182" fmla="*/ 1439187 h 1741336"/>
                <a:gd name="connsiteX183" fmla="*/ 2711395 w 2719346"/>
                <a:gd name="connsiteY183" fmla="*/ 1467016 h 1741336"/>
                <a:gd name="connsiteX184" fmla="*/ 2719346 w 2719346"/>
                <a:gd name="connsiteY184"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9148 w 2719346"/>
                <a:gd name="connsiteY13" fmla="*/ 1204623 h 1741336"/>
                <a:gd name="connsiteX14" fmla="*/ 143124 w 2719346"/>
                <a:gd name="connsiteY14" fmla="*/ 1184745 h 1741336"/>
                <a:gd name="connsiteX15" fmla="*/ 151075 w 2719346"/>
                <a:gd name="connsiteY15" fmla="*/ 1164867 h 1741336"/>
                <a:gd name="connsiteX16" fmla="*/ 163002 w 2719346"/>
                <a:gd name="connsiteY16" fmla="*/ 1109207 h 1741336"/>
                <a:gd name="connsiteX17" fmla="*/ 178905 w 2719346"/>
                <a:gd name="connsiteY17" fmla="*/ 1041621 h 1741336"/>
                <a:gd name="connsiteX18" fmla="*/ 190832 w 2719346"/>
                <a:gd name="connsiteY18" fmla="*/ 1009816 h 1741336"/>
                <a:gd name="connsiteX19" fmla="*/ 202759 w 2719346"/>
                <a:gd name="connsiteY19" fmla="*/ 978011 h 1741336"/>
                <a:gd name="connsiteX20" fmla="*/ 218661 w 2719346"/>
                <a:gd name="connsiteY20" fmla="*/ 950181 h 1741336"/>
                <a:gd name="connsiteX21" fmla="*/ 222637 w 2719346"/>
                <a:gd name="connsiteY21" fmla="*/ 934279 h 1741336"/>
                <a:gd name="connsiteX22" fmla="*/ 230588 w 2719346"/>
                <a:gd name="connsiteY22" fmla="*/ 918376 h 1741336"/>
                <a:gd name="connsiteX23" fmla="*/ 238539 w 2719346"/>
                <a:gd name="connsiteY23" fmla="*/ 894522 h 1741336"/>
                <a:gd name="connsiteX24" fmla="*/ 250466 w 2719346"/>
                <a:gd name="connsiteY24" fmla="*/ 870668 h 1741336"/>
                <a:gd name="connsiteX25" fmla="*/ 258418 w 2719346"/>
                <a:gd name="connsiteY25" fmla="*/ 826936 h 1741336"/>
                <a:gd name="connsiteX26" fmla="*/ 274320 w 2719346"/>
                <a:gd name="connsiteY26" fmla="*/ 775253 h 1741336"/>
                <a:gd name="connsiteX27" fmla="*/ 278296 w 2719346"/>
                <a:gd name="connsiteY27" fmla="*/ 739472 h 1741336"/>
                <a:gd name="connsiteX28" fmla="*/ 290223 w 2719346"/>
                <a:gd name="connsiteY28" fmla="*/ 608275 h 1741336"/>
                <a:gd name="connsiteX29" fmla="*/ 298174 w 2719346"/>
                <a:gd name="connsiteY29" fmla="*/ 548640 h 1741336"/>
                <a:gd name="connsiteX30" fmla="*/ 314077 w 2719346"/>
                <a:gd name="connsiteY30" fmla="*/ 492981 h 1741336"/>
                <a:gd name="connsiteX31" fmla="*/ 329979 w 2719346"/>
                <a:gd name="connsiteY31" fmla="*/ 441298 h 1741336"/>
                <a:gd name="connsiteX32" fmla="*/ 333955 w 2719346"/>
                <a:gd name="connsiteY32" fmla="*/ 417444 h 1741336"/>
                <a:gd name="connsiteX33" fmla="*/ 337931 w 2719346"/>
                <a:gd name="connsiteY33" fmla="*/ 405517 h 1741336"/>
                <a:gd name="connsiteX34" fmla="*/ 341906 w 2719346"/>
                <a:gd name="connsiteY34" fmla="*/ 357809 h 1741336"/>
                <a:gd name="connsiteX35" fmla="*/ 353833 w 2719346"/>
                <a:gd name="connsiteY35" fmla="*/ 294199 h 1741336"/>
                <a:gd name="connsiteX36" fmla="*/ 361785 w 2719346"/>
                <a:gd name="connsiteY36" fmla="*/ 214686 h 1741336"/>
                <a:gd name="connsiteX37" fmla="*/ 369736 w 2719346"/>
                <a:gd name="connsiteY37" fmla="*/ 182880 h 1741336"/>
                <a:gd name="connsiteX38" fmla="*/ 373712 w 2719346"/>
                <a:gd name="connsiteY38" fmla="*/ 163002 h 1741336"/>
                <a:gd name="connsiteX39" fmla="*/ 377687 w 2719346"/>
                <a:gd name="connsiteY39" fmla="*/ 123246 h 1741336"/>
                <a:gd name="connsiteX40" fmla="*/ 389614 w 2719346"/>
                <a:gd name="connsiteY40" fmla="*/ 79514 h 1741336"/>
                <a:gd name="connsiteX41" fmla="*/ 397565 w 2719346"/>
                <a:gd name="connsiteY41" fmla="*/ 59635 h 1741336"/>
                <a:gd name="connsiteX42" fmla="*/ 429371 w 2719346"/>
                <a:gd name="connsiteY42" fmla="*/ 3976 h 1741336"/>
                <a:gd name="connsiteX43" fmla="*/ 449249 w 2719346"/>
                <a:gd name="connsiteY43" fmla="*/ 0 h 1741336"/>
                <a:gd name="connsiteX44" fmla="*/ 457200 w 2719346"/>
                <a:gd name="connsiteY44" fmla="*/ 15903 h 1741336"/>
                <a:gd name="connsiteX45" fmla="*/ 461176 w 2719346"/>
                <a:gd name="connsiteY45" fmla="*/ 31806 h 1741336"/>
                <a:gd name="connsiteX46" fmla="*/ 473103 w 2719346"/>
                <a:gd name="connsiteY46" fmla="*/ 79514 h 1741336"/>
                <a:gd name="connsiteX47" fmla="*/ 477079 w 2719346"/>
                <a:gd name="connsiteY47" fmla="*/ 123246 h 1741336"/>
                <a:gd name="connsiteX48" fmla="*/ 489005 w 2719346"/>
                <a:gd name="connsiteY48" fmla="*/ 186856 h 1741336"/>
                <a:gd name="connsiteX49" fmla="*/ 492981 w 2719346"/>
                <a:gd name="connsiteY49" fmla="*/ 198783 h 1741336"/>
                <a:gd name="connsiteX50" fmla="*/ 508884 w 2719346"/>
                <a:gd name="connsiteY50" fmla="*/ 250467 h 1741336"/>
                <a:gd name="connsiteX51" fmla="*/ 512859 w 2719346"/>
                <a:gd name="connsiteY51" fmla="*/ 262394 h 1741336"/>
                <a:gd name="connsiteX52" fmla="*/ 516835 w 2719346"/>
                <a:gd name="connsiteY52" fmla="*/ 286247 h 1741336"/>
                <a:gd name="connsiteX53" fmla="*/ 520811 w 2719346"/>
                <a:gd name="connsiteY53" fmla="*/ 318053 h 1741336"/>
                <a:gd name="connsiteX54" fmla="*/ 532738 w 2719346"/>
                <a:gd name="connsiteY54" fmla="*/ 353834 h 1741336"/>
                <a:gd name="connsiteX55" fmla="*/ 544665 w 2719346"/>
                <a:gd name="connsiteY55" fmla="*/ 377687 h 1741336"/>
                <a:gd name="connsiteX56" fmla="*/ 556592 w 2719346"/>
                <a:gd name="connsiteY56" fmla="*/ 381663 h 1741336"/>
                <a:gd name="connsiteX57" fmla="*/ 648032 w 2719346"/>
                <a:gd name="connsiteY57" fmla="*/ 377687 h 1741336"/>
                <a:gd name="connsiteX58" fmla="*/ 663934 w 2719346"/>
                <a:gd name="connsiteY58" fmla="*/ 365760 h 1741336"/>
                <a:gd name="connsiteX59" fmla="*/ 687788 w 2719346"/>
                <a:gd name="connsiteY59" fmla="*/ 345882 h 1741336"/>
                <a:gd name="connsiteX60" fmla="*/ 711642 w 2719346"/>
                <a:gd name="connsiteY60" fmla="*/ 314077 h 1741336"/>
                <a:gd name="connsiteX61" fmla="*/ 719593 w 2719346"/>
                <a:gd name="connsiteY61" fmla="*/ 290223 h 1741336"/>
                <a:gd name="connsiteX62" fmla="*/ 735496 w 2719346"/>
                <a:gd name="connsiteY62" fmla="*/ 258418 h 1741336"/>
                <a:gd name="connsiteX63" fmla="*/ 739472 w 2719346"/>
                <a:gd name="connsiteY63" fmla="*/ 242515 h 1741336"/>
                <a:gd name="connsiteX64" fmla="*/ 747423 w 2719346"/>
                <a:gd name="connsiteY64" fmla="*/ 222637 h 1741336"/>
                <a:gd name="connsiteX65" fmla="*/ 751399 w 2719346"/>
                <a:gd name="connsiteY65" fmla="*/ 210710 h 1741336"/>
                <a:gd name="connsiteX66" fmla="*/ 755374 w 2719346"/>
                <a:gd name="connsiteY66" fmla="*/ 421420 h 1741336"/>
                <a:gd name="connsiteX67" fmla="*/ 759350 w 2719346"/>
                <a:gd name="connsiteY67" fmla="*/ 441298 h 1741336"/>
                <a:gd name="connsiteX68" fmla="*/ 767301 w 2719346"/>
                <a:gd name="connsiteY68" fmla="*/ 453225 h 1741336"/>
                <a:gd name="connsiteX69" fmla="*/ 787179 w 2719346"/>
                <a:gd name="connsiteY69" fmla="*/ 489006 h 1741336"/>
                <a:gd name="connsiteX70" fmla="*/ 822960 w 2719346"/>
                <a:gd name="connsiteY70" fmla="*/ 477079 h 1741336"/>
                <a:gd name="connsiteX71" fmla="*/ 842839 w 2719346"/>
                <a:gd name="connsiteY71" fmla="*/ 457200 h 1741336"/>
                <a:gd name="connsiteX72" fmla="*/ 874644 w 2719346"/>
                <a:gd name="connsiteY72" fmla="*/ 417444 h 1741336"/>
                <a:gd name="connsiteX73" fmla="*/ 886571 w 2719346"/>
                <a:gd name="connsiteY73" fmla="*/ 405517 h 1741336"/>
                <a:gd name="connsiteX74" fmla="*/ 898498 w 2719346"/>
                <a:gd name="connsiteY74" fmla="*/ 413468 h 1741336"/>
                <a:gd name="connsiteX75" fmla="*/ 906449 w 2719346"/>
                <a:gd name="connsiteY75" fmla="*/ 437322 h 1741336"/>
                <a:gd name="connsiteX76" fmla="*/ 914400 w 2719346"/>
                <a:gd name="connsiteY76" fmla="*/ 457200 h 1741336"/>
                <a:gd name="connsiteX77" fmla="*/ 918376 w 2719346"/>
                <a:gd name="connsiteY77" fmla="*/ 477079 h 1741336"/>
                <a:gd name="connsiteX78" fmla="*/ 926327 w 2719346"/>
                <a:gd name="connsiteY78" fmla="*/ 492981 h 1741336"/>
                <a:gd name="connsiteX79" fmla="*/ 934279 w 2719346"/>
                <a:gd name="connsiteY79" fmla="*/ 512860 h 1741336"/>
                <a:gd name="connsiteX80" fmla="*/ 938254 w 2719346"/>
                <a:gd name="connsiteY80" fmla="*/ 528762 h 1741336"/>
                <a:gd name="connsiteX81" fmla="*/ 950181 w 2719346"/>
                <a:gd name="connsiteY81" fmla="*/ 544665 h 1741336"/>
                <a:gd name="connsiteX82" fmla="*/ 966084 w 2719346"/>
                <a:gd name="connsiteY82" fmla="*/ 568519 h 1741336"/>
                <a:gd name="connsiteX83" fmla="*/ 978011 w 2719346"/>
                <a:gd name="connsiteY83" fmla="*/ 588397 h 1741336"/>
                <a:gd name="connsiteX84" fmla="*/ 997889 w 2719346"/>
                <a:gd name="connsiteY84" fmla="*/ 580446 h 1741336"/>
                <a:gd name="connsiteX85" fmla="*/ 1017767 w 2719346"/>
                <a:gd name="connsiteY85" fmla="*/ 552616 h 1741336"/>
                <a:gd name="connsiteX86" fmla="*/ 1037645 w 2719346"/>
                <a:gd name="connsiteY86" fmla="*/ 516835 h 1741336"/>
                <a:gd name="connsiteX87" fmla="*/ 1053548 w 2719346"/>
                <a:gd name="connsiteY87" fmla="*/ 481054 h 1741336"/>
                <a:gd name="connsiteX88" fmla="*/ 1057524 w 2719346"/>
                <a:gd name="connsiteY88" fmla="*/ 469127 h 1741336"/>
                <a:gd name="connsiteX89" fmla="*/ 1065475 w 2719346"/>
                <a:gd name="connsiteY89" fmla="*/ 457200 h 1741336"/>
                <a:gd name="connsiteX90" fmla="*/ 1077402 w 2719346"/>
                <a:gd name="connsiteY90" fmla="*/ 425395 h 1741336"/>
                <a:gd name="connsiteX91" fmla="*/ 1085353 w 2719346"/>
                <a:gd name="connsiteY91" fmla="*/ 409493 h 1741336"/>
                <a:gd name="connsiteX92" fmla="*/ 1109207 w 2719346"/>
                <a:gd name="connsiteY92" fmla="*/ 461176 h 1741336"/>
                <a:gd name="connsiteX93" fmla="*/ 1129085 w 2719346"/>
                <a:gd name="connsiteY93" fmla="*/ 504908 h 1741336"/>
                <a:gd name="connsiteX94" fmla="*/ 1144988 w 2719346"/>
                <a:gd name="connsiteY94" fmla="*/ 556592 h 1741336"/>
                <a:gd name="connsiteX95" fmla="*/ 1148964 w 2719346"/>
                <a:gd name="connsiteY95" fmla="*/ 572494 h 1741336"/>
                <a:gd name="connsiteX96" fmla="*/ 1156915 w 2719346"/>
                <a:gd name="connsiteY96" fmla="*/ 588397 h 1741336"/>
                <a:gd name="connsiteX97" fmla="*/ 1176793 w 2719346"/>
                <a:gd name="connsiteY97" fmla="*/ 624178 h 1741336"/>
                <a:gd name="connsiteX98" fmla="*/ 1192696 w 2719346"/>
                <a:gd name="connsiteY98" fmla="*/ 640080 h 1741336"/>
                <a:gd name="connsiteX99" fmla="*/ 1204623 w 2719346"/>
                <a:gd name="connsiteY99" fmla="*/ 663934 h 1741336"/>
                <a:gd name="connsiteX100" fmla="*/ 1208599 w 2719346"/>
                <a:gd name="connsiteY100" fmla="*/ 679837 h 1741336"/>
                <a:gd name="connsiteX101" fmla="*/ 1220525 w 2719346"/>
                <a:gd name="connsiteY101" fmla="*/ 695740 h 1741336"/>
                <a:gd name="connsiteX102" fmla="*/ 1236428 w 2719346"/>
                <a:gd name="connsiteY102" fmla="*/ 743447 h 1741336"/>
                <a:gd name="connsiteX103" fmla="*/ 1240404 w 2719346"/>
                <a:gd name="connsiteY103" fmla="*/ 759350 h 1741336"/>
                <a:gd name="connsiteX104" fmla="*/ 1256306 w 2719346"/>
                <a:gd name="connsiteY104" fmla="*/ 795131 h 1741336"/>
                <a:gd name="connsiteX105" fmla="*/ 1260282 w 2719346"/>
                <a:gd name="connsiteY105" fmla="*/ 811034 h 1741336"/>
                <a:gd name="connsiteX106" fmla="*/ 1272209 w 2719346"/>
                <a:gd name="connsiteY106" fmla="*/ 834887 h 1741336"/>
                <a:gd name="connsiteX107" fmla="*/ 1284136 w 2719346"/>
                <a:gd name="connsiteY107" fmla="*/ 826936 h 1741336"/>
                <a:gd name="connsiteX108" fmla="*/ 1323892 w 2719346"/>
                <a:gd name="connsiteY108" fmla="*/ 751399 h 1741336"/>
                <a:gd name="connsiteX109" fmla="*/ 1331844 w 2719346"/>
                <a:gd name="connsiteY109" fmla="*/ 703691 h 1741336"/>
                <a:gd name="connsiteX110" fmla="*/ 1351722 w 2719346"/>
                <a:gd name="connsiteY110" fmla="*/ 663934 h 1741336"/>
                <a:gd name="connsiteX111" fmla="*/ 1355698 w 2719346"/>
                <a:gd name="connsiteY111" fmla="*/ 620202 h 1741336"/>
                <a:gd name="connsiteX112" fmla="*/ 1379552 w 2719346"/>
                <a:gd name="connsiteY112" fmla="*/ 576470 h 1741336"/>
                <a:gd name="connsiteX113" fmla="*/ 1399430 w 2719346"/>
                <a:gd name="connsiteY113" fmla="*/ 500933 h 1741336"/>
                <a:gd name="connsiteX114" fmla="*/ 1415332 w 2719346"/>
                <a:gd name="connsiteY114" fmla="*/ 421420 h 1741336"/>
                <a:gd name="connsiteX115" fmla="*/ 1423284 w 2719346"/>
                <a:gd name="connsiteY115" fmla="*/ 405517 h 1741336"/>
                <a:gd name="connsiteX116" fmla="*/ 1435211 w 2719346"/>
                <a:gd name="connsiteY116" fmla="*/ 365760 h 1741336"/>
                <a:gd name="connsiteX117" fmla="*/ 1459065 w 2719346"/>
                <a:gd name="connsiteY117" fmla="*/ 310101 h 1741336"/>
                <a:gd name="connsiteX118" fmla="*/ 1474967 w 2719346"/>
                <a:gd name="connsiteY118" fmla="*/ 349858 h 1741336"/>
                <a:gd name="connsiteX119" fmla="*/ 1478943 w 2719346"/>
                <a:gd name="connsiteY119" fmla="*/ 373712 h 1741336"/>
                <a:gd name="connsiteX120" fmla="*/ 1490870 w 2719346"/>
                <a:gd name="connsiteY120" fmla="*/ 429371 h 1741336"/>
                <a:gd name="connsiteX121" fmla="*/ 1510748 w 2719346"/>
                <a:gd name="connsiteY121" fmla="*/ 489006 h 1741336"/>
                <a:gd name="connsiteX122" fmla="*/ 1554480 w 2719346"/>
                <a:gd name="connsiteY122" fmla="*/ 652007 h 1741336"/>
                <a:gd name="connsiteX123" fmla="*/ 1570383 w 2719346"/>
                <a:gd name="connsiteY123" fmla="*/ 703691 h 1741336"/>
                <a:gd name="connsiteX124" fmla="*/ 1594237 w 2719346"/>
                <a:gd name="connsiteY124" fmla="*/ 807058 h 1741336"/>
                <a:gd name="connsiteX125" fmla="*/ 1622066 w 2719346"/>
                <a:gd name="connsiteY125" fmla="*/ 898498 h 1741336"/>
                <a:gd name="connsiteX126" fmla="*/ 1626042 w 2719346"/>
                <a:gd name="connsiteY126" fmla="*/ 926327 h 1741336"/>
                <a:gd name="connsiteX127" fmla="*/ 1641945 w 2719346"/>
                <a:gd name="connsiteY127" fmla="*/ 966084 h 1741336"/>
                <a:gd name="connsiteX128" fmla="*/ 1645920 w 2719346"/>
                <a:gd name="connsiteY128" fmla="*/ 978011 h 1741336"/>
                <a:gd name="connsiteX129" fmla="*/ 1657847 w 2719346"/>
                <a:gd name="connsiteY129" fmla="*/ 981987 h 1741336"/>
                <a:gd name="connsiteX130" fmla="*/ 1665799 w 2719346"/>
                <a:gd name="connsiteY130" fmla="*/ 974035 h 1741336"/>
                <a:gd name="connsiteX131" fmla="*/ 1681701 w 2719346"/>
                <a:gd name="connsiteY131" fmla="*/ 942230 h 1741336"/>
                <a:gd name="connsiteX132" fmla="*/ 1689652 w 2719346"/>
                <a:gd name="connsiteY132" fmla="*/ 918376 h 1741336"/>
                <a:gd name="connsiteX133" fmla="*/ 1709531 w 2719346"/>
                <a:gd name="connsiteY133" fmla="*/ 950181 h 1741336"/>
                <a:gd name="connsiteX134" fmla="*/ 1741336 w 2719346"/>
                <a:gd name="connsiteY134" fmla="*/ 1021743 h 1741336"/>
                <a:gd name="connsiteX135" fmla="*/ 1773141 w 2719346"/>
                <a:gd name="connsiteY135" fmla="*/ 1077402 h 1741336"/>
                <a:gd name="connsiteX136" fmla="*/ 1789044 w 2719346"/>
                <a:gd name="connsiteY136" fmla="*/ 1073427 h 1741336"/>
                <a:gd name="connsiteX137" fmla="*/ 1804946 w 2719346"/>
                <a:gd name="connsiteY137" fmla="*/ 1045597 h 1741336"/>
                <a:gd name="connsiteX138" fmla="*/ 1828800 w 2719346"/>
                <a:gd name="connsiteY138" fmla="*/ 993914 h 1741336"/>
                <a:gd name="connsiteX139" fmla="*/ 1852654 w 2719346"/>
                <a:gd name="connsiteY139" fmla="*/ 942230 h 1741336"/>
                <a:gd name="connsiteX140" fmla="*/ 1864581 w 2719346"/>
                <a:gd name="connsiteY140" fmla="*/ 938254 h 1741336"/>
                <a:gd name="connsiteX141" fmla="*/ 1896386 w 2719346"/>
                <a:gd name="connsiteY141" fmla="*/ 981987 h 1741336"/>
                <a:gd name="connsiteX142" fmla="*/ 1912289 w 2719346"/>
                <a:gd name="connsiteY142" fmla="*/ 1001865 h 1741336"/>
                <a:gd name="connsiteX143" fmla="*/ 1956021 w 2719346"/>
                <a:gd name="connsiteY143" fmla="*/ 1085354 h 1741336"/>
                <a:gd name="connsiteX144" fmla="*/ 1983851 w 2719346"/>
                <a:gd name="connsiteY144" fmla="*/ 1137037 h 1741336"/>
                <a:gd name="connsiteX145" fmla="*/ 2003729 w 2719346"/>
                <a:gd name="connsiteY145" fmla="*/ 1184745 h 1741336"/>
                <a:gd name="connsiteX146" fmla="*/ 2015656 w 2719346"/>
                <a:gd name="connsiteY146" fmla="*/ 1200647 h 1741336"/>
                <a:gd name="connsiteX147" fmla="*/ 2027583 w 2719346"/>
                <a:gd name="connsiteY147" fmla="*/ 1228477 h 1741336"/>
                <a:gd name="connsiteX148" fmla="*/ 2039510 w 2719346"/>
                <a:gd name="connsiteY148" fmla="*/ 1216550 h 1741336"/>
                <a:gd name="connsiteX149" fmla="*/ 2095169 w 2719346"/>
                <a:gd name="connsiteY149" fmla="*/ 1045597 h 1741336"/>
                <a:gd name="connsiteX150" fmla="*/ 2142877 w 2719346"/>
                <a:gd name="connsiteY150" fmla="*/ 882595 h 1741336"/>
                <a:gd name="connsiteX151" fmla="*/ 2150828 w 2719346"/>
                <a:gd name="connsiteY151" fmla="*/ 830912 h 1741336"/>
                <a:gd name="connsiteX152" fmla="*/ 2166731 w 2719346"/>
                <a:gd name="connsiteY152" fmla="*/ 795131 h 1741336"/>
                <a:gd name="connsiteX153" fmla="*/ 2174682 w 2719346"/>
                <a:gd name="connsiteY153" fmla="*/ 771277 h 1741336"/>
                <a:gd name="connsiteX154" fmla="*/ 2182633 w 2719346"/>
                <a:gd name="connsiteY154" fmla="*/ 735496 h 1741336"/>
                <a:gd name="connsiteX155" fmla="*/ 2198536 w 2719346"/>
                <a:gd name="connsiteY155" fmla="*/ 711642 h 1741336"/>
                <a:gd name="connsiteX156" fmla="*/ 2202512 w 2719346"/>
                <a:gd name="connsiteY156" fmla="*/ 723569 h 1741336"/>
                <a:gd name="connsiteX157" fmla="*/ 2210463 w 2719346"/>
                <a:gd name="connsiteY157" fmla="*/ 735496 h 1741336"/>
                <a:gd name="connsiteX158" fmla="*/ 2214439 w 2719346"/>
                <a:gd name="connsiteY158" fmla="*/ 763326 h 1741336"/>
                <a:gd name="connsiteX159" fmla="*/ 2258171 w 2719346"/>
                <a:gd name="connsiteY159" fmla="*/ 926327 h 1741336"/>
                <a:gd name="connsiteX160" fmla="*/ 2270098 w 2719346"/>
                <a:gd name="connsiteY160" fmla="*/ 958133 h 1741336"/>
                <a:gd name="connsiteX161" fmla="*/ 2278049 w 2719346"/>
                <a:gd name="connsiteY161" fmla="*/ 997889 h 1741336"/>
                <a:gd name="connsiteX162" fmla="*/ 2289976 w 2719346"/>
                <a:gd name="connsiteY162" fmla="*/ 1049573 h 1741336"/>
                <a:gd name="connsiteX163" fmla="*/ 2321781 w 2719346"/>
                <a:gd name="connsiteY163" fmla="*/ 1152940 h 1741336"/>
                <a:gd name="connsiteX164" fmla="*/ 2333708 w 2719346"/>
                <a:gd name="connsiteY164" fmla="*/ 1172818 h 1741336"/>
                <a:gd name="connsiteX165" fmla="*/ 2345635 w 2719346"/>
                <a:gd name="connsiteY165" fmla="*/ 1220526 h 1741336"/>
                <a:gd name="connsiteX166" fmla="*/ 2369489 w 2719346"/>
                <a:gd name="connsiteY166" fmla="*/ 1327868 h 1741336"/>
                <a:gd name="connsiteX167" fmla="*/ 2397319 w 2719346"/>
                <a:gd name="connsiteY167" fmla="*/ 1363649 h 1741336"/>
                <a:gd name="connsiteX168" fmla="*/ 2405270 w 2719346"/>
                <a:gd name="connsiteY168" fmla="*/ 1375576 h 1741336"/>
                <a:gd name="connsiteX169" fmla="*/ 2417197 w 2719346"/>
                <a:gd name="connsiteY169" fmla="*/ 1399430 h 1741336"/>
                <a:gd name="connsiteX170" fmla="*/ 2429124 w 2719346"/>
                <a:gd name="connsiteY170" fmla="*/ 1403406 h 1741336"/>
                <a:gd name="connsiteX171" fmla="*/ 2456953 w 2719346"/>
                <a:gd name="connsiteY171" fmla="*/ 1411357 h 1741336"/>
                <a:gd name="connsiteX172" fmla="*/ 2488759 w 2719346"/>
                <a:gd name="connsiteY172" fmla="*/ 1415333 h 1741336"/>
                <a:gd name="connsiteX173" fmla="*/ 2504661 w 2719346"/>
                <a:gd name="connsiteY173" fmla="*/ 1419308 h 1741336"/>
                <a:gd name="connsiteX174" fmla="*/ 2528515 w 2719346"/>
                <a:gd name="connsiteY174" fmla="*/ 1411357 h 1741336"/>
                <a:gd name="connsiteX175" fmla="*/ 2540442 w 2719346"/>
                <a:gd name="connsiteY175" fmla="*/ 1399430 h 1741336"/>
                <a:gd name="connsiteX176" fmla="*/ 2572247 w 2719346"/>
                <a:gd name="connsiteY176" fmla="*/ 1347747 h 1741336"/>
                <a:gd name="connsiteX177" fmla="*/ 2608028 w 2719346"/>
                <a:gd name="connsiteY177" fmla="*/ 1351722 h 1741336"/>
                <a:gd name="connsiteX178" fmla="*/ 2631882 w 2719346"/>
                <a:gd name="connsiteY178" fmla="*/ 1371600 h 1741336"/>
                <a:gd name="connsiteX179" fmla="*/ 2647785 w 2719346"/>
                <a:gd name="connsiteY179" fmla="*/ 1383527 h 1741336"/>
                <a:gd name="connsiteX180" fmla="*/ 2687541 w 2719346"/>
                <a:gd name="connsiteY180" fmla="*/ 1419308 h 1741336"/>
                <a:gd name="connsiteX181" fmla="*/ 2699468 w 2719346"/>
                <a:gd name="connsiteY181" fmla="*/ 1439187 h 1741336"/>
                <a:gd name="connsiteX182" fmla="*/ 2711395 w 2719346"/>
                <a:gd name="connsiteY182" fmla="*/ 1467016 h 1741336"/>
                <a:gd name="connsiteX183" fmla="*/ 2719346 w 2719346"/>
                <a:gd name="connsiteY183"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9148 w 2719346"/>
                <a:gd name="connsiteY13" fmla="*/ 1204623 h 1741336"/>
                <a:gd name="connsiteX14" fmla="*/ 151075 w 2719346"/>
                <a:gd name="connsiteY14" fmla="*/ 1164867 h 1741336"/>
                <a:gd name="connsiteX15" fmla="*/ 163002 w 2719346"/>
                <a:gd name="connsiteY15" fmla="*/ 1109207 h 1741336"/>
                <a:gd name="connsiteX16" fmla="*/ 178905 w 2719346"/>
                <a:gd name="connsiteY16" fmla="*/ 1041621 h 1741336"/>
                <a:gd name="connsiteX17" fmla="*/ 190832 w 2719346"/>
                <a:gd name="connsiteY17" fmla="*/ 1009816 h 1741336"/>
                <a:gd name="connsiteX18" fmla="*/ 202759 w 2719346"/>
                <a:gd name="connsiteY18" fmla="*/ 978011 h 1741336"/>
                <a:gd name="connsiteX19" fmla="*/ 218661 w 2719346"/>
                <a:gd name="connsiteY19" fmla="*/ 950181 h 1741336"/>
                <a:gd name="connsiteX20" fmla="*/ 222637 w 2719346"/>
                <a:gd name="connsiteY20" fmla="*/ 934279 h 1741336"/>
                <a:gd name="connsiteX21" fmla="*/ 230588 w 2719346"/>
                <a:gd name="connsiteY21" fmla="*/ 918376 h 1741336"/>
                <a:gd name="connsiteX22" fmla="*/ 238539 w 2719346"/>
                <a:gd name="connsiteY22" fmla="*/ 894522 h 1741336"/>
                <a:gd name="connsiteX23" fmla="*/ 250466 w 2719346"/>
                <a:gd name="connsiteY23" fmla="*/ 870668 h 1741336"/>
                <a:gd name="connsiteX24" fmla="*/ 258418 w 2719346"/>
                <a:gd name="connsiteY24" fmla="*/ 826936 h 1741336"/>
                <a:gd name="connsiteX25" fmla="*/ 274320 w 2719346"/>
                <a:gd name="connsiteY25" fmla="*/ 775253 h 1741336"/>
                <a:gd name="connsiteX26" fmla="*/ 278296 w 2719346"/>
                <a:gd name="connsiteY26" fmla="*/ 739472 h 1741336"/>
                <a:gd name="connsiteX27" fmla="*/ 290223 w 2719346"/>
                <a:gd name="connsiteY27" fmla="*/ 608275 h 1741336"/>
                <a:gd name="connsiteX28" fmla="*/ 298174 w 2719346"/>
                <a:gd name="connsiteY28" fmla="*/ 548640 h 1741336"/>
                <a:gd name="connsiteX29" fmla="*/ 314077 w 2719346"/>
                <a:gd name="connsiteY29" fmla="*/ 492981 h 1741336"/>
                <a:gd name="connsiteX30" fmla="*/ 329979 w 2719346"/>
                <a:gd name="connsiteY30" fmla="*/ 441298 h 1741336"/>
                <a:gd name="connsiteX31" fmla="*/ 333955 w 2719346"/>
                <a:gd name="connsiteY31" fmla="*/ 417444 h 1741336"/>
                <a:gd name="connsiteX32" fmla="*/ 337931 w 2719346"/>
                <a:gd name="connsiteY32" fmla="*/ 405517 h 1741336"/>
                <a:gd name="connsiteX33" fmla="*/ 341906 w 2719346"/>
                <a:gd name="connsiteY33" fmla="*/ 357809 h 1741336"/>
                <a:gd name="connsiteX34" fmla="*/ 353833 w 2719346"/>
                <a:gd name="connsiteY34" fmla="*/ 294199 h 1741336"/>
                <a:gd name="connsiteX35" fmla="*/ 361785 w 2719346"/>
                <a:gd name="connsiteY35" fmla="*/ 214686 h 1741336"/>
                <a:gd name="connsiteX36" fmla="*/ 369736 w 2719346"/>
                <a:gd name="connsiteY36" fmla="*/ 182880 h 1741336"/>
                <a:gd name="connsiteX37" fmla="*/ 373712 w 2719346"/>
                <a:gd name="connsiteY37" fmla="*/ 163002 h 1741336"/>
                <a:gd name="connsiteX38" fmla="*/ 377687 w 2719346"/>
                <a:gd name="connsiteY38" fmla="*/ 123246 h 1741336"/>
                <a:gd name="connsiteX39" fmla="*/ 389614 w 2719346"/>
                <a:gd name="connsiteY39" fmla="*/ 79514 h 1741336"/>
                <a:gd name="connsiteX40" fmla="*/ 397565 w 2719346"/>
                <a:gd name="connsiteY40" fmla="*/ 59635 h 1741336"/>
                <a:gd name="connsiteX41" fmla="*/ 429371 w 2719346"/>
                <a:gd name="connsiteY41" fmla="*/ 3976 h 1741336"/>
                <a:gd name="connsiteX42" fmla="*/ 449249 w 2719346"/>
                <a:gd name="connsiteY42" fmla="*/ 0 h 1741336"/>
                <a:gd name="connsiteX43" fmla="*/ 457200 w 2719346"/>
                <a:gd name="connsiteY43" fmla="*/ 15903 h 1741336"/>
                <a:gd name="connsiteX44" fmla="*/ 461176 w 2719346"/>
                <a:gd name="connsiteY44" fmla="*/ 31806 h 1741336"/>
                <a:gd name="connsiteX45" fmla="*/ 473103 w 2719346"/>
                <a:gd name="connsiteY45" fmla="*/ 79514 h 1741336"/>
                <a:gd name="connsiteX46" fmla="*/ 477079 w 2719346"/>
                <a:gd name="connsiteY46" fmla="*/ 123246 h 1741336"/>
                <a:gd name="connsiteX47" fmla="*/ 489005 w 2719346"/>
                <a:gd name="connsiteY47" fmla="*/ 186856 h 1741336"/>
                <a:gd name="connsiteX48" fmla="*/ 492981 w 2719346"/>
                <a:gd name="connsiteY48" fmla="*/ 198783 h 1741336"/>
                <a:gd name="connsiteX49" fmla="*/ 508884 w 2719346"/>
                <a:gd name="connsiteY49" fmla="*/ 250467 h 1741336"/>
                <a:gd name="connsiteX50" fmla="*/ 512859 w 2719346"/>
                <a:gd name="connsiteY50" fmla="*/ 262394 h 1741336"/>
                <a:gd name="connsiteX51" fmla="*/ 516835 w 2719346"/>
                <a:gd name="connsiteY51" fmla="*/ 286247 h 1741336"/>
                <a:gd name="connsiteX52" fmla="*/ 520811 w 2719346"/>
                <a:gd name="connsiteY52" fmla="*/ 318053 h 1741336"/>
                <a:gd name="connsiteX53" fmla="*/ 532738 w 2719346"/>
                <a:gd name="connsiteY53" fmla="*/ 353834 h 1741336"/>
                <a:gd name="connsiteX54" fmla="*/ 544665 w 2719346"/>
                <a:gd name="connsiteY54" fmla="*/ 377687 h 1741336"/>
                <a:gd name="connsiteX55" fmla="*/ 556592 w 2719346"/>
                <a:gd name="connsiteY55" fmla="*/ 381663 h 1741336"/>
                <a:gd name="connsiteX56" fmla="*/ 648032 w 2719346"/>
                <a:gd name="connsiteY56" fmla="*/ 377687 h 1741336"/>
                <a:gd name="connsiteX57" fmla="*/ 663934 w 2719346"/>
                <a:gd name="connsiteY57" fmla="*/ 365760 h 1741336"/>
                <a:gd name="connsiteX58" fmla="*/ 687788 w 2719346"/>
                <a:gd name="connsiteY58" fmla="*/ 345882 h 1741336"/>
                <a:gd name="connsiteX59" fmla="*/ 711642 w 2719346"/>
                <a:gd name="connsiteY59" fmla="*/ 314077 h 1741336"/>
                <a:gd name="connsiteX60" fmla="*/ 719593 w 2719346"/>
                <a:gd name="connsiteY60" fmla="*/ 290223 h 1741336"/>
                <a:gd name="connsiteX61" fmla="*/ 735496 w 2719346"/>
                <a:gd name="connsiteY61" fmla="*/ 258418 h 1741336"/>
                <a:gd name="connsiteX62" fmla="*/ 739472 w 2719346"/>
                <a:gd name="connsiteY62" fmla="*/ 242515 h 1741336"/>
                <a:gd name="connsiteX63" fmla="*/ 747423 w 2719346"/>
                <a:gd name="connsiteY63" fmla="*/ 222637 h 1741336"/>
                <a:gd name="connsiteX64" fmla="*/ 751399 w 2719346"/>
                <a:gd name="connsiteY64" fmla="*/ 210710 h 1741336"/>
                <a:gd name="connsiteX65" fmla="*/ 755374 w 2719346"/>
                <a:gd name="connsiteY65" fmla="*/ 421420 h 1741336"/>
                <a:gd name="connsiteX66" fmla="*/ 759350 w 2719346"/>
                <a:gd name="connsiteY66" fmla="*/ 441298 h 1741336"/>
                <a:gd name="connsiteX67" fmla="*/ 767301 w 2719346"/>
                <a:gd name="connsiteY67" fmla="*/ 453225 h 1741336"/>
                <a:gd name="connsiteX68" fmla="*/ 787179 w 2719346"/>
                <a:gd name="connsiteY68" fmla="*/ 489006 h 1741336"/>
                <a:gd name="connsiteX69" fmla="*/ 822960 w 2719346"/>
                <a:gd name="connsiteY69" fmla="*/ 477079 h 1741336"/>
                <a:gd name="connsiteX70" fmla="*/ 842839 w 2719346"/>
                <a:gd name="connsiteY70" fmla="*/ 457200 h 1741336"/>
                <a:gd name="connsiteX71" fmla="*/ 874644 w 2719346"/>
                <a:gd name="connsiteY71" fmla="*/ 417444 h 1741336"/>
                <a:gd name="connsiteX72" fmla="*/ 886571 w 2719346"/>
                <a:gd name="connsiteY72" fmla="*/ 405517 h 1741336"/>
                <a:gd name="connsiteX73" fmla="*/ 898498 w 2719346"/>
                <a:gd name="connsiteY73" fmla="*/ 413468 h 1741336"/>
                <a:gd name="connsiteX74" fmla="*/ 906449 w 2719346"/>
                <a:gd name="connsiteY74" fmla="*/ 437322 h 1741336"/>
                <a:gd name="connsiteX75" fmla="*/ 914400 w 2719346"/>
                <a:gd name="connsiteY75" fmla="*/ 457200 h 1741336"/>
                <a:gd name="connsiteX76" fmla="*/ 918376 w 2719346"/>
                <a:gd name="connsiteY76" fmla="*/ 477079 h 1741336"/>
                <a:gd name="connsiteX77" fmla="*/ 926327 w 2719346"/>
                <a:gd name="connsiteY77" fmla="*/ 492981 h 1741336"/>
                <a:gd name="connsiteX78" fmla="*/ 934279 w 2719346"/>
                <a:gd name="connsiteY78" fmla="*/ 512860 h 1741336"/>
                <a:gd name="connsiteX79" fmla="*/ 938254 w 2719346"/>
                <a:gd name="connsiteY79" fmla="*/ 528762 h 1741336"/>
                <a:gd name="connsiteX80" fmla="*/ 950181 w 2719346"/>
                <a:gd name="connsiteY80" fmla="*/ 544665 h 1741336"/>
                <a:gd name="connsiteX81" fmla="*/ 966084 w 2719346"/>
                <a:gd name="connsiteY81" fmla="*/ 568519 h 1741336"/>
                <a:gd name="connsiteX82" fmla="*/ 978011 w 2719346"/>
                <a:gd name="connsiteY82" fmla="*/ 588397 h 1741336"/>
                <a:gd name="connsiteX83" fmla="*/ 997889 w 2719346"/>
                <a:gd name="connsiteY83" fmla="*/ 580446 h 1741336"/>
                <a:gd name="connsiteX84" fmla="*/ 1017767 w 2719346"/>
                <a:gd name="connsiteY84" fmla="*/ 552616 h 1741336"/>
                <a:gd name="connsiteX85" fmla="*/ 1037645 w 2719346"/>
                <a:gd name="connsiteY85" fmla="*/ 516835 h 1741336"/>
                <a:gd name="connsiteX86" fmla="*/ 1053548 w 2719346"/>
                <a:gd name="connsiteY86" fmla="*/ 481054 h 1741336"/>
                <a:gd name="connsiteX87" fmla="*/ 1057524 w 2719346"/>
                <a:gd name="connsiteY87" fmla="*/ 469127 h 1741336"/>
                <a:gd name="connsiteX88" fmla="*/ 1065475 w 2719346"/>
                <a:gd name="connsiteY88" fmla="*/ 457200 h 1741336"/>
                <a:gd name="connsiteX89" fmla="*/ 1077402 w 2719346"/>
                <a:gd name="connsiteY89" fmla="*/ 425395 h 1741336"/>
                <a:gd name="connsiteX90" fmla="*/ 1085353 w 2719346"/>
                <a:gd name="connsiteY90" fmla="*/ 409493 h 1741336"/>
                <a:gd name="connsiteX91" fmla="*/ 1109207 w 2719346"/>
                <a:gd name="connsiteY91" fmla="*/ 461176 h 1741336"/>
                <a:gd name="connsiteX92" fmla="*/ 1129085 w 2719346"/>
                <a:gd name="connsiteY92" fmla="*/ 504908 h 1741336"/>
                <a:gd name="connsiteX93" fmla="*/ 1144988 w 2719346"/>
                <a:gd name="connsiteY93" fmla="*/ 556592 h 1741336"/>
                <a:gd name="connsiteX94" fmla="*/ 1148964 w 2719346"/>
                <a:gd name="connsiteY94" fmla="*/ 572494 h 1741336"/>
                <a:gd name="connsiteX95" fmla="*/ 1156915 w 2719346"/>
                <a:gd name="connsiteY95" fmla="*/ 588397 h 1741336"/>
                <a:gd name="connsiteX96" fmla="*/ 1176793 w 2719346"/>
                <a:gd name="connsiteY96" fmla="*/ 624178 h 1741336"/>
                <a:gd name="connsiteX97" fmla="*/ 1192696 w 2719346"/>
                <a:gd name="connsiteY97" fmla="*/ 640080 h 1741336"/>
                <a:gd name="connsiteX98" fmla="*/ 1204623 w 2719346"/>
                <a:gd name="connsiteY98" fmla="*/ 663934 h 1741336"/>
                <a:gd name="connsiteX99" fmla="*/ 1208599 w 2719346"/>
                <a:gd name="connsiteY99" fmla="*/ 679837 h 1741336"/>
                <a:gd name="connsiteX100" fmla="*/ 1220525 w 2719346"/>
                <a:gd name="connsiteY100" fmla="*/ 695740 h 1741336"/>
                <a:gd name="connsiteX101" fmla="*/ 1236428 w 2719346"/>
                <a:gd name="connsiteY101" fmla="*/ 743447 h 1741336"/>
                <a:gd name="connsiteX102" fmla="*/ 1240404 w 2719346"/>
                <a:gd name="connsiteY102" fmla="*/ 759350 h 1741336"/>
                <a:gd name="connsiteX103" fmla="*/ 1256306 w 2719346"/>
                <a:gd name="connsiteY103" fmla="*/ 795131 h 1741336"/>
                <a:gd name="connsiteX104" fmla="*/ 1260282 w 2719346"/>
                <a:gd name="connsiteY104" fmla="*/ 811034 h 1741336"/>
                <a:gd name="connsiteX105" fmla="*/ 1272209 w 2719346"/>
                <a:gd name="connsiteY105" fmla="*/ 834887 h 1741336"/>
                <a:gd name="connsiteX106" fmla="*/ 1284136 w 2719346"/>
                <a:gd name="connsiteY106" fmla="*/ 826936 h 1741336"/>
                <a:gd name="connsiteX107" fmla="*/ 1323892 w 2719346"/>
                <a:gd name="connsiteY107" fmla="*/ 751399 h 1741336"/>
                <a:gd name="connsiteX108" fmla="*/ 1331844 w 2719346"/>
                <a:gd name="connsiteY108" fmla="*/ 703691 h 1741336"/>
                <a:gd name="connsiteX109" fmla="*/ 1351722 w 2719346"/>
                <a:gd name="connsiteY109" fmla="*/ 663934 h 1741336"/>
                <a:gd name="connsiteX110" fmla="*/ 1355698 w 2719346"/>
                <a:gd name="connsiteY110" fmla="*/ 620202 h 1741336"/>
                <a:gd name="connsiteX111" fmla="*/ 1379552 w 2719346"/>
                <a:gd name="connsiteY111" fmla="*/ 576470 h 1741336"/>
                <a:gd name="connsiteX112" fmla="*/ 1399430 w 2719346"/>
                <a:gd name="connsiteY112" fmla="*/ 500933 h 1741336"/>
                <a:gd name="connsiteX113" fmla="*/ 1415332 w 2719346"/>
                <a:gd name="connsiteY113" fmla="*/ 421420 h 1741336"/>
                <a:gd name="connsiteX114" fmla="*/ 1423284 w 2719346"/>
                <a:gd name="connsiteY114" fmla="*/ 405517 h 1741336"/>
                <a:gd name="connsiteX115" fmla="*/ 1435211 w 2719346"/>
                <a:gd name="connsiteY115" fmla="*/ 365760 h 1741336"/>
                <a:gd name="connsiteX116" fmla="*/ 1459065 w 2719346"/>
                <a:gd name="connsiteY116" fmla="*/ 310101 h 1741336"/>
                <a:gd name="connsiteX117" fmla="*/ 1474967 w 2719346"/>
                <a:gd name="connsiteY117" fmla="*/ 349858 h 1741336"/>
                <a:gd name="connsiteX118" fmla="*/ 1478943 w 2719346"/>
                <a:gd name="connsiteY118" fmla="*/ 373712 h 1741336"/>
                <a:gd name="connsiteX119" fmla="*/ 1490870 w 2719346"/>
                <a:gd name="connsiteY119" fmla="*/ 429371 h 1741336"/>
                <a:gd name="connsiteX120" fmla="*/ 1510748 w 2719346"/>
                <a:gd name="connsiteY120" fmla="*/ 489006 h 1741336"/>
                <a:gd name="connsiteX121" fmla="*/ 1554480 w 2719346"/>
                <a:gd name="connsiteY121" fmla="*/ 652007 h 1741336"/>
                <a:gd name="connsiteX122" fmla="*/ 1570383 w 2719346"/>
                <a:gd name="connsiteY122" fmla="*/ 703691 h 1741336"/>
                <a:gd name="connsiteX123" fmla="*/ 1594237 w 2719346"/>
                <a:gd name="connsiteY123" fmla="*/ 807058 h 1741336"/>
                <a:gd name="connsiteX124" fmla="*/ 1622066 w 2719346"/>
                <a:gd name="connsiteY124" fmla="*/ 898498 h 1741336"/>
                <a:gd name="connsiteX125" fmla="*/ 1626042 w 2719346"/>
                <a:gd name="connsiteY125" fmla="*/ 926327 h 1741336"/>
                <a:gd name="connsiteX126" fmla="*/ 1641945 w 2719346"/>
                <a:gd name="connsiteY126" fmla="*/ 966084 h 1741336"/>
                <a:gd name="connsiteX127" fmla="*/ 1645920 w 2719346"/>
                <a:gd name="connsiteY127" fmla="*/ 978011 h 1741336"/>
                <a:gd name="connsiteX128" fmla="*/ 1657847 w 2719346"/>
                <a:gd name="connsiteY128" fmla="*/ 981987 h 1741336"/>
                <a:gd name="connsiteX129" fmla="*/ 1665799 w 2719346"/>
                <a:gd name="connsiteY129" fmla="*/ 974035 h 1741336"/>
                <a:gd name="connsiteX130" fmla="*/ 1681701 w 2719346"/>
                <a:gd name="connsiteY130" fmla="*/ 942230 h 1741336"/>
                <a:gd name="connsiteX131" fmla="*/ 1689652 w 2719346"/>
                <a:gd name="connsiteY131" fmla="*/ 918376 h 1741336"/>
                <a:gd name="connsiteX132" fmla="*/ 1709531 w 2719346"/>
                <a:gd name="connsiteY132" fmla="*/ 950181 h 1741336"/>
                <a:gd name="connsiteX133" fmla="*/ 1741336 w 2719346"/>
                <a:gd name="connsiteY133" fmla="*/ 1021743 h 1741336"/>
                <a:gd name="connsiteX134" fmla="*/ 1773141 w 2719346"/>
                <a:gd name="connsiteY134" fmla="*/ 1077402 h 1741336"/>
                <a:gd name="connsiteX135" fmla="*/ 1789044 w 2719346"/>
                <a:gd name="connsiteY135" fmla="*/ 1073427 h 1741336"/>
                <a:gd name="connsiteX136" fmla="*/ 1804946 w 2719346"/>
                <a:gd name="connsiteY136" fmla="*/ 1045597 h 1741336"/>
                <a:gd name="connsiteX137" fmla="*/ 1828800 w 2719346"/>
                <a:gd name="connsiteY137" fmla="*/ 993914 h 1741336"/>
                <a:gd name="connsiteX138" fmla="*/ 1852654 w 2719346"/>
                <a:gd name="connsiteY138" fmla="*/ 942230 h 1741336"/>
                <a:gd name="connsiteX139" fmla="*/ 1864581 w 2719346"/>
                <a:gd name="connsiteY139" fmla="*/ 938254 h 1741336"/>
                <a:gd name="connsiteX140" fmla="*/ 1896386 w 2719346"/>
                <a:gd name="connsiteY140" fmla="*/ 981987 h 1741336"/>
                <a:gd name="connsiteX141" fmla="*/ 1912289 w 2719346"/>
                <a:gd name="connsiteY141" fmla="*/ 1001865 h 1741336"/>
                <a:gd name="connsiteX142" fmla="*/ 1956021 w 2719346"/>
                <a:gd name="connsiteY142" fmla="*/ 1085354 h 1741336"/>
                <a:gd name="connsiteX143" fmla="*/ 1983851 w 2719346"/>
                <a:gd name="connsiteY143" fmla="*/ 1137037 h 1741336"/>
                <a:gd name="connsiteX144" fmla="*/ 2003729 w 2719346"/>
                <a:gd name="connsiteY144" fmla="*/ 1184745 h 1741336"/>
                <a:gd name="connsiteX145" fmla="*/ 2015656 w 2719346"/>
                <a:gd name="connsiteY145" fmla="*/ 1200647 h 1741336"/>
                <a:gd name="connsiteX146" fmla="*/ 2027583 w 2719346"/>
                <a:gd name="connsiteY146" fmla="*/ 1228477 h 1741336"/>
                <a:gd name="connsiteX147" fmla="*/ 2039510 w 2719346"/>
                <a:gd name="connsiteY147" fmla="*/ 1216550 h 1741336"/>
                <a:gd name="connsiteX148" fmla="*/ 2095169 w 2719346"/>
                <a:gd name="connsiteY148" fmla="*/ 1045597 h 1741336"/>
                <a:gd name="connsiteX149" fmla="*/ 2142877 w 2719346"/>
                <a:gd name="connsiteY149" fmla="*/ 882595 h 1741336"/>
                <a:gd name="connsiteX150" fmla="*/ 2150828 w 2719346"/>
                <a:gd name="connsiteY150" fmla="*/ 830912 h 1741336"/>
                <a:gd name="connsiteX151" fmla="*/ 2166731 w 2719346"/>
                <a:gd name="connsiteY151" fmla="*/ 795131 h 1741336"/>
                <a:gd name="connsiteX152" fmla="*/ 2174682 w 2719346"/>
                <a:gd name="connsiteY152" fmla="*/ 771277 h 1741336"/>
                <a:gd name="connsiteX153" fmla="*/ 2182633 w 2719346"/>
                <a:gd name="connsiteY153" fmla="*/ 735496 h 1741336"/>
                <a:gd name="connsiteX154" fmla="*/ 2198536 w 2719346"/>
                <a:gd name="connsiteY154" fmla="*/ 711642 h 1741336"/>
                <a:gd name="connsiteX155" fmla="*/ 2202512 w 2719346"/>
                <a:gd name="connsiteY155" fmla="*/ 723569 h 1741336"/>
                <a:gd name="connsiteX156" fmla="*/ 2210463 w 2719346"/>
                <a:gd name="connsiteY156" fmla="*/ 735496 h 1741336"/>
                <a:gd name="connsiteX157" fmla="*/ 2214439 w 2719346"/>
                <a:gd name="connsiteY157" fmla="*/ 763326 h 1741336"/>
                <a:gd name="connsiteX158" fmla="*/ 2258171 w 2719346"/>
                <a:gd name="connsiteY158" fmla="*/ 926327 h 1741336"/>
                <a:gd name="connsiteX159" fmla="*/ 2270098 w 2719346"/>
                <a:gd name="connsiteY159" fmla="*/ 958133 h 1741336"/>
                <a:gd name="connsiteX160" fmla="*/ 2278049 w 2719346"/>
                <a:gd name="connsiteY160" fmla="*/ 997889 h 1741336"/>
                <a:gd name="connsiteX161" fmla="*/ 2289976 w 2719346"/>
                <a:gd name="connsiteY161" fmla="*/ 1049573 h 1741336"/>
                <a:gd name="connsiteX162" fmla="*/ 2321781 w 2719346"/>
                <a:gd name="connsiteY162" fmla="*/ 1152940 h 1741336"/>
                <a:gd name="connsiteX163" fmla="*/ 2333708 w 2719346"/>
                <a:gd name="connsiteY163" fmla="*/ 1172818 h 1741336"/>
                <a:gd name="connsiteX164" fmla="*/ 2345635 w 2719346"/>
                <a:gd name="connsiteY164" fmla="*/ 1220526 h 1741336"/>
                <a:gd name="connsiteX165" fmla="*/ 2369489 w 2719346"/>
                <a:gd name="connsiteY165" fmla="*/ 1327868 h 1741336"/>
                <a:gd name="connsiteX166" fmla="*/ 2397319 w 2719346"/>
                <a:gd name="connsiteY166" fmla="*/ 1363649 h 1741336"/>
                <a:gd name="connsiteX167" fmla="*/ 2405270 w 2719346"/>
                <a:gd name="connsiteY167" fmla="*/ 1375576 h 1741336"/>
                <a:gd name="connsiteX168" fmla="*/ 2417197 w 2719346"/>
                <a:gd name="connsiteY168" fmla="*/ 1399430 h 1741336"/>
                <a:gd name="connsiteX169" fmla="*/ 2429124 w 2719346"/>
                <a:gd name="connsiteY169" fmla="*/ 1403406 h 1741336"/>
                <a:gd name="connsiteX170" fmla="*/ 2456953 w 2719346"/>
                <a:gd name="connsiteY170" fmla="*/ 1411357 h 1741336"/>
                <a:gd name="connsiteX171" fmla="*/ 2488759 w 2719346"/>
                <a:gd name="connsiteY171" fmla="*/ 1415333 h 1741336"/>
                <a:gd name="connsiteX172" fmla="*/ 2504661 w 2719346"/>
                <a:gd name="connsiteY172" fmla="*/ 1419308 h 1741336"/>
                <a:gd name="connsiteX173" fmla="*/ 2528515 w 2719346"/>
                <a:gd name="connsiteY173" fmla="*/ 1411357 h 1741336"/>
                <a:gd name="connsiteX174" fmla="*/ 2540442 w 2719346"/>
                <a:gd name="connsiteY174" fmla="*/ 1399430 h 1741336"/>
                <a:gd name="connsiteX175" fmla="*/ 2572247 w 2719346"/>
                <a:gd name="connsiteY175" fmla="*/ 1347747 h 1741336"/>
                <a:gd name="connsiteX176" fmla="*/ 2608028 w 2719346"/>
                <a:gd name="connsiteY176" fmla="*/ 1351722 h 1741336"/>
                <a:gd name="connsiteX177" fmla="*/ 2631882 w 2719346"/>
                <a:gd name="connsiteY177" fmla="*/ 1371600 h 1741336"/>
                <a:gd name="connsiteX178" fmla="*/ 2647785 w 2719346"/>
                <a:gd name="connsiteY178" fmla="*/ 1383527 h 1741336"/>
                <a:gd name="connsiteX179" fmla="*/ 2687541 w 2719346"/>
                <a:gd name="connsiteY179" fmla="*/ 1419308 h 1741336"/>
                <a:gd name="connsiteX180" fmla="*/ 2699468 w 2719346"/>
                <a:gd name="connsiteY180" fmla="*/ 1439187 h 1741336"/>
                <a:gd name="connsiteX181" fmla="*/ 2711395 w 2719346"/>
                <a:gd name="connsiteY181" fmla="*/ 1467016 h 1741336"/>
                <a:gd name="connsiteX182" fmla="*/ 2719346 w 2719346"/>
                <a:gd name="connsiteY182"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685677 w 4345388"/>
                <a:gd name="connsiteY3" fmla="*/ 1705555 h 1741336"/>
                <a:gd name="connsiteX4" fmla="*/ 1701580 w 4345388"/>
                <a:gd name="connsiteY4" fmla="*/ 1681701 h 1741336"/>
                <a:gd name="connsiteX5" fmla="*/ 1705555 w 4345388"/>
                <a:gd name="connsiteY5" fmla="*/ 1665799 h 1741336"/>
                <a:gd name="connsiteX6" fmla="*/ 1713507 w 4345388"/>
                <a:gd name="connsiteY6" fmla="*/ 1570383 h 1741336"/>
                <a:gd name="connsiteX7" fmla="*/ 1721458 w 4345388"/>
                <a:gd name="connsiteY7" fmla="*/ 1542554 h 1741336"/>
                <a:gd name="connsiteX8" fmla="*/ 1725434 w 4345388"/>
                <a:gd name="connsiteY8" fmla="*/ 1510748 h 1741336"/>
                <a:gd name="connsiteX9" fmla="*/ 1733385 w 4345388"/>
                <a:gd name="connsiteY9" fmla="*/ 1439187 h 1741336"/>
                <a:gd name="connsiteX10" fmla="*/ 1741336 w 4345388"/>
                <a:gd name="connsiteY10" fmla="*/ 1407381 h 1741336"/>
                <a:gd name="connsiteX11" fmla="*/ 1745312 w 4345388"/>
                <a:gd name="connsiteY11" fmla="*/ 1284136 h 1741336"/>
                <a:gd name="connsiteX12" fmla="*/ 1749287 w 4345388"/>
                <a:gd name="connsiteY12" fmla="*/ 1264258 h 1741336"/>
                <a:gd name="connsiteX13" fmla="*/ 1765190 w 4345388"/>
                <a:gd name="connsiteY13" fmla="*/ 1204623 h 1741336"/>
                <a:gd name="connsiteX14" fmla="*/ 1777117 w 4345388"/>
                <a:gd name="connsiteY14" fmla="*/ 1164867 h 1741336"/>
                <a:gd name="connsiteX15" fmla="*/ 1789044 w 4345388"/>
                <a:gd name="connsiteY15" fmla="*/ 1109207 h 1741336"/>
                <a:gd name="connsiteX16" fmla="*/ 1804947 w 4345388"/>
                <a:gd name="connsiteY16" fmla="*/ 1041621 h 1741336"/>
                <a:gd name="connsiteX17" fmla="*/ 1816874 w 4345388"/>
                <a:gd name="connsiteY17" fmla="*/ 1009816 h 1741336"/>
                <a:gd name="connsiteX18" fmla="*/ 1828801 w 4345388"/>
                <a:gd name="connsiteY18" fmla="*/ 978011 h 1741336"/>
                <a:gd name="connsiteX19" fmla="*/ 1844703 w 4345388"/>
                <a:gd name="connsiteY19" fmla="*/ 950181 h 1741336"/>
                <a:gd name="connsiteX20" fmla="*/ 1848679 w 4345388"/>
                <a:gd name="connsiteY20" fmla="*/ 934279 h 1741336"/>
                <a:gd name="connsiteX21" fmla="*/ 1856630 w 4345388"/>
                <a:gd name="connsiteY21" fmla="*/ 918376 h 1741336"/>
                <a:gd name="connsiteX22" fmla="*/ 1864581 w 4345388"/>
                <a:gd name="connsiteY22" fmla="*/ 894522 h 1741336"/>
                <a:gd name="connsiteX23" fmla="*/ 1876508 w 4345388"/>
                <a:gd name="connsiteY23" fmla="*/ 870668 h 1741336"/>
                <a:gd name="connsiteX24" fmla="*/ 1884460 w 4345388"/>
                <a:gd name="connsiteY24" fmla="*/ 826936 h 1741336"/>
                <a:gd name="connsiteX25" fmla="*/ 1900362 w 4345388"/>
                <a:gd name="connsiteY25" fmla="*/ 775253 h 1741336"/>
                <a:gd name="connsiteX26" fmla="*/ 1904338 w 4345388"/>
                <a:gd name="connsiteY26" fmla="*/ 739472 h 1741336"/>
                <a:gd name="connsiteX27" fmla="*/ 1916265 w 4345388"/>
                <a:gd name="connsiteY27" fmla="*/ 608275 h 1741336"/>
                <a:gd name="connsiteX28" fmla="*/ 1924216 w 4345388"/>
                <a:gd name="connsiteY28" fmla="*/ 548640 h 1741336"/>
                <a:gd name="connsiteX29" fmla="*/ 1940119 w 4345388"/>
                <a:gd name="connsiteY29" fmla="*/ 492981 h 1741336"/>
                <a:gd name="connsiteX30" fmla="*/ 1956021 w 4345388"/>
                <a:gd name="connsiteY30" fmla="*/ 441298 h 1741336"/>
                <a:gd name="connsiteX31" fmla="*/ 1959997 w 4345388"/>
                <a:gd name="connsiteY31" fmla="*/ 417444 h 1741336"/>
                <a:gd name="connsiteX32" fmla="*/ 1963973 w 4345388"/>
                <a:gd name="connsiteY32" fmla="*/ 405517 h 1741336"/>
                <a:gd name="connsiteX33" fmla="*/ 1967948 w 4345388"/>
                <a:gd name="connsiteY33" fmla="*/ 357809 h 1741336"/>
                <a:gd name="connsiteX34" fmla="*/ 1979875 w 4345388"/>
                <a:gd name="connsiteY34" fmla="*/ 294199 h 1741336"/>
                <a:gd name="connsiteX35" fmla="*/ 1987827 w 4345388"/>
                <a:gd name="connsiteY35" fmla="*/ 214686 h 1741336"/>
                <a:gd name="connsiteX36" fmla="*/ 1995778 w 4345388"/>
                <a:gd name="connsiteY36" fmla="*/ 182880 h 1741336"/>
                <a:gd name="connsiteX37" fmla="*/ 1999754 w 4345388"/>
                <a:gd name="connsiteY37" fmla="*/ 163002 h 1741336"/>
                <a:gd name="connsiteX38" fmla="*/ 2003729 w 4345388"/>
                <a:gd name="connsiteY38" fmla="*/ 123246 h 1741336"/>
                <a:gd name="connsiteX39" fmla="*/ 2015656 w 4345388"/>
                <a:gd name="connsiteY39" fmla="*/ 79514 h 1741336"/>
                <a:gd name="connsiteX40" fmla="*/ 2023607 w 4345388"/>
                <a:gd name="connsiteY40" fmla="*/ 59635 h 1741336"/>
                <a:gd name="connsiteX41" fmla="*/ 2055413 w 4345388"/>
                <a:gd name="connsiteY41" fmla="*/ 3976 h 1741336"/>
                <a:gd name="connsiteX42" fmla="*/ 2075291 w 4345388"/>
                <a:gd name="connsiteY42" fmla="*/ 0 h 1741336"/>
                <a:gd name="connsiteX43" fmla="*/ 2083242 w 4345388"/>
                <a:gd name="connsiteY43" fmla="*/ 15903 h 1741336"/>
                <a:gd name="connsiteX44" fmla="*/ 2087218 w 4345388"/>
                <a:gd name="connsiteY44" fmla="*/ 31806 h 1741336"/>
                <a:gd name="connsiteX45" fmla="*/ 2099145 w 4345388"/>
                <a:gd name="connsiteY45" fmla="*/ 79514 h 1741336"/>
                <a:gd name="connsiteX46" fmla="*/ 2103121 w 4345388"/>
                <a:gd name="connsiteY46" fmla="*/ 123246 h 1741336"/>
                <a:gd name="connsiteX47" fmla="*/ 2115047 w 4345388"/>
                <a:gd name="connsiteY47" fmla="*/ 186856 h 1741336"/>
                <a:gd name="connsiteX48" fmla="*/ 2119023 w 4345388"/>
                <a:gd name="connsiteY48" fmla="*/ 198783 h 1741336"/>
                <a:gd name="connsiteX49" fmla="*/ 2134926 w 4345388"/>
                <a:gd name="connsiteY49" fmla="*/ 250467 h 1741336"/>
                <a:gd name="connsiteX50" fmla="*/ 2138901 w 4345388"/>
                <a:gd name="connsiteY50" fmla="*/ 262394 h 1741336"/>
                <a:gd name="connsiteX51" fmla="*/ 2142877 w 4345388"/>
                <a:gd name="connsiteY51" fmla="*/ 286247 h 1741336"/>
                <a:gd name="connsiteX52" fmla="*/ 2146853 w 4345388"/>
                <a:gd name="connsiteY52" fmla="*/ 318053 h 1741336"/>
                <a:gd name="connsiteX53" fmla="*/ 2158780 w 4345388"/>
                <a:gd name="connsiteY53" fmla="*/ 353834 h 1741336"/>
                <a:gd name="connsiteX54" fmla="*/ 2170707 w 4345388"/>
                <a:gd name="connsiteY54" fmla="*/ 377687 h 1741336"/>
                <a:gd name="connsiteX55" fmla="*/ 2182634 w 4345388"/>
                <a:gd name="connsiteY55" fmla="*/ 381663 h 1741336"/>
                <a:gd name="connsiteX56" fmla="*/ 2274074 w 4345388"/>
                <a:gd name="connsiteY56" fmla="*/ 377687 h 1741336"/>
                <a:gd name="connsiteX57" fmla="*/ 2289976 w 4345388"/>
                <a:gd name="connsiteY57" fmla="*/ 365760 h 1741336"/>
                <a:gd name="connsiteX58" fmla="*/ 2313830 w 4345388"/>
                <a:gd name="connsiteY58" fmla="*/ 345882 h 1741336"/>
                <a:gd name="connsiteX59" fmla="*/ 2337684 w 4345388"/>
                <a:gd name="connsiteY59" fmla="*/ 314077 h 1741336"/>
                <a:gd name="connsiteX60" fmla="*/ 2345635 w 4345388"/>
                <a:gd name="connsiteY60" fmla="*/ 290223 h 1741336"/>
                <a:gd name="connsiteX61" fmla="*/ 2361538 w 4345388"/>
                <a:gd name="connsiteY61" fmla="*/ 258418 h 1741336"/>
                <a:gd name="connsiteX62" fmla="*/ 2365514 w 4345388"/>
                <a:gd name="connsiteY62" fmla="*/ 242515 h 1741336"/>
                <a:gd name="connsiteX63" fmla="*/ 2373465 w 4345388"/>
                <a:gd name="connsiteY63" fmla="*/ 222637 h 1741336"/>
                <a:gd name="connsiteX64" fmla="*/ 2377441 w 4345388"/>
                <a:gd name="connsiteY64" fmla="*/ 210710 h 1741336"/>
                <a:gd name="connsiteX65" fmla="*/ 2381416 w 4345388"/>
                <a:gd name="connsiteY65" fmla="*/ 421420 h 1741336"/>
                <a:gd name="connsiteX66" fmla="*/ 2385392 w 4345388"/>
                <a:gd name="connsiteY66" fmla="*/ 441298 h 1741336"/>
                <a:gd name="connsiteX67" fmla="*/ 2393343 w 4345388"/>
                <a:gd name="connsiteY67" fmla="*/ 453225 h 1741336"/>
                <a:gd name="connsiteX68" fmla="*/ 2413221 w 4345388"/>
                <a:gd name="connsiteY68" fmla="*/ 489006 h 1741336"/>
                <a:gd name="connsiteX69" fmla="*/ 2449002 w 4345388"/>
                <a:gd name="connsiteY69" fmla="*/ 477079 h 1741336"/>
                <a:gd name="connsiteX70" fmla="*/ 2468881 w 4345388"/>
                <a:gd name="connsiteY70" fmla="*/ 457200 h 1741336"/>
                <a:gd name="connsiteX71" fmla="*/ 2500686 w 4345388"/>
                <a:gd name="connsiteY71" fmla="*/ 417444 h 1741336"/>
                <a:gd name="connsiteX72" fmla="*/ 2512613 w 4345388"/>
                <a:gd name="connsiteY72" fmla="*/ 405517 h 1741336"/>
                <a:gd name="connsiteX73" fmla="*/ 2524540 w 4345388"/>
                <a:gd name="connsiteY73" fmla="*/ 413468 h 1741336"/>
                <a:gd name="connsiteX74" fmla="*/ 2532491 w 4345388"/>
                <a:gd name="connsiteY74" fmla="*/ 437322 h 1741336"/>
                <a:gd name="connsiteX75" fmla="*/ 2540442 w 4345388"/>
                <a:gd name="connsiteY75" fmla="*/ 457200 h 1741336"/>
                <a:gd name="connsiteX76" fmla="*/ 2544418 w 4345388"/>
                <a:gd name="connsiteY76" fmla="*/ 477079 h 1741336"/>
                <a:gd name="connsiteX77" fmla="*/ 2552369 w 4345388"/>
                <a:gd name="connsiteY77" fmla="*/ 492981 h 1741336"/>
                <a:gd name="connsiteX78" fmla="*/ 2560321 w 4345388"/>
                <a:gd name="connsiteY78" fmla="*/ 512860 h 1741336"/>
                <a:gd name="connsiteX79" fmla="*/ 2564296 w 4345388"/>
                <a:gd name="connsiteY79" fmla="*/ 528762 h 1741336"/>
                <a:gd name="connsiteX80" fmla="*/ 2576223 w 4345388"/>
                <a:gd name="connsiteY80" fmla="*/ 544665 h 1741336"/>
                <a:gd name="connsiteX81" fmla="*/ 2592126 w 4345388"/>
                <a:gd name="connsiteY81" fmla="*/ 568519 h 1741336"/>
                <a:gd name="connsiteX82" fmla="*/ 2604053 w 4345388"/>
                <a:gd name="connsiteY82" fmla="*/ 588397 h 1741336"/>
                <a:gd name="connsiteX83" fmla="*/ 2623931 w 4345388"/>
                <a:gd name="connsiteY83" fmla="*/ 580446 h 1741336"/>
                <a:gd name="connsiteX84" fmla="*/ 2643809 w 4345388"/>
                <a:gd name="connsiteY84" fmla="*/ 552616 h 1741336"/>
                <a:gd name="connsiteX85" fmla="*/ 2663687 w 4345388"/>
                <a:gd name="connsiteY85" fmla="*/ 516835 h 1741336"/>
                <a:gd name="connsiteX86" fmla="*/ 2679590 w 4345388"/>
                <a:gd name="connsiteY86" fmla="*/ 481054 h 1741336"/>
                <a:gd name="connsiteX87" fmla="*/ 2683566 w 4345388"/>
                <a:gd name="connsiteY87" fmla="*/ 469127 h 1741336"/>
                <a:gd name="connsiteX88" fmla="*/ 2691517 w 4345388"/>
                <a:gd name="connsiteY88" fmla="*/ 457200 h 1741336"/>
                <a:gd name="connsiteX89" fmla="*/ 2703444 w 4345388"/>
                <a:gd name="connsiteY89" fmla="*/ 425395 h 1741336"/>
                <a:gd name="connsiteX90" fmla="*/ 2711395 w 4345388"/>
                <a:gd name="connsiteY90" fmla="*/ 409493 h 1741336"/>
                <a:gd name="connsiteX91" fmla="*/ 2735249 w 4345388"/>
                <a:gd name="connsiteY91" fmla="*/ 461176 h 1741336"/>
                <a:gd name="connsiteX92" fmla="*/ 2755127 w 4345388"/>
                <a:gd name="connsiteY92" fmla="*/ 504908 h 1741336"/>
                <a:gd name="connsiteX93" fmla="*/ 2771030 w 4345388"/>
                <a:gd name="connsiteY93" fmla="*/ 556592 h 1741336"/>
                <a:gd name="connsiteX94" fmla="*/ 2775006 w 4345388"/>
                <a:gd name="connsiteY94" fmla="*/ 572494 h 1741336"/>
                <a:gd name="connsiteX95" fmla="*/ 2782957 w 4345388"/>
                <a:gd name="connsiteY95" fmla="*/ 588397 h 1741336"/>
                <a:gd name="connsiteX96" fmla="*/ 2802835 w 4345388"/>
                <a:gd name="connsiteY96" fmla="*/ 624178 h 1741336"/>
                <a:gd name="connsiteX97" fmla="*/ 2818738 w 4345388"/>
                <a:gd name="connsiteY97" fmla="*/ 640080 h 1741336"/>
                <a:gd name="connsiteX98" fmla="*/ 2830665 w 4345388"/>
                <a:gd name="connsiteY98" fmla="*/ 663934 h 1741336"/>
                <a:gd name="connsiteX99" fmla="*/ 2834641 w 4345388"/>
                <a:gd name="connsiteY99" fmla="*/ 679837 h 1741336"/>
                <a:gd name="connsiteX100" fmla="*/ 2846567 w 4345388"/>
                <a:gd name="connsiteY100" fmla="*/ 695740 h 1741336"/>
                <a:gd name="connsiteX101" fmla="*/ 2862470 w 4345388"/>
                <a:gd name="connsiteY101" fmla="*/ 743447 h 1741336"/>
                <a:gd name="connsiteX102" fmla="*/ 2866446 w 4345388"/>
                <a:gd name="connsiteY102" fmla="*/ 759350 h 1741336"/>
                <a:gd name="connsiteX103" fmla="*/ 2882348 w 4345388"/>
                <a:gd name="connsiteY103" fmla="*/ 795131 h 1741336"/>
                <a:gd name="connsiteX104" fmla="*/ 2886324 w 4345388"/>
                <a:gd name="connsiteY104" fmla="*/ 811034 h 1741336"/>
                <a:gd name="connsiteX105" fmla="*/ 2898251 w 4345388"/>
                <a:gd name="connsiteY105" fmla="*/ 834887 h 1741336"/>
                <a:gd name="connsiteX106" fmla="*/ 2910178 w 4345388"/>
                <a:gd name="connsiteY106" fmla="*/ 826936 h 1741336"/>
                <a:gd name="connsiteX107" fmla="*/ 2949934 w 4345388"/>
                <a:gd name="connsiteY107" fmla="*/ 751399 h 1741336"/>
                <a:gd name="connsiteX108" fmla="*/ 2957886 w 4345388"/>
                <a:gd name="connsiteY108" fmla="*/ 703691 h 1741336"/>
                <a:gd name="connsiteX109" fmla="*/ 2977764 w 4345388"/>
                <a:gd name="connsiteY109" fmla="*/ 663934 h 1741336"/>
                <a:gd name="connsiteX110" fmla="*/ 2981740 w 4345388"/>
                <a:gd name="connsiteY110" fmla="*/ 620202 h 1741336"/>
                <a:gd name="connsiteX111" fmla="*/ 3005594 w 4345388"/>
                <a:gd name="connsiteY111" fmla="*/ 576470 h 1741336"/>
                <a:gd name="connsiteX112" fmla="*/ 3025472 w 4345388"/>
                <a:gd name="connsiteY112" fmla="*/ 500933 h 1741336"/>
                <a:gd name="connsiteX113" fmla="*/ 3041374 w 4345388"/>
                <a:gd name="connsiteY113" fmla="*/ 421420 h 1741336"/>
                <a:gd name="connsiteX114" fmla="*/ 3049326 w 4345388"/>
                <a:gd name="connsiteY114" fmla="*/ 405517 h 1741336"/>
                <a:gd name="connsiteX115" fmla="*/ 3061253 w 4345388"/>
                <a:gd name="connsiteY115" fmla="*/ 365760 h 1741336"/>
                <a:gd name="connsiteX116" fmla="*/ 3085107 w 4345388"/>
                <a:gd name="connsiteY116" fmla="*/ 310101 h 1741336"/>
                <a:gd name="connsiteX117" fmla="*/ 3101009 w 4345388"/>
                <a:gd name="connsiteY117" fmla="*/ 349858 h 1741336"/>
                <a:gd name="connsiteX118" fmla="*/ 3104985 w 4345388"/>
                <a:gd name="connsiteY118" fmla="*/ 373712 h 1741336"/>
                <a:gd name="connsiteX119" fmla="*/ 3116912 w 4345388"/>
                <a:gd name="connsiteY119" fmla="*/ 429371 h 1741336"/>
                <a:gd name="connsiteX120" fmla="*/ 3136790 w 4345388"/>
                <a:gd name="connsiteY120" fmla="*/ 489006 h 1741336"/>
                <a:gd name="connsiteX121" fmla="*/ 3180522 w 4345388"/>
                <a:gd name="connsiteY121" fmla="*/ 652007 h 1741336"/>
                <a:gd name="connsiteX122" fmla="*/ 3196425 w 4345388"/>
                <a:gd name="connsiteY122" fmla="*/ 703691 h 1741336"/>
                <a:gd name="connsiteX123" fmla="*/ 3220279 w 4345388"/>
                <a:gd name="connsiteY123" fmla="*/ 807058 h 1741336"/>
                <a:gd name="connsiteX124" fmla="*/ 3248108 w 4345388"/>
                <a:gd name="connsiteY124" fmla="*/ 898498 h 1741336"/>
                <a:gd name="connsiteX125" fmla="*/ 3252084 w 4345388"/>
                <a:gd name="connsiteY125" fmla="*/ 926327 h 1741336"/>
                <a:gd name="connsiteX126" fmla="*/ 3267987 w 4345388"/>
                <a:gd name="connsiteY126" fmla="*/ 966084 h 1741336"/>
                <a:gd name="connsiteX127" fmla="*/ 3271962 w 4345388"/>
                <a:gd name="connsiteY127" fmla="*/ 978011 h 1741336"/>
                <a:gd name="connsiteX128" fmla="*/ 3283889 w 4345388"/>
                <a:gd name="connsiteY128" fmla="*/ 981987 h 1741336"/>
                <a:gd name="connsiteX129" fmla="*/ 3291841 w 4345388"/>
                <a:gd name="connsiteY129" fmla="*/ 974035 h 1741336"/>
                <a:gd name="connsiteX130" fmla="*/ 3307743 w 4345388"/>
                <a:gd name="connsiteY130" fmla="*/ 942230 h 1741336"/>
                <a:gd name="connsiteX131" fmla="*/ 3315694 w 4345388"/>
                <a:gd name="connsiteY131" fmla="*/ 918376 h 1741336"/>
                <a:gd name="connsiteX132" fmla="*/ 3335573 w 4345388"/>
                <a:gd name="connsiteY132" fmla="*/ 950181 h 1741336"/>
                <a:gd name="connsiteX133" fmla="*/ 3367378 w 4345388"/>
                <a:gd name="connsiteY133" fmla="*/ 1021743 h 1741336"/>
                <a:gd name="connsiteX134" fmla="*/ 3399183 w 4345388"/>
                <a:gd name="connsiteY134" fmla="*/ 1077402 h 1741336"/>
                <a:gd name="connsiteX135" fmla="*/ 3415086 w 4345388"/>
                <a:gd name="connsiteY135" fmla="*/ 1073427 h 1741336"/>
                <a:gd name="connsiteX136" fmla="*/ 3430988 w 4345388"/>
                <a:gd name="connsiteY136" fmla="*/ 1045597 h 1741336"/>
                <a:gd name="connsiteX137" fmla="*/ 3454842 w 4345388"/>
                <a:gd name="connsiteY137" fmla="*/ 993914 h 1741336"/>
                <a:gd name="connsiteX138" fmla="*/ 3478696 w 4345388"/>
                <a:gd name="connsiteY138" fmla="*/ 942230 h 1741336"/>
                <a:gd name="connsiteX139" fmla="*/ 3490623 w 4345388"/>
                <a:gd name="connsiteY139" fmla="*/ 938254 h 1741336"/>
                <a:gd name="connsiteX140" fmla="*/ 3522428 w 4345388"/>
                <a:gd name="connsiteY140" fmla="*/ 981987 h 1741336"/>
                <a:gd name="connsiteX141" fmla="*/ 3538331 w 4345388"/>
                <a:gd name="connsiteY141" fmla="*/ 1001865 h 1741336"/>
                <a:gd name="connsiteX142" fmla="*/ 3582063 w 4345388"/>
                <a:gd name="connsiteY142" fmla="*/ 1085354 h 1741336"/>
                <a:gd name="connsiteX143" fmla="*/ 3609893 w 4345388"/>
                <a:gd name="connsiteY143" fmla="*/ 1137037 h 1741336"/>
                <a:gd name="connsiteX144" fmla="*/ 3629771 w 4345388"/>
                <a:gd name="connsiteY144" fmla="*/ 1184745 h 1741336"/>
                <a:gd name="connsiteX145" fmla="*/ 3641698 w 4345388"/>
                <a:gd name="connsiteY145" fmla="*/ 1200647 h 1741336"/>
                <a:gd name="connsiteX146" fmla="*/ 3653625 w 4345388"/>
                <a:gd name="connsiteY146" fmla="*/ 1228477 h 1741336"/>
                <a:gd name="connsiteX147" fmla="*/ 3665552 w 4345388"/>
                <a:gd name="connsiteY147" fmla="*/ 1216550 h 1741336"/>
                <a:gd name="connsiteX148" fmla="*/ 3721211 w 4345388"/>
                <a:gd name="connsiteY148" fmla="*/ 1045597 h 1741336"/>
                <a:gd name="connsiteX149" fmla="*/ 3768919 w 4345388"/>
                <a:gd name="connsiteY149" fmla="*/ 882595 h 1741336"/>
                <a:gd name="connsiteX150" fmla="*/ 3776870 w 4345388"/>
                <a:gd name="connsiteY150" fmla="*/ 830912 h 1741336"/>
                <a:gd name="connsiteX151" fmla="*/ 3792773 w 4345388"/>
                <a:gd name="connsiteY151" fmla="*/ 795131 h 1741336"/>
                <a:gd name="connsiteX152" fmla="*/ 3800724 w 4345388"/>
                <a:gd name="connsiteY152" fmla="*/ 771277 h 1741336"/>
                <a:gd name="connsiteX153" fmla="*/ 3808675 w 4345388"/>
                <a:gd name="connsiteY153" fmla="*/ 735496 h 1741336"/>
                <a:gd name="connsiteX154" fmla="*/ 3824578 w 4345388"/>
                <a:gd name="connsiteY154" fmla="*/ 711642 h 1741336"/>
                <a:gd name="connsiteX155" fmla="*/ 3828554 w 4345388"/>
                <a:gd name="connsiteY155" fmla="*/ 723569 h 1741336"/>
                <a:gd name="connsiteX156" fmla="*/ 3836505 w 4345388"/>
                <a:gd name="connsiteY156" fmla="*/ 735496 h 1741336"/>
                <a:gd name="connsiteX157" fmla="*/ 3840481 w 4345388"/>
                <a:gd name="connsiteY157" fmla="*/ 763326 h 1741336"/>
                <a:gd name="connsiteX158" fmla="*/ 3884213 w 4345388"/>
                <a:gd name="connsiteY158" fmla="*/ 926327 h 1741336"/>
                <a:gd name="connsiteX159" fmla="*/ 3896140 w 4345388"/>
                <a:gd name="connsiteY159" fmla="*/ 958133 h 1741336"/>
                <a:gd name="connsiteX160" fmla="*/ 3904091 w 4345388"/>
                <a:gd name="connsiteY160" fmla="*/ 997889 h 1741336"/>
                <a:gd name="connsiteX161" fmla="*/ 3916018 w 4345388"/>
                <a:gd name="connsiteY161" fmla="*/ 1049573 h 1741336"/>
                <a:gd name="connsiteX162" fmla="*/ 3947823 w 4345388"/>
                <a:gd name="connsiteY162" fmla="*/ 1152940 h 1741336"/>
                <a:gd name="connsiteX163" fmla="*/ 3959750 w 4345388"/>
                <a:gd name="connsiteY163" fmla="*/ 1172818 h 1741336"/>
                <a:gd name="connsiteX164" fmla="*/ 3971677 w 4345388"/>
                <a:gd name="connsiteY164" fmla="*/ 1220526 h 1741336"/>
                <a:gd name="connsiteX165" fmla="*/ 3995531 w 4345388"/>
                <a:gd name="connsiteY165" fmla="*/ 1327868 h 1741336"/>
                <a:gd name="connsiteX166" fmla="*/ 4023361 w 4345388"/>
                <a:gd name="connsiteY166" fmla="*/ 1363649 h 1741336"/>
                <a:gd name="connsiteX167" fmla="*/ 4031312 w 4345388"/>
                <a:gd name="connsiteY167" fmla="*/ 1375576 h 1741336"/>
                <a:gd name="connsiteX168" fmla="*/ 4043239 w 4345388"/>
                <a:gd name="connsiteY168" fmla="*/ 1399430 h 1741336"/>
                <a:gd name="connsiteX169" fmla="*/ 4055166 w 4345388"/>
                <a:gd name="connsiteY169" fmla="*/ 1403406 h 1741336"/>
                <a:gd name="connsiteX170" fmla="*/ 4082995 w 4345388"/>
                <a:gd name="connsiteY170" fmla="*/ 1411357 h 1741336"/>
                <a:gd name="connsiteX171" fmla="*/ 4114801 w 4345388"/>
                <a:gd name="connsiteY171" fmla="*/ 1415333 h 1741336"/>
                <a:gd name="connsiteX172" fmla="*/ 4130703 w 4345388"/>
                <a:gd name="connsiteY172" fmla="*/ 1419308 h 1741336"/>
                <a:gd name="connsiteX173" fmla="*/ 4154557 w 4345388"/>
                <a:gd name="connsiteY173" fmla="*/ 1411357 h 1741336"/>
                <a:gd name="connsiteX174" fmla="*/ 4166484 w 4345388"/>
                <a:gd name="connsiteY174" fmla="*/ 1399430 h 1741336"/>
                <a:gd name="connsiteX175" fmla="*/ 4198289 w 4345388"/>
                <a:gd name="connsiteY175" fmla="*/ 1347747 h 1741336"/>
                <a:gd name="connsiteX176" fmla="*/ 4234070 w 4345388"/>
                <a:gd name="connsiteY176" fmla="*/ 1351722 h 1741336"/>
                <a:gd name="connsiteX177" fmla="*/ 4257924 w 4345388"/>
                <a:gd name="connsiteY177" fmla="*/ 1371600 h 1741336"/>
                <a:gd name="connsiteX178" fmla="*/ 4273827 w 4345388"/>
                <a:gd name="connsiteY178" fmla="*/ 1383527 h 1741336"/>
                <a:gd name="connsiteX179" fmla="*/ 4313583 w 4345388"/>
                <a:gd name="connsiteY179" fmla="*/ 1419308 h 1741336"/>
                <a:gd name="connsiteX180" fmla="*/ 4325510 w 4345388"/>
                <a:gd name="connsiteY180" fmla="*/ 1439187 h 1741336"/>
                <a:gd name="connsiteX181" fmla="*/ 4337437 w 4345388"/>
                <a:gd name="connsiteY181" fmla="*/ 1467016 h 1741336"/>
                <a:gd name="connsiteX182" fmla="*/ 4345388 w 4345388"/>
                <a:gd name="connsiteY182"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701580 w 4345388"/>
                <a:gd name="connsiteY3" fmla="*/ 1681701 h 1741336"/>
                <a:gd name="connsiteX4" fmla="*/ 1705555 w 4345388"/>
                <a:gd name="connsiteY4" fmla="*/ 1665799 h 1741336"/>
                <a:gd name="connsiteX5" fmla="*/ 1713507 w 4345388"/>
                <a:gd name="connsiteY5" fmla="*/ 1570383 h 1741336"/>
                <a:gd name="connsiteX6" fmla="*/ 1721458 w 4345388"/>
                <a:gd name="connsiteY6" fmla="*/ 1542554 h 1741336"/>
                <a:gd name="connsiteX7" fmla="*/ 1725434 w 4345388"/>
                <a:gd name="connsiteY7" fmla="*/ 1510748 h 1741336"/>
                <a:gd name="connsiteX8" fmla="*/ 1733385 w 4345388"/>
                <a:gd name="connsiteY8" fmla="*/ 1439187 h 1741336"/>
                <a:gd name="connsiteX9" fmla="*/ 1741336 w 4345388"/>
                <a:gd name="connsiteY9" fmla="*/ 1407381 h 1741336"/>
                <a:gd name="connsiteX10" fmla="*/ 1745312 w 4345388"/>
                <a:gd name="connsiteY10" fmla="*/ 1284136 h 1741336"/>
                <a:gd name="connsiteX11" fmla="*/ 1749287 w 4345388"/>
                <a:gd name="connsiteY11" fmla="*/ 1264258 h 1741336"/>
                <a:gd name="connsiteX12" fmla="*/ 1765190 w 4345388"/>
                <a:gd name="connsiteY12" fmla="*/ 1204623 h 1741336"/>
                <a:gd name="connsiteX13" fmla="*/ 1777117 w 4345388"/>
                <a:gd name="connsiteY13" fmla="*/ 1164867 h 1741336"/>
                <a:gd name="connsiteX14" fmla="*/ 1789044 w 4345388"/>
                <a:gd name="connsiteY14" fmla="*/ 1109207 h 1741336"/>
                <a:gd name="connsiteX15" fmla="*/ 1804947 w 4345388"/>
                <a:gd name="connsiteY15" fmla="*/ 1041621 h 1741336"/>
                <a:gd name="connsiteX16" fmla="*/ 1816874 w 4345388"/>
                <a:gd name="connsiteY16" fmla="*/ 1009816 h 1741336"/>
                <a:gd name="connsiteX17" fmla="*/ 1828801 w 4345388"/>
                <a:gd name="connsiteY17" fmla="*/ 978011 h 1741336"/>
                <a:gd name="connsiteX18" fmla="*/ 1844703 w 4345388"/>
                <a:gd name="connsiteY18" fmla="*/ 950181 h 1741336"/>
                <a:gd name="connsiteX19" fmla="*/ 1848679 w 4345388"/>
                <a:gd name="connsiteY19" fmla="*/ 934279 h 1741336"/>
                <a:gd name="connsiteX20" fmla="*/ 1856630 w 4345388"/>
                <a:gd name="connsiteY20" fmla="*/ 918376 h 1741336"/>
                <a:gd name="connsiteX21" fmla="*/ 1864581 w 4345388"/>
                <a:gd name="connsiteY21" fmla="*/ 894522 h 1741336"/>
                <a:gd name="connsiteX22" fmla="*/ 1876508 w 4345388"/>
                <a:gd name="connsiteY22" fmla="*/ 870668 h 1741336"/>
                <a:gd name="connsiteX23" fmla="*/ 1884460 w 4345388"/>
                <a:gd name="connsiteY23" fmla="*/ 826936 h 1741336"/>
                <a:gd name="connsiteX24" fmla="*/ 1900362 w 4345388"/>
                <a:gd name="connsiteY24" fmla="*/ 775253 h 1741336"/>
                <a:gd name="connsiteX25" fmla="*/ 1904338 w 4345388"/>
                <a:gd name="connsiteY25" fmla="*/ 739472 h 1741336"/>
                <a:gd name="connsiteX26" fmla="*/ 1916265 w 4345388"/>
                <a:gd name="connsiteY26" fmla="*/ 608275 h 1741336"/>
                <a:gd name="connsiteX27" fmla="*/ 1924216 w 4345388"/>
                <a:gd name="connsiteY27" fmla="*/ 548640 h 1741336"/>
                <a:gd name="connsiteX28" fmla="*/ 1940119 w 4345388"/>
                <a:gd name="connsiteY28" fmla="*/ 492981 h 1741336"/>
                <a:gd name="connsiteX29" fmla="*/ 1956021 w 4345388"/>
                <a:gd name="connsiteY29" fmla="*/ 441298 h 1741336"/>
                <a:gd name="connsiteX30" fmla="*/ 1959997 w 4345388"/>
                <a:gd name="connsiteY30" fmla="*/ 417444 h 1741336"/>
                <a:gd name="connsiteX31" fmla="*/ 1963973 w 4345388"/>
                <a:gd name="connsiteY31" fmla="*/ 405517 h 1741336"/>
                <a:gd name="connsiteX32" fmla="*/ 1967948 w 4345388"/>
                <a:gd name="connsiteY32" fmla="*/ 357809 h 1741336"/>
                <a:gd name="connsiteX33" fmla="*/ 1979875 w 4345388"/>
                <a:gd name="connsiteY33" fmla="*/ 294199 h 1741336"/>
                <a:gd name="connsiteX34" fmla="*/ 1987827 w 4345388"/>
                <a:gd name="connsiteY34" fmla="*/ 214686 h 1741336"/>
                <a:gd name="connsiteX35" fmla="*/ 1995778 w 4345388"/>
                <a:gd name="connsiteY35" fmla="*/ 182880 h 1741336"/>
                <a:gd name="connsiteX36" fmla="*/ 1999754 w 4345388"/>
                <a:gd name="connsiteY36" fmla="*/ 163002 h 1741336"/>
                <a:gd name="connsiteX37" fmla="*/ 2003729 w 4345388"/>
                <a:gd name="connsiteY37" fmla="*/ 123246 h 1741336"/>
                <a:gd name="connsiteX38" fmla="*/ 2015656 w 4345388"/>
                <a:gd name="connsiteY38" fmla="*/ 79514 h 1741336"/>
                <a:gd name="connsiteX39" fmla="*/ 2023607 w 4345388"/>
                <a:gd name="connsiteY39" fmla="*/ 59635 h 1741336"/>
                <a:gd name="connsiteX40" fmla="*/ 2055413 w 4345388"/>
                <a:gd name="connsiteY40" fmla="*/ 3976 h 1741336"/>
                <a:gd name="connsiteX41" fmla="*/ 2075291 w 4345388"/>
                <a:gd name="connsiteY41" fmla="*/ 0 h 1741336"/>
                <a:gd name="connsiteX42" fmla="*/ 2083242 w 4345388"/>
                <a:gd name="connsiteY42" fmla="*/ 15903 h 1741336"/>
                <a:gd name="connsiteX43" fmla="*/ 2087218 w 4345388"/>
                <a:gd name="connsiteY43" fmla="*/ 31806 h 1741336"/>
                <a:gd name="connsiteX44" fmla="*/ 2099145 w 4345388"/>
                <a:gd name="connsiteY44" fmla="*/ 79514 h 1741336"/>
                <a:gd name="connsiteX45" fmla="*/ 2103121 w 4345388"/>
                <a:gd name="connsiteY45" fmla="*/ 123246 h 1741336"/>
                <a:gd name="connsiteX46" fmla="*/ 2115047 w 4345388"/>
                <a:gd name="connsiteY46" fmla="*/ 186856 h 1741336"/>
                <a:gd name="connsiteX47" fmla="*/ 2119023 w 4345388"/>
                <a:gd name="connsiteY47" fmla="*/ 198783 h 1741336"/>
                <a:gd name="connsiteX48" fmla="*/ 2134926 w 4345388"/>
                <a:gd name="connsiteY48" fmla="*/ 250467 h 1741336"/>
                <a:gd name="connsiteX49" fmla="*/ 2138901 w 4345388"/>
                <a:gd name="connsiteY49" fmla="*/ 262394 h 1741336"/>
                <a:gd name="connsiteX50" fmla="*/ 2142877 w 4345388"/>
                <a:gd name="connsiteY50" fmla="*/ 286247 h 1741336"/>
                <a:gd name="connsiteX51" fmla="*/ 2146853 w 4345388"/>
                <a:gd name="connsiteY51" fmla="*/ 318053 h 1741336"/>
                <a:gd name="connsiteX52" fmla="*/ 2158780 w 4345388"/>
                <a:gd name="connsiteY52" fmla="*/ 353834 h 1741336"/>
                <a:gd name="connsiteX53" fmla="*/ 2170707 w 4345388"/>
                <a:gd name="connsiteY53" fmla="*/ 377687 h 1741336"/>
                <a:gd name="connsiteX54" fmla="*/ 2182634 w 4345388"/>
                <a:gd name="connsiteY54" fmla="*/ 381663 h 1741336"/>
                <a:gd name="connsiteX55" fmla="*/ 2274074 w 4345388"/>
                <a:gd name="connsiteY55" fmla="*/ 377687 h 1741336"/>
                <a:gd name="connsiteX56" fmla="*/ 2289976 w 4345388"/>
                <a:gd name="connsiteY56" fmla="*/ 365760 h 1741336"/>
                <a:gd name="connsiteX57" fmla="*/ 2313830 w 4345388"/>
                <a:gd name="connsiteY57" fmla="*/ 345882 h 1741336"/>
                <a:gd name="connsiteX58" fmla="*/ 2337684 w 4345388"/>
                <a:gd name="connsiteY58" fmla="*/ 314077 h 1741336"/>
                <a:gd name="connsiteX59" fmla="*/ 2345635 w 4345388"/>
                <a:gd name="connsiteY59" fmla="*/ 290223 h 1741336"/>
                <a:gd name="connsiteX60" fmla="*/ 2361538 w 4345388"/>
                <a:gd name="connsiteY60" fmla="*/ 258418 h 1741336"/>
                <a:gd name="connsiteX61" fmla="*/ 2365514 w 4345388"/>
                <a:gd name="connsiteY61" fmla="*/ 242515 h 1741336"/>
                <a:gd name="connsiteX62" fmla="*/ 2373465 w 4345388"/>
                <a:gd name="connsiteY62" fmla="*/ 222637 h 1741336"/>
                <a:gd name="connsiteX63" fmla="*/ 2377441 w 4345388"/>
                <a:gd name="connsiteY63" fmla="*/ 210710 h 1741336"/>
                <a:gd name="connsiteX64" fmla="*/ 2381416 w 4345388"/>
                <a:gd name="connsiteY64" fmla="*/ 421420 h 1741336"/>
                <a:gd name="connsiteX65" fmla="*/ 2385392 w 4345388"/>
                <a:gd name="connsiteY65" fmla="*/ 441298 h 1741336"/>
                <a:gd name="connsiteX66" fmla="*/ 2393343 w 4345388"/>
                <a:gd name="connsiteY66" fmla="*/ 453225 h 1741336"/>
                <a:gd name="connsiteX67" fmla="*/ 2413221 w 4345388"/>
                <a:gd name="connsiteY67" fmla="*/ 489006 h 1741336"/>
                <a:gd name="connsiteX68" fmla="*/ 2449002 w 4345388"/>
                <a:gd name="connsiteY68" fmla="*/ 477079 h 1741336"/>
                <a:gd name="connsiteX69" fmla="*/ 2468881 w 4345388"/>
                <a:gd name="connsiteY69" fmla="*/ 457200 h 1741336"/>
                <a:gd name="connsiteX70" fmla="*/ 2500686 w 4345388"/>
                <a:gd name="connsiteY70" fmla="*/ 417444 h 1741336"/>
                <a:gd name="connsiteX71" fmla="*/ 2512613 w 4345388"/>
                <a:gd name="connsiteY71" fmla="*/ 405517 h 1741336"/>
                <a:gd name="connsiteX72" fmla="*/ 2524540 w 4345388"/>
                <a:gd name="connsiteY72" fmla="*/ 413468 h 1741336"/>
                <a:gd name="connsiteX73" fmla="*/ 2532491 w 4345388"/>
                <a:gd name="connsiteY73" fmla="*/ 437322 h 1741336"/>
                <a:gd name="connsiteX74" fmla="*/ 2540442 w 4345388"/>
                <a:gd name="connsiteY74" fmla="*/ 457200 h 1741336"/>
                <a:gd name="connsiteX75" fmla="*/ 2544418 w 4345388"/>
                <a:gd name="connsiteY75" fmla="*/ 477079 h 1741336"/>
                <a:gd name="connsiteX76" fmla="*/ 2552369 w 4345388"/>
                <a:gd name="connsiteY76" fmla="*/ 492981 h 1741336"/>
                <a:gd name="connsiteX77" fmla="*/ 2560321 w 4345388"/>
                <a:gd name="connsiteY77" fmla="*/ 512860 h 1741336"/>
                <a:gd name="connsiteX78" fmla="*/ 2564296 w 4345388"/>
                <a:gd name="connsiteY78" fmla="*/ 528762 h 1741336"/>
                <a:gd name="connsiteX79" fmla="*/ 2576223 w 4345388"/>
                <a:gd name="connsiteY79" fmla="*/ 544665 h 1741336"/>
                <a:gd name="connsiteX80" fmla="*/ 2592126 w 4345388"/>
                <a:gd name="connsiteY80" fmla="*/ 568519 h 1741336"/>
                <a:gd name="connsiteX81" fmla="*/ 2604053 w 4345388"/>
                <a:gd name="connsiteY81" fmla="*/ 588397 h 1741336"/>
                <a:gd name="connsiteX82" fmla="*/ 2623931 w 4345388"/>
                <a:gd name="connsiteY82" fmla="*/ 580446 h 1741336"/>
                <a:gd name="connsiteX83" fmla="*/ 2643809 w 4345388"/>
                <a:gd name="connsiteY83" fmla="*/ 552616 h 1741336"/>
                <a:gd name="connsiteX84" fmla="*/ 2663687 w 4345388"/>
                <a:gd name="connsiteY84" fmla="*/ 516835 h 1741336"/>
                <a:gd name="connsiteX85" fmla="*/ 2679590 w 4345388"/>
                <a:gd name="connsiteY85" fmla="*/ 481054 h 1741336"/>
                <a:gd name="connsiteX86" fmla="*/ 2683566 w 4345388"/>
                <a:gd name="connsiteY86" fmla="*/ 469127 h 1741336"/>
                <a:gd name="connsiteX87" fmla="*/ 2691517 w 4345388"/>
                <a:gd name="connsiteY87" fmla="*/ 457200 h 1741336"/>
                <a:gd name="connsiteX88" fmla="*/ 2703444 w 4345388"/>
                <a:gd name="connsiteY88" fmla="*/ 425395 h 1741336"/>
                <a:gd name="connsiteX89" fmla="*/ 2711395 w 4345388"/>
                <a:gd name="connsiteY89" fmla="*/ 409493 h 1741336"/>
                <a:gd name="connsiteX90" fmla="*/ 2735249 w 4345388"/>
                <a:gd name="connsiteY90" fmla="*/ 461176 h 1741336"/>
                <a:gd name="connsiteX91" fmla="*/ 2755127 w 4345388"/>
                <a:gd name="connsiteY91" fmla="*/ 504908 h 1741336"/>
                <a:gd name="connsiteX92" fmla="*/ 2771030 w 4345388"/>
                <a:gd name="connsiteY92" fmla="*/ 556592 h 1741336"/>
                <a:gd name="connsiteX93" fmla="*/ 2775006 w 4345388"/>
                <a:gd name="connsiteY93" fmla="*/ 572494 h 1741336"/>
                <a:gd name="connsiteX94" fmla="*/ 2782957 w 4345388"/>
                <a:gd name="connsiteY94" fmla="*/ 588397 h 1741336"/>
                <a:gd name="connsiteX95" fmla="*/ 2802835 w 4345388"/>
                <a:gd name="connsiteY95" fmla="*/ 624178 h 1741336"/>
                <a:gd name="connsiteX96" fmla="*/ 2818738 w 4345388"/>
                <a:gd name="connsiteY96" fmla="*/ 640080 h 1741336"/>
                <a:gd name="connsiteX97" fmla="*/ 2830665 w 4345388"/>
                <a:gd name="connsiteY97" fmla="*/ 663934 h 1741336"/>
                <a:gd name="connsiteX98" fmla="*/ 2834641 w 4345388"/>
                <a:gd name="connsiteY98" fmla="*/ 679837 h 1741336"/>
                <a:gd name="connsiteX99" fmla="*/ 2846567 w 4345388"/>
                <a:gd name="connsiteY99" fmla="*/ 695740 h 1741336"/>
                <a:gd name="connsiteX100" fmla="*/ 2862470 w 4345388"/>
                <a:gd name="connsiteY100" fmla="*/ 743447 h 1741336"/>
                <a:gd name="connsiteX101" fmla="*/ 2866446 w 4345388"/>
                <a:gd name="connsiteY101" fmla="*/ 759350 h 1741336"/>
                <a:gd name="connsiteX102" fmla="*/ 2882348 w 4345388"/>
                <a:gd name="connsiteY102" fmla="*/ 795131 h 1741336"/>
                <a:gd name="connsiteX103" fmla="*/ 2886324 w 4345388"/>
                <a:gd name="connsiteY103" fmla="*/ 811034 h 1741336"/>
                <a:gd name="connsiteX104" fmla="*/ 2898251 w 4345388"/>
                <a:gd name="connsiteY104" fmla="*/ 834887 h 1741336"/>
                <a:gd name="connsiteX105" fmla="*/ 2910178 w 4345388"/>
                <a:gd name="connsiteY105" fmla="*/ 826936 h 1741336"/>
                <a:gd name="connsiteX106" fmla="*/ 2949934 w 4345388"/>
                <a:gd name="connsiteY106" fmla="*/ 751399 h 1741336"/>
                <a:gd name="connsiteX107" fmla="*/ 2957886 w 4345388"/>
                <a:gd name="connsiteY107" fmla="*/ 703691 h 1741336"/>
                <a:gd name="connsiteX108" fmla="*/ 2977764 w 4345388"/>
                <a:gd name="connsiteY108" fmla="*/ 663934 h 1741336"/>
                <a:gd name="connsiteX109" fmla="*/ 2981740 w 4345388"/>
                <a:gd name="connsiteY109" fmla="*/ 620202 h 1741336"/>
                <a:gd name="connsiteX110" fmla="*/ 3005594 w 4345388"/>
                <a:gd name="connsiteY110" fmla="*/ 576470 h 1741336"/>
                <a:gd name="connsiteX111" fmla="*/ 3025472 w 4345388"/>
                <a:gd name="connsiteY111" fmla="*/ 500933 h 1741336"/>
                <a:gd name="connsiteX112" fmla="*/ 3041374 w 4345388"/>
                <a:gd name="connsiteY112" fmla="*/ 421420 h 1741336"/>
                <a:gd name="connsiteX113" fmla="*/ 3049326 w 4345388"/>
                <a:gd name="connsiteY113" fmla="*/ 405517 h 1741336"/>
                <a:gd name="connsiteX114" fmla="*/ 3061253 w 4345388"/>
                <a:gd name="connsiteY114" fmla="*/ 365760 h 1741336"/>
                <a:gd name="connsiteX115" fmla="*/ 3085107 w 4345388"/>
                <a:gd name="connsiteY115" fmla="*/ 310101 h 1741336"/>
                <a:gd name="connsiteX116" fmla="*/ 3101009 w 4345388"/>
                <a:gd name="connsiteY116" fmla="*/ 349858 h 1741336"/>
                <a:gd name="connsiteX117" fmla="*/ 3104985 w 4345388"/>
                <a:gd name="connsiteY117" fmla="*/ 373712 h 1741336"/>
                <a:gd name="connsiteX118" fmla="*/ 3116912 w 4345388"/>
                <a:gd name="connsiteY118" fmla="*/ 429371 h 1741336"/>
                <a:gd name="connsiteX119" fmla="*/ 3136790 w 4345388"/>
                <a:gd name="connsiteY119" fmla="*/ 489006 h 1741336"/>
                <a:gd name="connsiteX120" fmla="*/ 3180522 w 4345388"/>
                <a:gd name="connsiteY120" fmla="*/ 652007 h 1741336"/>
                <a:gd name="connsiteX121" fmla="*/ 3196425 w 4345388"/>
                <a:gd name="connsiteY121" fmla="*/ 703691 h 1741336"/>
                <a:gd name="connsiteX122" fmla="*/ 3220279 w 4345388"/>
                <a:gd name="connsiteY122" fmla="*/ 807058 h 1741336"/>
                <a:gd name="connsiteX123" fmla="*/ 3248108 w 4345388"/>
                <a:gd name="connsiteY123" fmla="*/ 898498 h 1741336"/>
                <a:gd name="connsiteX124" fmla="*/ 3252084 w 4345388"/>
                <a:gd name="connsiteY124" fmla="*/ 926327 h 1741336"/>
                <a:gd name="connsiteX125" fmla="*/ 3267987 w 4345388"/>
                <a:gd name="connsiteY125" fmla="*/ 966084 h 1741336"/>
                <a:gd name="connsiteX126" fmla="*/ 3271962 w 4345388"/>
                <a:gd name="connsiteY126" fmla="*/ 978011 h 1741336"/>
                <a:gd name="connsiteX127" fmla="*/ 3283889 w 4345388"/>
                <a:gd name="connsiteY127" fmla="*/ 981987 h 1741336"/>
                <a:gd name="connsiteX128" fmla="*/ 3291841 w 4345388"/>
                <a:gd name="connsiteY128" fmla="*/ 974035 h 1741336"/>
                <a:gd name="connsiteX129" fmla="*/ 3307743 w 4345388"/>
                <a:gd name="connsiteY129" fmla="*/ 942230 h 1741336"/>
                <a:gd name="connsiteX130" fmla="*/ 3315694 w 4345388"/>
                <a:gd name="connsiteY130" fmla="*/ 918376 h 1741336"/>
                <a:gd name="connsiteX131" fmla="*/ 3335573 w 4345388"/>
                <a:gd name="connsiteY131" fmla="*/ 950181 h 1741336"/>
                <a:gd name="connsiteX132" fmla="*/ 3367378 w 4345388"/>
                <a:gd name="connsiteY132" fmla="*/ 1021743 h 1741336"/>
                <a:gd name="connsiteX133" fmla="*/ 3399183 w 4345388"/>
                <a:gd name="connsiteY133" fmla="*/ 1077402 h 1741336"/>
                <a:gd name="connsiteX134" fmla="*/ 3415086 w 4345388"/>
                <a:gd name="connsiteY134" fmla="*/ 1073427 h 1741336"/>
                <a:gd name="connsiteX135" fmla="*/ 3430988 w 4345388"/>
                <a:gd name="connsiteY135" fmla="*/ 1045597 h 1741336"/>
                <a:gd name="connsiteX136" fmla="*/ 3454842 w 4345388"/>
                <a:gd name="connsiteY136" fmla="*/ 993914 h 1741336"/>
                <a:gd name="connsiteX137" fmla="*/ 3478696 w 4345388"/>
                <a:gd name="connsiteY137" fmla="*/ 942230 h 1741336"/>
                <a:gd name="connsiteX138" fmla="*/ 3490623 w 4345388"/>
                <a:gd name="connsiteY138" fmla="*/ 938254 h 1741336"/>
                <a:gd name="connsiteX139" fmla="*/ 3522428 w 4345388"/>
                <a:gd name="connsiteY139" fmla="*/ 981987 h 1741336"/>
                <a:gd name="connsiteX140" fmla="*/ 3538331 w 4345388"/>
                <a:gd name="connsiteY140" fmla="*/ 1001865 h 1741336"/>
                <a:gd name="connsiteX141" fmla="*/ 3582063 w 4345388"/>
                <a:gd name="connsiteY141" fmla="*/ 1085354 h 1741336"/>
                <a:gd name="connsiteX142" fmla="*/ 3609893 w 4345388"/>
                <a:gd name="connsiteY142" fmla="*/ 1137037 h 1741336"/>
                <a:gd name="connsiteX143" fmla="*/ 3629771 w 4345388"/>
                <a:gd name="connsiteY143" fmla="*/ 1184745 h 1741336"/>
                <a:gd name="connsiteX144" fmla="*/ 3641698 w 4345388"/>
                <a:gd name="connsiteY144" fmla="*/ 1200647 h 1741336"/>
                <a:gd name="connsiteX145" fmla="*/ 3653625 w 4345388"/>
                <a:gd name="connsiteY145" fmla="*/ 1228477 h 1741336"/>
                <a:gd name="connsiteX146" fmla="*/ 3665552 w 4345388"/>
                <a:gd name="connsiteY146" fmla="*/ 1216550 h 1741336"/>
                <a:gd name="connsiteX147" fmla="*/ 3721211 w 4345388"/>
                <a:gd name="connsiteY147" fmla="*/ 1045597 h 1741336"/>
                <a:gd name="connsiteX148" fmla="*/ 3768919 w 4345388"/>
                <a:gd name="connsiteY148" fmla="*/ 882595 h 1741336"/>
                <a:gd name="connsiteX149" fmla="*/ 3776870 w 4345388"/>
                <a:gd name="connsiteY149" fmla="*/ 830912 h 1741336"/>
                <a:gd name="connsiteX150" fmla="*/ 3792773 w 4345388"/>
                <a:gd name="connsiteY150" fmla="*/ 795131 h 1741336"/>
                <a:gd name="connsiteX151" fmla="*/ 3800724 w 4345388"/>
                <a:gd name="connsiteY151" fmla="*/ 771277 h 1741336"/>
                <a:gd name="connsiteX152" fmla="*/ 3808675 w 4345388"/>
                <a:gd name="connsiteY152" fmla="*/ 735496 h 1741336"/>
                <a:gd name="connsiteX153" fmla="*/ 3824578 w 4345388"/>
                <a:gd name="connsiteY153" fmla="*/ 711642 h 1741336"/>
                <a:gd name="connsiteX154" fmla="*/ 3828554 w 4345388"/>
                <a:gd name="connsiteY154" fmla="*/ 723569 h 1741336"/>
                <a:gd name="connsiteX155" fmla="*/ 3836505 w 4345388"/>
                <a:gd name="connsiteY155" fmla="*/ 735496 h 1741336"/>
                <a:gd name="connsiteX156" fmla="*/ 3840481 w 4345388"/>
                <a:gd name="connsiteY156" fmla="*/ 763326 h 1741336"/>
                <a:gd name="connsiteX157" fmla="*/ 3884213 w 4345388"/>
                <a:gd name="connsiteY157" fmla="*/ 926327 h 1741336"/>
                <a:gd name="connsiteX158" fmla="*/ 3896140 w 4345388"/>
                <a:gd name="connsiteY158" fmla="*/ 958133 h 1741336"/>
                <a:gd name="connsiteX159" fmla="*/ 3904091 w 4345388"/>
                <a:gd name="connsiteY159" fmla="*/ 997889 h 1741336"/>
                <a:gd name="connsiteX160" fmla="*/ 3916018 w 4345388"/>
                <a:gd name="connsiteY160" fmla="*/ 1049573 h 1741336"/>
                <a:gd name="connsiteX161" fmla="*/ 3947823 w 4345388"/>
                <a:gd name="connsiteY161" fmla="*/ 1152940 h 1741336"/>
                <a:gd name="connsiteX162" fmla="*/ 3959750 w 4345388"/>
                <a:gd name="connsiteY162" fmla="*/ 1172818 h 1741336"/>
                <a:gd name="connsiteX163" fmla="*/ 3971677 w 4345388"/>
                <a:gd name="connsiteY163" fmla="*/ 1220526 h 1741336"/>
                <a:gd name="connsiteX164" fmla="*/ 3995531 w 4345388"/>
                <a:gd name="connsiteY164" fmla="*/ 1327868 h 1741336"/>
                <a:gd name="connsiteX165" fmla="*/ 4023361 w 4345388"/>
                <a:gd name="connsiteY165" fmla="*/ 1363649 h 1741336"/>
                <a:gd name="connsiteX166" fmla="*/ 4031312 w 4345388"/>
                <a:gd name="connsiteY166" fmla="*/ 1375576 h 1741336"/>
                <a:gd name="connsiteX167" fmla="*/ 4043239 w 4345388"/>
                <a:gd name="connsiteY167" fmla="*/ 1399430 h 1741336"/>
                <a:gd name="connsiteX168" fmla="*/ 4055166 w 4345388"/>
                <a:gd name="connsiteY168" fmla="*/ 1403406 h 1741336"/>
                <a:gd name="connsiteX169" fmla="*/ 4082995 w 4345388"/>
                <a:gd name="connsiteY169" fmla="*/ 1411357 h 1741336"/>
                <a:gd name="connsiteX170" fmla="*/ 4114801 w 4345388"/>
                <a:gd name="connsiteY170" fmla="*/ 1415333 h 1741336"/>
                <a:gd name="connsiteX171" fmla="*/ 4130703 w 4345388"/>
                <a:gd name="connsiteY171" fmla="*/ 1419308 h 1741336"/>
                <a:gd name="connsiteX172" fmla="*/ 4154557 w 4345388"/>
                <a:gd name="connsiteY172" fmla="*/ 1411357 h 1741336"/>
                <a:gd name="connsiteX173" fmla="*/ 4166484 w 4345388"/>
                <a:gd name="connsiteY173" fmla="*/ 1399430 h 1741336"/>
                <a:gd name="connsiteX174" fmla="*/ 4198289 w 4345388"/>
                <a:gd name="connsiteY174" fmla="*/ 1347747 h 1741336"/>
                <a:gd name="connsiteX175" fmla="*/ 4234070 w 4345388"/>
                <a:gd name="connsiteY175" fmla="*/ 1351722 h 1741336"/>
                <a:gd name="connsiteX176" fmla="*/ 4257924 w 4345388"/>
                <a:gd name="connsiteY176" fmla="*/ 1371600 h 1741336"/>
                <a:gd name="connsiteX177" fmla="*/ 4273827 w 4345388"/>
                <a:gd name="connsiteY177" fmla="*/ 1383527 h 1741336"/>
                <a:gd name="connsiteX178" fmla="*/ 4313583 w 4345388"/>
                <a:gd name="connsiteY178" fmla="*/ 1419308 h 1741336"/>
                <a:gd name="connsiteX179" fmla="*/ 4325510 w 4345388"/>
                <a:gd name="connsiteY179" fmla="*/ 1439187 h 1741336"/>
                <a:gd name="connsiteX180" fmla="*/ 4337437 w 4345388"/>
                <a:gd name="connsiteY180" fmla="*/ 1467016 h 1741336"/>
                <a:gd name="connsiteX181" fmla="*/ 4345388 w 4345388"/>
                <a:gd name="connsiteY181"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705555 w 4345388"/>
                <a:gd name="connsiteY3" fmla="*/ 1665799 h 1741336"/>
                <a:gd name="connsiteX4" fmla="*/ 1713507 w 4345388"/>
                <a:gd name="connsiteY4" fmla="*/ 1570383 h 1741336"/>
                <a:gd name="connsiteX5" fmla="*/ 1721458 w 4345388"/>
                <a:gd name="connsiteY5" fmla="*/ 1542554 h 1741336"/>
                <a:gd name="connsiteX6" fmla="*/ 1725434 w 4345388"/>
                <a:gd name="connsiteY6" fmla="*/ 1510748 h 1741336"/>
                <a:gd name="connsiteX7" fmla="*/ 1733385 w 4345388"/>
                <a:gd name="connsiteY7" fmla="*/ 1439187 h 1741336"/>
                <a:gd name="connsiteX8" fmla="*/ 1741336 w 4345388"/>
                <a:gd name="connsiteY8" fmla="*/ 1407381 h 1741336"/>
                <a:gd name="connsiteX9" fmla="*/ 1745312 w 4345388"/>
                <a:gd name="connsiteY9" fmla="*/ 1284136 h 1741336"/>
                <a:gd name="connsiteX10" fmla="*/ 1749287 w 4345388"/>
                <a:gd name="connsiteY10" fmla="*/ 1264258 h 1741336"/>
                <a:gd name="connsiteX11" fmla="*/ 1765190 w 4345388"/>
                <a:gd name="connsiteY11" fmla="*/ 1204623 h 1741336"/>
                <a:gd name="connsiteX12" fmla="*/ 1777117 w 4345388"/>
                <a:gd name="connsiteY12" fmla="*/ 1164867 h 1741336"/>
                <a:gd name="connsiteX13" fmla="*/ 1789044 w 4345388"/>
                <a:gd name="connsiteY13" fmla="*/ 1109207 h 1741336"/>
                <a:gd name="connsiteX14" fmla="*/ 1804947 w 4345388"/>
                <a:gd name="connsiteY14" fmla="*/ 1041621 h 1741336"/>
                <a:gd name="connsiteX15" fmla="*/ 1816874 w 4345388"/>
                <a:gd name="connsiteY15" fmla="*/ 1009816 h 1741336"/>
                <a:gd name="connsiteX16" fmla="*/ 1828801 w 4345388"/>
                <a:gd name="connsiteY16" fmla="*/ 978011 h 1741336"/>
                <a:gd name="connsiteX17" fmla="*/ 1844703 w 4345388"/>
                <a:gd name="connsiteY17" fmla="*/ 950181 h 1741336"/>
                <a:gd name="connsiteX18" fmla="*/ 1848679 w 4345388"/>
                <a:gd name="connsiteY18" fmla="*/ 934279 h 1741336"/>
                <a:gd name="connsiteX19" fmla="*/ 1856630 w 4345388"/>
                <a:gd name="connsiteY19" fmla="*/ 918376 h 1741336"/>
                <a:gd name="connsiteX20" fmla="*/ 1864581 w 4345388"/>
                <a:gd name="connsiteY20" fmla="*/ 894522 h 1741336"/>
                <a:gd name="connsiteX21" fmla="*/ 1876508 w 4345388"/>
                <a:gd name="connsiteY21" fmla="*/ 870668 h 1741336"/>
                <a:gd name="connsiteX22" fmla="*/ 1884460 w 4345388"/>
                <a:gd name="connsiteY22" fmla="*/ 826936 h 1741336"/>
                <a:gd name="connsiteX23" fmla="*/ 1900362 w 4345388"/>
                <a:gd name="connsiteY23" fmla="*/ 775253 h 1741336"/>
                <a:gd name="connsiteX24" fmla="*/ 1904338 w 4345388"/>
                <a:gd name="connsiteY24" fmla="*/ 739472 h 1741336"/>
                <a:gd name="connsiteX25" fmla="*/ 1916265 w 4345388"/>
                <a:gd name="connsiteY25" fmla="*/ 608275 h 1741336"/>
                <a:gd name="connsiteX26" fmla="*/ 1924216 w 4345388"/>
                <a:gd name="connsiteY26" fmla="*/ 548640 h 1741336"/>
                <a:gd name="connsiteX27" fmla="*/ 1940119 w 4345388"/>
                <a:gd name="connsiteY27" fmla="*/ 492981 h 1741336"/>
                <a:gd name="connsiteX28" fmla="*/ 1956021 w 4345388"/>
                <a:gd name="connsiteY28" fmla="*/ 441298 h 1741336"/>
                <a:gd name="connsiteX29" fmla="*/ 1959997 w 4345388"/>
                <a:gd name="connsiteY29" fmla="*/ 417444 h 1741336"/>
                <a:gd name="connsiteX30" fmla="*/ 1963973 w 4345388"/>
                <a:gd name="connsiteY30" fmla="*/ 405517 h 1741336"/>
                <a:gd name="connsiteX31" fmla="*/ 1967948 w 4345388"/>
                <a:gd name="connsiteY31" fmla="*/ 357809 h 1741336"/>
                <a:gd name="connsiteX32" fmla="*/ 1979875 w 4345388"/>
                <a:gd name="connsiteY32" fmla="*/ 294199 h 1741336"/>
                <a:gd name="connsiteX33" fmla="*/ 1987827 w 4345388"/>
                <a:gd name="connsiteY33" fmla="*/ 214686 h 1741336"/>
                <a:gd name="connsiteX34" fmla="*/ 1995778 w 4345388"/>
                <a:gd name="connsiteY34" fmla="*/ 182880 h 1741336"/>
                <a:gd name="connsiteX35" fmla="*/ 1999754 w 4345388"/>
                <a:gd name="connsiteY35" fmla="*/ 163002 h 1741336"/>
                <a:gd name="connsiteX36" fmla="*/ 2003729 w 4345388"/>
                <a:gd name="connsiteY36" fmla="*/ 123246 h 1741336"/>
                <a:gd name="connsiteX37" fmla="*/ 2015656 w 4345388"/>
                <a:gd name="connsiteY37" fmla="*/ 79514 h 1741336"/>
                <a:gd name="connsiteX38" fmla="*/ 2023607 w 4345388"/>
                <a:gd name="connsiteY38" fmla="*/ 59635 h 1741336"/>
                <a:gd name="connsiteX39" fmla="*/ 2055413 w 4345388"/>
                <a:gd name="connsiteY39" fmla="*/ 3976 h 1741336"/>
                <a:gd name="connsiteX40" fmla="*/ 2075291 w 4345388"/>
                <a:gd name="connsiteY40" fmla="*/ 0 h 1741336"/>
                <a:gd name="connsiteX41" fmla="*/ 2083242 w 4345388"/>
                <a:gd name="connsiteY41" fmla="*/ 15903 h 1741336"/>
                <a:gd name="connsiteX42" fmla="*/ 2087218 w 4345388"/>
                <a:gd name="connsiteY42" fmla="*/ 31806 h 1741336"/>
                <a:gd name="connsiteX43" fmla="*/ 2099145 w 4345388"/>
                <a:gd name="connsiteY43" fmla="*/ 79514 h 1741336"/>
                <a:gd name="connsiteX44" fmla="*/ 2103121 w 4345388"/>
                <a:gd name="connsiteY44" fmla="*/ 123246 h 1741336"/>
                <a:gd name="connsiteX45" fmla="*/ 2115047 w 4345388"/>
                <a:gd name="connsiteY45" fmla="*/ 186856 h 1741336"/>
                <a:gd name="connsiteX46" fmla="*/ 2119023 w 4345388"/>
                <a:gd name="connsiteY46" fmla="*/ 198783 h 1741336"/>
                <a:gd name="connsiteX47" fmla="*/ 2134926 w 4345388"/>
                <a:gd name="connsiteY47" fmla="*/ 250467 h 1741336"/>
                <a:gd name="connsiteX48" fmla="*/ 2138901 w 4345388"/>
                <a:gd name="connsiteY48" fmla="*/ 262394 h 1741336"/>
                <a:gd name="connsiteX49" fmla="*/ 2142877 w 4345388"/>
                <a:gd name="connsiteY49" fmla="*/ 286247 h 1741336"/>
                <a:gd name="connsiteX50" fmla="*/ 2146853 w 4345388"/>
                <a:gd name="connsiteY50" fmla="*/ 318053 h 1741336"/>
                <a:gd name="connsiteX51" fmla="*/ 2158780 w 4345388"/>
                <a:gd name="connsiteY51" fmla="*/ 353834 h 1741336"/>
                <a:gd name="connsiteX52" fmla="*/ 2170707 w 4345388"/>
                <a:gd name="connsiteY52" fmla="*/ 377687 h 1741336"/>
                <a:gd name="connsiteX53" fmla="*/ 2182634 w 4345388"/>
                <a:gd name="connsiteY53" fmla="*/ 381663 h 1741336"/>
                <a:gd name="connsiteX54" fmla="*/ 2274074 w 4345388"/>
                <a:gd name="connsiteY54" fmla="*/ 377687 h 1741336"/>
                <a:gd name="connsiteX55" fmla="*/ 2289976 w 4345388"/>
                <a:gd name="connsiteY55" fmla="*/ 365760 h 1741336"/>
                <a:gd name="connsiteX56" fmla="*/ 2313830 w 4345388"/>
                <a:gd name="connsiteY56" fmla="*/ 345882 h 1741336"/>
                <a:gd name="connsiteX57" fmla="*/ 2337684 w 4345388"/>
                <a:gd name="connsiteY57" fmla="*/ 314077 h 1741336"/>
                <a:gd name="connsiteX58" fmla="*/ 2345635 w 4345388"/>
                <a:gd name="connsiteY58" fmla="*/ 290223 h 1741336"/>
                <a:gd name="connsiteX59" fmla="*/ 2361538 w 4345388"/>
                <a:gd name="connsiteY59" fmla="*/ 258418 h 1741336"/>
                <a:gd name="connsiteX60" fmla="*/ 2365514 w 4345388"/>
                <a:gd name="connsiteY60" fmla="*/ 242515 h 1741336"/>
                <a:gd name="connsiteX61" fmla="*/ 2373465 w 4345388"/>
                <a:gd name="connsiteY61" fmla="*/ 222637 h 1741336"/>
                <a:gd name="connsiteX62" fmla="*/ 2377441 w 4345388"/>
                <a:gd name="connsiteY62" fmla="*/ 210710 h 1741336"/>
                <a:gd name="connsiteX63" fmla="*/ 2381416 w 4345388"/>
                <a:gd name="connsiteY63" fmla="*/ 421420 h 1741336"/>
                <a:gd name="connsiteX64" fmla="*/ 2385392 w 4345388"/>
                <a:gd name="connsiteY64" fmla="*/ 441298 h 1741336"/>
                <a:gd name="connsiteX65" fmla="*/ 2393343 w 4345388"/>
                <a:gd name="connsiteY65" fmla="*/ 453225 h 1741336"/>
                <a:gd name="connsiteX66" fmla="*/ 2413221 w 4345388"/>
                <a:gd name="connsiteY66" fmla="*/ 489006 h 1741336"/>
                <a:gd name="connsiteX67" fmla="*/ 2449002 w 4345388"/>
                <a:gd name="connsiteY67" fmla="*/ 477079 h 1741336"/>
                <a:gd name="connsiteX68" fmla="*/ 2468881 w 4345388"/>
                <a:gd name="connsiteY68" fmla="*/ 457200 h 1741336"/>
                <a:gd name="connsiteX69" fmla="*/ 2500686 w 4345388"/>
                <a:gd name="connsiteY69" fmla="*/ 417444 h 1741336"/>
                <a:gd name="connsiteX70" fmla="*/ 2512613 w 4345388"/>
                <a:gd name="connsiteY70" fmla="*/ 405517 h 1741336"/>
                <a:gd name="connsiteX71" fmla="*/ 2524540 w 4345388"/>
                <a:gd name="connsiteY71" fmla="*/ 413468 h 1741336"/>
                <a:gd name="connsiteX72" fmla="*/ 2532491 w 4345388"/>
                <a:gd name="connsiteY72" fmla="*/ 437322 h 1741336"/>
                <a:gd name="connsiteX73" fmla="*/ 2540442 w 4345388"/>
                <a:gd name="connsiteY73" fmla="*/ 457200 h 1741336"/>
                <a:gd name="connsiteX74" fmla="*/ 2544418 w 4345388"/>
                <a:gd name="connsiteY74" fmla="*/ 477079 h 1741336"/>
                <a:gd name="connsiteX75" fmla="*/ 2552369 w 4345388"/>
                <a:gd name="connsiteY75" fmla="*/ 492981 h 1741336"/>
                <a:gd name="connsiteX76" fmla="*/ 2560321 w 4345388"/>
                <a:gd name="connsiteY76" fmla="*/ 512860 h 1741336"/>
                <a:gd name="connsiteX77" fmla="*/ 2564296 w 4345388"/>
                <a:gd name="connsiteY77" fmla="*/ 528762 h 1741336"/>
                <a:gd name="connsiteX78" fmla="*/ 2576223 w 4345388"/>
                <a:gd name="connsiteY78" fmla="*/ 544665 h 1741336"/>
                <a:gd name="connsiteX79" fmla="*/ 2592126 w 4345388"/>
                <a:gd name="connsiteY79" fmla="*/ 568519 h 1741336"/>
                <a:gd name="connsiteX80" fmla="*/ 2604053 w 4345388"/>
                <a:gd name="connsiteY80" fmla="*/ 588397 h 1741336"/>
                <a:gd name="connsiteX81" fmla="*/ 2623931 w 4345388"/>
                <a:gd name="connsiteY81" fmla="*/ 580446 h 1741336"/>
                <a:gd name="connsiteX82" fmla="*/ 2643809 w 4345388"/>
                <a:gd name="connsiteY82" fmla="*/ 552616 h 1741336"/>
                <a:gd name="connsiteX83" fmla="*/ 2663687 w 4345388"/>
                <a:gd name="connsiteY83" fmla="*/ 516835 h 1741336"/>
                <a:gd name="connsiteX84" fmla="*/ 2679590 w 4345388"/>
                <a:gd name="connsiteY84" fmla="*/ 481054 h 1741336"/>
                <a:gd name="connsiteX85" fmla="*/ 2683566 w 4345388"/>
                <a:gd name="connsiteY85" fmla="*/ 469127 h 1741336"/>
                <a:gd name="connsiteX86" fmla="*/ 2691517 w 4345388"/>
                <a:gd name="connsiteY86" fmla="*/ 457200 h 1741336"/>
                <a:gd name="connsiteX87" fmla="*/ 2703444 w 4345388"/>
                <a:gd name="connsiteY87" fmla="*/ 425395 h 1741336"/>
                <a:gd name="connsiteX88" fmla="*/ 2711395 w 4345388"/>
                <a:gd name="connsiteY88" fmla="*/ 409493 h 1741336"/>
                <a:gd name="connsiteX89" fmla="*/ 2735249 w 4345388"/>
                <a:gd name="connsiteY89" fmla="*/ 461176 h 1741336"/>
                <a:gd name="connsiteX90" fmla="*/ 2755127 w 4345388"/>
                <a:gd name="connsiteY90" fmla="*/ 504908 h 1741336"/>
                <a:gd name="connsiteX91" fmla="*/ 2771030 w 4345388"/>
                <a:gd name="connsiteY91" fmla="*/ 556592 h 1741336"/>
                <a:gd name="connsiteX92" fmla="*/ 2775006 w 4345388"/>
                <a:gd name="connsiteY92" fmla="*/ 572494 h 1741336"/>
                <a:gd name="connsiteX93" fmla="*/ 2782957 w 4345388"/>
                <a:gd name="connsiteY93" fmla="*/ 588397 h 1741336"/>
                <a:gd name="connsiteX94" fmla="*/ 2802835 w 4345388"/>
                <a:gd name="connsiteY94" fmla="*/ 624178 h 1741336"/>
                <a:gd name="connsiteX95" fmla="*/ 2818738 w 4345388"/>
                <a:gd name="connsiteY95" fmla="*/ 640080 h 1741336"/>
                <a:gd name="connsiteX96" fmla="*/ 2830665 w 4345388"/>
                <a:gd name="connsiteY96" fmla="*/ 663934 h 1741336"/>
                <a:gd name="connsiteX97" fmla="*/ 2834641 w 4345388"/>
                <a:gd name="connsiteY97" fmla="*/ 679837 h 1741336"/>
                <a:gd name="connsiteX98" fmla="*/ 2846567 w 4345388"/>
                <a:gd name="connsiteY98" fmla="*/ 695740 h 1741336"/>
                <a:gd name="connsiteX99" fmla="*/ 2862470 w 4345388"/>
                <a:gd name="connsiteY99" fmla="*/ 743447 h 1741336"/>
                <a:gd name="connsiteX100" fmla="*/ 2866446 w 4345388"/>
                <a:gd name="connsiteY100" fmla="*/ 759350 h 1741336"/>
                <a:gd name="connsiteX101" fmla="*/ 2882348 w 4345388"/>
                <a:gd name="connsiteY101" fmla="*/ 795131 h 1741336"/>
                <a:gd name="connsiteX102" fmla="*/ 2886324 w 4345388"/>
                <a:gd name="connsiteY102" fmla="*/ 811034 h 1741336"/>
                <a:gd name="connsiteX103" fmla="*/ 2898251 w 4345388"/>
                <a:gd name="connsiteY103" fmla="*/ 834887 h 1741336"/>
                <a:gd name="connsiteX104" fmla="*/ 2910178 w 4345388"/>
                <a:gd name="connsiteY104" fmla="*/ 826936 h 1741336"/>
                <a:gd name="connsiteX105" fmla="*/ 2949934 w 4345388"/>
                <a:gd name="connsiteY105" fmla="*/ 751399 h 1741336"/>
                <a:gd name="connsiteX106" fmla="*/ 2957886 w 4345388"/>
                <a:gd name="connsiteY106" fmla="*/ 703691 h 1741336"/>
                <a:gd name="connsiteX107" fmla="*/ 2977764 w 4345388"/>
                <a:gd name="connsiteY107" fmla="*/ 663934 h 1741336"/>
                <a:gd name="connsiteX108" fmla="*/ 2981740 w 4345388"/>
                <a:gd name="connsiteY108" fmla="*/ 620202 h 1741336"/>
                <a:gd name="connsiteX109" fmla="*/ 3005594 w 4345388"/>
                <a:gd name="connsiteY109" fmla="*/ 576470 h 1741336"/>
                <a:gd name="connsiteX110" fmla="*/ 3025472 w 4345388"/>
                <a:gd name="connsiteY110" fmla="*/ 500933 h 1741336"/>
                <a:gd name="connsiteX111" fmla="*/ 3041374 w 4345388"/>
                <a:gd name="connsiteY111" fmla="*/ 421420 h 1741336"/>
                <a:gd name="connsiteX112" fmla="*/ 3049326 w 4345388"/>
                <a:gd name="connsiteY112" fmla="*/ 405517 h 1741336"/>
                <a:gd name="connsiteX113" fmla="*/ 3061253 w 4345388"/>
                <a:gd name="connsiteY113" fmla="*/ 365760 h 1741336"/>
                <a:gd name="connsiteX114" fmla="*/ 3085107 w 4345388"/>
                <a:gd name="connsiteY114" fmla="*/ 310101 h 1741336"/>
                <a:gd name="connsiteX115" fmla="*/ 3101009 w 4345388"/>
                <a:gd name="connsiteY115" fmla="*/ 349858 h 1741336"/>
                <a:gd name="connsiteX116" fmla="*/ 3104985 w 4345388"/>
                <a:gd name="connsiteY116" fmla="*/ 373712 h 1741336"/>
                <a:gd name="connsiteX117" fmla="*/ 3116912 w 4345388"/>
                <a:gd name="connsiteY117" fmla="*/ 429371 h 1741336"/>
                <a:gd name="connsiteX118" fmla="*/ 3136790 w 4345388"/>
                <a:gd name="connsiteY118" fmla="*/ 489006 h 1741336"/>
                <a:gd name="connsiteX119" fmla="*/ 3180522 w 4345388"/>
                <a:gd name="connsiteY119" fmla="*/ 652007 h 1741336"/>
                <a:gd name="connsiteX120" fmla="*/ 3196425 w 4345388"/>
                <a:gd name="connsiteY120" fmla="*/ 703691 h 1741336"/>
                <a:gd name="connsiteX121" fmla="*/ 3220279 w 4345388"/>
                <a:gd name="connsiteY121" fmla="*/ 807058 h 1741336"/>
                <a:gd name="connsiteX122" fmla="*/ 3248108 w 4345388"/>
                <a:gd name="connsiteY122" fmla="*/ 898498 h 1741336"/>
                <a:gd name="connsiteX123" fmla="*/ 3252084 w 4345388"/>
                <a:gd name="connsiteY123" fmla="*/ 926327 h 1741336"/>
                <a:gd name="connsiteX124" fmla="*/ 3267987 w 4345388"/>
                <a:gd name="connsiteY124" fmla="*/ 966084 h 1741336"/>
                <a:gd name="connsiteX125" fmla="*/ 3271962 w 4345388"/>
                <a:gd name="connsiteY125" fmla="*/ 978011 h 1741336"/>
                <a:gd name="connsiteX126" fmla="*/ 3283889 w 4345388"/>
                <a:gd name="connsiteY126" fmla="*/ 981987 h 1741336"/>
                <a:gd name="connsiteX127" fmla="*/ 3291841 w 4345388"/>
                <a:gd name="connsiteY127" fmla="*/ 974035 h 1741336"/>
                <a:gd name="connsiteX128" fmla="*/ 3307743 w 4345388"/>
                <a:gd name="connsiteY128" fmla="*/ 942230 h 1741336"/>
                <a:gd name="connsiteX129" fmla="*/ 3315694 w 4345388"/>
                <a:gd name="connsiteY129" fmla="*/ 918376 h 1741336"/>
                <a:gd name="connsiteX130" fmla="*/ 3335573 w 4345388"/>
                <a:gd name="connsiteY130" fmla="*/ 950181 h 1741336"/>
                <a:gd name="connsiteX131" fmla="*/ 3367378 w 4345388"/>
                <a:gd name="connsiteY131" fmla="*/ 1021743 h 1741336"/>
                <a:gd name="connsiteX132" fmla="*/ 3399183 w 4345388"/>
                <a:gd name="connsiteY132" fmla="*/ 1077402 h 1741336"/>
                <a:gd name="connsiteX133" fmla="*/ 3415086 w 4345388"/>
                <a:gd name="connsiteY133" fmla="*/ 1073427 h 1741336"/>
                <a:gd name="connsiteX134" fmla="*/ 3430988 w 4345388"/>
                <a:gd name="connsiteY134" fmla="*/ 1045597 h 1741336"/>
                <a:gd name="connsiteX135" fmla="*/ 3454842 w 4345388"/>
                <a:gd name="connsiteY135" fmla="*/ 993914 h 1741336"/>
                <a:gd name="connsiteX136" fmla="*/ 3478696 w 4345388"/>
                <a:gd name="connsiteY136" fmla="*/ 942230 h 1741336"/>
                <a:gd name="connsiteX137" fmla="*/ 3490623 w 4345388"/>
                <a:gd name="connsiteY137" fmla="*/ 938254 h 1741336"/>
                <a:gd name="connsiteX138" fmla="*/ 3522428 w 4345388"/>
                <a:gd name="connsiteY138" fmla="*/ 981987 h 1741336"/>
                <a:gd name="connsiteX139" fmla="*/ 3538331 w 4345388"/>
                <a:gd name="connsiteY139" fmla="*/ 1001865 h 1741336"/>
                <a:gd name="connsiteX140" fmla="*/ 3582063 w 4345388"/>
                <a:gd name="connsiteY140" fmla="*/ 1085354 h 1741336"/>
                <a:gd name="connsiteX141" fmla="*/ 3609893 w 4345388"/>
                <a:gd name="connsiteY141" fmla="*/ 1137037 h 1741336"/>
                <a:gd name="connsiteX142" fmla="*/ 3629771 w 4345388"/>
                <a:gd name="connsiteY142" fmla="*/ 1184745 h 1741336"/>
                <a:gd name="connsiteX143" fmla="*/ 3641698 w 4345388"/>
                <a:gd name="connsiteY143" fmla="*/ 1200647 h 1741336"/>
                <a:gd name="connsiteX144" fmla="*/ 3653625 w 4345388"/>
                <a:gd name="connsiteY144" fmla="*/ 1228477 h 1741336"/>
                <a:gd name="connsiteX145" fmla="*/ 3665552 w 4345388"/>
                <a:gd name="connsiteY145" fmla="*/ 1216550 h 1741336"/>
                <a:gd name="connsiteX146" fmla="*/ 3721211 w 4345388"/>
                <a:gd name="connsiteY146" fmla="*/ 1045597 h 1741336"/>
                <a:gd name="connsiteX147" fmla="*/ 3768919 w 4345388"/>
                <a:gd name="connsiteY147" fmla="*/ 882595 h 1741336"/>
                <a:gd name="connsiteX148" fmla="*/ 3776870 w 4345388"/>
                <a:gd name="connsiteY148" fmla="*/ 830912 h 1741336"/>
                <a:gd name="connsiteX149" fmla="*/ 3792773 w 4345388"/>
                <a:gd name="connsiteY149" fmla="*/ 795131 h 1741336"/>
                <a:gd name="connsiteX150" fmla="*/ 3800724 w 4345388"/>
                <a:gd name="connsiteY150" fmla="*/ 771277 h 1741336"/>
                <a:gd name="connsiteX151" fmla="*/ 3808675 w 4345388"/>
                <a:gd name="connsiteY151" fmla="*/ 735496 h 1741336"/>
                <a:gd name="connsiteX152" fmla="*/ 3824578 w 4345388"/>
                <a:gd name="connsiteY152" fmla="*/ 711642 h 1741336"/>
                <a:gd name="connsiteX153" fmla="*/ 3828554 w 4345388"/>
                <a:gd name="connsiteY153" fmla="*/ 723569 h 1741336"/>
                <a:gd name="connsiteX154" fmla="*/ 3836505 w 4345388"/>
                <a:gd name="connsiteY154" fmla="*/ 735496 h 1741336"/>
                <a:gd name="connsiteX155" fmla="*/ 3840481 w 4345388"/>
                <a:gd name="connsiteY155" fmla="*/ 763326 h 1741336"/>
                <a:gd name="connsiteX156" fmla="*/ 3884213 w 4345388"/>
                <a:gd name="connsiteY156" fmla="*/ 926327 h 1741336"/>
                <a:gd name="connsiteX157" fmla="*/ 3896140 w 4345388"/>
                <a:gd name="connsiteY157" fmla="*/ 958133 h 1741336"/>
                <a:gd name="connsiteX158" fmla="*/ 3904091 w 4345388"/>
                <a:gd name="connsiteY158" fmla="*/ 997889 h 1741336"/>
                <a:gd name="connsiteX159" fmla="*/ 3916018 w 4345388"/>
                <a:gd name="connsiteY159" fmla="*/ 1049573 h 1741336"/>
                <a:gd name="connsiteX160" fmla="*/ 3947823 w 4345388"/>
                <a:gd name="connsiteY160" fmla="*/ 1152940 h 1741336"/>
                <a:gd name="connsiteX161" fmla="*/ 3959750 w 4345388"/>
                <a:gd name="connsiteY161" fmla="*/ 1172818 h 1741336"/>
                <a:gd name="connsiteX162" fmla="*/ 3971677 w 4345388"/>
                <a:gd name="connsiteY162" fmla="*/ 1220526 h 1741336"/>
                <a:gd name="connsiteX163" fmla="*/ 3995531 w 4345388"/>
                <a:gd name="connsiteY163" fmla="*/ 1327868 h 1741336"/>
                <a:gd name="connsiteX164" fmla="*/ 4023361 w 4345388"/>
                <a:gd name="connsiteY164" fmla="*/ 1363649 h 1741336"/>
                <a:gd name="connsiteX165" fmla="*/ 4031312 w 4345388"/>
                <a:gd name="connsiteY165" fmla="*/ 1375576 h 1741336"/>
                <a:gd name="connsiteX166" fmla="*/ 4043239 w 4345388"/>
                <a:gd name="connsiteY166" fmla="*/ 1399430 h 1741336"/>
                <a:gd name="connsiteX167" fmla="*/ 4055166 w 4345388"/>
                <a:gd name="connsiteY167" fmla="*/ 1403406 h 1741336"/>
                <a:gd name="connsiteX168" fmla="*/ 4082995 w 4345388"/>
                <a:gd name="connsiteY168" fmla="*/ 1411357 h 1741336"/>
                <a:gd name="connsiteX169" fmla="*/ 4114801 w 4345388"/>
                <a:gd name="connsiteY169" fmla="*/ 1415333 h 1741336"/>
                <a:gd name="connsiteX170" fmla="*/ 4130703 w 4345388"/>
                <a:gd name="connsiteY170" fmla="*/ 1419308 h 1741336"/>
                <a:gd name="connsiteX171" fmla="*/ 4154557 w 4345388"/>
                <a:gd name="connsiteY171" fmla="*/ 1411357 h 1741336"/>
                <a:gd name="connsiteX172" fmla="*/ 4166484 w 4345388"/>
                <a:gd name="connsiteY172" fmla="*/ 1399430 h 1741336"/>
                <a:gd name="connsiteX173" fmla="*/ 4198289 w 4345388"/>
                <a:gd name="connsiteY173" fmla="*/ 1347747 h 1741336"/>
                <a:gd name="connsiteX174" fmla="*/ 4234070 w 4345388"/>
                <a:gd name="connsiteY174" fmla="*/ 1351722 h 1741336"/>
                <a:gd name="connsiteX175" fmla="*/ 4257924 w 4345388"/>
                <a:gd name="connsiteY175" fmla="*/ 1371600 h 1741336"/>
                <a:gd name="connsiteX176" fmla="*/ 4273827 w 4345388"/>
                <a:gd name="connsiteY176" fmla="*/ 1383527 h 1741336"/>
                <a:gd name="connsiteX177" fmla="*/ 4313583 w 4345388"/>
                <a:gd name="connsiteY177" fmla="*/ 1419308 h 1741336"/>
                <a:gd name="connsiteX178" fmla="*/ 4325510 w 4345388"/>
                <a:gd name="connsiteY178" fmla="*/ 1439187 h 1741336"/>
                <a:gd name="connsiteX179" fmla="*/ 4337437 w 4345388"/>
                <a:gd name="connsiteY179" fmla="*/ 1467016 h 1741336"/>
                <a:gd name="connsiteX180" fmla="*/ 4345388 w 4345388"/>
                <a:gd name="connsiteY180" fmla="*/ 1486894 h 1741336"/>
                <a:gd name="connsiteX0" fmla="*/ 0 w 4345388"/>
                <a:gd name="connsiteY0" fmla="*/ 1741336 h 1741336"/>
                <a:gd name="connsiteX1" fmla="*/ 1661823 w 4345388"/>
                <a:gd name="connsiteY1" fmla="*/ 1733385 h 1741336"/>
                <a:gd name="connsiteX2" fmla="*/ 1705555 w 4345388"/>
                <a:gd name="connsiteY2" fmla="*/ 1665799 h 1741336"/>
                <a:gd name="connsiteX3" fmla="*/ 1713507 w 4345388"/>
                <a:gd name="connsiteY3" fmla="*/ 1570383 h 1741336"/>
                <a:gd name="connsiteX4" fmla="*/ 1721458 w 4345388"/>
                <a:gd name="connsiteY4" fmla="*/ 1542554 h 1741336"/>
                <a:gd name="connsiteX5" fmla="*/ 1725434 w 4345388"/>
                <a:gd name="connsiteY5" fmla="*/ 1510748 h 1741336"/>
                <a:gd name="connsiteX6" fmla="*/ 1733385 w 4345388"/>
                <a:gd name="connsiteY6" fmla="*/ 1439187 h 1741336"/>
                <a:gd name="connsiteX7" fmla="*/ 1741336 w 4345388"/>
                <a:gd name="connsiteY7" fmla="*/ 1407381 h 1741336"/>
                <a:gd name="connsiteX8" fmla="*/ 1745312 w 4345388"/>
                <a:gd name="connsiteY8" fmla="*/ 1284136 h 1741336"/>
                <a:gd name="connsiteX9" fmla="*/ 1749287 w 4345388"/>
                <a:gd name="connsiteY9" fmla="*/ 1264258 h 1741336"/>
                <a:gd name="connsiteX10" fmla="*/ 1765190 w 4345388"/>
                <a:gd name="connsiteY10" fmla="*/ 1204623 h 1741336"/>
                <a:gd name="connsiteX11" fmla="*/ 1777117 w 4345388"/>
                <a:gd name="connsiteY11" fmla="*/ 1164867 h 1741336"/>
                <a:gd name="connsiteX12" fmla="*/ 1789044 w 4345388"/>
                <a:gd name="connsiteY12" fmla="*/ 1109207 h 1741336"/>
                <a:gd name="connsiteX13" fmla="*/ 1804947 w 4345388"/>
                <a:gd name="connsiteY13" fmla="*/ 1041621 h 1741336"/>
                <a:gd name="connsiteX14" fmla="*/ 1816874 w 4345388"/>
                <a:gd name="connsiteY14" fmla="*/ 1009816 h 1741336"/>
                <a:gd name="connsiteX15" fmla="*/ 1828801 w 4345388"/>
                <a:gd name="connsiteY15" fmla="*/ 978011 h 1741336"/>
                <a:gd name="connsiteX16" fmla="*/ 1844703 w 4345388"/>
                <a:gd name="connsiteY16" fmla="*/ 950181 h 1741336"/>
                <a:gd name="connsiteX17" fmla="*/ 1848679 w 4345388"/>
                <a:gd name="connsiteY17" fmla="*/ 934279 h 1741336"/>
                <a:gd name="connsiteX18" fmla="*/ 1856630 w 4345388"/>
                <a:gd name="connsiteY18" fmla="*/ 918376 h 1741336"/>
                <a:gd name="connsiteX19" fmla="*/ 1864581 w 4345388"/>
                <a:gd name="connsiteY19" fmla="*/ 894522 h 1741336"/>
                <a:gd name="connsiteX20" fmla="*/ 1876508 w 4345388"/>
                <a:gd name="connsiteY20" fmla="*/ 870668 h 1741336"/>
                <a:gd name="connsiteX21" fmla="*/ 1884460 w 4345388"/>
                <a:gd name="connsiteY21" fmla="*/ 826936 h 1741336"/>
                <a:gd name="connsiteX22" fmla="*/ 1900362 w 4345388"/>
                <a:gd name="connsiteY22" fmla="*/ 775253 h 1741336"/>
                <a:gd name="connsiteX23" fmla="*/ 1904338 w 4345388"/>
                <a:gd name="connsiteY23" fmla="*/ 739472 h 1741336"/>
                <a:gd name="connsiteX24" fmla="*/ 1916265 w 4345388"/>
                <a:gd name="connsiteY24" fmla="*/ 608275 h 1741336"/>
                <a:gd name="connsiteX25" fmla="*/ 1924216 w 4345388"/>
                <a:gd name="connsiteY25" fmla="*/ 548640 h 1741336"/>
                <a:gd name="connsiteX26" fmla="*/ 1940119 w 4345388"/>
                <a:gd name="connsiteY26" fmla="*/ 492981 h 1741336"/>
                <a:gd name="connsiteX27" fmla="*/ 1956021 w 4345388"/>
                <a:gd name="connsiteY27" fmla="*/ 441298 h 1741336"/>
                <a:gd name="connsiteX28" fmla="*/ 1959997 w 4345388"/>
                <a:gd name="connsiteY28" fmla="*/ 417444 h 1741336"/>
                <a:gd name="connsiteX29" fmla="*/ 1963973 w 4345388"/>
                <a:gd name="connsiteY29" fmla="*/ 405517 h 1741336"/>
                <a:gd name="connsiteX30" fmla="*/ 1967948 w 4345388"/>
                <a:gd name="connsiteY30" fmla="*/ 357809 h 1741336"/>
                <a:gd name="connsiteX31" fmla="*/ 1979875 w 4345388"/>
                <a:gd name="connsiteY31" fmla="*/ 294199 h 1741336"/>
                <a:gd name="connsiteX32" fmla="*/ 1987827 w 4345388"/>
                <a:gd name="connsiteY32" fmla="*/ 214686 h 1741336"/>
                <a:gd name="connsiteX33" fmla="*/ 1995778 w 4345388"/>
                <a:gd name="connsiteY33" fmla="*/ 182880 h 1741336"/>
                <a:gd name="connsiteX34" fmla="*/ 1999754 w 4345388"/>
                <a:gd name="connsiteY34" fmla="*/ 163002 h 1741336"/>
                <a:gd name="connsiteX35" fmla="*/ 2003729 w 4345388"/>
                <a:gd name="connsiteY35" fmla="*/ 123246 h 1741336"/>
                <a:gd name="connsiteX36" fmla="*/ 2015656 w 4345388"/>
                <a:gd name="connsiteY36" fmla="*/ 79514 h 1741336"/>
                <a:gd name="connsiteX37" fmla="*/ 2023607 w 4345388"/>
                <a:gd name="connsiteY37" fmla="*/ 59635 h 1741336"/>
                <a:gd name="connsiteX38" fmla="*/ 2055413 w 4345388"/>
                <a:gd name="connsiteY38" fmla="*/ 3976 h 1741336"/>
                <a:gd name="connsiteX39" fmla="*/ 2075291 w 4345388"/>
                <a:gd name="connsiteY39" fmla="*/ 0 h 1741336"/>
                <a:gd name="connsiteX40" fmla="*/ 2083242 w 4345388"/>
                <a:gd name="connsiteY40" fmla="*/ 15903 h 1741336"/>
                <a:gd name="connsiteX41" fmla="*/ 2087218 w 4345388"/>
                <a:gd name="connsiteY41" fmla="*/ 31806 h 1741336"/>
                <a:gd name="connsiteX42" fmla="*/ 2099145 w 4345388"/>
                <a:gd name="connsiteY42" fmla="*/ 79514 h 1741336"/>
                <a:gd name="connsiteX43" fmla="*/ 2103121 w 4345388"/>
                <a:gd name="connsiteY43" fmla="*/ 123246 h 1741336"/>
                <a:gd name="connsiteX44" fmla="*/ 2115047 w 4345388"/>
                <a:gd name="connsiteY44" fmla="*/ 186856 h 1741336"/>
                <a:gd name="connsiteX45" fmla="*/ 2119023 w 4345388"/>
                <a:gd name="connsiteY45" fmla="*/ 198783 h 1741336"/>
                <a:gd name="connsiteX46" fmla="*/ 2134926 w 4345388"/>
                <a:gd name="connsiteY46" fmla="*/ 250467 h 1741336"/>
                <a:gd name="connsiteX47" fmla="*/ 2138901 w 4345388"/>
                <a:gd name="connsiteY47" fmla="*/ 262394 h 1741336"/>
                <a:gd name="connsiteX48" fmla="*/ 2142877 w 4345388"/>
                <a:gd name="connsiteY48" fmla="*/ 286247 h 1741336"/>
                <a:gd name="connsiteX49" fmla="*/ 2146853 w 4345388"/>
                <a:gd name="connsiteY49" fmla="*/ 318053 h 1741336"/>
                <a:gd name="connsiteX50" fmla="*/ 2158780 w 4345388"/>
                <a:gd name="connsiteY50" fmla="*/ 353834 h 1741336"/>
                <a:gd name="connsiteX51" fmla="*/ 2170707 w 4345388"/>
                <a:gd name="connsiteY51" fmla="*/ 377687 h 1741336"/>
                <a:gd name="connsiteX52" fmla="*/ 2182634 w 4345388"/>
                <a:gd name="connsiteY52" fmla="*/ 381663 h 1741336"/>
                <a:gd name="connsiteX53" fmla="*/ 2274074 w 4345388"/>
                <a:gd name="connsiteY53" fmla="*/ 377687 h 1741336"/>
                <a:gd name="connsiteX54" fmla="*/ 2289976 w 4345388"/>
                <a:gd name="connsiteY54" fmla="*/ 365760 h 1741336"/>
                <a:gd name="connsiteX55" fmla="*/ 2313830 w 4345388"/>
                <a:gd name="connsiteY55" fmla="*/ 345882 h 1741336"/>
                <a:gd name="connsiteX56" fmla="*/ 2337684 w 4345388"/>
                <a:gd name="connsiteY56" fmla="*/ 314077 h 1741336"/>
                <a:gd name="connsiteX57" fmla="*/ 2345635 w 4345388"/>
                <a:gd name="connsiteY57" fmla="*/ 290223 h 1741336"/>
                <a:gd name="connsiteX58" fmla="*/ 2361538 w 4345388"/>
                <a:gd name="connsiteY58" fmla="*/ 258418 h 1741336"/>
                <a:gd name="connsiteX59" fmla="*/ 2365514 w 4345388"/>
                <a:gd name="connsiteY59" fmla="*/ 242515 h 1741336"/>
                <a:gd name="connsiteX60" fmla="*/ 2373465 w 4345388"/>
                <a:gd name="connsiteY60" fmla="*/ 222637 h 1741336"/>
                <a:gd name="connsiteX61" fmla="*/ 2377441 w 4345388"/>
                <a:gd name="connsiteY61" fmla="*/ 210710 h 1741336"/>
                <a:gd name="connsiteX62" fmla="*/ 2381416 w 4345388"/>
                <a:gd name="connsiteY62" fmla="*/ 421420 h 1741336"/>
                <a:gd name="connsiteX63" fmla="*/ 2385392 w 4345388"/>
                <a:gd name="connsiteY63" fmla="*/ 441298 h 1741336"/>
                <a:gd name="connsiteX64" fmla="*/ 2393343 w 4345388"/>
                <a:gd name="connsiteY64" fmla="*/ 453225 h 1741336"/>
                <a:gd name="connsiteX65" fmla="*/ 2413221 w 4345388"/>
                <a:gd name="connsiteY65" fmla="*/ 489006 h 1741336"/>
                <a:gd name="connsiteX66" fmla="*/ 2449002 w 4345388"/>
                <a:gd name="connsiteY66" fmla="*/ 477079 h 1741336"/>
                <a:gd name="connsiteX67" fmla="*/ 2468881 w 4345388"/>
                <a:gd name="connsiteY67" fmla="*/ 457200 h 1741336"/>
                <a:gd name="connsiteX68" fmla="*/ 2500686 w 4345388"/>
                <a:gd name="connsiteY68" fmla="*/ 417444 h 1741336"/>
                <a:gd name="connsiteX69" fmla="*/ 2512613 w 4345388"/>
                <a:gd name="connsiteY69" fmla="*/ 405517 h 1741336"/>
                <a:gd name="connsiteX70" fmla="*/ 2524540 w 4345388"/>
                <a:gd name="connsiteY70" fmla="*/ 413468 h 1741336"/>
                <a:gd name="connsiteX71" fmla="*/ 2532491 w 4345388"/>
                <a:gd name="connsiteY71" fmla="*/ 437322 h 1741336"/>
                <a:gd name="connsiteX72" fmla="*/ 2540442 w 4345388"/>
                <a:gd name="connsiteY72" fmla="*/ 457200 h 1741336"/>
                <a:gd name="connsiteX73" fmla="*/ 2544418 w 4345388"/>
                <a:gd name="connsiteY73" fmla="*/ 477079 h 1741336"/>
                <a:gd name="connsiteX74" fmla="*/ 2552369 w 4345388"/>
                <a:gd name="connsiteY74" fmla="*/ 492981 h 1741336"/>
                <a:gd name="connsiteX75" fmla="*/ 2560321 w 4345388"/>
                <a:gd name="connsiteY75" fmla="*/ 512860 h 1741336"/>
                <a:gd name="connsiteX76" fmla="*/ 2564296 w 4345388"/>
                <a:gd name="connsiteY76" fmla="*/ 528762 h 1741336"/>
                <a:gd name="connsiteX77" fmla="*/ 2576223 w 4345388"/>
                <a:gd name="connsiteY77" fmla="*/ 544665 h 1741336"/>
                <a:gd name="connsiteX78" fmla="*/ 2592126 w 4345388"/>
                <a:gd name="connsiteY78" fmla="*/ 568519 h 1741336"/>
                <a:gd name="connsiteX79" fmla="*/ 2604053 w 4345388"/>
                <a:gd name="connsiteY79" fmla="*/ 588397 h 1741336"/>
                <a:gd name="connsiteX80" fmla="*/ 2623931 w 4345388"/>
                <a:gd name="connsiteY80" fmla="*/ 580446 h 1741336"/>
                <a:gd name="connsiteX81" fmla="*/ 2643809 w 4345388"/>
                <a:gd name="connsiteY81" fmla="*/ 552616 h 1741336"/>
                <a:gd name="connsiteX82" fmla="*/ 2663687 w 4345388"/>
                <a:gd name="connsiteY82" fmla="*/ 516835 h 1741336"/>
                <a:gd name="connsiteX83" fmla="*/ 2679590 w 4345388"/>
                <a:gd name="connsiteY83" fmla="*/ 481054 h 1741336"/>
                <a:gd name="connsiteX84" fmla="*/ 2683566 w 4345388"/>
                <a:gd name="connsiteY84" fmla="*/ 469127 h 1741336"/>
                <a:gd name="connsiteX85" fmla="*/ 2691517 w 4345388"/>
                <a:gd name="connsiteY85" fmla="*/ 457200 h 1741336"/>
                <a:gd name="connsiteX86" fmla="*/ 2703444 w 4345388"/>
                <a:gd name="connsiteY86" fmla="*/ 425395 h 1741336"/>
                <a:gd name="connsiteX87" fmla="*/ 2711395 w 4345388"/>
                <a:gd name="connsiteY87" fmla="*/ 409493 h 1741336"/>
                <a:gd name="connsiteX88" fmla="*/ 2735249 w 4345388"/>
                <a:gd name="connsiteY88" fmla="*/ 461176 h 1741336"/>
                <a:gd name="connsiteX89" fmla="*/ 2755127 w 4345388"/>
                <a:gd name="connsiteY89" fmla="*/ 504908 h 1741336"/>
                <a:gd name="connsiteX90" fmla="*/ 2771030 w 4345388"/>
                <a:gd name="connsiteY90" fmla="*/ 556592 h 1741336"/>
                <a:gd name="connsiteX91" fmla="*/ 2775006 w 4345388"/>
                <a:gd name="connsiteY91" fmla="*/ 572494 h 1741336"/>
                <a:gd name="connsiteX92" fmla="*/ 2782957 w 4345388"/>
                <a:gd name="connsiteY92" fmla="*/ 588397 h 1741336"/>
                <a:gd name="connsiteX93" fmla="*/ 2802835 w 4345388"/>
                <a:gd name="connsiteY93" fmla="*/ 624178 h 1741336"/>
                <a:gd name="connsiteX94" fmla="*/ 2818738 w 4345388"/>
                <a:gd name="connsiteY94" fmla="*/ 640080 h 1741336"/>
                <a:gd name="connsiteX95" fmla="*/ 2830665 w 4345388"/>
                <a:gd name="connsiteY95" fmla="*/ 663934 h 1741336"/>
                <a:gd name="connsiteX96" fmla="*/ 2834641 w 4345388"/>
                <a:gd name="connsiteY96" fmla="*/ 679837 h 1741336"/>
                <a:gd name="connsiteX97" fmla="*/ 2846567 w 4345388"/>
                <a:gd name="connsiteY97" fmla="*/ 695740 h 1741336"/>
                <a:gd name="connsiteX98" fmla="*/ 2862470 w 4345388"/>
                <a:gd name="connsiteY98" fmla="*/ 743447 h 1741336"/>
                <a:gd name="connsiteX99" fmla="*/ 2866446 w 4345388"/>
                <a:gd name="connsiteY99" fmla="*/ 759350 h 1741336"/>
                <a:gd name="connsiteX100" fmla="*/ 2882348 w 4345388"/>
                <a:gd name="connsiteY100" fmla="*/ 795131 h 1741336"/>
                <a:gd name="connsiteX101" fmla="*/ 2886324 w 4345388"/>
                <a:gd name="connsiteY101" fmla="*/ 811034 h 1741336"/>
                <a:gd name="connsiteX102" fmla="*/ 2898251 w 4345388"/>
                <a:gd name="connsiteY102" fmla="*/ 834887 h 1741336"/>
                <a:gd name="connsiteX103" fmla="*/ 2910178 w 4345388"/>
                <a:gd name="connsiteY103" fmla="*/ 826936 h 1741336"/>
                <a:gd name="connsiteX104" fmla="*/ 2949934 w 4345388"/>
                <a:gd name="connsiteY104" fmla="*/ 751399 h 1741336"/>
                <a:gd name="connsiteX105" fmla="*/ 2957886 w 4345388"/>
                <a:gd name="connsiteY105" fmla="*/ 703691 h 1741336"/>
                <a:gd name="connsiteX106" fmla="*/ 2977764 w 4345388"/>
                <a:gd name="connsiteY106" fmla="*/ 663934 h 1741336"/>
                <a:gd name="connsiteX107" fmla="*/ 2981740 w 4345388"/>
                <a:gd name="connsiteY107" fmla="*/ 620202 h 1741336"/>
                <a:gd name="connsiteX108" fmla="*/ 3005594 w 4345388"/>
                <a:gd name="connsiteY108" fmla="*/ 576470 h 1741336"/>
                <a:gd name="connsiteX109" fmla="*/ 3025472 w 4345388"/>
                <a:gd name="connsiteY109" fmla="*/ 500933 h 1741336"/>
                <a:gd name="connsiteX110" fmla="*/ 3041374 w 4345388"/>
                <a:gd name="connsiteY110" fmla="*/ 421420 h 1741336"/>
                <a:gd name="connsiteX111" fmla="*/ 3049326 w 4345388"/>
                <a:gd name="connsiteY111" fmla="*/ 405517 h 1741336"/>
                <a:gd name="connsiteX112" fmla="*/ 3061253 w 4345388"/>
                <a:gd name="connsiteY112" fmla="*/ 365760 h 1741336"/>
                <a:gd name="connsiteX113" fmla="*/ 3085107 w 4345388"/>
                <a:gd name="connsiteY113" fmla="*/ 310101 h 1741336"/>
                <a:gd name="connsiteX114" fmla="*/ 3101009 w 4345388"/>
                <a:gd name="connsiteY114" fmla="*/ 349858 h 1741336"/>
                <a:gd name="connsiteX115" fmla="*/ 3104985 w 4345388"/>
                <a:gd name="connsiteY115" fmla="*/ 373712 h 1741336"/>
                <a:gd name="connsiteX116" fmla="*/ 3116912 w 4345388"/>
                <a:gd name="connsiteY116" fmla="*/ 429371 h 1741336"/>
                <a:gd name="connsiteX117" fmla="*/ 3136790 w 4345388"/>
                <a:gd name="connsiteY117" fmla="*/ 489006 h 1741336"/>
                <a:gd name="connsiteX118" fmla="*/ 3180522 w 4345388"/>
                <a:gd name="connsiteY118" fmla="*/ 652007 h 1741336"/>
                <a:gd name="connsiteX119" fmla="*/ 3196425 w 4345388"/>
                <a:gd name="connsiteY119" fmla="*/ 703691 h 1741336"/>
                <a:gd name="connsiteX120" fmla="*/ 3220279 w 4345388"/>
                <a:gd name="connsiteY120" fmla="*/ 807058 h 1741336"/>
                <a:gd name="connsiteX121" fmla="*/ 3248108 w 4345388"/>
                <a:gd name="connsiteY121" fmla="*/ 898498 h 1741336"/>
                <a:gd name="connsiteX122" fmla="*/ 3252084 w 4345388"/>
                <a:gd name="connsiteY122" fmla="*/ 926327 h 1741336"/>
                <a:gd name="connsiteX123" fmla="*/ 3267987 w 4345388"/>
                <a:gd name="connsiteY123" fmla="*/ 966084 h 1741336"/>
                <a:gd name="connsiteX124" fmla="*/ 3271962 w 4345388"/>
                <a:gd name="connsiteY124" fmla="*/ 978011 h 1741336"/>
                <a:gd name="connsiteX125" fmla="*/ 3283889 w 4345388"/>
                <a:gd name="connsiteY125" fmla="*/ 981987 h 1741336"/>
                <a:gd name="connsiteX126" fmla="*/ 3291841 w 4345388"/>
                <a:gd name="connsiteY126" fmla="*/ 974035 h 1741336"/>
                <a:gd name="connsiteX127" fmla="*/ 3307743 w 4345388"/>
                <a:gd name="connsiteY127" fmla="*/ 942230 h 1741336"/>
                <a:gd name="connsiteX128" fmla="*/ 3315694 w 4345388"/>
                <a:gd name="connsiteY128" fmla="*/ 918376 h 1741336"/>
                <a:gd name="connsiteX129" fmla="*/ 3335573 w 4345388"/>
                <a:gd name="connsiteY129" fmla="*/ 950181 h 1741336"/>
                <a:gd name="connsiteX130" fmla="*/ 3367378 w 4345388"/>
                <a:gd name="connsiteY130" fmla="*/ 1021743 h 1741336"/>
                <a:gd name="connsiteX131" fmla="*/ 3399183 w 4345388"/>
                <a:gd name="connsiteY131" fmla="*/ 1077402 h 1741336"/>
                <a:gd name="connsiteX132" fmla="*/ 3415086 w 4345388"/>
                <a:gd name="connsiteY132" fmla="*/ 1073427 h 1741336"/>
                <a:gd name="connsiteX133" fmla="*/ 3430988 w 4345388"/>
                <a:gd name="connsiteY133" fmla="*/ 1045597 h 1741336"/>
                <a:gd name="connsiteX134" fmla="*/ 3454842 w 4345388"/>
                <a:gd name="connsiteY134" fmla="*/ 993914 h 1741336"/>
                <a:gd name="connsiteX135" fmla="*/ 3478696 w 4345388"/>
                <a:gd name="connsiteY135" fmla="*/ 942230 h 1741336"/>
                <a:gd name="connsiteX136" fmla="*/ 3490623 w 4345388"/>
                <a:gd name="connsiteY136" fmla="*/ 938254 h 1741336"/>
                <a:gd name="connsiteX137" fmla="*/ 3522428 w 4345388"/>
                <a:gd name="connsiteY137" fmla="*/ 981987 h 1741336"/>
                <a:gd name="connsiteX138" fmla="*/ 3538331 w 4345388"/>
                <a:gd name="connsiteY138" fmla="*/ 1001865 h 1741336"/>
                <a:gd name="connsiteX139" fmla="*/ 3582063 w 4345388"/>
                <a:gd name="connsiteY139" fmla="*/ 1085354 h 1741336"/>
                <a:gd name="connsiteX140" fmla="*/ 3609893 w 4345388"/>
                <a:gd name="connsiteY140" fmla="*/ 1137037 h 1741336"/>
                <a:gd name="connsiteX141" fmla="*/ 3629771 w 4345388"/>
                <a:gd name="connsiteY141" fmla="*/ 1184745 h 1741336"/>
                <a:gd name="connsiteX142" fmla="*/ 3641698 w 4345388"/>
                <a:gd name="connsiteY142" fmla="*/ 1200647 h 1741336"/>
                <a:gd name="connsiteX143" fmla="*/ 3653625 w 4345388"/>
                <a:gd name="connsiteY143" fmla="*/ 1228477 h 1741336"/>
                <a:gd name="connsiteX144" fmla="*/ 3665552 w 4345388"/>
                <a:gd name="connsiteY144" fmla="*/ 1216550 h 1741336"/>
                <a:gd name="connsiteX145" fmla="*/ 3721211 w 4345388"/>
                <a:gd name="connsiteY145" fmla="*/ 1045597 h 1741336"/>
                <a:gd name="connsiteX146" fmla="*/ 3768919 w 4345388"/>
                <a:gd name="connsiteY146" fmla="*/ 882595 h 1741336"/>
                <a:gd name="connsiteX147" fmla="*/ 3776870 w 4345388"/>
                <a:gd name="connsiteY147" fmla="*/ 830912 h 1741336"/>
                <a:gd name="connsiteX148" fmla="*/ 3792773 w 4345388"/>
                <a:gd name="connsiteY148" fmla="*/ 795131 h 1741336"/>
                <a:gd name="connsiteX149" fmla="*/ 3800724 w 4345388"/>
                <a:gd name="connsiteY149" fmla="*/ 771277 h 1741336"/>
                <a:gd name="connsiteX150" fmla="*/ 3808675 w 4345388"/>
                <a:gd name="connsiteY150" fmla="*/ 735496 h 1741336"/>
                <a:gd name="connsiteX151" fmla="*/ 3824578 w 4345388"/>
                <a:gd name="connsiteY151" fmla="*/ 711642 h 1741336"/>
                <a:gd name="connsiteX152" fmla="*/ 3828554 w 4345388"/>
                <a:gd name="connsiteY152" fmla="*/ 723569 h 1741336"/>
                <a:gd name="connsiteX153" fmla="*/ 3836505 w 4345388"/>
                <a:gd name="connsiteY153" fmla="*/ 735496 h 1741336"/>
                <a:gd name="connsiteX154" fmla="*/ 3840481 w 4345388"/>
                <a:gd name="connsiteY154" fmla="*/ 763326 h 1741336"/>
                <a:gd name="connsiteX155" fmla="*/ 3884213 w 4345388"/>
                <a:gd name="connsiteY155" fmla="*/ 926327 h 1741336"/>
                <a:gd name="connsiteX156" fmla="*/ 3896140 w 4345388"/>
                <a:gd name="connsiteY156" fmla="*/ 958133 h 1741336"/>
                <a:gd name="connsiteX157" fmla="*/ 3904091 w 4345388"/>
                <a:gd name="connsiteY157" fmla="*/ 997889 h 1741336"/>
                <a:gd name="connsiteX158" fmla="*/ 3916018 w 4345388"/>
                <a:gd name="connsiteY158" fmla="*/ 1049573 h 1741336"/>
                <a:gd name="connsiteX159" fmla="*/ 3947823 w 4345388"/>
                <a:gd name="connsiteY159" fmla="*/ 1152940 h 1741336"/>
                <a:gd name="connsiteX160" fmla="*/ 3959750 w 4345388"/>
                <a:gd name="connsiteY160" fmla="*/ 1172818 h 1741336"/>
                <a:gd name="connsiteX161" fmla="*/ 3971677 w 4345388"/>
                <a:gd name="connsiteY161" fmla="*/ 1220526 h 1741336"/>
                <a:gd name="connsiteX162" fmla="*/ 3995531 w 4345388"/>
                <a:gd name="connsiteY162" fmla="*/ 1327868 h 1741336"/>
                <a:gd name="connsiteX163" fmla="*/ 4023361 w 4345388"/>
                <a:gd name="connsiteY163" fmla="*/ 1363649 h 1741336"/>
                <a:gd name="connsiteX164" fmla="*/ 4031312 w 4345388"/>
                <a:gd name="connsiteY164" fmla="*/ 1375576 h 1741336"/>
                <a:gd name="connsiteX165" fmla="*/ 4043239 w 4345388"/>
                <a:gd name="connsiteY165" fmla="*/ 1399430 h 1741336"/>
                <a:gd name="connsiteX166" fmla="*/ 4055166 w 4345388"/>
                <a:gd name="connsiteY166" fmla="*/ 1403406 h 1741336"/>
                <a:gd name="connsiteX167" fmla="*/ 4082995 w 4345388"/>
                <a:gd name="connsiteY167" fmla="*/ 1411357 h 1741336"/>
                <a:gd name="connsiteX168" fmla="*/ 4114801 w 4345388"/>
                <a:gd name="connsiteY168" fmla="*/ 1415333 h 1741336"/>
                <a:gd name="connsiteX169" fmla="*/ 4130703 w 4345388"/>
                <a:gd name="connsiteY169" fmla="*/ 1419308 h 1741336"/>
                <a:gd name="connsiteX170" fmla="*/ 4154557 w 4345388"/>
                <a:gd name="connsiteY170" fmla="*/ 1411357 h 1741336"/>
                <a:gd name="connsiteX171" fmla="*/ 4166484 w 4345388"/>
                <a:gd name="connsiteY171" fmla="*/ 1399430 h 1741336"/>
                <a:gd name="connsiteX172" fmla="*/ 4198289 w 4345388"/>
                <a:gd name="connsiteY172" fmla="*/ 1347747 h 1741336"/>
                <a:gd name="connsiteX173" fmla="*/ 4234070 w 4345388"/>
                <a:gd name="connsiteY173" fmla="*/ 1351722 h 1741336"/>
                <a:gd name="connsiteX174" fmla="*/ 4257924 w 4345388"/>
                <a:gd name="connsiteY174" fmla="*/ 1371600 h 1741336"/>
                <a:gd name="connsiteX175" fmla="*/ 4273827 w 4345388"/>
                <a:gd name="connsiteY175" fmla="*/ 1383527 h 1741336"/>
                <a:gd name="connsiteX176" fmla="*/ 4313583 w 4345388"/>
                <a:gd name="connsiteY176" fmla="*/ 1419308 h 1741336"/>
                <a:gd name="connsiteX177" fmla="*/ 4325510 w 4345388"/>
                <a:gd name="connsiteY177" fmla="*/ 1439187 h 1741336"/>
                <a:gd name="connsiteX178" fmla="*/ 4337437 w 4345388"/>
                <a:gd name="connsiteY178" fmla="*/ 1467016 h 1741336"/>
                <a:gd name="connsiteX179" fmla="*/ 4345388 w 4345388"/>
                <a:gd name="connsiteY179" fmla="*/ 1486894 h 1741336"/>
                <a:gd name="connsiteX0" fmla="*/ 0 w 4345388"/>
                <a:gd name="connsiteY0" fmla="*/ 1741336 h 1747736"/>
                <a:gd name="connsiteX1" fmla="*/ 1661823 w 4345388"/>
                <a:gd name="connsiteY1" fmla="*/ 1733385 h 1747736"/>
                <a:gd name="connsiteX2" fmla="*/ 1713507 w 4345388"/>
                <a:gd name="connsiteY2" fmla="*/ 1570383 h 1747736"/>
                <a:gd name="connsiteX3" fmla="*/ 1721458 w 4345388"/>
                <a:gd name="connsiteY3" fmla="*/ 1542554 h 1747736"/>
                <a:gd name="connsiteX4" fmla="*/ 1725434 w 4345388"/>
                <a:gd name="connsiteY4" fmla="*/ 1510748 h 1747736"/>
                <a:gd name="connsiteX5" fmla="*/ 1733385 w 4345388"/>
                <a:gd name="connsiteY5" fmla="*/ 1439187 h 1747736"/>
                <a:gd name="connsiteX6" fmla="*/ 1741336 w 4345388"/>
                <a:gd name="connsiteY6" fmla="*/ 1407381 h 1747736"/>
                <a:gd name="connsiteX7" fmla="*/ 1745312 w 4345388"/>
                <a:gd name="connsiteY7" fmla="*/ 1284136 h 1747736"/>
                <a:gd name="connsiteX8" fmla="*/ 1749287 w 4345388"/>
                <a:gd name="connsiteY8" fmla="*/ 1264258 h 1747736"/>
                <a:gd name="connsiteX9" fmla="*/ 1765190 w 4345388"/>
                <a:gd name="connsiteY9" fmla="*/ 1204623 h 1747736"/>
                <a:gd name="connsiteX10" fmla="*/ 1777117 w 4345388"/>
                <a:gd name="connsiteY10" fmla="*/ 1164867 h 1747736"/>
                <a:gd name="connsiteX11" fmla="*/ 1789044 w 4345388"/>
                <a:gd name="connsiteY11" fmla="*/ 1109207 h 1747736"/>
                <a:gd name="connsiteX12" fmla="*/ 1804947 w 4345388"/>
                <a:gd name="connsiteY12" fmla="*/ 1041621 h 1747736"/>
                <a:gd name="connsiteX13" fmla="*/ 1816874 w 4345388"/>
                <a:gd name="connsiteY13" fmla="*/ 1009816 h 1747736"/>
                <a:gd name="connsiteX14" fmla="*/ 1828801 w 4345388"/>
                <a:gd name="connsiteY14" fmla="*/ 978011 h 1747736"/>
                <a:gd name="connsiteX15" fmla="*/ 1844703 w 4345388"/>
                <a:gd name="connsiteY15" fmla="*/ 950181 h 1747736"/>
                <a:gd name="connsiteX16" fmla="*/ 1848679 w 4345388"/>
                <a:gd name="connsiteY16" fmla="*/ 934279 h 1747736"/>
                <a:gd name="connsiteX17" fmla="*/ 1856630 w 4345388"/>
                <a:gd name="connsiteY17" fmla="*/ 918376 h 1747736"/>
                <a:gd name="connsiteX18" fmla="*/ 1864581 w 4345388"/>
                <a:gd name="connsiteY18" fmla="*/ 894522 h 1747736"/>
                <a:gd name="connsiteX19" fmla="*/ 1876508 w 4345388"/>
                <a:gd name="connsiteY19" fmla="*/ 870668 h 1747736"/>
                <a:gd name="connsiteX20" fmla="*/ 1884460 w 4345388"/>
                <a:gd name="connsiteY20" fmla="*/ 826936 h 1747736"/>
                <a:gd name="connsiteX21" fmla="*/ 1900362 w 4345388"/>
                <a:gd name="connsiteY21" fmla="*/ 775253 h 1747736"/>
                <a:gd name="connsiteX22" fmla="*/ 1904338 w 4345388"/>
                <a:gd name="connsiteY22" fmla="*/ 739472 h 1747736"/>
                <a:gd name="connsiteX23" fmla="*/ 1916265 w 4345388"/>
                <a:gd name="connsiteY23" fmla="*/ 608275 h 1747736"/>
                <a:gd name="connsiteX24" fmla="*/ 1924216 w 4345388"/>
                <a:gd name="connsiteY24" fmla="*/ 548640 h 1747736"/>
                <a:gd name="connsiteX25" fmla="*/ 1940119 w 4345388"/>
                <a:gd name="connsiteY25" fmla="*/ 492981 h 1747736"/>
                <a:gd name="connsiteX26" fmla="*/ 1956021 w 4345388"/>
                <a:gd name="connsiteY26" fmla="*/ 441298 h 1747736"/>
                <a:gd name="connsiteX27" fmla="*/ 1959997 w 4345388"/>
                <a:gd name="connsiteY27" fmla="*/ 417444 h 1747736"/>
                <a:gd name="connsiteX28" fmla="*/ 1963973 w 4345388"/>
                <a:gd name="connsiteY28" fmla="*/ 405517 h 1747736"/>
                <a:gd name="connsiteX29" fmla="*/ 1967948 w 4345388"/>
                <a:gd name="connsiteY29" fmla="*/ 357809 h 1747736"/>
                <a:gd name="connsiteX30" fmla="*/ 1979875 w 4345388"/>
                <a:gd name="connsiteY30" fmla="*/ 294199 h 1747736"/>
                <a:gd name="connsiteX31" fmla="*/ 1987827 w 4345388"/>
                <a:gd name="connsiteY31" fmla="*/ 214686 h 1747736"/>
                <a:gd name="connsiteX32" fmla="*/ 1995778 w 4345388"/>
                <a:gd name="connsiteY32" fmla="*/ 182880 h 1747736"/>
                <a:gd name="connsiteX33" fmla="*/ 1999754 w 4345388"/>
                <a:gd name="connsiteY33" fmla="*/ 163002 h 1747736"/>
                <a:gd name="connsiteX34" fmla="*/ 2003729 w 4345388"/>
                <a:gd name="connsiteY34" fmla="*/ 123246 h 1747736"/>
                <a:gd name="connsiteX35" fmla="*/ 2015656 w 4345388"/>
                <a:gd name="connsiteY35" fmla="*/ 79514 h 1747736"/>
                <a:gd name="connsiteX36" fmla="*/ 2023607 w 4345388"/>
                <a:gd name="connsiteY36" fmla="*/ 59635 h 1747736"/>
                <a:gd name="connsiteX37" fmla="*/ 2055413 w 4345388"/>
                <a:gd name="connsiteY37" fmla="*/ 3976 h 1747736"/>
                <a:gd name="connsiteX38" fmla="*/ 2075291 w 4345388"/>
                <a:gd name="connsiteY38" fmla="*/ 0 h 1747736"/>
                <a:gd name="connsiteX39" fmla="*/ 2083242 w 4345388"/>
                <a:gd name="connsiteY39" fmla="*/ 15903 h 1747736"/>
                <a:gd name="connsiteX40" fmla="*/ 2087218 w 4345388"/>
                <a:gd name="connsiteY40" fmla="*/ 31806 h 1747736"/>
                <a:gd name="connsiteX41" fmla="*/ 2099145 w 4345388"/>
                <a:gd name="connsiteY41" fmla="*/ 79514 h 1747736"/>
                <a:gd name="connsiteX42" fmla="*/ 2103121 w 4345388"/>
                <a:gd name="connsiteY42" fmla="*/ 123246 h 1747736"/>
                <a:gd name="connsiteX43" fmla="*/ 2115047 w 4345388"/>
                <a:gd name="connsiteY43" fmla="*/ 186856 h 1747736"/>
                <a:gd name="connsiteX44" fmla="*/ 2119023 w 4345388"/>
                <a:gd name="connsiteY44" fmla="*/ 198783 h 1747736"/>
                <a:gd name="connsiteX45" fmla="*/ 2134926 w 4345388"/>
                <a:gd name="connsiteY45" fmla="*/ 250467 h 1747736"/>
                <a:gd name="connsiteX46" fmla="*/ 2138901 w 4345388"/>
                <a:gd name="connsiteY46" fmla="*/ 262394 h 1747736"/>
                <a:gd name="connsiteX47" fmla="*/ 2142877 w 4345388"/>
                <a:gd name="connsiteY47" fmla="*/ 286247 h 1747736"/>
                <a:gd name="connsiteX48" fmla="*/ 2146853 w 4345388"/>
                <a:gd name="connsiteY48" fmla="*/ 318053 h 1747736"/>
                <a:gd name="connsiteX49" fmla="*/ 2158780 w 4345388"/>
                <a:gd name="connsiteY49" fmla="*/ 353834 h 1747736"/>
                <a:gd name="connsiteX50" fmla="*/ 2170707 w 4345388"/>
                <a:gd name="connsiteY50" fmla="*/ 377687 h 1747736"/>
                <a:gd name="connsiteX51" fmla="*/ 2182634 w 4345388"/>
                <a:gd name="connsiteY51" fmla="*/ 381663 h 1747736"/>
                <a:gd name="connsiteX52" fmla="*/ 2274074 w 4345388"/>
                <a:gd name="connsiteY52" fmla="*/ 377687 h 1747736"/>
                <a:gd name="connsiteX53" fmla="*/ 2289976 w 4345388"/>
                <a:gd name="connsiteY53" fmla="*/ 365760 h 1747736"/>
                <a:gd name="connsiteX54" fmla="*/ 2313830 w 4345388"/>
                <a:gd name="connsiteY54" fmla="*/ 345882 h 1747736"/>
                <a:gd name="connsiteX55" fmla="*/ 2337684 w 4345388"/>
                <a:gd name="connsiteY55" fmla="*/ 314077 h 1747736"/>
                <a:gd name="connsiteX56" fmla="*/ 2345635 w 4345388"/>
                <a:gd name="connsiteY56" fmla="*/ 290223 h 1747736"/>
                <a:gd name="connsiteX57" fmla="*/ 2361538 w 4345388"/>
                <a:gd name="connsiteY57" fmla="*/ 258418 h 1747736"/>
                <a:gd name="connsiteX58" fmla="*/ 2365514 w 4345388"/>
                <a:gd name="connsiteY58" fmla="*/ 242515 h 1747736"/>
                <a:gd name="connsiteX59" fmla="*/ 2373465 w 4345388"/>
                <a:gd name="connsiteY59" fmla="*/ 222637 h 1747736"/>
                <a:gd name="connsiteX60" fmla="*/ 2377441 w 4345388"/>
                <a:gd name="connsiteY60" fmla="*/ 210710 h 1747736"/>
                <a:gd name="connsiteX61" fmla="*/ 2381416 w 4345388"/>
                <a:gd name="connsiteY61" fmla="*/ 421420 h 1747736"/>
                <a:gd name="connsiteX62" fmla="*/ 2385392 w 4345388"/>
                <a:gd name="connsiteY62" fmla="*/ 441298 h 1747736"/>
                <a:gd name="connsiteX63" fmla="*/ 2393343 w 4345388"/>
                <a:gd name="connsiteY63" fmla="*/ 453225 h 1747736"/>
                <a:gd name="connsiteX64" fmla="*/ 2413221 w 4345388"/>
                <a:gd name="connsiteY64" fmla="*/ 489006 h 1747736"/>
                <a:gd name="connsiteX65" fmla="*/ 2449002 w 4345388"/>
                <a:gd name="connsiteY65" fmla="*/ 477079 h 1747736"/>
                <a:gd name="connsiteX66" fmla="*/ 2468881 w 4345388"/>
                <a:gd name="connsiteY66" fmla="*/ 457200 h 1747736"/>
                <a:gd name="connsiteX67" fmla="*/ 2500686 w 4345388"/>
                <a:gd name="connsiteY67" fmla="*/ 417444 h 1747736"/>
                <a:gd name="connsiteX68" fmla="*/ 2512613 w 4345388"/>
                <a:gd name="connsiteY68" fmla="*/ 405517 h 1747736"/>
                <a:gd name="connsiteX69" fmla="*/ 2524540 w 4345388"/>
                <a:gd name="connsiteY69" fmla="*/ 413468 h 1747736"/>
                <a:gd name="connsiteX70" fmla="*/ 2532491 w 4345388"/>
                <a:gd name="connsiteY70" fmla="*/ 437322 h 1747736"/>
                <a:gd name="connsiteX71" fmla="*/ 2540442 w 4345388"/>
                <a:gd name="connsiteY71" fmla="*/ 457200 h 1747736"/>
                <a:gd name="connsiteX72" fmla="*/ 2544418 w 4345388"/>
                <a:gd name="connsiteY72" fmla="*/ 477079 h 1747736"/>
                <a:gd name="connsiteX73" fmla="*/ 2552369 w 4345388"/>
                <a:gd name="connsiteY73" fmla="*/ 492981 h 1747736"/>
                <a:gd name="connsiteX74" fmla="*/ 2560321 w 4345388"/>
                <a:gd name="connsiteY74" fmla="*/ 512860 h 1747736"/>
                <a:gd name="connsiteX75" fmla="*/ 2564296 w 4345388"/>
                <a:gd name="connsiteY75" fmla="*/ 528762 h 1747736"/>
                <a:gd name="connsiteX76" fmla="*/ 2576223 w 4345388"/>
                <a:gd name="connsiteY76" fmla="*/ 544665 h 1747736"/>
                <a:gd name="connsiteX77" fmla="*/ 2592126 w 4345388"/>
                <a:gd name="connsiteY77" fmla="*/ 568519 h 1747736"/>
                <a:gd name="connsiteX78" fmla="*/ 2604053 w 4345388"/>
                <a:gd name="connsiteY78" fmla="*/ 588397 h 1747736"/>
                <a:gd name="connsiteX79" fmla="*/ 2623931 w 4345388"/>
                <a:gd name="connsiteY79" fmla="*/ 580446 h 1747736"/>
                <a:gd name="connsiteX80" fmla="*/ 2643809 w 4345388"/>
                <a:gd name="connsiteY80" fmla="*/ 552616 h 1747736"/>
                <a:gd name="connsiteX81" fmla="*/ 2663687 w 4345388"/>
                <a:gd name="connsiteY81" fmla="*/ 516835 h 1747736"/>
                <a:gd name="connsiteX82" fmla="*/ 2679590 w 4345388"/>
                <a:gd name="connsiteY82" fmla="*/ 481054 h 1747736"/>
                <a:gd name="connsiteX83" fmla="*/ 2683566 w 4345388"/>
                <a:gd name="connsiteY83" fmla="*/ 469127 h 1747736"/>
                <a:gd name="connsiteX84" fmla="*/ 2691517 w 4345388"/>
                <a:gd name="connsiteY84" fmla="*/ 457200 h 1747736"/>
                <a:gd name="connsiteX85" fmla="*/ 2703444 w 4345388"/>
                <a:gd name="connsiteY85" fmla="*/ 425395 h 1747736"/>
                <a:gd name="connsiteX86" fmla="*/ 2711395 w 4345388"/>
                <a:gd name="connsiteY86" fmla="*/ 409493 h 1747736"/>
                <a:gd name="connsiteX87" fmla="*/ 2735249 w 4345388"/>
                <a:gd name="connsiteY87" fmla="*/ 461176 h 1747736"/>
                <a:gd name="connsiteX88" fmla="*/ 2755127 w 4345388"/>
                <a:gd name="connsiteY88" fmla="*/ 504908 h 1747736"/>
                <a:gd name="connsiteX89" fmla="*/ 2771030 w 4345388"/>
                <a:gd name="connsiteY89" fmla="*/ 556592 h 1747736"/>
                <a:gd name="connsiteX90" fmla="*/ 2775006 w 4345388"/>
                <a:gd name="connsiteY90" fmla="*/ 572494 h 1747736"/>
                <a:gd name="connsiteX91" fmla="*/ 2782957 w 4345388"/>
                <a:gd name="connsiteY91" fmla="*/ 588397 h 1747736"/>
                <a:gd name="connsiteX92" fmla="*/ 2802835 w 4345388"/>
                <a:gd name="connsiteY92" fmla="*/ 624178 h 1747736"/>
                <a:gd name="connsiteX93" fmla="*/ 2818738 w 4345388"/>
                <a:gd name="connsiteY93" fmla="*/ 640080 h 1747736"/>
                <a:gd name="connsiteX94" fmla="*/ 2830665 w 4345388"/>
                <a:gd name="connsiteY94" fmla="*/ 663934 h 1747736"/>
                <a:gd name="connsiteX95" fmla="*/ 2834641 w 4345388"/>
                <a:gd name="connsiteY95" fmla="*/ 679837 h 1747736"/>
                <a:gd name="connsiteX96" fmla="*/ 2846567 w 4345388"/>
                <a:gd name="connsiteY96" fmla="*/ 695740 h 1747736"/>
                <a:gd name="connsiteX97" fmla="*/ 2862470 w 4345388"/>
                <a:gd name="connsiteY97" fmla="*/ 743447 h 1747736"/>
                <a:gd name="connsiteX98" fmla="*/ 2866446 w 4345388"/>
                <a:gd name="connsiteY98" fmla="*/ 759350 h 1747736"/>
                <a:gd name="connsiteX99" fmla="*/ 2882348 w 4345388"/>
                <a:gd name="connsiteY99" fmla="*/ 795131 h 1747736"/>
                <a:gd name="connsiteX100" fmla="*/ 2886324 w 4345388"/>
                <a:gd name="connsiteY100" fmla="*/ 811034 h 1747736"/>
                <a:gd name="connsiteX101" fmla="*/ 2898251 w 4345388"/>
                <a:gd name="connsiteY101" fmla="*/ 834887 h 1747736"/>
                <a:gd name="connsiteX102" fmla="*/ 2910178 w 4345388"/>
                <a:gd name="connsiteY102" fmla="*/ 826936 h 1747736"/>
                <a:gd name="connsiteX103" fmla="*/ 2949934 w 4345388"/>
                <a:gd name="connsiteY103" fmla="*/ 751399 h 1747736"/>
                <a:gd name="connsiteX104" fmla="*/ 2957886 w 4345388"/>
                <a:gd name="connsiteY104" fmla="*/ 703691 h 1747736"/>
                <a:gd name="connsiteX105" fmla="*/ 2977764 w 4345388"/>
                <a:gd name="connsiteY105" fmla="*/ 663934 h 1747736"/>
                <a:gd name="connsiteX106" fmla="*/ 2981740 w 4345388"/>
                <a:gd name="connsiteY106" fmla="*/ 620202 h 1747736"/>
                <a:gd name="connsiteX107" fmla="*/ 3005594 w 4345388"/>
                <a:gd name="connsiteY107" fmla="*/ 576470 h 1747736"/>
                <a:gd name="connsiteX108" fmla="*/ 3025472 w 4345388"/>
                <a:gd name="connsiteY108" fmla="*/ 500933 h 1747736"/>
                <a:gd name="connsiteX109" fmla="*/ 3041374 w 4345388"/>
                <a:gd name="connsiteY109" fmla="*/ 421420 h 1747736"/>
                <a:gd name="connsiteX110" fmla="*/ 3049326 w 4345388"/>
                <a:gd name="connsiteY110" fmla="*/ 405517 h 1747736"/>
                <a:gd name="connsiteX111" fmla="*/ 3061253 w 4345388"/>
                <a:gd name="connsiteY111" fmla="*/ 365760 h 1747736"/>
                <a:gd name="connsiteX112" fmla="*/ 3085107 w 4345388"/>
                <a:gd name="connsiteY112" fmla="*/ 310101 h 1747736"/>
                <a:gd name="connsiteX113" fmla="*/ 3101009 w 4345388"/>
                <a:gd name="connsiteY113" fmla="*/ 349858 h 1747736"/>
                <a:gd name="connsiteX114" fmla="*/ 3104985 w 4345388"/>
                <a:gd name="connsiteY114" fmla="*/ 373712 h 1747736"/>
                <a:gd name="connsiteX115" fmla="*/ 3116912 w 4345388"/>
                <a:gd name="connsiteY115" fmla="*/ 429371 h 1747736"/>
                <a:gd name="connsiteX116" fmla="*/ 3136790 w 4345388"/>
                <a:gd name="connsiteY116" fmla="*/ 489006 h 1747736"/>
                <a:gd name="connsiteX117" fmla="*/ 3180522 w 4345388"/>
                <a:gd name="connsiteY117" fmla="*/ 652007 h 1747736"/>
                <a:gd name="connsiteX118" fmla="*/ 3196425 w 4345388"/>
                <a:gd name="connsiteY118" fmla="*/ 703691 h 1747736"/>
                <a:gd name="connsiteX119" fmla="*/ 3220279 w 4345388"/>
                <a:gd name="connsiteY119" fmla="*/ 807058 h 1747736"/>
                <a:gd name="connsiteX120" fmla="*/ 3248108 w 4345388"/>
                <a:gd name="connsiteY120" fmla="*/ 898498 h 1747736"/>
                <a:gd name="connsiteX121" fmla="*/ 3252084 w 4345388"/>
                <a:gd name="connsiteY121" fmla="*/ 926327 h 1747736"/>
                <a:gd name="connsiteX122" fmla="*/ 3267987 w 4345388"/>
                <a:gd name="connsiteY122" fmla="*/ 966084 h 1747736"/>
                <a:gd name="connsiteX123" fmla="*/ 3271962 w 4345388"/>
                <a:gd name="connsiteY123" fmla="*/ 978011 h 1747736"/>
                <a:gd name="connsiteX124" fmla="*/ 3283889 w 4345388"/>
                <a:gd name="connsiteY124" fmla="*/ 981987 h 1747736"/>
                <a:gd name="connsiteX125" fmla="*/ 3291841 w 4345388"/>
                <a:gd name="connsiteY125" fmla="*/ 974035 h 1747736"/>
                <a:gd name="connsiteX126" fmla="*/ 3307743 w 4345388"/>
                <a:gd name="connsiteY126" fmla="*/ 942230 h 1747736"/>
                <a:gd name="connsiteX127" fmla="*/ 3315694 w 4345388"/>
                <a:gd name="connsiteY127" fmla="*/ 918376 h 1747736"/>
                <a:gd name="connsiteX128" fmla="*/ 3335573 w 4345388"/>
                <a:gd name="connsiteY128" fmla="*/ 950181 h 1747736"/>
                <a:gd name="connsiteX129" fmla="*/ 3367378 w 4345388"/>
                <a:gd name="connsiteY129" fmla="*/ 1021743 h 1747736"/>
                <a:gd name="connsiteX130" fmla="*/ 3399183 w 4345388"/>
                <a:gd name="connsiteY130" fmla="*/ 1077402 h 1747736"/>
                <a:gd name="connsiteX131" fmla="*/ 3415086 w 4345388"/>
                <a:gd name="connsiteY131" fmla="*/ 1073427 h 1747736"/>
                <a:gd name="connsiteX132" fmla="*/ 3430988 w 4345388"/>
                <a:gd name="connsiteY132" fmla="*/ 1045597 h 1747736"/>
                <a:gd name="connsiteX133" fmla="*/ 3454842 w 4345388"/>
                <a:gd name="connsiteY133" fmla="*/ 993914 h 1747736"/>
                <a:gd name="connsiteX134" fmla="*/ 3478696 w 4345388"/>
                <a:gd name="connsiteY134" fmla="*/ 942230 h 1747736"/>
                <a:gd name="connsiteX135" fmla="*/ 3490623 w 4345388"/>
                <a:gd name="connsiteY135" fmla="*/ 938254 h 1747736"/>
                <a:gd name="connsiteX136" fmla="*/ 3522428 w 4345388"/>
                <a:gd name="connsiteY136" fmla="*/ 981987 h 1747736"/>
                <a:gd name="connsiteX137" fmla="*/ 3538331 w 4345388"/>
                <a:gd name="connsiteY137" fmla="*/ 1001865 h 1747736"/>
                <a:gd name="connsiteX138" fmla="*/ 3582063 w 4345388"/>
                <a:gd name="connsiteY138" fmla="*/ 1085354 h 1747736"/>
                <a:gd name="connsiteX139" fmla="*/ 3609893 w 4345388"/>
                <a:gd name="connsiteY139" fmla="*/ 1137037 h 1747736"/>
                <a:gd name="connsiteX140" fmla="*/ 3629771 w 4345388"/>
                <a:gd name="connsiteY140" fmla="*/ 1184745 h 1747736"/>
                <a:gd name="connsiteX141" fmla="*/ 3641698 w 4345388"/>
                <a:gd name="connsiteY141" fmla="*/ 1200647 h 1747736"/>
                <a:gd name="connsiteX142" fmla="*/ 3653625 w 4345388"/>
                <a:gd name="connsiteY142" fmla="*/ 1228477 h 1747736"/>
                <a:gd name="connsiteX143" fmla="*/ 3665552 w 4345388"/>
                <a:gd name="connsiteY143" fmla="*/ 1216550 h 1747736"/>
                <a:gd name="connsiteX144" fmla="*/ 3721211 w 4345388"/>
                <a:gd name="connsiteY144" fmla="*/ 1045597 h 1747736"/>
                <a:gd name="connsiteX145" fmla="*/ 3768919 w 4345388"/>
                <a:gd name="connsiteY145" fmla="*/ 882595 h 1747736"/>
                <a:gd name="connsiteX146" fmla="*/ 3776870 w 4345388"/>
                <a:gd name="connsiteY146" fmla="*/ 830912 h 1747736"/>
                <a:gd name="connsiteX147" fmla="*/ 3792773 w 4345388"/>
                <a:gd name="connsiteY147" fmla="*/ 795131 h 1747736"/>
                <a:gd name="connsiteX148" fmla="*/ 3800724 w 4345388"/>
                <a:gd name="connsiteY148" fmla="*/ 771277 h 1747736"/>
                <a:gd name="connsiteX149" fmla="*/ 3808675 w 4345388"/>
                <a:gd name="connsiteY149" fmla="*/ 735496 h 1747736"/>
                <a:gd name="connsiteX150" fmla="*/ 3824578 w 4345388"/>
                <a:gd name="connsiteY150" fmla="*/ 711642 h 1747736"/>
                <a:gd name="connsiteX151" fmla="*/ 3828554 w 4345388"/>
                <a:gd name="connsiteY151" fmla="*/ 723569 h 1747736"/>
                <a:gd name="connsiteX152" fmla="*/ 3836505 w 4345388"/>
                <a:gd name="connsiteY152" fmla="*/ 735496 h 1747736"/>
                <a:gd name="connsiteX153" fmla="*/ 3840481 w 4345388"/>
                <a:gd name="connsiteY153" fmla="*/ 763326 h 1747736"/>
                <a:gd name="connsiteX154" fmla="*/ 3884213 w 4345388"/>
                <a:gd name="connsiteY154" fmla="*/ 926327 h 1747736"/>
                <a:gd name="connsiteX155" fmla="*/ 3896140 w 4345388"/>
                <a:gd name="connsiteY155" fmla="*/ 958133 h 1747736"/>
                <a:gd name="connsiteX156" fmla="*/ 3904091 w 4345388"/>
                <a:gd name="connsiteY156" fmla="*/ 997889 h 1747736"/>
                <a:gd name="connsiteX157" fmla="*/ 3916018 w 4345388"/>
                <a:gd name="connsiteY157" fmla="*/ 1049573 h 1747736"/>
                <a:gd name="connsiteX158" fmla="*/ 3947823 w 4345388"/>
                <a:gd name="connsiteY158" fmla="*/ 1152940 h 1747736"/>
                <a:gd name="connsiteX159" fmla="*/ 3959750 w 4345388"/>
                <a:gd name="connsiteY159" fmla="*/ 1172818 h 1747736"/>
                <a:gd name="connsiteX160" fmla="*/ 3971677 w 4345388"/>
                <a:gd name="connsiteY160" fmla="*/ 1220526 h 1747736"/>
                <a:gd name="connsiteX161" fmla="*/ 3995531 w 4345388"/>
                <a:gd name="connsiteY161" fmla="*/ 1327868 h 1747736"/>
                <a:gd name="connsiteX162" fmla="*/ 4023361 w 4345388"/>
                <a:gd name="connsiteY162" fmla="*/ 1363649 h 1747736"/>
                <a:gd name="connsiteX163" fmla="*/ 4031312 w 4345388"/>
                <a:gd name="connsiteY163" fmla="*/ 1375576 h 1747736"/>
                <a:gd name="connsiteX164" fmla="*/ 4043239 w 4345388"/>
                <a:gd name="connsiteY164" fmla="*/ 1399430 h 1747736"/>
                <a:gd name="connsiteX165" fmla="*/ 4055166 w 4345388"/>
                <a:gd name="connsiteY165" fmla="*/ 1403406 h 1747736"/>
                <a:gd name="connsiteX166" fmla="*/ 4082995 w 4345388"/>
                <a:gd name="connsiteY166" fmla="*/ 1411357 h 1747736"/>
                <a:gd name="connsiteX167" fmla="*/ 4114801 w 4345388"/>
                <a:gd name="connsiteY167" fmla="*/ 1415333 h 1747736"/>
                <a:gd name="connsiteX168" fmla="*/ 4130703 w 4345388"/>
                <a:gd name="connsiteY168" fmla="*/ 1419308 h 1747736"/>
                <a:gd name="connsiteX169" fmla="*/ 4154557 w 4345388"/>
                <a:gd name="connsiteY169" fmla="*/ 1411357 h 1747736"/>
                <a:gd name="connsiteX170" fmla="*/ 4166484 w 4345388"/>
                <a:gd name="connsiteY170" fmla="*/ 1399430 h 1747736"/>
                <a:gd name="connsiteX171" fmla="*/ 4198289 w 4345388"/>
                <a:gd name="connsiteY171" fmla="*/ 1347747 h 1747736"/>
                <a:gd name="connsiteX172" fmla="*/ 4234070 w 4345388"/>
                <a:gd name="connsiteY172" fmla="*/ 1351722 h 1747736"/>
                <a:gd name="connsiteX173" fmla="*/ 4257924 w 4345388"/>
                <a:gd name="connsiteY173" fmla="*/ 1371600 h 1747736"/>
                <a:gd name="connsiteX174" fmla="*/ 4273827 w 4345388"/>
                <a:gd name="connsiteY174" fmla="*/ 1383527 h 1747736"/>
                <a:gd name="connsiteX175" fmla="*/ 4313583 w 4345388"/>
                <a:gd name="connsiteY175" fmla="*/ 1419308 h 1747736"/>
                <a:gd name="connsiteX176" fmla="*/ 4325510 w 4345388"/>
                <a:gd name="connsiteY176" fmla="*/ 1439187 h 1747736"/>
                <a:gd name="connsiteX177" fmla="*/ 4337437 w 4345388"/>
                <a:gd name="connsiteY177" fmla="*/ 1467016 h 1747736"/>
                <a:gd name="connsiteX178" fmla="*/ 4345388 w 4345388"/>
                <a:gd name="connsiteY178" fmla="*/ 1486894 h 1747736"/>
                <a:gd name="connsiteX0" fmla="*/ 0 w 4345388"/>
                <a:gd name="connsiteY0" fmla="*/ 1741336 h 1742918"/>
                <a:gd name="connsiteX1" fmla="*/ 1661823 w 4345388"/>
                <a:gd name="connsiteY1" fmla="*/ 1733385 h 1742918"/>
                <a:gd name="connsiteX2" fmla="*/ 2039511 w 4345388"/>
                <a:gd name="connsiteY2" fmla="*/ 1637969 h 1742918"/>
                <a:gd name="connsiteX3" fmla="*/ 1721458 w 4345388"/>
                <a:gd name="connsiteY3" fmla="*/ 1542554 h 1742918"/>
                <a:gd name="connsiteX4" fmla="*/ 1725434 w 4345388"/>
                <a:gd name="connsiteY4" fmla="*/ 1510748 h 1742918"/>
                <a:gd name="connsiteX5" fmla="*/ 1733385 w 4345388"/>
                <a:gd name="connsiteY5" fmla="*/ 1439187 h 1742918"/>
                <a:gd name="connsiteX6" fmla="*/ 1741336 w 4345388"/>
                <a:gd name="connsiteY6" fmla="*/ 1407381 h 1742918"/>
                <a:gd name="connsiteX7" fmla="*/ 1745312 w 4345388"/>
                <a:gd name="connsiteY7" fmla="*/ 1284136 h 1742918"/>
                <a:gd name="connsiteX8" fmla="*/ 1749287 w 4345388"/>
                <a:gd name="connsiteY8" fmla="*/ 1264258 h 1742918"/>
                <a:gd name="connsiteX9" fmla="*/ 1765190 w 4345388"/>
                <a:gd name="connsiteY9" fmla="*/ 1204623 h 1742918"/>
                <a:gd name="connsiteX10" fmla="*/ 1777117 w 4345388"/>
                <a:gd name="connsiteY10" fmla="*/ 1164867 h 1742918"/>
                <a:gd name="connsiteX11" fmla="*/ 1789044 w 4345388"/>
                <a:gd name="connsiteY11" fmla="*/ 1109207 h 1742918"/>
                <a:gd name="connsiteX12" fmla="*/ 1804947 w 4345388"/>
                <a:gd name="connsiteY12" fmla="*/ 1041621 h 1742918"/>
                <a:gd name="connsiteX13" fmla="*/ 1816874 w 4345388"/>
                <a:gd name="connsiteY13" fmla="*/ 1009816 h 1742918"/>
                <a:gd name="connsiteX14" fmla="*/ 1828801 w 4345388"/>
                <a:gd name="connsiteY14" fmla="*/ 978011 h 1742918"/>
                <a:gd name="connsiteX15" fmla="*/ 1844703 w 4345388"/>
                <a:gd name="connsiteY15" fmla="*/ 950181 h 1742918"/>
                <a:gd name="connsiteX16" fmla="*/ 1848679 w 4345388"/>
                <a:gd name="connsiteY16" fmla="*/ 934279 h 1742918"/>
                <a:gd name="connsiteX17" fmla="*/ 1856630 w 4345388"/>
                <a:gd name="connsiteY17" fmla="*/ 918376 h 1742918"/>
                <a:gd name="connsiteX18" fmla="*/ 1864581 w 4345388"/>
                <a:gd name="connsiteY18" fmla="*/ 894522 h 1742918"/>
                <a:gd name="connsiteX19" fmla="*/ 1876508 w 4345388"/>
                <a:gd name="connsiteY19" fmla="*/ 870668 h 1742918"/>
                <a:gd name="connsiteX20" fmla="*/ 1884460 w 4345388"/>
                <a:gd name="connsiteY20" fmla="*/ 826936 h 1742918"/>
                <a:gd name="connsiteX21" fmla="*/ 1900362 w 4345388"/>
                <a:gd name="connsiteY21" fmla="*/ 775253 h 1742918"/>
                <a:gd name="connsiteX22" fmla="*/ 1904338 w 4345388"/>
                <a:gd name="connsiteY22" fmla="*/ 739472 h 1742918"/>
                <a:gd name="connsiteX23" fmla="*/ 1916265 w 4345388"/>
                <a:gd name="connsiteY23" fmla="*/ 608275 h 1742918"/>
                <a:gd name="connsiteX24" fmla="*/ 1924216 w 4345388"/>
                <a:gd name="connsiteY24" fmla="*/ 548640 h 1742918"/>
                <a:gd name="connsiteX25" fmla="*/ 1940119 w 4345388"/>
                <a:gd name="connsiteY25" fmla="*/ 492981 h 1742918"/>
                <a:gd name="connsiteX26" fmla="*/ 1956021 w 4345388"/>
                <a:gd name="connsiteY26" fmla="*/ 441298 h 1742918"/>
                <a:gd name="connsiteX27" fmla="*/ 1959997 w 4345388"/>
                <a:gd name="connsiteY27" fmla="*/ 417444 h 1742918"/>
                <a:gd name="connsiteX28" fmla="*/ 1963973 w 4345388"/>
                <a:gd name="connsiteY28" fmla="*/ 405517 h 1742918"/>
                <a:gd name="connsiteX29" fmla="*/ 1967948 w 4345388"/>
                <a:gd name="connsiteY29" fmla="*/ 357809 h 1742918"/>
                <a:gd name="connsiteX30" fmla="*/ 1979875 w 4345388"/>
                <a:gd name="connsiteY30" fmla="*/ 294199 h 1742918"/>
                <a:gd name="connsiteX31" fmla="*/ 1987827 w 4345388"/>
                <a:gd name="connsiteY31" fmla="*/ 214686 h 1742918"/>
                <a:gd name="connsiteX32" fmla="*/ 1995778 w 4345388"/>
                <a:gd name="connsiteY32" fmla="*/ 182880 h 1742918"/>
                <a:gd name="connsiteX33" fmla="*/ 1999754 w 4345388"/>
                <a:gd name="connsiteY33" fmla="*/ 163002 h 1742918"/>
                <a:gd name="connsiteX34" fmla="*/ 2003729 w 4345388"/>
                <a:gd name="connsiteY34" fmla="*/ 123246 h 1742918"/>
                <a:gd name="connsiteX35" fmla="*/ 2015656 w 4345388"/>
                <a:gd name="connsiteY35" fmla="*/ 79514 h 1742918"/>
                <a:gd name="connsiteX36" fmla="*/ 2023607 w 4345388"/>
                <a:gd name="connsiteY36" fmla="*/ 59635 h 1742918"/>
                <a:gd name="connsiteX37" fmla="*/ 2055413 w 4345388"/>
                <a:gd name="connsiteY37" fmla="*/ 3976 h 1742918"/>
                <a:gd name="connsiteX38" fmla="*/ 2075291 w 4345388"/>
                <a:gd name="connsiteY38" fmla="*/ 0 h 1742918"/>
                <a:gd name="connsiteX39" fmla="*/ 2083242 w 4345388"/>
                <a:gd name="connsiteY39" fmla="*/ 15903 h 1742918"/>
                <a:gd name="connsiteX40" fmla="*/ 2087218 w 4345388"/>
                <a:gd name="connsiteY40" fmla="*/ 31806 h 1742918"/>
                <a:gd name="connsiteX41" fmla="*/ 2099145 w 4345388"/>
                <a:gd name="connsiteY41" fmla="*/ 79514 h 1742918"/>
                <a:gd name="connsiteX42" fmla="*/ 2103121 w 4345388"/>
                <a:gd name="connsiteY42" fmla="*/ 123246 h 1742918"/>
                <a:gd name="connsiteX43" fmla="*/ 2115047 w 4345388"/>
                <a:gd name="connsiteY43" fmla="*/ 186856 h 1742918"/>
                <a:gd name="connsiteX44" fmla="*/ 2119023 w 4345388"/>
                <a:gd name="connsiteY44" fmla="*/ 198783 h 1742918"/>
                <a:gd name="connsiteX45" fmla="*/ 2134926 w 4345388"/>
                <a:gd name="connsiteY45" fmla="*/ 250467 h 1742918"/>
                <a:gd name="connsiteX46" fmla="*/ 2138901 w 4345388"/>
                <a:gd name="connsiteY46" fmla="*/ 262394 h 1742918"/>
                <a:gd name="connsiteX47" fmla="*/ 2142877 w 4345388"/>
                <a:gd name="connsiteY47" fmla="*/ 286247 h 1742918"/>
                <a:gd name="connsiteX48" fmla="*/ 2146853 w 4345388"/>
                <a:gd name="connsiteY48" fmla="*/ 318053 h 1742918"/>
                <a:gd name="connsiteX49" fmla="*/ 2158780 w 4345388"/>
                <a:gd name="connsiteY49" fmla="*/ 353834 h 1742918"/>
                <a:gd name="connsiteX50" fmla="*/ 2170707 w 4345388"/>
                <a:gd name="connsiteY50" fmla="*/ 377687 h 1742918"/>
                <a:gd name="connsiteX51" fmla="*/ 2182634 w 4345388"/>
                <a:gd name="connsiteY51" fmla="*/ 381663 h 1742918"/>
                <a:gd name="connsiteX52" fmla="*/ 2274074 w 4345388"/>
                <a:gd name="connsiteY52" fmla="*/ 377687 h 1742918"/>
                <a:gd name="connsiteX53" fmla="*/ 2289976 w 4345388"/>
                <a:gd name="connsiteY53" fmla="*/ 365760 h 1742918"/>
                <a:gd name="connsiteX54" fmla="*/ 2313830 w 4345388"/>
                <a:gd name="connsiteY54" fmla="*/ 345882 h 1742918"/>
                <a:gd name="connsiteX55" fmla="*/ 2337684 w 4345388"/>
                <a:gd name="connsiteY55" fmla="*/ 314077 h 1742918"/>
                <a:gd name="connsiteX56" fmla="*/ 2345635 w 4345388"/>
                <a:gd name="connsiteY56" fmla="*/ 290223 h 1742918"/>
                <a:gd name="connsiteX57" fmla="*/ 2361538 w 4345388"/>
                <a:gd name="connsiteY57" fmla="*/ 258418 h 1742918"/>
                <a:gd name="connsiteX58" fmla="*/ 2365514 w 4345388"/>
                <a:gd name="connsiteY58" fmla="*/ 242515 h 1742918"/>
                <a:gd name="connsiteX59" fmla="*/ 2373465 w 4345388"/>
                <a:gd name="connsiteY59" fmla="*/ 222637 h 1742918"/>
                <a:gd name="connsiteX60" fmla="*/ 2377441 w 4345388"/>
                <a:gd name="connsiteY60" fmla="*/ 210710 h 1742918"/>
                <a:gd name="connsiteX61" fmla="*/ 2381416 w 4345388"/>
                <a:gd name="connsiteY61" fmla="*/ 421420 h 1742918"/>
                <a:gd name="connsiteX62" fmla="*/ 2385392 w 4345388"/>
                <a:gd name="connsiteY62" fmla="*/ 441298 h 1742918"/>
                <a:gd name="connsiteX63" fmla="*/ 2393343 w 4345388"/>
                <a:gd name="connsiteY63" fmla="*/ 453225 h 1742918"/>
                <a:gd name="connsiteX64" fmla="*/ 2413221 w 4345388"/>
                <a:gd name="connsiteY64" fmla="*/ 489006 h 1742918"/>
                <a:gd name="connsiteX65" fmla="*/ 2449002 w 4345388"/>
                <a:gd name="connsiteY65" fmla="*/ 477079 h 1742918"/>
                <a:gd name="connsiteX66" fmla="*/ 2468881 w 4345388"/>
                <a:gd name="connsiteY66" fmla="*/ 457200 h 1742918"/>
                <a:gd name="connsiteX67" fmla="*/ 2500686 w 4345388"/>
                <a:gd name="connsiteY67" fmla="*/ 417444 h 1742918"/>
                <a:gd name="connsiteX68" fmla="*/ 2512613 w 4345388"/>
                <a:gd name="connsiteY68" fmla="*/ 405517 h 1742918"/>
                <a:gd name="connsiteX69" fmla="*/ 2524540 w 4345388"/>
                <a:gd name="connsiteY69" fmla="*/ 413468 h 1742918"/>
                <a:gd name="connsiteX70" fmla="*/ 2532491 w 4345388"/>
                <a:gd name="connsiteY70" fmla="*/ 437322 h 1742918"/>
                <a:gd name="connsiteX71" fmla="*/ 2540442 w 4345388"/>
                <a:gd name="connsiteY71" fmla="*/ 457200 h 1742918"/>
                <a:gd name="connsiteX72" fmla="*/ 2544418 w 4345388"/>
                <a:gd name="connsiteY72" fmla="*/ 477079 h 1742918"/>
                <a:gd name="connsiteX73" fmla="*/ 2552369 w 4345388"/>
                <a:gd name="connsiteY73" fmla="*/ 492981 h 1742918"/>
                <a:gd name="connsiteX74" fmla="*/ 2560321 w 4345388"/>
                <a:gd name="connsiteY74" fmla="*/ 512860 h 1742918"/>
                <a:gd name="connsiteX75" fmla="*/ 2564296 w 4345388"/>
                <a:gd name="connsiteY75" fmla="*/ 528762 h 1742918"/>
                <a:gd name="connsiteX76" fmla="*/ 2576223 w 4345388"/>
                <a:gd name="connsiteY76" fmla="*/ 544665 h 1742918"/>
                <a:gd name="connsiteX77" fmla="*/ 2592126 w 4345388"/>
                <a:gd name="connsiteY77" fmla="*/ 568519 h 1742918"/>
                <a:gd name="connsiteX78" fmla="*/ 2604053 w 4345388"/>
                <a:gd name="connsiteY78" fmla="*/ 588397 h 1742918"/>
                <a:gd name="connsiteX79" fmla="*/ 2623931 w 4345388"/>
                <a:gd name="connsiteY79" fmla="*/ 580446 h 1742918"/>
                <a:gd name="connsiteX80" fmla="*/ 2643809 w 4345388"/>
                <a:gd name="connsiteY80" fmla="*/ 552616 h 1742918"/>
                <a:gd name="connsiteX81" fmla="*/ 2663687 w 4345388"/>
                <a:gd name="connsiteY81" fmla="*/ 516835 h 1742918"/>
                <a:gd name="connsiteX82" fmla="*/ 2679590 w 4345388"/>
                <a:gd name="connsiteY82" fmla="*/ 481054 h 1742918"/>
                <a:gd name="connsiteX83" fmla="*/ 2683566 w 4345388"/>
                <a:gd name="connsiteY83" fmla="*/ 469127 h 1742918"/>
                <a:gd name="connsiteX84" fmla="*/ 2691517 w 4345388"/>
                <a:gd name="connsiteY84" fmla="*/ 457200 h 1742918"/>
                <a:gd name="connsiteX85" fmla="*/ 2703444 w 4345388"/>
                <a:gd name="connsiteY85" fmla="*/ 425395 h 1742918"/>
                <a:gd name="connsiteX86" fmla="*/ 2711395 w 4345388"/>
                <a:gd name="connsiteY86" fmla="*/ 409493 h 1742918"/>
                <a:gd name="connsiteX87" fmla="*/ 2735249 w 4345388"/>
                <a:gd name="connsiteY87" fmla="*/ 461176 h 1742918"/>
                <a:gd name="connsiteX88" fmla="*/ 2755127 w 4345388"/>
                <a:gd name="connsiteY88" fmla="*/ 504908 h 1742918"/>
                <a:gd name="connsiteX89" fmla="*/ 2771030 w 4345388"/>
                <a:gd name="connsiteY89" fmla="*/ 556592 h 1742918"/>
                <a:gd name="connsiteX90" fmla="*/ 2775006 w 4345388"/>
                <a:gd name="connsiteY90" fmla="*/ 572494 h 1742918"/>
                <a:gd name="connsiteX91" fmla="*/ 2782957 w 4345388"/>
                <a:gd name="connsiteY91" fmla="*/ 588397 h 1742918"/>
                <a:gd name="connsiteX92" fmla="*/ 2802835 w 4345388"/>
                <a:gd name="connsiteY92" fmla="*/ 624178 h 1742918"/>
                <a:gd name="connsiteX93" fmla="*/ 2818738 w 4345388"/>
                <a:gd name="connsiteY93" fmla="*/ 640080 h 1742918"/>
                <a:gd name="connsiteX94" fmla="*/ 2830665 w 4345388"/>
                <a:gd name="connsiteY94" fmla="*/ 663934 h 1742918"/>
                <a:gd name="connsiteX95" fmla="*/ 2834641 w 4345388"/>
                <a:gd name="connsiteY95" fmla="*/ 679837 h 1742918"/>
                <a:gd name="connsiteX96" fmla="*/ 2846567 w 4345388"/>
                <a:gd name="connsiteY96" fmla="*/ 695740 h 1742918"/>
                <a:gd name="connsiteX97" fmla="*/ 2862470 w 4345388"/>
                <a:gd name="connsiteY97" fmla="*/ 743447 h 1742918"/>
                <a:gd name="connsiteX98" fmla="*/ 2866446 w 4345388"/>
                <a:gd name="connsiteY98" fmla="*/ 759350 h 1742918"/>
                <a:gd name="connsiteX99" fmla="*/ 2882348 w 4345388"/>
                <a:gd name="connsiteY99" fmla="*/ 795131 h 1742918"/>
                <a:gd name="connsiteX100" fmla="*/ 2886324 w 4345388"/>
                <a:gd name="connsiteY100" fmla="*/ 811034 h 1742918"/>
                <a:gd name="connsiteX101" fmla="*/ 2898251 w 4345388"/>
                <a:gd name="connsiteY101" fmla="*/ 834887 h 1742918"/>
                <a:gd name="connsiteX102" fmla="*/ 2910178 w 4345388"/>
                <a:gd name="connsiteY102" fmla="*/ 826936 h 1742918"/>
                <a:gd name="connsiteX103" fmla="*/ 2949934 w 4345388"/>
                <a:gd name="connsiteY103" fmla="*/ 751399 h 1742918"/>
                <a:gd name="connsiteX104" fmla="*/ 2957886 w 4345388"/>
                <a:gd name="connsiteY104" fmla="*/ 703691 h 1742918"/>
                <a:gd name="connsiteX105" fmla="*/ 2977764 w 4345388"/>
                <a:gd name="connsiteY105" fmla="*/ 663934 h 1742918"/>
                <a:gd name="connsiteX106" fmla="*/ 2981740 w 4345388"/>
                <a:gd name="connsiteY106" fmla="*/ 620202 h 1742918"/>
                <a:gd name="connsiteX107" fmla="*/ 3005594 w 4345388"/>
                <a:gd name="connsiteY107" fmla="*/ 576470 h 1742918"/>
                <a:gd name="connsiteX108" fmla="*/ 3025472 w 4345388"/>
                <a:gd name="connsiteY108" fmla="*/ 500933 h 1742918"/>
                <a:gd name="connsiteX109" fmla="*/ 3041374 w 4345388"/>
                <a:gd name="connsiteY109" fmla="*/ 421420 h 1742918"/>
                <a:gd name="connsiteX110" fmla="*/ 3049326 w 4345388"/>
                <a:gd name="connsiteY110" fmla="*/ 405517 h 1742918"/>
                <a:gd name="connsiteX111" fmla="*/ 3061253 w 4345388"/>
                <a:gd name="connsiteY111" fmla="*/ 365760 h 1742918"/>
                <a:gd name="connsiteX112" fmla="*/ 3085107 w 4345388"/>
                <a:gd name="connsiteY112" fmla="*/ 310101 h 1742918"/>
                <a:gd name="connsiteX113" fmla="*/ 3101009 w 4345388"/>
                <a:gd name="connsiteY113" fmla="*/ 349858 h 1742918"/>
                <a:gd name="connsiteX114" fmla="*/ 3104985 w 4345388"/>
                <a:gd name="connsiteY114" fmla="*/ 373712 h 1742918"/>
                <a:gd name="connsiteX115" fmla="*/ 3116912 w 4345388"/>
                <a:gd name="connsiteY115" fmla="*/ 429371 h 1742918"/>
                <a:gd name="connsiteX116" fmla="*/ 3136790 w 4345388"/>
                <a:gd name="connsiteY116" fmla="*/ 489006 h 1742918"/>
                <a:gd name="connsiteX117" fmla="*/ 3180522 w 4345388"/>
                <a:gd name="connsiteY117" fmla="*/ 652007 h 1742918"/>
                <a:gd name="connsiteX118" fmla="*/ 3196425 w 4345388"/>
                <a:gd name="connsiteY118" fmla="*/ 703691 h 1742918"/>
                <a:gd name="connsiteX119" fmla="*/ 3220279 w 4345388"/>
                <a:gd name="connsiteY119" fmla="*/ 807058 h 1742918"/>
                <a:gd name="connsiteX120" fmla="*/ 3248108 w 4345388"/>
                <a:gd name="connsiteY120" fmla="*/ 898498 h 1742918"/>
                <a:gd name="connsiteX121" fmla="*/ 3252084 w 4345388"/>
                <a:gd name="connsiteY121" fmla="*/ 926327 h 1742918"/>
                <a:gd name="connsiteX122" fmla="*/ 3267987 w 4345388"/>
                <a:gd name="connsiteY122" fmla="*/ 966084 h 1742918"/>
                <a:gd name="connsiteX123" fmla="*/ 3271962 w 4345388"/>
                <a:gd name="connsiteY123" fmla="*/ 978011 h 1742918"/>
                <a:gd name="connsiteX124" fmla="*/ 3283889 w 4345388"/>
                <a:gd name="connsiteY124" fmla="*/ 981987 h 1742918"/>
                <a:gd name="connsiteX125" fmla="*/ 3291841 w 4345388"/>
                <a:gd name="connsiteY125" fmla="*/ 974035 h 1742918"/>
                <a:gd name="connsiteX126" fmla="*/ 3307743 w 4345388"/>
                <a:gd name="connsiteY126" fmla="*/ 942230 h 1742918"/>
                <a:gd name="connsiteX127" fmla="*/ 3315694 w 4345388"/>
                <a:gd name="connsiteY127" fmla="*/ 918376 h 1742918"/>
                <a:gd name="connsiteX128" fmla="*/ 3335573 w 4345388"/>
                <a:gd name="connsiteY128" fmla="*/ 950181 h 1742918"/>
                <a:gd name="connsiteX129" fmla="*/ 3367378 w 4345388"/>
                <a:gd name="connsiteY129" fmla="*/ 1021743 h 1742918"/>
                <a:gd name="connsiteX130" fmla="*/ 3399183 w 4345388"/>
                <a:gd name="connsiteY130" fmla="*/ 1077402 h 1742918"/>
                <a:gd name="connsiteX131" fmla="*/ 3415086 w 4345388"/>
                <a:gd name="connsiteY131" fmla="*/ 1073427 h 1742918"/>
                <a:gd name="connsiteX132" fmla="*/ 3430988 w 4345388"/>
                <a:gd name="connsiteY132" fmla="*/ 1045597 h 1742918"/>
                <a:gd name="connsiteX133" fmla="*/ 3454842 w 4345388"/>
                <a:gd name="connsiteY133" fmla="*/ 993914 h 1742918"/>
                <a:gd name="connsiteX134" fmla="*/ 3478696 w 4345388"/>
                <a:gd name="connsiteY134" fmla="*/ 942230 h 1742918"/>
                <a:gd name="connsiteX135" fmla="*/ 3490623 w 4345388"/>
                <a:gd name="connsiteY135" fmla="*/ 938254 h 1742918"/>
                <a:gd name="connsiteX136" fmla="*/ 3522428 w 4345388"/>
                <a:gd name="connsiteY136" fmla="*/ 981987 h 1742918"/>
                <a:gd name="connsiteX137" fmla="*/ 3538331 w 4345388"/>
                <a:gd name="connsiteY137" fmla="*/ 1001865 h 1742918"/>
                <a:gd name="connsiteX138" fmla="*/ 3582063 w 4345388"/>
                <a:gd name="connsiteY138" fmla="*/ 1085354 h 1742918"/>
                <a:gd name="connsiteX139" fmla="*/ 3609893 w 4345388"/>
                <a:gd name="connsiteY139" fmla="*/ 1137037 h 1742918"/>
                <a:gd name="connsiteX140" fmla="*/ 3629771 w 4345388"/>
                <a:gd name="connsiteY140" fmla="*/ 1184745 h 1742918"/>
                <a:gd name="connsiteX141" fmla="*/ 3641698 w 4345388"/>
                <a:gd name="connsiteY141" fmla="*/ 1200647 h 1742918"/>
                <a:gd name="connsiteX142" fmla="*/ 3653625 w 4345388"/>
                <a:gd name="connsiteY142" fmla="*/ 1228477 h 1742918"/>
                <a:gd name="connsiteX143" fmla="*/ 3665552 w 4345388"/>
                <a:gd name="connsiteY143" fmla="*/ 1216550 h 1742918"/>
                <a:gd name="connsiteX144" fmla="*/ 3721211 w 4345388"/>
                <a:gd name="connsiteY144" fmla="*/ 1045597 h 1742918"/>
                <a:gd name="connsiteX145" fmla="*/ 3768919 w 4345388"/>
                <a:gd name="connsiteY145" fmla="*/ 882595 h 1742918"/>
                <a:gd name="connsiteX146" fmla="*/ 3776870 w 4345388"/>
                <a:gd name="connsiteY146" fmla="*/ 830912 h 1742918"/>
                <a:gd name="connsiteX147" fmla="*/ 3792773 w 4345388"/>
                <a:gd name="connsiteY147" fmla="*/ 795131 h 1742918"/>
                <a:gd name="connsiteX148" fmla="*/ 3800724 w 4345388"/>
                <a:gd name="connsiteY148" fmla="*/ 771277 h 1742918"/>
                <a:gd name="connsiteX149" fmla="*/ 3808675 w 4345388"/>
                <a:gd name="connsiteY149" fmla="*/ 735496 h 1742918"/>
                <a:gd name="connsiteX150" fmla="*/ 3824578 w 4345388"/>
                <a:gd name="connsiteY150" fmla="*/ 711642 h 1742918"/>
                <a:gd name="connsiteX151" fmla="*/ 3828554 w 4345388"/>
                <a:gd name="connsiteY151" fmla="*/ 723569 h 1742918"/>
                <a:gd name="connsiteX152" fmla="*/ 3836505 w 4345388"/>
                <a:gd name="connsiteY152" fmla="*/ 735496 h 1742918"/>
                <a:gd name="connsiteX153" fmla="*/ 3840481 w 4345388"/>
                <a:gd name="connsiteY153" fmla="*/ 763326 h 1742918"/>
                <a:gd name="connsiteX154" fmla="*/ 3884213 w 4345388"/>
                <a:gd name="connsiteY154" fmla="*/ 926327 h 1742918"/>
                <a:gd name="connsiteX155" fmla="*/ 3896140 w 4345388"/>
                <a:gd name="connsiteY155" fmla="*/ 958133 h 1742918"/>
                <a:gd name="connsiteX156" fmla="*/ 3904091 w 4345388"/>
                <a:gd name="connsiteY156" fmla="*/ 997889 h 1742918"/>
                <a:gd name="connsiteX157" fmla="*/ 3916018 w 4345388"/>
                <a:gd name="connsiteY157" fmla="*/ 1049573 h 1742918"/>
                <a:gd name="connsiteX158" fmla="*/ 3947823 w 4345388"/>
                <a:gd name="connsiteY158" fmla="*/ 1152940 h 1742918"/>
                <a:gd name="connsiteX159" fmla="*/ 3959750 w 4345388"/>
                <a:gd name="connsiteY159" fmla="*/ 1172818 h 1742918"/>
                <a:gd name="connsiteX160" fmla="*/ 3971677 w 4345388"/>
                <a:gd name="connsiteY160" fmla="*/ 1220526 h 1742918"/>
                <a:gd name="connsiteX161" fmla="*/ 3995531 w 4345388"/>
                <a:gd name="connsiteY161" fmla="*/ 1327868 h 1742918"/>
                <a:gd name="connsiteX162" fmla="*/ 4023361 w 4345388"/>
                <a:gd name="connsiteY162" fmla="*/ 1363649 h 1742918"/>
                <a:gd name="connsiteX163" fmla="*/ 4031312 w 4345388"/>
                <a:gd name="connsiteY163" fmla="*/ 1375576 h 1742918"/>
                <a:gd name="connsiteX164" fmla="*/ 4043239 w 4345388"/>
                <a:gd name="connsiteY164" fmla="*/ 1399430 h 1742918"/>
                <a:gd name="connsiteX165" fmla="*/ 4055166 w 4345388"/>
                <a:gd name="connsiteY165" fmla="*/ 1403406 h 1742918"/>
                <a:gd name="connsiteX166" fmla="*/ 4082995 w 4345388"/>
                <a:gd name="connsiteY166" fmla="*/ 1411357 h 1742918"/>
                <a:gd name="connsiteX167" fmla="*/ 4114801 w 4345388"/>
                <a:gd name="connsiteY167" fmla="*/ 1415333 h 1742918"/>
                <a:gd name="connsiteX168" fmla="*/ 4130703 w 4345388"/>
                <a:gd name="connsiteY168" fmla="*/ 1419308 h 1742918"/>
                <a:gd name="connsiteX169" fmla="*/ 4154557 w 4345388"/>
                <a:gd name="connsiteY169" fmla="*/ 1411357 h 1742918"/>
                <a:gd name="connsiteX170" fmla="*/ 4166484 w 4345388"/>
                <a:gd name="connsiteY170" fmla="*/ 1399430 h 1742918"/>
                <a:gd name="connsiteX171" fmla="*/ 4198289 w 4345388"/>
                <a:gd name="connsiteY171" fmla="*/ 1347747 h 1742918"/>
                <a:gd name="connsiteX172" fmla="*/ 4234070 w 4345388"/>
                <a:gd name="connsiteY172" fmla="*/ 1351722 h 1742918"/>
                <a:gd name="connsiteX173" fmla="*/ 4257924 w 4345388"/>
                <a:gd name="connsiteY173" fmla="*/ 1371600 h 1742918"/>
                <a:gd name="connsiteX174" fmla="*/ 4273827 w 4345388"/>
                <a:gd name="connsiteY174" fmla="*/ 1383527 h 1742918"/>
                <a:gd name="connsiteX175" fmla="*/ 4313583 w 4345388"/>
                <a:gd name="connsiteY175" fmla="*/ 1419308 h 1742918"/>
                <a:gd name="connsiteX176" fmla="*/ 4325510 w 4345388"/>
                <a:gd name="connsiteY176" fmla="*/ 1439187 h 1742918"/>
                <a:gd name="connsiteX177" fmla="*/ 4337437 w 4345388"/>
                <a:gd name="connsiteY177" fmla="*/ 1467016 h 1742918"/>
                <a:gd name="connsiteX178" fmla="*/ 4345388 w 4345388"/>
                <a:gd name="connsiteY178" fmla="*/ 1486894 h 1742918"/>
                <a:gd name="connsiteX0" fmla="*/ 0 w 4345388"/>
                <a:gd name="connsiteY0" fmla="*/ 1741336 h 1741336"/>
                <a:gd name="connsiteX1" fmla="*/ 1431235 w 4345388"/>
                <a:gd name="connsiteY1" fmla="*/ 1729409 h 1741336"/>
                <a:gd name="connsiteX2" fmla="*/ 2039511 w 4345388"/>
                <a:gd name="connsiteY2" fmla="*/ 1637969 h 1741336"/>
                <a:gd name="connsiteX3" fmla="*/ 1721458 w 4345388"/>
                <a:gd name="connsiteY3" fmla="*/ 1542554 h 1741336"/>
                <a:gd name="connsiteX4" fmla="*/ 1725434 w 4345388"/>
                <a:gd name="connsiteY4" fmla="*/ 1510748 h 1741336"/>
                <a:gd name="connsiteX5" fmla="*/ 1733385 w 4345388"/>
                <a:gd name="connsiteY5" fmla="*/ 1439187 h 1741336"/>
                <a:gd name="connsiteX6" fmla="*/ 1741336 w 4345388"/>
                <a:gd name="connsiteY6" fmla="*/ 1407381 h 1741336"/>
                <a:gd name="connsiteX7" fmla="*/ 1745312 w 4345388"/>
                <a:gd name="connsiteY7" fmla="*/ 1284136 h 1741336"/>
                <a:gd name="connsiteX8" fmla="*/ 1749287 w 4345388"/>
                <a:gd name="connsiteY8" fmla="*/ 1264258 h 1741336"/>
                <a:gd name="connsiteX9" fmla="*/ 1765190 w 4345388"/>
                <a:gd name="connsiteY9" fmla="*/ 1204623 h 1741336"/>
                <a:gd name="connsiteX10" fmla="*/ 1777117 w 4345388"/>
                <a:gd name="connsiteY10" fmla="*/ 1164867 h 1741336"/>
                <a:gd name="connsiteX11" fmla="*/ 1789044 w 4345388"/>
                <a:gd name="connsiteY11" fmla="*/ 1109207 h 1741336"/>
                <a:gd name="connsiteX12" fmla="*/ 1804947 w 4345388"/>
                <a:gd name="connsiteY12" fmla="*/ 1041621 h 1741336"/>
                <a:gd name="connsiteX13" fmla="*/ 1816874 w 4345388"/>
                <a:gd name="connsiteY13" fmla="*/ 1009816 h 1741336"/>
                <a:gd name="connsiteX14" fmla="*/ 1828801 w 4345388"/>
                <a:gd name="connsiteY14" fmla="*/ 978011 h 1741336"/>
                <a:gd name="connsiteX15" fmla="*/ 1844703 w 4345388"/>
                <a:gd name="connsiteY15" fmla="*/ 950181 h 1741336"/>
                <a:gd name="connsiteX16" fmla="*/ 1848679 w 4345388"/>
                <a:gd name="connsiteY16" fmla="*/ 934279 h 1741336"/>
                <a:gd name="connsiteX17" fmla="*/ 1856630 w 4345388"/>
                <a:gd name="connsiteY17" fmla="*/ 918376 h 1741336"/>
                <a:gd name="connsiteX18" fmla="*/ 1864581 w 4345388"/>
                <a:gd name="connsiteY18" fmla="*/ 894522 h 1741336"/>
                <a:gd name="connsiteX19" fmla="*/ 1876508 w 4345388"/>
                <a:gd name="connsiteY19" fmla="*/ 870668 h 1741336"/>
                <a:gd name="connsiteX20" fmla="*/ 1884460 w 4345388"/>
                <a:gd name="connsiteY20" fmla="*/ 826936 h 1741336"/>
                <a:gd name="connsiteX21" fmla="*/ 1900362 w 4345388"/>
                <a:gd name="connsiteY21" fmla="*/ 775253 h 1741336"/>
                <a:gd name="connsiteX22" fmla="*/ 1904338 w 4345388"/>
                <a:gd name="connsiteY22" fmla="*/ 739472 h 1741336"/>
                <a:gd name="connsiteX23" fmla="*/ 1916265 w 4345388"/>
                <a:gd name="connsiteY23" fmla="*/ 608275 h 1741336"/>
                <a:gd name="connsiteX24" fmla="*/ 1924216 w 4345388"/>
                <a:gd name="connsiteY24" fmla="*/ 548640 h 1741336"/>
                <a:gd name="connsiteX25" fmla="*/ 1940119 w 4345388"/>
                <a:gd name="connsiteY25" fmla="*/ 492981 h 1741336"/>
                <a:gd name="connsiteX26" fmla="*/ 1956021 w 4345388"/>
                <a:gd name="connsiteY26" fmla="*/ 441298 h 1741336"/>
                <a:gd name="connsiteX27" fmla="*/ 1959997 w 4345388"/>
                <a:gd name="connsiteY27" fmla="*/ 417444 h 1741336"/>
                <a:gd name="connsiteX28" fmla="*/ 1963973 w 4345388"/>
                <a:gd name="connsiteY28" fmla="*/ 405517 h 1741336"/>
                <a:gd name="connsiteX29" fmla="*/ 1967948 w 4345388"/>
                <a:gd name="connsiteY29" fmla="*/ 357809 h 1741336"/>
                <a:gd name="connsiteX30" fmla="*/ 1979875 w 4345388"/>
                <a:gd name="connsiteY30" fmla="*/ 294199 h 1741336"/>
                <a:gd name="connsiteX31" fmla="*/ 1987827 w 4345388"/>
                <a:gd name="connsiteY31" fmla="*/ 214686 h 1741336"/>
                <a:gd name="connsiteX32" fmla="*/ 1995778 w 4345388"/>
                <a:gd name="connsiteY32" fmla="*/ 182880 h 1741336"/>
                <a:gd name="connsiteX33" fmla="*/ 1999754 w 4345388"/>
                <a:gd name="connsiteY33" fmla="*/ 163002 h 1741336"/>
                <a:gd name="connsiteX34" fmla="*/ 2003729 w 4345388"/>
                <a:gd name="connsiteY34" fmla="*/ 123246 h 1741336"/>
                <a:gd name="connsiteX35" fmla="*/ 2015656 w 4345388"/>
                <a:gd name="connsiteY35" fmla="*/ 79514 h 1741336"/>
                <a:gd name="connsiteX36" fmla="*/ 2023607 w 4345388"/>
                <a:gd name="connsiteY36" fmla="*/ 59635 h 1741336"/>
                <a:gd name="connsiteX37" fmla="*/ 2055413 w 4345388"/>
                <a:gd name="connsiteY37" fmla="*/ 3976 h 1741336"/>
                <a:gd name="connsiteX38" fmla="*/ 2075291 w 4345388"/>
                <a:gd name="connsiteY38" fmla="*/ 0 h 1741336"/>
                <a:gd name="connsiteX39" fmla="*/ 2083242 w 4345388"/>
                <a:gd name="connsiteY39" fmla="*/ 15903 h 1741336"/>
                <a:gd name="connsiteX40" fmla="*/ 2087218 w 4345388"/>
                <a:gd name="connsiteY40" fmla="*/ 31806 h 1741336"/>
                <a:gd name="connsiteX41" fmla="*/ 2099145 w 4345388"/>
                <a:gd name="connsiteY41" fmla="*/ 79514 h 1741336"/>
                <a:gd name="connsiteX42" fmla="*/ 2103121 w 4345388"/>
                <a:gd name="connsiteY42" fmla="*/ 123246 h 1741336"/>
                <a:gd name="connsiteX43" fmla="*/ 2115047 w 4345388"/>
                <a:gd name="connsiteY43" fmla="*/ 186856 h 1741336"/>
                <a:gd name="connsiteX44" fmla="*/ 2119023 w 4345388"/>
                <a:gd name="connsiteY44" fmla="*/ 198783 h 1741336"/>
                <a:gd name="connsiteX45" fmla="*/ 2134926 w 4345388"/>
                <a:gd name="connsiteY45" fmla="*/ 250467 h 1741336"/>
                <a:gd name="connsiteX46" fmla="*/ 2138901 w 4345388"/>
                <a:gd name="connsiteY46" fmla="*/ 262394 h 1741336"/>
                <a:gd name="connsiteX47" fmla="*/ 2142877 w 4345388"/>
                <a:gd name="connsiteY47" fmla="*/ 286247 h 1741336"/>
                <a:gd name="connsiteX48" fmla="*/ 2146853 w 4345388"/>
                <a:gd name="connsiteY48" fmla="*/ 318053 h 1741336"/>
                <a:gd name="connsiteX49" fmla="*/ 2158780 w 4345388"/>
                <a:gd name="connsiteY49" fmla="*/ 353834 h 1741336"/>
                <a:gd name="connsiteX50" fmla="*/ 2170707 w 4345388"/>
                <a:gd name="connsiteY50" fmla="*/ 377687 h 1741336"/>
                <a:gd name="connsiteX51" fmla="*/ 2182634 w 4345388"/>
                <a:gd name="connsiteY51" fmla="*/ 381663 h 1741336"/>
                <a:gd name="connsiteX52" fmla="*/ 2274074 w 4345388"/>
                <a:gd name="connsiteY52" fmla="*/ 377687 h 1741336"/>
                <a:gd name="connsiteX53" fmla="*/ 2289976 w 4345388"/>
                <a:gd name="connsiteY53" fmla="*/ 365760 h 1741336"/>
                <a:gd name="connsiteX54" fmla="*/ 2313830 w 4345388"/>
                <a:gd name="connsiteY54" fmla="*/ 345882 h 1741336"/>
                <a:gd name="connsiteX55" fmla="*/ 2337684 w 4345388"/>
                <a:gd name="connsiteY55" fmla="*/ 314077 h 1741336"/>
                <a:gd name="connsiteX56" fmla="*/ 2345635 w 4345388"/>
                <a:gd name="connsiteY56" fmla="*/ 290223 h 1741336"/>
                <a:gd name="connsiteX57" fmla="*/ 2361538 w 4345388"/>
                <a:gd name="connsiteY57" fmla="*/ 258418 h 1741336"/>
                <a:gd name="connsiteX58" fmla="*/ 2365514 w 4345388"/>
                <a:gd name="connsiteY58" fmla="*/ 242515 h 1741336"/>
                <a:gd name="connsiteX59" fmla="*/ 2373465 w 4345388"/>
                <a:gd name="connsiteY59" fmla="*/ 222637 h 1741336"/>
                <a:gd name="connsiteX60" fmla="*/ 2377441 w 4345388"/>
                <a:gd name="connsiteY60" fmla="*/ 210710 h 1741336"/>
                <a:gd name="connsiteX61" fmla="*/ 2381416 w 4345388"/>
                <a:gd name="connsiteY61" fmla="*/ 421420 h 1741336"/>
                <a:gd name="connsiteX62" fmla="*/ 2385392 w 4345388"/>
                <a:gd name="connsiteY62" fmla="*/ 441298 h 1741336"/>
                <a:gd name="connsiteX63" fmla="*/ 2393343 w 4345388"/>
                <a:gd name="connsiteY63" fmla="*/ 453225 h 1741336"/>
                <a:gd name="connsiteX64" fmla="*/ 2413221 w 4345388"/>
                <a:gd name="connsiteY64" fmla="*/ 489006 h 1741336"/>
                <a:gd name="connsiteX65" fmla="*/ 2449002 w 4345388"/>
                <a:gd name="connsiteY65" fmla="*/ 477079 h 1741336"/>
                <a:gd name="connsiteX66" fmla="*/ 2468881 w 4345388"/>
                <a:gd name="connsiteY66" fmla="*/ 457200 h 1741336"/>
                <a:gd name="connsiteX67" fmla="*/ 2500686 w 4345388"/>
                <a:gd name="connsiteY67" fmla="*/ 417444 h 1741336"/>
                <a:gd name="connsiteX68" fmla="*/ 2512613 w 4345388"/>
                <a:gd name="connsiteY68" fmla="*/ 405517 h 1741336"/>
                <a:gd name="connsiteX69" fmla="*/ 2524540 w 4345388"/>
                <a:gd name="connsiteY69" fmla="*/ 413468 h 1741336"/>
                <a:gd name="connsiteX70" fmla="*/ 2532491 w 4345388"/>
                <a:gd name="connsiteY70" fmla="*/ 437322 h 1741336"/>
                <a:gd name="connsiteX71" fmla="*/ 2540442 w 4345388"/>
                <a:gd name="connsiteY71" fmla="*/ 457200 h 1741336"/>
                <a:gd name="connsiteX72" fmla="*/ 2544418 w 4345388"/>
                <a:gd name="connsiteY72" fmla="*/ 477079 h 1741336"/>
                <a:gd name="connsiteX73" fmla="*/ 2552369 w 4345388"/>
                <a:gd name="connsiteY73" fmla="*/ 492981 h 1741336"/>
                <a:gd name="connsiteX74" fmla="*/ 2560321 w 4345388"/>
                <a:gd name="connsiteY74" fmla="*/ 512860 h 1741336"/>
                <a:gd name="connsiteX75" fmla="*/ 2564296 w 4345388"/>
                <a:gd name="connsiteY75" fmla="*/ 528762 h 1741336"/>
                <a:gd name="connsiteX76" fmla="*/ 2576223 w 4345388"/>
                <a:gd name="connsiteY76" fmla="*/ 544665 h 1741336"/>
                <a:gd name="connsiteX77" fmla="*/ 2592126 w 4345388"/>
                <a:gd name="connsiteY77" fmla="*/ 568519 h 1741336"/>
                <a:gd name="connsiteX78" fmla="*/ 2604053 w 4345388"/>
                <a:gd name="connsiteY78" fmla="*/ 588397 h 1741336"/>
                <a:gd name="connsiteX79" fmla="*/ 2623931 w 4345388"/>
                <a:gd name="connsiteY79" fmla="*/ 580446 h 1741336"/>
                <a:gd name="connsiteX80" fmla="*/ 2643809 w 4345388"/>
                <a:gd name="connsiteY80" fmla="*/ 552616 h 1741336"/>
                <a:gd name="connsiteX81" fmla="*/ 2663687 w 4345388"/>
                <a:gd name="connsiteY81" fmla="*/ 516835 h 1741336"/>
                <a:gd name="connsiteX82" fmla="*/ 2679590 w 4345388"/>
                <a:gd name="connsiteY82" fmla="*/ 481054 h 1741336"/>
                <a:gd name="connsiteX83" fmla="*/ 2683566 w 4345388"/>
                <a:gd name="connsiteY83" fmla="*/ 469127 h 1741336"/>
                <a:gd name="connsiteX84" fmla="*/ 2691517 w 4345388"/>
                <a:gd name="connsiteY84" fmla="*/ 457200 h 1741336"/>
                <a:gd name="connsiteX85" fmla="*/ 2703444 w 4345388"/>
                <a:gd name="connsiteY85" fmla="*/ 425395 h 1741336"/>
                <a:gd name="connsiteX86" fmla="*/ 2711395 w 4345388"/>
                <a:gd name="connsiteY86" fmla="*/ 409493 h 1741336"/>
                <a:gd name="connsiteX87" fmla="*/ 2735249 w 4345388"/>
                <a:gd name="connsiteY87" fmla="*/ 461176 h 1741336"/>
                <a:gd name="connsiteX88" fmla="*/ 2755127 w 4345388"/>
                <a:gd name="connsiteY88" fmla="*/ 504908 h 1741336"/>
                <a:gd name="connsiteX89" fmla="*/ 2771030 w 4345388"/>
                <a:gd name="connsiteY89" fmla="*/ 556592 h 1741336"/>
                <a:gd name="connsiteX90" fmla="*/ 2775006 w 4345388"/>
                <a:gd name="connsiteY90" fmla="*/ 572494 h 1741336"/>
                <a:gd name="connsiteX91" fmla="*/ 2782957 w 4345388"/>
                <a:gd name="connsiteY91" fmla="*/ 588397 h 1741336"/>
                <a:gd name="connsiteX92" fmla="*/ 2802835 w 4345388"/>
                <a:gd name="connsiteY92" fmla="*/ 624178 h 1741336"/>
                <a:gd name="connsiteX93" fmla="*/ 2818738 w 4345388"/>
                <a:gd name="connsiteY93" fmla="*/ 640080 h 1741336"/>
                <a:gd name="connsiteX94" fmla="*/ 2830665 w 4345388"/>
                <a:gd name="connsiteY94" fmla="*/ 663934 h 1741336"/>
                <a:gd name="connsiteX95" fmla="*/ 2834641 w 4345388"/>
                <a:gd name="connsiteY95" fmla="*/ 679837 h 1741336"/>
                <a:gd name="connsiteX96" fmla="*/ 2846567 w 4345388"/>
                <a:gd name="connsiteY96" fmla="*/ 695740 h 1741336"/>
                <a:gd name="connsiteX97" fmla="*/ 2862470 w 4345388"/>
                <a:gd name="connsiteY97" fmla="*/ 743447 h 1741336"/>
                <a:gd name="connsiteX98" fmla="*/ 2866446 w 4345388"/>
                <a:gd name="connsiteY98" fmla="*/ 759350 h 1741336"/>
                <a:gd name="connsiteX99" fmla="*/ 2882348 w 4345388"/>
                <a:gd name="connsiteY99" fmla="*/ 795131 h 1741336"/>
                <a:gd name="connsiteX100" fmla="*/ 2886324 w 4345388"/>
                <a:gd name="connsiteY100" fmla="*/ 811034 h 1741336"/>
                <a:gd name="connsiteX101" fmla="*/ 2898251 w 4345388"/>
                <a:gd name="connsiteY101" fmla="*/ 834887 h 1741336"/>
                <a:gd name="connsiteX102" fmla="*/ 2910178 w 4345388"/>
                <a:gd name="connsiteY102" fmla="*/ 826936 h 1741336"/>
                <a:gd name="connsiteX103" fmla="*/ 2949934 w 4345388"/>
                <a:gd name="connsiteY103" fmla="*/ 751399 h 1741336"/>
                <a:gd name="connsiteX104" fmla="*/ 2957886 w 4345388"/>
                <a:gd name="connsiteY104" fmla="*/ 703691 h 1741336"/>
                <a:gd name="connsiteX105" fmla="*/ 2977764 w 4345388"/>
                <a:gd name="connsiteY105" fmla="*/ 663934 h 1741336"/>
                <a:gd name="connsiteX106" fmla="*/ 2981740 w 4345388"/>
                <a:gd name="connsiteY106" fmla="*/ 620202 h 1741336"/>
                <a:gd name="connsiteX107" fmla="*/ 3005594 w 4345388"/>
                <a:gd name="connsiteY107" fmla="*/ 576470 h 1741336"/>
                <a:gd name="connsiteX108" fmla="*/ 3025472 w 4345388"/>
                <a:gd name="connsiteY108" fmla="*/ 500933 h 1741336"/>
                <a:gd name="connsiteX109" fmla="*/ 3041374 w 4345388"/>
                <a:gd name="connsiteY109" fmla="*/ 421420 h 1741336"/>
                <a:gd name="connsiteX110" fmla="*/ 3049326 w 4345388"/>
                <a:gd name="connsiteY110" fmla="*/ 405517 h 1741336"/>
                <a:gd name="connsiteX111" fmla="*/ 3061253 w 4345388"/>
                <a:gd name="connsiteY111" fmla="*/ 365760 h 1741336"/>
                <a:gd name="connsiteX112" fmla="*/ 3085107 w 4345388"/>
                <a:gd name="connsiteY112" fmla="*/ 310101 h 1741336"/>
                <a:gd name="connsiteX113" fmla="*/ 3101009 w 4345388"/>
                <a:gd name="connsiteY113" fmla="*/ 349858 h 1741336"/>
                <a:gd name="connsiteX114" fmla="*/ 3104985 w 4345388"/>
                <a:gd name="connsiteY114" fmla="*/ 373712 h 1741336"/>
                <a:gd name="connsiteX115" fmla="*/ 3116912 w 4345388"/>
                <a:gd name="connsiteY115" fmla="*/ 429371 h 1741336"/>
                <a:gd name="connsiteX116" fmla="*/ 3136790 w 4345388"/>
                <a:gd name="connsiteY116" fmla="*/ 489006 h 1741336"/>
                <a:gd name="connsiteX117" fmla="*/ 3180522 w 4345388"/>
                <a:gd name="connsiteY117" fmla="*/ 652007 h 1741336"/>
                <a:gd name="connsiteX118" fmla="*/ 3196425 w 4345388"/>
                <a:gd name="connsiteY118" fmla="*/ 703691 h 1741336"/>
                <a:gd name="connsiteX119" fmla="*/ 3220279 w 4345388"/>
                <a:gd name="connsiteY119" fmla="*/ 807058 h 1741336"/>
                <a:gd name="connsiteX120" fmla="*/ 3248108 w 4345388"/>
                <a:gd name="connsiteY120" fmla="*/ 898498 h 1741336"/>
                <a:gd name="connsiteX121" fmla="*/ 3252084 w 4345388"/>
                <a:gd name="connsiteY121" fmla="*/ 926327 h 1741336"/>
                <a:gd name="connsiteX122" fmla="*/ 3267987 w 4345388"/>
                <a:gd name="connsiteY122" fmla="*/ 966084 h 1741336"/>
                <a:gd name="connsiteX123" fmla="*/ 3271962 w 4345388"/>
                <a:gd name="connsiteY123" fmla="*/ 978011 h 1741336"/>
                <a:gd name="connsiteX124" fmla="*/ 3283889 w 4345388"/>
                <a:gd name="connsiteY124" fmla="*/ 981987 h 1741336"/>
                <a:gd name="connsiteX125" fmla="*/ 3291841 w 4345388"/>
                <a:gd name="connsiteY125" fmla="*/ 974035 h 1741336"/>
                <a:gd name="connsiteX126" fmla="*/ 3307743 w 4345388"/>
                <a:gd name="connsiteY126" fmla="*/ 942230 h 1741336"/>
                <a:gd name="connsiteX127" fmla="*/ 3315694 w 4345388"/>
                <a:gd name="connsiteY127" fmla="*/ 918376 h 1741336"/>
                <a:gd name="connsiteX128" fmla="*/ 3335573 w 4345388"/>
                <a:gd name="connsiteY128" fmla="*/ 950181 h 1741336"/>
                <a:gd name="connsiteX129" fmla="*/ 3367378 w 4345388"/>
                <a:gd name="connsiteY129" fmla="*/ 1021743 h 1741336"/>
                <a:gd name="connsiteX130" fmla="*/ 3399183 w 4345388"/>
                <a:gd name="connsiteY130" fmla="*/ 1077402 h 1741336"/>
                <a:gd name="connsiteX131" fmla="*/ 3415086 w 4345388"/>
                <a:gd name="connsiteY131" fmla="*/ 1073427 h 1741336"/>
                <a:gd name="connsiteX132" fmla="*/ 3430988 w 4345388"/>
                <a:gd name="connsiteY132" fmla="*/ 1045597 h 1741336"/>
                <a:gd name="connsiteX133" fmla="*/ 3454842 w 4345388"/>
                <a:gd name="connsiteY133" fmla="*/ 993914 h 1741336"/>
                <a:gd name="connsiteX134" fmla="*/ 3478696 w 4345388"/>
                <a:gd name="connsiteY134" fmla="*/ 942230 h 1741336"/>
                <a:gd name="connsiteX135" fmla="*/ 3490623 w 4345388"/>
                <a:gd name="connsiteY135" fmla="*/ 938254 h 1741336"/>
                <a:gd name="connsiteX136" fmla="*/ 3522428 w 4345388"/>
                <a:gd name="connsiteY136" fmla="*/ 981987 h 1741336"/>
                <a:gd name="connsiteX137" fmla="*/ 3538331 w 4345388"/>
                <a:gd name="connsiteY137" fmla="*/ 1001865 h 1741336"/>
                <a:gd name="connsiteX138" fmla="*/ 3582063 w 4345388"/>
                <a:gd name="connsiteY138" fmla="*/ 1085354 h 1741336"/>
                <a:gd name="connsiteX139" fmla="*/ 3609893 w 4345388"/>
                <a:gd name="connsiteY139" fmla="*/ 1137037 h 1741336"/>
                <a:gd name="connsiteX140" fmla="*/ 3629771 w 4345388"/>
                <a:gd name="connsiteY140" fmla="*/ 1184745 h 1741336"/>
                <a:gd name="connsiteX141" fmla="*/ 3641698 w 4345388"/>
                <a:gd name="connsiteY141" fmla="*/ 1200647 h 1741336"/>
                <a:gd name="connsiteX142" fmla="*/ 3653625 w 4345388"/>
                <a:gd name="connsiteY142" fmla="*/ 1228477 h 1741336"/>
                <a:gd name="connsiteX143" fmla="*/ 3665552 w 4345388"/>
                <a:gd name="connsiteY143" fmla="*/ 1216550 h 1741336"/>
                <a:gd name="connsiteX144" fmla="*/ 3721211 w 4345388"/>
                <a:gd name="connsiteY144" fmla="*/ 1045597 h 1741336"/>
                <a:gd name="connsiteX145" fmla="*/ 3768919 w 4345388"/>
                <a:gd name="connsiteY145" fmla="*/ 882595 h 1741336"/>
                <a:gd name="connsiteX146" fmla="*/ 3776870 w 4345388"/>
                <a:gd name="connsiteY146" fmla="*/ 830912 h 1741336"/>
                <a:gd name="connsiteX147" fmla="*/ 3792773 w 4345388"/>
                <a:gd name="connsiteY147" fmla="*/ 795131 h 1741336"/>
                <a:gd name="connsiteX148" fmla="*/ 3800724 w 4345388"/>
                <a:gd name="connsiteY148" fmla="*/ 771277 h 1741336"/>
                <a:gd name="connsiteX149" fmla="*/ 3808675 w 4345388"/>
                <a:gd name="connsiteY149" fmla="*/ 735496 h 1741336"/>
                <a:gd name="connsiteX150" fmla="*/ 3824578 w 4345388"/>
                <a:gd name="connsiteY150" fmla="*/ 711642 h 1741336"/>
                <a:gd name="connsiteX151" fmla="*/ 3828554 w 4345388"/>
                <a:gd name="connsiteY151" fmla="*/ 723569 h 1741336"/>
                <a:gd name="connsiteX152" fmla="*/ 3836505 w 4345388"/>
                <a:gd name="connsiteY152" fmla="*/ 735496 h 1741336"/>
                <a:gd name="connsiteX153" fmla="*/ 3840481 w 4345388"/>
                <a:gd name="connsiteY153" fmla="*/ 763326 h 1741336"/>
                <a:gd name="connsiteX154" fmla="*/ 3884213 w 4345388"/>
                <a:gd name="connsiteY154" fmla="*/ 926327 h 1741336"/>
                <a:gd name="connsiteX155" fmla="*/ 3896140 w 4345388"/>
                <a:gd name="connsiteY155" fmla="*/ 958133 h 1741336"/>
                <a:gd name="connsiteX156" fmla="*/ 3904091 w 4345388"/>
                <a:gd name="connsiteY156" fmla="*/ 997889 h 1741336"/>
                <a:gd name="connsiteX157" fmla="*/ 3916018 w 4345388"/>
                <a:gd name="connsiteY157" fmla="*/ 1049573 h 1741336"/>
                <a:gd name="connsiteX158" fmla="*/ 3947823 w 4345388"/>
                <a:gd name="connsiteY158" fmla="*/ 1152940 h 1741336"/>
                <a:gd name="connsiteX159" fmla="*/ 3959750 w 4345388"/>
                <a:gd name="connsiteY159" fmla="*/ 1172818 h 1741336"/>
                <a:gd name="connsiteX160" fmla="*/ 3971677 w 4345388"/>
                <a:gd name="connsiteY160" fmla="*/ 1220526 h 1741336"/>
                <a:gd name="connsiteX161" fmla="*/ 3995531 w 4345388"/>
                <a:gd name="connsiteY161" fmla="*/ 1327868 h 1741336"/>
                <a:gd name="connsiteX162" fmla="*/ 4023361 w 4345388"/>
                <a:gd name="connsiteY162" fmla="*/ 1363649 h 1741336"/>
                <a:gd name="connsiteX163" fmla="*/ 4031312 w 4345388"/>
                <a:gd name="connsiteY163" fmla="*/ 1375576 h 1741336"/>
                <a:gd name="connsiteX164" fmla="*/ 4043239 w 4345388"/>
                <a:gd name="connsiteY164" fmla="*/ 1399430 h 1741336"/>
                <a:gd name="connsiteX165" fmla="*/ 4055166 w 4345388"/>
                <a:gd name="connsiteY165" fmla="*/ 1403406 h 1741336"/>
                <a:gd name="connsiteX166" fmla="*/ 4082995 w 4345388"/>
                <a:gd name="connsiteY166" fmla="*/ 1411357 h 1741336"/>
                <a:gd name="connsiteX167" fmla="*/ 4114801 w 4345388"/>
                <a:gd name="connsiteY167" fmla="*/ 1415333 h 1741336"/>
                <a:gd name="connsiteX168" fmla="*/ 4130703 w 4345388"/>
                <a:gd name="connsiteY168" fmla="*/ 1419308 h 1741336"/>
                <a:gd name="connsiteX169" fmla="*/ 4154557 w 4345388"/>
                <a:gd name="connsiteY169" fmla="*/ 1411357 h 1741336"/>
                <a:gd name="connsiteX170" fmla="*/ 4166484 w 4345388"/>
                <a:gd name="connsiteY170" fmla="*/ 1399430 h 1741336"/>
                <a:gd name="connsiteX171" fmla="*/ 4198289 w 4345388"/>
                <a:gd name="connsiteY171" fmla="*/ 1347747 h 1741336"/>
                <a:gd name="connsiteX172" fmla="*/ 4234070 w 4345388"/>
                <a:gd name="connsiteY172" fmla="*/ 1351722 h 1741336"/>
                <a:gd name="connsiteX173" fmla="*/ 4257924 w 4345388"/>
                <a:gd name="connsiteY173" fmla="*/ 1371600 h 1741336"/>
                <a:gd name="connsiteX174" fmla="*/ 4273827 w 4345388"/>
                <a:gd name="connsiteY174" fmla="*/ 1383527 h 1741336"/>
                <a:gd name="connsiteX175" fmla="*/ 4313583 w 4345388"/>
                <a:gd name="connsiteY175" fmla="*/ 1419308 h 1741336"/>
                <a:gd name="connsiteX176" fmla="*/ 4325510 w 4345388"/>
                <a:gd name="connsiteY176" fmla="*/ 1439187 h 1741336"/>
                <a:gd name="connsiteX177" fmla="*/ 4337437 w 4345388"/>
                <a:gd name="connsiteY177" fmla="*/ 1467016 h 1741336"/>
                <a:gd name="connsiteX178" fmla="*/ 4345388 w 4345388"/>
                <a:gd name="connsiteY178" fmla="*/ 1486894 h 1741336"/>
                <a:gd name="connsiteX0" fmla="*/ 0 w 4345388"/>
                <a:gd name="connsiteY0" fmla="*/ 1741336 h 1741336"/>
                <a:gd name="connsiteX1" fmla="*/ 1431235 w 4345388"/>
                <a:gd name="connsiteY1" fmla="*/ 1729409 h 1741336"/>
                <a:gd name="connsiteX2" fmla="*/ 2039511 w 4345388"/>
                <a:gd name="connsiteY2" fmla="*/ 1637969 h 1741336"/>
                <a:gd name="connsiteX3" fmla="*/ 1721458 w 4345388"/>
                <a:gd name="connsiteY3" fmla="*/ 1542554 h 1741336"/>
                <a:gd name="connsiteX4" fmla="*/ 1725434 w 4345388"/>
                <a:gd name="connsiteY4" fmla="*/ 1510748 h 1741336"/>
                <a:gd name="connsiteX5" fmla="*/ 1733385 w 4345388"/>
                <a:gd name="connsiteY5" fmla="*/ 1439187 h 1741336"/>
                <a:gd name="connsiteX6" fmla="*/ 1741336 w 4345388"/>
                <a:gd name="connsiteY6" fmla="*/ 1407381 h 1741336"/>
                <a:gd name="connsiteX7" fmla="*/ 1745312 w 4345388"/>
                <a:gd name="connsiteY7" fmla="*/ 1284136 h 1741336"/>
                <a:gd name="connsiteX8" fmla="*/ 1749287 w 4345388"/>
                <a:gd name="connsiteY8" fmla="*/ 1264258 h 1741336"/>
                <a:gd name="connsiteX9" fmla="*/ 1765190 w 4345388"/>
                <a:gd name="connsiteY9" fmla="*/ 1204623 h 1741336"/>
                <a:gd name="connsiteX10" fmla="*/ 1777117 w 4345388"/>
                <a:gd name="connsiteY10" fmla="*/ 1164867 h 1741336"/>
                <a:gd name="connsiteX11" fmla="*/ 1789044 w 4345388"/>
                <a:gd name="connsiteY11" fmla="*/ 1109207 h 1741336"/>
                <a:gd name="connsiteX12" fmla="*/ 1804947 w 4345388"/>
                <a:gd name="connsiteY12" fmla="*/ 1041621 h 1741336"/>
                <a:gd name="connsiteX13" fmla="*/ 1816874 w 4345388"/>
                <a:gd name="connsiteY13" fmla="*/ 1009816 h 1741336"/>
                <a:gd name="connsiteX14" fmla="*/ 1828801 w 4345388"/>
                <a:gd name="connsiteY14" fmla="*/ 978011 h 1741336"/>
                <a:gd name="connsiteX15" fmla="*/ 1844703 w 4345388"/>
                <a:gd name="connsiteY15" fmla="*/ 950181 h 1741336"/>
                <a:gd name="connsiteX16" fmla="*/ 1848679 w 4345388"/>
                <a:gd name="connsiteY16" fmla="*/ 934279 h 1741336"/>
                <a:gd name="connsiteX17" fmla="*/ 1856630 w 4345388"/>
                <a:gd name="connsiteY17" fmla="*/ 918376 h 1741336"/>
                <a:gd name="connsiteX18" fmla="*/ 1864581 w 4345388"/>
                <a:gd name="connsiteY18" fmla="*/ 894522 h 1741336"/>
                <a:gd name="connsiteX19" fmla="*/ 1876508 w 4345388"/>
                <a:gd name="connsiteY19" fmla="*/ 870668 h 1741336"/>
                <a:gd name="connsiteX20" fmla="*/ 1884460 w 4345388"/>
                <a:gd name="connsiteY20" fmla="*/ 826936 h 1741336"/>
                <a:gd name="connsiteX21" fmla="*/ 1900362 w 4345388"/>
                <a:gd name="connsiteY21" fmla="*/ 775253 h 1741336"/>
                <a:gd name="connsiteX22" fmla="*/ 1904338 w 4345388"/>
                <a:gd name="connsiteY22" fmla="*/ 739472 h 1741336"/>
                <a:gd name="connsiteX23" fmla="*/ 1916265 w 4345388"/>
                <a:gd name="connsiteY23" fmla="*/ 608275 h 1741336"/>
                <a:gd name="connsiteX24" fmla="*/ 1924216 w 4345388"/>
                <a:gd name="connsiteY24" fmla="*/ 548640 h 1741336"/>
                <a:gd name="connsiteX25" fmla="*/ 1940119 w 4345388"/>
                <a:gd name="connsiteY25" fmla="*/ 492981 h 1741336"/>
                <a:gd name="connsiteX26" fmla="*/ 1956021 w 4345388"/>
                <a:gd name="connsiteY26" fmla="*/ 441298 h 1741336"/>
                <a:gd name="connsiteX27" fmla="*/ 1959997 w 4345388"/>
                <a:gd name="connsiteY27" fmla="*/ 417444 h 1741336"/>
                <a:gd name="connsiteX28" fmla="*/ 1963973 w 4345388"/>
                <a:gd name="connsiteY28" fmla="*/ 405517 h 1741336"/>
                <a:gd name="connsiteX29" fmla="*/ 1967948 w 4345388"/>
                <a:gd name="connsiteY29" fmla="*/ 357809 h 1741336"/>
                <a:gd name="connsiteX30" fmla="*/ 1979875 w 4345388"/>
                <a:gd name="connsiteY30" fmla="*/ 294199 h 1741336"/>
                <a:gd name="connsiteX31" fmla="*/ 1987827 w 4345388"/>
                <a:gd name="connsiteY31" fmla="*/ 214686 h 1741336"/>
                <a:gd name="connsiteX32" fmla="*/ 1995778 w 4345388"/>
                <a:gd name="connsiteY32" fmla="*/ 182880 h 1741336"/>
                <a:gd name="connsiteX33" fmla="*/ 1999754 w 4345388"/>
                <a:gd name="connsiteY33" fmla="*/ 163002 h 1741336"/>
                <a:gd name="connsiteX34" fmla="*/ 2003729 w 4345388"/>
                <a:gd name="connsiteY34" fmla="*/ 123246 h 1741336"/>
                <a:gd name="connsiteX35" fmla="*/ 2015656 w 4345388"/>
                <a:gd name="connsiteY35" fmla="*/ 79514 h 1741336"/>
                <a:gd name="connsiteX36" fmla="*/ 2023607 w 4345388"/>
                <a:gd name="connsiteY36" fmla="*/ 59635 h 1741336"/>
                <a:gd name="connsiteX37" fmla="*/ 2055413 w 4345388"/>
                <a:gd name="connsiteY37" fmla="*/ 3976 h 1741336"/>
                <a:gd name="connsiteX38" fmla="*/ 2075291 w 4345388"/>
                <a:gd name="connsiteY38" fmla="*/ 0 h 1741336"/>
                <a:gd name="connsiteX39" fmla="*/ 2083242 w 4345388"/>
                <a:gd name="connsiteY39" fmla="*/ 15903 h 1741336"/>
                <a:gd name="connsiteX40" fmla="*/ 2087218 w 4345388"/>
                <a:gd name="connsiteY40" fmla="*/ 31806 h 1741336"/>
                <a:gd name="connsiteX41" fmla="*/ 2099145 w 4345388"/>
                <a:gd name="connsiteY41" fmla="*/ 79514 h 1741336"/>
                <a:gd name="connsiteX42" fmla="*/ 2103121 w 4345388"/>
                <a:gd name="connsiteY42" fmla="*/ 123246 h 1741336"/>
                <a:gd name="connsiteX43" fmla="*/ 2115047 w 4345388"/>
                <a:gd name="connsiteY43" fmla="*/ 186856 h 1741336"/>
                <a:gd name="connsiteX44" fmla="*/ 2119023 w 4345388"/>
                <a:gd name="connsiteY44" fmla="*/ 198783 h 1741336"/>
                <a:gd name="connsiteX45" fmla="*/ 2134926 w 4345388"/>
                <a:gd name="connsiteY45" fmla="*/ 250467 h 1741336"/>
                <a:gd name="connsiteX46" fmla="*/ 2138901 w 4345388"/>
                <a:gd name="connsiteY46" fmla="*/ 262394 h 1741336"/>
                <a:gd name="connsiteX47" fmla="*/ 2142877 w 4345388"/>
                <a:gd name="connsiteY47" fmla="*/ 286247 h 1741336"/>
                <a:gd name="connsiteX48" fmla="*/ 2146853 w 4345388"/>
                <a:gd name="connsiteY48" fmla="*/ 318053 h 1741336"/>
                <a:gd name="connsiteX49" fmla="*/ 2158780 w 4345388"/>
                <a:gd name="connsiteY49" fmla="*/ 353834 h 1741336"/>
                <a:gd name="connsiteX50" fmla="*/ 2170707 w 4345388"/>
                <a:gd name="connsiteY50" fmla="*/ 377687 h 1741336"/>
                <a:gd name="connsiteX51" fmla="*/ 2182634 w 4345388"/>
                <a:gd name="connsiteY51" fmla="*/ 381663 h 1741336"/>
                <a:gd name="connsiteX52" fmla="*/ 2274074 w 4345388"/>
                <a:gd name="connsiteY52" fmla="*/ 377687 h 1741336"/>
                <a:gd name="connsiteX53" fmla="*/ 2289976 w 4345388"/>
                <a:gd name="connsiteY53" fmla="*/ 365760 h 1741336"/>
                <a:gd name="connsiteX54" fmla="*/ 2313830 w 4345388"/>
                <a:gd name="connsiteY54" fmla="*/ 345882 h 1741336"/>
                <a:gd name="connsiteX55" fmla="*/ 2337684 w 4345388"/>
                <a:gd name="connsiteY55" fmla="*/ 314077 h 1741336"/>
                <a:gd name="connsiteX56" fmla="*/ 2345635 w 4345388"/>
                <a:gd name="connsiteY56" fmla="*/ 290223 h 1741336"/>
                <a:gd name="connsiteX57" fmla="*/ 2361538 w 4345388"/>
                <a:gd name="connsiteY57" fmla="*/ 258418 h 1741336"/>
                <a:gd name="connsiteX58" fmla="*/ 2365514 w 4345388"/>
                <a:gd name="connsiteY58" fmla="*/ 242515 h 1741336"/>
                <a:gd name="connsiteX59" fmla="*/ 2373465 w 4345388"/>
                <a:gd name="connsiteY59" fmla="*/ 222637 h 1741336"/>
                <a:gd name="connsiteX60" fmla="*/ 2377441 w 4345388"/>
                <a:gd name="connsiteY60" fmla="*/ 210710 h 1741336"/>
                <a:gd name="connsiteX61" fmla="*/ 2381416 w 4345388"/>
                <a:gd name="connsiteY61" fmla="*/ 421420 h 1741336"/>
                <a:gd name="connsiteX62" fmla="*/ 2385392 w 4345388"/>
                <a:gd name="connsiteY62" fmla="*/ 441298 h 1741336"/>
                <a:gd name="connsiteX63" fmla="*/ 2393343 w 4345388"/>
                <a:gd name="connsiteY63" fmla="*/ 453225 h 1741336"/>
                <a:gd name="connsiteX64" fmla="*/ 2413221 w 4345388"/>
                <a:gd name="connsiteY64" fmla="*/ 489006 h 1741336"/>
                <a:gd name="connsiteX65" fmla="*/ 2449002 w 4345388"/>
                <a:gd name="connsiteY65" fmla="*/ 477079 h 1741336"/>
                <a:gd name="connsiteX66" fmla="*/ 2468881 w 4345388"/>
                <a:gd name="connsiteY66" fmla="*/ 457200 h 1741336"/>
                <a:gd name="connsiteX67" fmla="*/ 2500686 w 4345388"/>
                <a:gd name="connsiteY67" fmla="*/ 417444 h 1741336"/>
                <a:gd name="connsiteX68" fmla="*/ 2512613 w 4345388"/>
                <a:gd name="connsiteY68" fmla="*/ 405517 h 1741336"/>
                <a:gd name="connsiteX69" fmla="*/ 2524540 w 4345388"/>
                <a:gd name="connsiteY69" fmla="*/ 413468 h 1741336"/>
                <a:gd name="connsiteX70" fmla="*/ 2532491 w 4345388"/>
                <a:gd name="connsiteY70" fmla="*/ 437322 h 1741336"/>
                <a:gd name="connsiteX71" fmla="*/ 2540442 w 4345388"/>
                <a:gd name="connsiteY71" fmla="*/ 457200 h 1741336"/>
                <a:gd name="connsiteX72" fmla="*/ 2544418 w 4345388"/>
                <a:gd name="connsiteY72" fmla="*/ 477079 h 1741336"/>
                <a:gd name="connsiteX73" fmla="*/ 2552369 w 4345388"/>
                <a:gd name="connsiteY73" fmla="*/ 492981 h 1741336"/>
                <a:gd name="connsiteX74" fmla="*/ 2560321 w 4345388"/>
                <a:gd name="connsiteY74" fmla="*/ 512860 h 1741336"/>
                <a:gd name="connsiteX75" fmla="*/ 2564296 w 4345388"/>
                <a:gd name="connsiteY75" fmla="*/ 528762 h 1741336"/>
                <a:gd name="connsiteX76" fmla="*/ 2576223 w 4345388"/>
                <a:gd name="connsiteY76" fmla="*/ 544665 h 1741336"/>
                <a:gd name="connsiteX77" fmla="*/ 2592126 w 4345388"/>
                <a:gd name="connsiteY77" fmla="*/ 568519 h 1741336"/>
                <a:gd name="connsiteX78" fmla="*/ 2604053 w 4345388"/>
                <a:gd name="connsiteY78" fmla="*/ 588397 h 1741336"/>
                <a:gd name="connsiteX79" fmla="*/ 2623931 w 4345388"/>
                <a:gd name="connsiteY79" fmla="*/ 580446 h 1741336"/>
                <a:gd name="connsiteX80" fmla="*/ 2643809 w 4345388"/>
                <a:gd name="connsiteY80" fmla="*/ 552616 h 1741336"/>
                <a:gd name="connsiteX81" fmla="*/ 2663687 w 4345388"/>
                <a:gd name="connsiteY81" fmla="*/ 516835 h 1741336"/>
                <a:gd name="connsiteX82" fmla="*/ 2679590 w 4345388"/>
                <a:gd name="connsiteY82" fmla="*/ 481054 h 1741336"/>
                <a:gd name="connsiteX83" fmla="*/ 2683566 w 4345388"/>
                <a:gd name="connsiteY83" fmla="*/ 469127 h 1741336"/>
                <a:gd name="connsiteX84" fmla="*/ 2691517 w 4345388"/>
                <a:gd name="connsiteY84" fmla="*/ 457200 h 1741336"/>
                <a:gd name="connsiteX85" fmla="*/ 2703444 w 4345388"/>
                <a:gd name="connsiteY85" fmla="*/ 425395 h 1741336"/>
                <a:gd name="connsiteX86" fmla="*/ 2711395 w 4345388"/>
                <a:gd name="connsiteY86" fmla="*/ 409493 h 1741336"/>
                <a:gd name="connsiteX87" fmla="*/ 2735249 w 4345388"/>
                <a:gd name="connsiteY87" fmla="*/ 461176 h 1741336"/>
                <a:gd name="connsiteX88" fmla="*/ 2755127 w 4345388"/>
                <a:gd name="connsiteY88" fmla="*/ 504908 h 1741336"/>
                <a:gd name="connsiteX89" fmla="*/ 2771030 w 4345388"/>
                <a:gd name="connsiteY89" fmla="*/ 556592 h 1741336"/>
                <a:gd name="connsiteX90" fmla="*/ 2775006 w 4345388"/>
                <a:gd name="connsiteY90" fmla="*/ 572494 h 1741336"/>
                <a:gd name="connsiteX91" fmla="*/ 2782957 w 4345388"/>
                <a:gd name="connsiteY91" fmla="*/ 588397 h 1741336"/>
                <a:gd name="connsiteX92" fmla="*/ 2802835 w 4345388"/>
                <a:gd name="connsiteY92" fmla="*/ 624178 h 1741336"/>
                <a:gd name="connsiteX93" fmla="*/ 2818738 w 4345388"/>
                <a:gd name="connsiteY93" fmla="*/ 640080 h 1741336"/>
                <a:gd name="connsiteX94" fmla="*/ 2830665 w 4345388"/>
                <a:gd name="connsiteY94" fmla="*/ 663934 h 1741336"/>
                <a:gd name="connsiteX95" fmla="*/ 2834641 w 4345388"/>
                <a:gd name="connsiteY95" fmla="*/ 679837 h 1741336"/>
                <a:gd name="connsiteX96" fmla="*/ 2846567 w 4345388"/>
                <a:gd name="connsiteY96" fmla="*/ 695740 h 1741336"/>
                <a:gd name="connsiteX97" fmla="*/ 2862470 w 4345388"/>
                <a:gd name="connsiteY97" fmla="*/ 743447 h 1741336"/>
                <a:gd name="connsiteX98" fmla="*/ 2866446 w 4345388"/>
                <a:gd name="connsiteY98" fmla="*/ 759350 h 1741336"/>
                <a:gd name="connsiteX99" fmla="*/ 2882348 w 4345388"/>
                <a:gd name="connsiteY99" fmla="*/ 795131 h 1741336"/>
                <a:gd name="connsiteX100" fmla="*/ 2886324 w 4345388"/>
                <a:gd name="connsiteY100" fmla="*/ 811034 h 1741336"/>
                <a:gd name="connsiteX101" fmla="*/ 2898251 w 4345388"/>
                <a:gd name="connsiteY101" fmla="*/ 834887 h 1741336"/>
                <a:gd name="connsiteX102" fmla="*/ 2910178 w 4345388"/>
                <a:gd name="connsiteY102" fmla="*/ 826936 h 1741336"/>
                <a:gd name="connsiteX103" fmla="*/ 2949934 w 4345388"/>
                <a:gd name="connsiteY103" fmla="*/ 751399 h 1741336"/>
                <a:gd name="connsiteX104" fmla="*/ 2957886 w 4345388"/>
                <a:gd name="connsiteY104" fmla="*/ 703691 h 1741336"/>
                <a:gd name="connsiteX105" fmla="*/ 2977764 w 4345388"/>
                <a:gd name="connsiteY105" fmla="*/ 663934 h 1741336"/>
                <a:gd name="connsiteX106" fmla="*/ 2981740 w 4345388"/>
                <a:gd name="connsiteY106" fmla="*/ 620202 h 1741336"/>
                <a:gd name="connsiteX107" fmla="*/ 3005594 w 4345388"/>
                <a:gd name="connsiteY107" fmla="*/ 576470 h 1741336"/>
                <a:gd name="connsiteX108" fmla="*/ 3025472 w 4345388"/>
                <a:gd name="connsiteY108" fmla="*/ 500933 h 1741336"/>
                <a:gd name="connsiteX109" fmla="*/ 3041374 w 4345388"/>
                <a:gd name="connsiteY109" fmla="*/ 421420 h 1741336"/>
                <a:gd name="connsiteX110" fmla="*/ 3049326 w 4345388"/>
                <a:gd name="connsiteY110" fmla="*/ 405517 h 1741336"/>
                <a:gd name="connsiteX111" fmla="*/ 3061253 w 4345388"/>
                <a:gd name="connsiteY111" fmla="*/ 365760 h 1741336"/>
                <a:gd name="connsiteX112" fmla="*/ 3085107 w 4345388"/>
                <a:gd name="connsiteY112" fmla="*/ 310101 h 1741336"/>
                <a:gd name="connsiteX113" fmla="*/ 3101009 w 4345388"/>
                <a:gd name="connsiteY113" fmla="*/ 349858 h 1741336"/>
                <a:gd name="connsiteX114" fmla="*/ 3104985 w 4345388"/>
                <a:gd name="connsiteY114" fmla="*/ 373712 h 1741336"/>
                <a:gd name="connsiteX115" fmla="*/ 3116912 w 4345388"/>
                <a:gd name="connsiteY115" fmla="*/ 429371 h 1741336"/>
                <a:gd name="connsiteX116" fmla="*/ 3136790 w 4345388"/>
                <a:gd name="connsiteY116" fmla="*/ 489006 h 1741336"/>
                <a:gd name="connsiteX117" fmla="*/ 3180522 w 4345388"/>
                <a:gd name="connsiteY117" fmla="*/ 652007 h 1741336"/>
                <a:gd name="connsiteX118" fmla="*/ 3196425 w 4345388"/>
                <a:gd name="connsiteY118" fmla="*/ 703691 h 1741336"/>
                <a:gd name="connsiteX119" fmla="*/ 3220279 w 4345388"/>
                <a:gd name="connsiteY119" fmla="*/ 807058 h 1741336"/>
                <a:gd name="connsiteX120" fmla="*/ 3248108 w 4345388"/>
                <a:gd name="connsiteY120" fmla="*/ 898498 h 1741336"/>
                <a:gd name="connsiteX121" fmla="*/ 3252084 w 4345388"/>
                <a:gd name="connsiteY121" fmla="*/ 926327 h 1741336"/>
                <a:gd name="connsiteX122" fmla="*/ 3267987 w 4345388"/>
                <a:gd name="connsiteY122" fmla="*/ 966084 h 1741336"/>
                <a:gd name="connsiteX123" fmla="*/ 3271962 w 4345388"/>
                <a:gd name="connsiteY123" fmla="*/ 978011 h 1741336"/>
                <a:gd name="connsiteX124" fmla="*/ 3283889 w 4345388"/>
                <a:gd name="connsiteY124" fmla="*/ 981987 h 1741336"/>
                <a:gd name="connsiteX125" fmla="*/ 3291841 w 4345388"/>
                <a:gd name="connsiteY125" fmla="*/ 974035 h 1741336"/>
                <a:gd name="connsiteX126" fmla="*/ 3307743 w 4345388"/>
                <a:gd name="connsiteY126" fmla="*/ 942230 h 1741336"/>
                <a:gd name="connsiteX127" fmla="*/ 3315694 w 4345388"/>
                <a:gd name="connsiteY127" fmla="*/ 918376 h 1741336"/>
                <a:gd name="connsiteX128" fmla="*/ 3335573 w 4345388"/>
                <a:gd name="connsiteY128" fmla="*/ 950181 h 1741336"/>
                <a:gd name="connsiteX129" fmla="*/ 3367378 w 4345388"/>
                <a:gd name="connsiteY129" fmla="*/ 1021743 h 1741336"/>
                <a:gd name="connsiteX130" fmla="*/ 3399183 w 4345388"/>
                <a:gd name="connsiteY130" fmla="*/ 1077402 h 1741336"/>
                <a:gd name="connsiteX131" fmla="*/ 3415086 w 4345388"/>
                <a:gd name="connsiteY131" fmla="*/ 1073427 h 1741336"/>
                <a:gd name="connsiteX132" fmla="*/ 3430988 w 4345388"/>
                <a:gd name="connsiteY132" fmla="*/ 1045597 h 1741336"/>
                <a:gd name="connsiteX133" fmla="*/ 3454842 w 4345388"/>
                <a:gd name="connsiteY133" fmla="*/ 993914 h 1741336"/>
                <a:gd name="connsiteX134" fmla="*/ 3478696 w 4345388"/>
                <a:gd name="connsiteY134" fmla="*/ 942230 h 1741336"/>
                <a:gd name="connsiteX135" fmla="*/ 3490623 w 4345388"/>
                <a:gd name="connsiteY135" fmla="*/ 938254 h 1741336"/>
                <a:gd name="connsiteX136" fmla="*/ 3522428 w 4345388"/>
                <a:gd name="connsiteY136" fmla="*/ 981987 h 1741336"/>
                <a:gd name="connsiteX137" fmla="*/ 3538331 w 4345388"/>
                <a:gd name="connsiteY137" fmla="*/ 1001865 h 1741336"/>
                <a:gd name="connsiteX138" fmla="*/ 3582063 w 4345388"/>
                <a:gd name="connsiteY138" fmla="*/ 1085354 h 1741336"/>
                <a:gd name="connsiteX139" fmla="*/ 3609893 w 4345388"/>
                <a:gd name="connsiteY139" fmla="*/ 1137037 h 1741336"/>
                <a:gd name="connsiteX140" fmla="*/ 3629771 w 4345388"/>
                <a:gd name="connsiteY140" fmla="*/ 1184745 h 1741336"/>
                <a:gd name="connsiteX141" fmla="*/ 3641698 w 4345388"/>
                <a:gd name="connsiteY141" fmla="*/ 1200647 h 1741336"/>
                <a:gd name="connsiteX142" fmla="*/ 3653625 w 4345388"/>
                <a:gd name="connsiteY142" fmla="*/ 1228477 h 1741336"/>
                <a:gd name="connsiteX143" fmla="*/ 3665552 w 4345388"/>
                <a:gd name="connsiteY143" fmla="*/ 1216550 h 1741336"/>
                <a:gd name="connsiteX144" fmla="*/ 3721211 w 4345388"/>
                <a:gd name="connsiteY144" fmla="*/ 1045597 h 1741336"/>
                <a:gd name="connsiteX145" fmla="*/ 3768919 w 4345388"/>
                <a:gd name="connsiteY145" fmla="*/ 882595 h 1741336"/>
                <a:gd name="connsiteX146" fmla="*/ 3776870 w 4345388"/>
                <a:gd name="connsiteY146" fmla="*/ 830912 h 1741336"/>
                <a:gd name="connsiteX147" fmla="*/ 3792773 w 4345388"/>
                <a:gd name="connsiteY147" fmla="*/ 795131 h 1741336"/>
                <a:gd name="connsiteX148" fmla="*/ 3800724 w 4345388"/>
                <a:gd name="connsiteY148" fmla="*/ 771277 h 1741336"/>
                <a:gd name="connsiteX149" fmla="*/ 3808675 w 4345388"/>
                <a:gd name="connsiteY149" fmla="*/ 735496 h 1741336"/>
                <a:gd name="connsiteX150" fmla="*/ 3824578 w 4345388"/>
                <a:gd name="connsiteY150" fmla="*/ 711642 h 1741336"/>
                <a:gd name="connsiteX151" fmla="*/ 3828554 w 4345388"/>
                <a:gd name="connsiteY151" fmla="*/ 723569 h 1741336"/>
                <a:gd name="connsiteX152" fmla="*/ 3836505 w 4345388"/>
                <a:gd name="connsiteY152" fmla="*/ 735496 h 1741336"/>
                <a:gd name="connsiteX153" fmla="*/ 3840481 w 4345388"/>
                <a:gd name="connsiteY153" fmla="*/ 763326 h 1741336"/>
                <a:gd name="connsiteX154" fmla="*/ 3884213 w 4345388"/>
                <a:gd name="connsiteY154" fmla="*/ 926327 h 1741336"/>
                <a:gd name="connsiteX155" fmla="*/ 3896140 w 4345388"/>
                <a:gd name="connsiteY155" fmla="*/ 958133 h 1741336"/>
                <a:gd name="connsiteX156" fmla="*/ 3904091 w 4345388"/>
                <a:gd name="connsiteY156" fmla="*/ 997889 h 1741336"/>
                <a:gd name="connsiteX157" fmla="*/ 3916018 w 4345388"/>
                <a:gd name="connsiteY157" fmla="*/ 1049573 h 1741336"/>
                <a:gd name="connsiteX158" fmla="*/ 3947823 w 4345388"/>
                <a:gd name="connsiteY158" fmla="*/ 1152940 h 1741336"/>
                <a:gd name="connsiteX159" fmla="*/ 3959750 w 4345388"/>
                <a:gd name="connsiteY159" fmla="*/ 1172818 h 1741336"/>
                <a:gd name="connsiteX160" fmla="*/ 3971677 w 4345388"/>
                <a:gd name="connsiteY160" fmla="*/ 1220526 h 1741336"/>
                <a:gd name="connsiteX161" fmla="*/ 3995531 w 4345388"/>
                <a:gd name="connsiteY161" fmla="*/ 1327868 h 1741336"/>
                <a:gd name="connsiteX162" fmla="*/ 4023361 w 4345388"/>
                <a:gd name="connsiteY162" fmla="*/ 1363649 h 1741336"/>
                <a:gd name="connsiteX163" fmla="*/ 4031312 w 4345388"/>
                <a:gd name="connsiteY163" fmla="*/ 1375576 h 1741336"/>
                <a:gd name="connsiteX164" fmla="*/ 4043239 w 4345388"/>
                <a:gd name="connsiteY164" fmla="*/ 1399430 h 1741336"/>
                <a:gd name="connsiteX165" fmla="*/ 4055166 w 4345388"/>
                <a:gd name="connsiteY165" fmla="*/ 1403406 h 1741336"/>
                <a:gd name="connsiteX166" fmla="*/ 4082995 w 4345388"/>
                <a:gd name="connsiteY166" fmla="*/ 1411357 h 1741336"/>
                <a:gd name="connsiteX167" fmla="*/ 4114801 w 4345388"/>
                <a:gd name="connsiteY167" fmla="*/ 1415333 h 1741336"/>
                <a:gd name="connsiteX168" fmla="*/ 4130703 w 4345388"/>
                <a:gd name="connsiteY168" fmla="*/ 1419308 h 1741336"/>
                <a:gd name="connsiteX169" fmla="*/ 4154557 w 4345388"/>
                <a:gd name="connsiteY169" fmla="*/ 1411357 h 1741336"/>
                <a:gd name="connsiteX170" fmla="*/ 4166484 w 4345388"/>
                <a:gd name="connsiteY170" fmla="*/ 1399430 h 1741336"/>
                <a:gd name="connsiteX171" fmla="*/ 4198289 w 4345388"/>
                <a:gd name="connsiteY171" fmla="*/ 1347747 h 1741336"/>
                <a:gd name="connsiteX172" fmla="*/ 4234070 w 4345388"/>
                <a:gd name="connsiteY172" fmla="*/ 1351722 h 1741336"/>
                <a:gd name="connsiteX173" fmla="*/ 4257924 w 4345388"/>
                <a:gd name="connsiteY173" fmla="*/ 1371600 h 1741336"/>
                <a:gd name="connsiteX174" fmla="*/ 4273827 w 4345388"/>
                <a:gd name="connsiteY174" fmla="*/ 1383527 h 1741336"/>
                <a:gd name="connsiteX175" fmla="*/ 4313583 w 4345388"/>
                <a:gd name="connsiteY175" fmla="*/ 1419308 h 1741336"/>
                <a:gd name="connsiteX176" fmla="*/ 4325510 w 4345388"/>
                <a:gd name="connsiteY176" fmla="*/ 1439187 h 1741336"/>
                <a:gd name="connsiteX177" fmla="*/ 4337437 w 4345388"/>
                <a:gd name="connsiteY177" fmla="*/ 1467016 h 1741336"/>
                <a:gd name="connsiteX178" fmla="*/ 4345388 w 4345388"/>
                <a:gd name="connsiteY178" fmla="*/ 1486894 h 1741336"/>
                <a:gd name="connsiteX0" fmla="*/ 0 w 4345388"/>
                <a:gd name="connsiteY0" fmla="*/ 1741336 h 1748296"/>
                <a:gd name="connsiteX1" fmla="*/ 1423284 w 4345388"/>
                <a:gd name="connsiteY1" fmla="*/ 1745311 h 1748296"/>
                <a:gd name="connsiteX2" fmla="*/ 2039511 w 4345388"/>
                <a:gd name="connsiteY2" fmla="*/ 1637969 h 1748296"/>
                <a:gd name="connsiteX3" fmla="*/ 1721458 w 4345388"/>
                <a:gd name="connsiteY3" fmla="*/ 1542554 h 1748296"/>
                <a:gd name="connsiteX4" fmla="*/ 1725434 w 4345388"/>
                <a:gd name="connsiteY4" fmla="*/ 1510748 h 1748296"/>
                <a:gd name="connsiteX5" fmla="*/ 1733385 w 4345388"/>
                <a:gd name="connsiteY5" fmla="*/ 1439187 h 1748296"/>
                <a:gd name="connsiteX6" fmla="*/ 1741336 w 4345388"/>
                <a:gd name="connsiteY6" fmla="*/ 1407381 h 1748296"/>
                <a:gd name="connsiteX7" fmla="*/ 1745312 w 4345388"/>
                <a:gd name="connsiteY7" fmla="*/ 1284136 h 1748296"/>
                <a:gd name="connsiteX8" fmla="*/ 1749287 w 4345388"/>
                <a:gd name="connsiteY8" fmla="*/ 1264258 h 1748296"/>
                <a:gd name="connsiteX9" fmla="*/ 1765190 w 4345388"/>
                <a:gd name="connsiteY9" fmla="*/ 1204623 h 1748296"/>
                <a:gd name="connsiteX10" fmla="*/ 1777117 w 4345388"/>
                <a:gd name="connsiteY10" fmla="*/ 1164867 h 1748296"/>
                <a:gd name="connsiteX11" fmla="*/ 1789044 w 4345388"/>
                <a:gd name="connsiteY11" fmla="*/ 1109207 h 1748296"/>
                <a:gd name="connsiteX12" fmla="*/ 1804947 w 4345388"/>
                <a:gd name="connsiteY12" fmla="*/ 1041621 h 1748296"/>
                <a:gd name="connsiteX13" fmla="*/ 1816874 w 4345388"/>
                <a:gd name="connsiteY13" fmla="*/ 1009816 h 1748296"/>
                <a:gd name="connsiteX14" fmla="*/ 1828801 w 4345388"/>
                <a:gd name="connsiteY14" fmla="*/ 978011 h 1748296"/>
                <a:gd name="connsiteX15" fmla="*/ 1844703 w 4345388"/>
                <a:gd name="connsiteY15" fmla="*/ 950181 h 1748296"/>
                <a:gd name="connsiteX16" fmla="*/ 1848679 w 4345388"/>
                <a:gd name="connsiteY16" fmla="*/ 934279 h 1748296"/>
                <a:gd name="connsiteX17" fmla="*/ 1856630 w 4345388"/>
                <a:gd name="connsiteY17" fmla="*/ 918376 h 1748296"/>
                <a:gd name="connsiteX18" fmla="*/ 1864581 w 4345388"/>
                <a:gd name="connsiteY18" fmla="*/ 894522 h 1748296"/>
                <a:gd name="connsiteX19" fmla="*/ 1876508 w 4345388"/>
                <a:gd name="connsiteY19" fmla="*/ 870668 h 1748296"/>
                <a:gd name="connsiteX20" fmla="*/ 1884460 w 4345388"/>
                <a:gd name="connsiteY20" fmla="*/ 826936 h 1748296"/>
                <a:gd name="connsiteX21" fmla="*/ 1900362 w 4345388"/>
                <a:gd name="connsiteY21" fmla="*/ 775253 h 1748296"/>
                <a:gd name="connsiteX22" fmla="*/ 1904338 w 4345388"/>
                <a:gd name="connsiteY22" fmla="*/ 739472 h 1748296"/>
                <a:gd name="connsiteX23" fmla="*/ 1916265 w 4345388"/>
                <a:gd name="connsiteY23" fmla="*/ 608275 h 1748296"/>
                <a:gd name="connsiteX24" fmla="*/ 1924216 w 4345388"/>
                <a:gd name="connsiteY24" fmla="*/ 548640 h 1748296"/>
                <a:gd name="connsiteX25" fmla="*/ 1940119 w 4345388"/>
                <a:gd name="connsiteY25" fmla="*/ 492981 h 1748296"/>
                <a:gd name="connsiteX26" fmla="*/ 1956021 w 4345388"/>
                <a:gd name="connsiteY26" fmla="*/ 441298 h 1748296"/>
                <a:gd name="connsiteX27" fmla="*/ 1959997 w 4345388"/>
                <a:gd name="connsiteY27" fmla="*/ 417444 h 1748296"/>
                <a:gd name="connsiteX28" fmla="*/ 1963973 w 4345388"/>
                <a:gd name="connsiteY28" fmla="*/ 405517 h 1748296"/>
                <a:gd name="connsiteX29" fmla="*/ 1967948 w 4345388"/>
                <a:gd name="connsiteY29" fmla="*/ 357809 h 1748296"/>
                <a:gd name="connsiteX30" fmla="*/ 1979875 w 4345388"/>
                <a:gd name="connsiteY30" fmla="*/ 294199 h 1748296"/>
                <a:gd name="connsiteX31" fmla="*/ 1987827 w 4345388"/>
                <a:gd name="connsiteY31" fmla="*/ 214686 h 1748296"/>
                <a:gd name="connsiteX32" fmla="*/ 1995778 w 4345388"/>
                <a:gd name="connsiteY32" fmla="*/ 182880 h 1748296"/>
                <a:gd name="connsiteX33" fmla="*/ 1999754 w 4345388"/>
                <a:gd name="connsiteY33" fmla="*/ 163002 h 1748296"/>
                <a:gd name="connsiteX34" fmla="*/ 2003729 w 4345388"/>
                <a:gd name="connsiteY34" fmla="*/ 123246 h 1748296"/>
                <a:gd name="connsiteX35" fmla="*/ 2015656 w 4345388"/>
                <a:gd name="connsiteY35" fmla="*/ 79514 h 1748296"/>
                <a:gd name="connsiteX36" fmla="*/ 2023607 w 4345388"/>
                <a:gd name="connsiteY36" fmla="*/ 59635 h 1748296"/>
                <a:gd name="connsiteX37" fmla="*/ 2055413 w 4345388"/>
                <a:gd name="connsiteY37" fmla="*/ 3976 h 1748296"/>
                <a:gd name="connsiteX38" fmla="*/ 2075291 w 4345388"/>
                <a:gd name="connsiteY38" fmla="*/ 0 h 1748296"/>
                <a:gd name="connsiteX39" fmla="*/ 2083242 w 4345388"/>
                <a:gd name="connsiteY39" fmla="*/ 15903 h 1748296"/>
                <a:gd name="connsiteX40" fmla="*/ 2087218 w 4345388"/>
                <a:gd name="connsiteY40" fmla="*/ 31806 h 1748296"/>
                <a:gd name="connsiteX41" fmla="*/ 2099145 w 4345388"/>
                <a:gd name="connsiteY41" fmla="*/ 79514 h 1748296"/>
                <a:gd name="connsiteX42" fmla="*/ 2103121 w 4345388"/>
                <a:gd name="connsiteY42" fmla="*/ 123246 h 1748296"/>
                <a:gd name="connsiteX43" fmla="*/ 2115047 w 4345388"/>
                <a:gd name="connsiteY43" fmla="*/ 186856 h 1748296"/>
                <a:gd name="connsiteX44" fmla="*/ 2119023 w 4345388"/>
                <a:gd name="connsiteY44" fmla="*/ 198783 h 1748296"/>
                <a:gd name="connsiteX45" fmla="*/ 2134926 w 4345388"/>
                <a:gd name="connsiteY45" fmla="*/ 250467 h 1748296"/>
                <a:gd name="connsiteX46" fmla="*/ 2138901 w 4345388"/>
                <a:gd name="connsiteY46" fmla="*/ 262394 h 1748296"/>
                <a:gd name="connsiteX47" fmla="*/ 2142877 w 4345388"/>
                <a:gd name="connsiteY47" fmla="*/ 286247 h 1748296"/>
                <a:gd name="connsiteX48" fmla="*/ 2146853 w 4345388"/>
                <a:gd name="connsiteY48" fmla="*/ 318053 h 1748296"/>
                <a:gd name="connsiteX49" fmla="*/ 2158780 w 4345388"/>
                <a:gd name="connsiteY49" fmla="*/ 353834 h 1748296"/>
                <a:gd name="connsiteX50" fmla="*/ 2170707 w 4345388"/>
                <a:gd name="connsiteY50" fmla="*/ 377687 h 1748296"/>
                <a:gd name="connsiteX51" fmla="*/ 2182634 w 4345388"/>
                <a:gd name="connsiteY51" fmla="*/ 381663 h 1748296"/>
                <a:gd name="connsiteX52" fmla="*/ 2274074 w 4345388"/>
                <a:gd name="connsiteY52" fmla="*/ 377687 h 1748296"/>
                <a:gd name="connsiteX53" fmla="*/ 2289976 w 4345388"/>
                <a:gd name="connsiteY53" fmla="*/ 365760 h 1748296"/>
                <a:gd name="connsiteX54" fmla="*/ 2313830 w 4345388"/>
                <a:gd name="connsiteY54" fmla="*/ 345882 h 1748296"/>
                <a:gd name="connsiteX55" fmla="*/ 2337684 w 4345388"/>
                <a:gd name="connsiteY55" fmla="*/ 314077 h 1748296"/>
                <a:gd name="connsiteX56" fmla="*/ 2345635 w 4345388"/>
                <a:gd name="connsiteY56" fmla="*/ 290223 h 1748296"/>
                <a:gd name="connsiteX57" fmla="*/ 2361538 w 4345388"/>
                <a:gd name="connsiteY57" fmla="*/ 258418 h 1748296"/>
                <a:gd name="connsiteX58" fmla="*/ 2365514 w 4345388"/>
                <a:gd name="connsiteY58" fmla="*/ 242515 h 1748296"/>
                <a:gd name="connsiteX59" fmla="*/ 2373465 w 4345388"/>
                <a:gd name="connsiteY59" fmla="*/ 222637 h 1748296"/>
                <a:gd name="connsiteX60" fmla="*/ 2377441 w 4345388"/>
                <a:gd name="connsiteY60" fmla="*/ 210710 h 1748296"/>
                <a:gd name="connsiteX61" fmla="*/ 2381416 w 4345388"/>
                <a:gd name="connsiteY61" fmla="*/ 421420 h 1748296"/>
                <a:gd name="connsiteX62" fmla="*/ 2385392 w 4345388"/>
                <a:gd name="connsiteY62" fmla="*/ 441298 h 1748296"/>
                <a:gd name="connsiteX63" fmla="*/ 2393343 w 4345388"/>
                <a:gd name="connsiteY63" fmla="*/ 453225 h 1748296"/>
                <a:gd name="connsiteX64" fmla="*/ 2413221 w 4345388"/>
                <a:gd name="connsiteY64" fmla="*/ 489006 h 1748296"/>
                <a:gd name="connsiteX65" fmla="*/ 2449002 w 4345388"/>
                <a:gd name="connsiteY65" fmla="*/ 477079 h 1748296"/>
                <a:gd name="connsiteX66" fmla="*/ 2468881 w 4345388"/>
                <a:gd name="connsiteY66" fmla="*/ 457200 h 1748296"/>
                <a:gd name="connsiteX67" fmla="*/ 2500686 w 4345388"/>
                <a:gd name="connsiteY67" fmla="*/ 417444 h 1748296"/>
                <a:gd name="connsiteX68" fmla="*/ 2512613 w 4345388"/>
                <a:gd name="connsiteY68" fmla="*/ 405517 h 1748296"/>
                <a:gd name="connsiteX69" fmla="*/ 2524540 w 4345388"/>
                <a:gd name="connsiteY69" fmla="*/ 413468 h 1748296"/>
                <a:gd name="connsiteX70" fmla="*/ 2532491 w 4345388"/>
                <a:gd name="connsiteY70" fmla="*/ 437322 h 1748296"/>
                <a:gd name="connsiteX71" fmla="*/ 2540442 w 4345388"/>
                <a:gd name="connsiteY71" fmla="*/ 457200 h 1748296"/>
                <a:gd name="connsiteX72" fmla="*/ 2544418 w 4345388"/>
                <a:gd name="connsiteY72" fmla="*/ 477079 h 1748296"/>
                <a:gd name="connsiteX73" fmla="*/ 2552369 w 4345388"/>
                <a:gd name="connsiteY73" fmla="*/ 492981 h 1748296"/>
                <a:gd name="connsiteX74" fmla="*/ 2560321 w 4345388"/>
                <a:gd name="connsiteY74" fmla="*/ 512860 h 1748296"/>
                <a:gd name="connsiteX75" fmla="*/ 2564296 w 4345388"/>
                <a:gd name="connsiteY75" fmla="*/ 528762 h 1748296"/>
                <a:gd name="connsiteX76" fmla="*/ 2576223 w 4345388"/>
                <a:gd name="connsiteY76" fmla="*/ 544665 h 1748296"/>
                <a:gd name="connsiteX77" fmla="*/ 2592126 w 4345388"/>
                <a:gd name="connsiteY77" fmla="*/ 568519 h 1748296"/>
                <a:gd name="connsiteX78" fmla="*/ 2604053 w 4345388"/>
                <a:gd name="connsiteY78" fmla="*/ 588397 h 1748296"/>
                <a:gd name="connsiteX79" fmla="*/ 2623931 w 4345388"/>
                <a:gd name="connsiteY79" fmla="*/ 580446 h 1748296"/>
                <a:gd name="connsiteX80" fmla="*/ 2643809 w 4345388"/>
                <a:gd name="connsiteY80" fmla="*/ 552616 h 1748296"/>
                <a:gd name="connsiteX81" fmla="*/ 2663687 w 4345388"/>
                <a:gd name="connsiteY81" fmla="*/ 516835 h 1748296"/>
                <a:gd name="connsiteX82" fmla="*/ 2679590 w 4345388"/>
                <a:gd name="connsiteY82" fmla="*/ 481054 h 1748296"/>
                <a:gd name="connsiteX83" fmla="*/ 2683566 w 4345388"/>
                <a:gd name="connsiteY83" fmla="*/ 469127 h 1748296"/>
                <a:gd name="connsiteX84" fmla="*/ 2691517 w 4345388"/>
                <a:gd name="connsiteY84" fmla="*/ 457200 h 1748296"/>
                <a:gd name="connsiteX85" fmla="*/ 2703444 w 4345388"/>
                <a:gd name="connsiteY85" fmla="*/ 425395 h 1748296"/>
                <a:gd name="connsiteX86" fmla="*/ 2711395 w 4345388"/>
                <a:gd name="connsiteY86" fmla="*/ 409493 h 1748296"/>
                <a:gd name="connsiteX87" fmla="*/ 2735249 w 4345388"/>
                <a:gd name="connsiteY87" fmla="*/ 461176 h 1748296"/>
                <a:gd name="connsiteX88" fmla="*/ 2755127 w 4345388"/>
                <a:gd name="connsiteY88" fmla="*/ 504908 h 1748296"/>
                <a:gd name="connsiteX89" fmla="*/ 2771030 w 4345388"/>
                <a:gd name="connsiteY89" fmla="*/ 556592 h 1748296"/>
                <a:gd name="connsiteX90" fmla="*/ 2775006 w 4345388"/>
                <a:gd name="connsiteY90" fmla="*/ 572494 h 1748296"/>
                <a:gd name="connsiteX91" fmla="*/ 2782957 w 4345388"/>
                <a:gd name="connsiteY91" fmla="*/ 588397 h 1748296"/>
                <a:gd name="connsiteX92" fmla="*/ 2802835 w 4345388"/>
                <a:gd name="connsiteY92" fmla="*/ 624178 h 1748296"/>
                <a:gd name="connsiteX93" fmla="*/ 2818738 w 4345388"/>
                <a:gd name="connsiteY93" fmla="*/ 640080 h 1748296"/>
                <a:gd name="connsiteX94" fmla="*/ 2830665 w 4345388"/>
                <a:gd name="connsiteY94" fmla="*/ 663934 h 1748296"/>
                <a:gd name="connsiteX95" fmla="*/ 2834641 w 4345388"/>
                <a:gd name="connsiteY95" fmla="*/ 679837 h 1748296"/>
                <a:gd name="connsiteX96" fmla="*/ 2846567 w 4345388"/>
                <a:gd name="connsiteY96" fmla="*/ 695740 h 1748296"/>
                <a:gd name="connsiteX97" fmla="*/ 2862470 w 4345388"/>
                <a:gd name="connsiteY97" fmla="*/ 743447 h 1748296"/>
                <a:gd name="connsiteX98" fmla="*/ 2866446 w 4345388"/>
                <a:gd name="connsiteY98" fmla="*/ 759350 h 1748296"/>
                <a:gd name="connsiteX99" fmla="*/ 2882348 w 4345388"/>
                <a:gd name="connsiteY99" fmla="*/ 795131 h 1748296"/>
                <a:gd name="connsiteX100" fmla="*/ 2886324 w 4345388"/>
                <a:gd name="connsiteY100" fmla="*/ 811034 h 1748296"/>
                <a:gd name="connsiteX101" fmla="*/ 2898251 w 4345388"/>
                <a:gd name="connsiteY101" fmla="*/ 834887 h 1748296"/>
                <a:gd name="connsiteX102" fmla="*/ 2910178 w 4345388"/>
                <a:gd name="connsiteY102" fmla="*/ 826936 h 1748296"/>
                <a:gd name="connsiteX103" fmla="*/ 2949934 w 4345388"/>
                <a:gd name="connsiteY103" fmla="*/ 751399 h 1748296"/>
                <a:gd name="connsiteX104" fmla="*/ 2957886 w 4345388"/>
                <a:gd name="connsiteY104" fmla="*/ 703691 h 1748296"/>
                <a:gd name="connsiteX105" fmla="*/ 2977764 w 4345388"/>
                <a:gd name="connsiteY105" fmla="*/ 663934 h 1748296"/>
                <a:gd name="connsiteX106" fmla="*/ 2981740 w 4345388"/>
                <a:gd name="connsiteY106" fmla="*/ 620202 h 1748296"/>
                <a:gd name="connsiteX107" fmla="*/ 3005594 w 4345388"/>
                <a:gd name="connsiteY107" fmla="*/ 576470 h 1748296"/>
                <a:gd name="connsiteX108" fmla="*/ 3025472 w 4345388"/>
                <a:gd name="connsiteY108" fmla="*/ 500933 h 1748296"/>
                <a:gd name="connsiteX109" fmla="*/ 3041374 w 4345388"/>
                <a:gd name="connsiteY109" fmla="*/ 421420 h 1748296"/>
                <a:gd name="connsiteX110" fmla="*/ 3049326 w 4345388"/>
                <a:gd name="connsiteY110" fmla="*/ 405517 h 1748296"/>
                <a:gd name="connsiteX111" fmla="*/ 3061253 w 4345388"/>
                <a:gd name="connsiteY111" fmla="*/ 365760 h 1748296"/>
                <a:gd name="connsiteX112" fmla="*/ 3085107 w 4345388"/>
                <a:gd name="connsiteY112" fmla="*/ 310101 h 1748296"/>
                <a:gd name="connsiteX113" fmla="*/ 3101009 w 4345388"/>
                <a:gd name="connsiteY113" fmla="*/ 349858 h 1748296"/>
                <a:gd name="connsiteX114" fmla="*/ 3104985 w 4345388"/>
                <a:gd name="connsiteY114" fmla="*/ 373712 h 1748296"/>
                <a:gd name="connsiteX115" fmla="*/ 3116912 w 4345388"/>
                <a:gd name="connsiteY115" fmla="*/ 429371 h 1748296"/>
                <a:gd name="connsiteX116" fmla="*/ 3136790 w 4345388"/>
                <a:gd name="connsiteY116" fmla="*/ 489006 h 1748296"/>
                <a:gd name="connsiteX117" fmla="*/ 3180522 w 4345388"/>
                <a:gd name="connsiteY117" fmla="*/ 652007 h 1748296"/>
                <a:gd name="connsiteX118" fmla="*/ 3196425 w 4345388"/>
                <a:gd name="connsiteY118" fmla="*/ 703691 h 1748296"/>
                <a:gd name="connsiteX119" fmla="*/ 3220279 w 4345388"/>
                <a:gd name="connsiteY119" fmla="*/ 807058 h 1748296"/>
                <a:gd name="connsiteX120" fmla="*/ 3248108 w 4345388"/>
                <a:gd name="connsiteY120" fmla="*/ 898498 h 1748296"/>
                <a:gd name="connsiteX121" fmla="*/ 3252084 w 4345388"/>
                <a:gd name="connsiteY121" fmla="*/ 926327 h 1748296"/>
                <a:gd name="connsiteX122" fmla="*/ 3267987 w 4345388"/>
                <a:gd name="connsiteY122" fmla="*/ 966084 h 1748296"/>
                <a:gd name="connsiteX123" fmla="*/ 3271962 w 4345388"/>
                <a:gd name="connsiteY123" fmla="*/ 978011 h 1748296"/>
                <a:gd name="connsiteX124" fmla="*/ 3283889 w 4345388"/>
                <a:gd name="connsiteY124" fmla="*/ 981987 h 1748296"/>
                <a:gd name="connsiteX125" fmla="*/ 3291841 w 4345388"/>
                <a:gd name="connsiteY125" fmla="*/ 974035 h 1748296"/>
                <a:gd name="connsiteX126" fmla="*/ 3307743 w 4345388"/>
                <a:gd name="connsiteY126" fmla="*/ 942230 h 1748296"/>
                <a:gd name="connsiteX127" fmla="*/ 3315694 w 4345388"/>
                <a:gd name="connsiteY127" fmla="*/ 918376 h 1748296"/>
                <a:gd name="connsiteX128" fmla="*/ 3335573 w 4345388"/>
                <a:gd name="connsiteY128" fmla="*/ 950181 h 1748296"/>
                <a:gd name="connsiteX129" fmla="*/ 3367378 w 4345388"/>
                <a:gd name="connsiteY129" fmla="*/ 1021743 h 1748296"/>
                <a:gd name="connsiteX130" fmla="*/ 3399183 w 4345388"/>
                <a:gd name="connsiteY130" fmla="*/ 1077402 h 1748296"/>
                <a:gd name="connsiteX131" fmla="*/ 3415086 w 4345388"/>
                <a:gd name="connsiteY131" fmla="*/ 1073427 h 1748296"/>
                <a:gd name="connsiteX132" fmla="*/ 3430988 w 4345388"/>
                <a:gd name="connsiteY132" fmla="*/ 1045597 h 1748296"/>
                <a:gd name="connsiteX133" fmla="*/ 3454842 w 4345388"/>
                <a:gd name="connsiteY133" fmla="*/ 993914 h 1748296"/>
                <a:gd name="connsiteX134" fmla="*/ 3478696 w 4345388"/>
                <a:gd name="connsiteY134" fmla="*/ 942230 h 1748296"/>
                <a:gd name="connsiteX135" fmla="*/ 3490623 w 4345388"/>
                <a:gd name="connsiteY135" fmla="*/ 938254 h 1748296"/>
                <a:gd name="connsiteX136" fmla="*/ 3522428 w 4345388"/>
                <a:gd name="connsiteY136" fmla="*/ 981987 h 1748296"/>
                <a:gd name="connsiteX137" fmla="*/ 3538331 w 4345388"/>
                <a:gd name="connsiteY137" fmla="*/ 1001865 h 1748296"/>
                <a:gd name="connsiteX138" fmla="*/ 3582063 w 4345388"/>
                <a:gd name="connsiteY138" fmla="*/ 1085354 h 1748296"/>
                <a:gd name="connsiteX139" fmla="*/ 3609893 w 4345388"/>
                <a:gd name="connsiteY139" fmla="*/ 1137037 h 1748296"/>
                <a:gd name="connsiteX140" fmla="*/ 3629771 w 4345388"/>
                <a:gd name="connsiteY140" fmla="*/ 1184745 h 1748296"/>
                <a:gd name="connsiteX141" fmla="*/ 3641698 w 4345388"/>
                <a:gd name="connsiteY141" fmla="*/ 1200647 h 1748296"/>
                <a:gd name="connsiteX142" fmla="*/ 3653625 w 4345388"/>
                <a:gd name="connsiteY142" fmla="*/ 1228477 h 1748296"/>
                <a:gd name="connsiteX143" fmla="*/ 3665552 w 4345388"/>
                <a:gd name="connsiteY143" fmla="*/ 1216550 h 1748296"/>
                <a:gd name="connsiteX144" fmla="*/ 3721211 w 4345388"/>
                <a:gd name="connsiteY144" fmla="*/ 1045597 h 1748296"/>
                <a:gd name="connsiteX145" fmla="*/ 3768919 w 4345388"/>
                <a:gd name="connsiteY145" fmla="*/ 882595 h 1748296"/>
                <a:gd name="connsiteX146" fmla="*/ 3776870 w 4345388"/>
                <a:gd name="connsiteY146" fmla="*/ 830912 h 1748296"/>
                <a:gd name="connsiteX147" fmla="*/ 3792773 w 4345388"/>
                <a:gd name="connsiteY147" fmla="*/ 795131 h 1748296"/>
                <a:gd name="connsiteX148" fmla="*/ 3800724 w 4345388"/>
                <a:gd name="connsiteY148" fmla="*/ 771277 h 1748296"/>
                <a:gd name="connsiteX149" fmla="*/ 3808675 w 4345388"/>
                <a:gd name="connsiteY149" fmla="*/ 735496 h 1748296"/>
                <a:gd name="connsiteX150" fmla="*/ 3824578 w 4345388"/>
                <a:gd name="connsiteY150" fmla="*/ 711642 h 1748296"/>
                <a:gd name="connsiteX151" fmla="*/ 3828554 w 4345388"/>
                <a:gd name="connsiteY151" fmla="*/ 723569 h 1748296"/>
                <a:gd name="connsiteX152" fmla="*/ 3836505 w 4345388"/>
                <a:gd name="connsiteY152" fmla="*/ 735496 h 1748296"/>
                <a:gd name="connsiteX153" fmla="*/ 3840481 w 4345388"/>
                <a:gd name="connsiteY153" fmla="*/ 763326 h 1748296"/>
                <a:gd name="connsiteX154" fmla="*/ 3884213 w 4345388"/>
                <a:gd name="connsiteY154" fmla="*/ 926327 h 1748296"/>
                <a:gd name="connsiteX155" fmla="*/ 3896140 w 4345388"/>
                <a:gd name="connsiteY155" fmla="*/ 958133 h 1748296"/>
                <a:gd name="connsiteX156" fmla="*/ 3904091 w 4345388"/>
                <a:gd name="connsiteY156" fmla="*/ 997889 h 1748296"/>
                <a:gd name="connsiteX157" fmla="*/ 3916018 w 4345388"/>
                <a:gd name="connsiteY157" fmla="*/ 1049573 h 1748296"/>
                <a:gd name="connsiteX158" fmla="*/ 3947823 w 4345388"/>
                <a:gd name="connsiteY158" fmla="*/ 1152940 h 1748296"/>
                <a:gd name="connsiteX159" fmla="*/ 3959750 w 4345388"/>
                <a:gd name="connsiteY159" fmla="*/ 1172818 h 1748296"/>
                <a:gd name="connsiteX160" fmla="*/ 3971677 w 4345388"/>
                <a:gd name="connsiteY160" fmla="*/ 1220526 h 1748296"/>
                <a:gd name="connsiteX161" fmla="*/ 3995531 w 4345388"/>
                <a:gd name="connsiteY161" fmla="*/ 1327868 h 1748296"/>
                <a:gd name="connsiteX162" fmla="*/ 4023361 w 4345388"/>
                <a:gd name="connsiteY162" fmla="*/ 1363649 h 1748296"/>
                <a:gd name="connsiteX163" fmla="*/ 4031312 w 4345388"/>
                <a:gd name="connsiteY163" fmla="*/ 1375576 h 1748296"/>
                <a:gd name="connsiteX164" fmla="*/ 4043239 w 4345388"/>
                <a:gd name="connsiteY164" fmla="*/ 1399430 h 1748296"/>
                <a:gd name="connsiteX165" fmla="*/ 4055166 w 4345388"/>
                <a:gd name="connsiteY165" fmla="*/ 1403406 h 1748296"/>
                <a:gd name="connsiteX166" fmla="*/ 4082995 w 4345388"/>
                <a:gd name="connsiteY166" fmla="*/ 1411357 h 1748296"/>
                <a:gd name="connsiteX167" fmla="*/ 4114801 w 4345388"/>
                <a:gd name="connsiteY167" fmla="*/ 1415333 h 1748296"/>
                <a:gd name="connsiteX168" fmla="*/ 4130703 w 4345388"/>
                <a:gd name="connsiteY168" fmla="*/ 1419308 h 1748296"/>
                <a:gd name="connsiteX169" fmla="*/ 4154557 w 4345388"/>
                <a:gd name="connsiteY169" fmla="*/ 1411357 h 1748296"/>
                <a:gd name="connsiteX170" fmla="*/ 4166484 w 4345388"/>
                <a:gd name="connsiteY170" fmla="*/ 1399430 h 1748296"/>
                <a:gd name="connsiteX171" fmla="*/ 4198289 w 4345388"/>
                <a:gd name="connsiteY171" fmla="*/ 1347747 h 1748296"/>
                <a:gd name="connsiteX172" fmla="*/ 4234070 w 4345388"/>
                <a:gd name="connsiteY172" fmla="*/ 1351722 h 1748296"/>
                <a:gd name="connsiteX173" fmla="*/ 4257924 w 4345388"/>
                <a:gd name="connsiteY173" fmla="*/ 1371600 h 1748296"/>
                <a:gd name="connsiteX174" fmla="*/ 4273827 w 4345388"/>
                <a:gd name="connsiteY174" fmla="*/ 1383527 h 1748296"/>
                <a:gd name="connsiteX175" fmla="*/ 4313583 w 4345388"/>
                <a:gd name="connsiteY175" fmla="*/ 1419308 h 1748296"/>
                <a:gd name="connsiteX176" fmla="*/ 4325510 w 4345388"/>
                <a:gd name="connsiteY176" fmla="*/ 1439187 h 1748296"/>
                <a:gd name="connsiteX177" fmla="*/ 4337437 w 4345388"/>
                <a:gd name="connsiteY177" fmla="*/ 1467016 h 1748296"/>
                <a:gd name="connsiteX178" fmla="*/ 4345388 w 4345388"/>
                <a:gd name="connsiteY178" fmla="*/ 1486894 h 1748296"/>
                <a:gd name="connsiteX0" fmla="*/ 0 w 4345388"/>
                <a:gd name="connsiteY0" fmla="*/ 1741336 h 1745607"/>
                <a:gd name="connsiteX1" fmla="*/ 1423284 w 4345388"/>
                <a:gd name="connsiteY1" fmla="*/ 1745311 h 1745607"/>
                <a:gd name="connsiteX2" fmla="*/ 2039511 w 4345388"/>
                <a:gd name="connsiteY2" fmla="*/ 1637969 h 1745607"/>
                <a:gd name="connsiteX3" fmla="*/ 1721458 w 4345388"/>
                <a:gd name="connsiteY3" fmla="*/ 1542554 h 1745607"/>
                <a:gd name="connsiteX4" fmla="*/ 1725434 w 4345388"/>
                <a:gd name="connsiteY4" fmla="*/ 1510748 h 1745607"/>
                <a:gd name="connsiteX5" fmla="*/ 1733385 w 4345388"/>
                <a:gd name="connsiteY5" fmla="*/ 1439187 h 1745607"/>
                <a:gd name="connsiteX6" fmla="*/ 1741336 w 4345388"/>
                <a:gd name="connsiteY6" fmla="*/ 1407381 h 1745607"/>
                <a:gd name="connsiteX7" fmla="*/ 1745312 w 4345388"/>
                <a:gd name="connsiteY7" fmla="*/ 1284136 h 1745607"/>
                <a:gd name="connsiteX8" fmla="*/ 1749287 w 4345388"/>
                <a:gd name="connsiteY8" fmla="*/ 1264258 h 1745607"/>
                <a:gd name="connsiteX9" fmla="*/ 1765190 w 4345388"/>
                <a:gd name="connsiteY9" fmla="*/ 1204623 h 1745607"/>
                <a:gd name="connsiteX10" fmla="*/ 1777117 w 4345388"/>
                <a:gd name="connsiteY10" fmla="*/ 1164867 h 1745607"/>
                <a:gd name="connsiteX11" fmla="*/ 1789044 w 4345388"/>
                <a:gd name="connsiteY11" fmla="*/ 1109207 h 1745607"/>
                <a:gd name="connsiteX12" fmla="*/ 1804947 w 4345388"/>
                <a:gd name="connsiteY12" fmla="*/ 1041621 h 1745607"/>
                <a:gd name="connsiteX13" fmla="*/ 1816874 w 4345388"/>
                <a:gd name="connsiteY13" fmla="*/ 1009816 h 1745607"/>
                <a:gd name="connsiteX14" fmla="*/ 1828801 w 4345388"/>
                <a:gd name="connsiteY14" fmla="*/ 978011 h 1745607"/>
                <a:gd name="connsiteX15" fmla="*/ 1844703 w 4345388"/>
                <a:gd name="connsiteY15" fmla="*/ 950181 h 1745607"/>
                <a:gd name="connsiteX16" fmla="*/ 1848679 w 4345388"/>
                <a:gd name="connsiteY16" fmla="*/ 934279 h 1745607"/>
                <a:gd name="connsiteX17" fmla="*/ 1856630 w 4345388"/>
                <a:gd name="connsiteY17" fmla="*/ 918376 h 1745607"/>
                <a:gd name="connsiteX18" fmla="*/ 1864581 w 4345388"/>
                <a:gd name="connsiteY18" fmla="*/ 894522 h 1745607"/>
                <a:gd name="connsiteX19" fmla="*/ 1876508 w 4345388"/>
                <a:gd name="connsiteY19" fmla="*/ 870668 h 1745607"/>
                <a:gd name="connsiteX20" fmla="*/ 1884460 w 4345388"/>
                <a:gd name="connsiteY20" fmla="*/ 826936 h 1745607"/>
                <a:gd name="connsiteX21" fmla="*/ 1900362 w 4345388"/>
                <a:gd name="connsiteY21" fmla="*/ 775253 h 1745607"/>
                <a:gd name="connsiteX22" fmla="*/ 1904338 w 4345388"/>
                <a:gd name="connsiteY22" fmla="*/ 739472 h 1745607"/>
                <a:gd name="connsiteX23" fmla="*/ 1916265 w 4345388"/>
                <a:gd name="connsiteY23" fmla="*/ 608275 h 1745607"/>
                <a:gd name="connsiteX24" fmla="*/ 1924216 w 4345388"/>
                <a:gd name="connsiteY24" fmla="*/ 548640 h 1745607"/>
                <a:gd name="connsiteX25" fmla="*/ 1940119 w 4345388"/>
                <a:gd name="connsiteY25" fmla="*/ 492981 h 1745607"/>
                <a:gd name="connsiteX26" fmla="*/ 1956021 w 4345388"/>
                <a:gd name="connsiteY26" fmla="*/ 441298 h 1745607"/>
                <a:gd name="connsiteX27" fmla="*/ 1959997 w 4345388"/>
                <a:gd name="connsiteY27" fmla="*/ 417444 h 1745607"/>
                <a:gd name="connsiteX28" fmla="*/ 1963973 w 4345388"/>
                <a:gd name="connsiteY28" fmla="*/ 405517 h 1745607"/>
                <a:gd name="connsiteX29" fmla="*/ 1967948 w 4345388"/>
                <a:gd name="connsiteY29" fmla="*/ 357809 h 1745607"/>
                <a:gd name="connsiteX30" fmla="*/ 1979875 w 4345388"/>
                <a:gd name="connsiteY30" fmla="*/ 294199 h 1745607"/>
                <a:gd name="connsiteX31" fmla="*/ 1987827 w 4345388"/>
                <a:gd name="connsiteY31" fmla="*/ 214686 h 1745607"/>
                <a:gd name="connsiteX32" fmla="*/ 1995778 w 4345388"/>
                <a:gd name="connsiteY32" fmla="*/ 182880 h 1745607"/>
                <a:gd name="connsiteX33" fmla="*/ 1999754 w 4345388"/>
                <a:gd name="connsiteY33" fmla="*/ 163002 h 1745607"/>
                <a:gd name="connsiteX34" fmla="*/ 2003729 w 4345388"/>
                <a:gd name="connsiteY34" fmla="*/ 123246 h 1745607"/>
                <a:gd name="connsiteX35" fmla="*/ 2015656 w 4345388"/>
                <a:gd name="connsiteY35" fmla="*/ 79514 h 1745607"/>
                <a:gd name="connsiteX36" fmla="*/ 2023607 w 4345388"/>
                <a:gd name="connsiteY36" fmla="*/ 59635 h 1745607"/>
                <a:gd name="connsiteX37" fmla="*/ 2055413 w 4345388"/>
                <a:gd name="connsiteY37" fmla="*/ 3976 h 1745607"/>
                <a:gd name="connsiteX38" fmla="*/ 2075291 w 4345388"/>
                <a:gd name="connsiteY38" fmla="*/ 0 h 1745607"/>
                <a:gd name="connsiteX39" fmla="*/ 2083242 w 4345388"/>
                <a:gd name="connsiteY39" fmla="*/ 15903 h 1745607"/>
                <a:gd name="connsiteX40" fmla="*/ 2087218 w 4345388"/>
                <a:gd name="connsiteY40" fmla="*/ 31806 h 1745607"/>
                <a:gd name="connsiteX41" fmla="*/ 2099145 w 4345388"/>
                <a:gd name="connsiteY41" fmla="*/ 79514 h 1745607"/>
                <a:gd name="connsiteX42" fmla="*/ 2103121 w 4345388"/>
                <a:gd name="connsiteY42" fmla="*/ 123246 h 1745607"/>
                <a:gd name="connsiteX43" fmla="*/ 2115047 w 4345388"/>
                <a:gd name="connsiteY43" fmla="*/ 186856 h 1745607"/>
                <a:gd name="connsiteX44" fmla="*/ 2119023 w 4345388"/>
                <a:gd name="connsiteY44" fmla="*/ 198783 h 1745607"/>
                <a:gd name="connsiteX45" fmla="*/ 2134926 w 4345388"/>
                <a:gd name="connsiteY45" fmla="*/ 250467 h 1745607"/>
                <a:gd name="connsiteX46" fmla="*/ 2138901 w 4345388"/>
                <a:gd name="connsiteY46" fmla="*/ 262394 h 1745607"/>
                <a:gd name="connsiteX47" fmla="*/ 2142877 w 4345388"/>
                <a:gd name="connsiteY47" fmla="*/ 286247 h 1745607"/>
                <a:gd name="connsiteX48" fmla="*/ 2146853 w 4345388"/>
                <a:gd name="connsiteY48" fmla="*/ 318053 h 1745607"/>
                <a:gd name="connsiteX49" fmla="*/ 2158780 w 4345388"/>
                <a:gd name="connsiteY49" fmla="*/ 353834 h 1745607"/>
                <a:gd name="connsiteX50" fmla="*/ 2170707 w 4345388"/>
                <a:gd name="connsiteY50" fmla="*/ 377687 h 1745607"/>
                <a:gd name="connsiteX51" fmla="*/ 2182634 w 4345388"/>
                <a:gd name="connsiteY51" fmla="*/ 381663 h 1745607"/>
                <a:gd name="connsiteX52" fmla="*/ 2274074 w 4345388"/>
                <a:gd name="connsiteY52" fmla="*/ 377687 h 1745607"/>
                <a:gd name="connsiteX53" fmla="*/ 2289976 w 4345388"/>
                <a:gd name="connsiteY53" fmla="*/ 365760 h 1745607"/>
                <a:gd name="connsiteX54" fmla="*/ 2313830 w 4345388"/>
                <a:gd name="connsiteY54" fmla="*/ 345882 h 1745607"/>
                <a:gd name="connsiteX55" fmla="*/ 2337684 w 4345388"/>
                <a:gd name="connsiteY55" fmla="*/ 314077 h 1745607"/>
                <a:gd name="connsiteX56" fmla="*/ 2345635 w 4345388"/>
                <a:gd name="connsiteY56" fmla="*/ 290223 h 1745607"/>
                <a:gd name="connsiteX57" fmla="*/ 2361538 w 4345388"/>
                <a:gd name="connsiteY57" fmla="*/ 258418 h 1745607"/>
                <a:gd name="connsiteX58" fmla="*/ 2365514 w 4345388"/>
                <a:gd name="connsiteY58" fmla="*/ 242515 h 1745607"/>
                <a:gd name="connsiteX59" fmla="*/ 2373465 w 4345388"/>
                <a:gd name="connsiteY59" fmla="*/ 222637 h 1745607"/>
                <a:gd name="connsiteX60" fmla="*/ 2377441 w 4345388"/>
                <a:gd name="connsiteY60" fmla="*/ 210710 h 1745607"/>
                <a:gd name="connsiteX61" fmla="*/ 2381416 w 4345388"/>
                <a:gd name="connsiteY61" fmla="*/ 421420 h 1745607"/>
                <a:gd name="connsiteX62" fmla="*/ 2385392 w 4345388"/>
                <a:gd name="connsiteY62" fmla="*/ 441298 h 1745607"/>
                <a:gd name="connsiteX63" fmla="*/ 2393343 w 4345388"/>
                <a:gd name="connsiteY63" fmla="*/ 453225 h 1745607"/>
                <a:gd name="connsiteX64" fmla="*/ 2413221 w 4345388"/>
                <a:gd name="connsiteY64" fmla="*/ 489006 h 1745607"/>
                <a:gd name="connsiteX65" fmla="*/ 2449002 w 4345388"/>
                <a:gd name="connsiteY65" fmla="*/ 477079 h 1745607"/>
                <a:gd name="connsiteX66" fmla="*/ 2468881 w 4345388"/>
                <a:gd name="connsiteY66" fmla="*/ 457200 h 1745607"/>
                <a:gd name="connsiteX67" fmla="*/ 2500686 w 4345388"/>
                <a:gd name="connsiteY67" fmla="*/ 417444 h 1745607"/>
                <a:gd name="connsiteX68" fmla="*/ 2512613 w 4345388"/>
                <a:gd name="connsiteY68" fmla="*/ 405517 h 1745607"/>
                <a:gd name="connsiteX69" fmla="*/ 2524540 w 4345388"/>
                <a:gd name="connsiteY69" fmla="*/ 413468 h 1745607"/>
                <a:gd name="connsiteX70" fmla="*/ 2532491 w 4345388"/>
                <a:gd name="connsiteY70" fmla="*/ 437322 h 1745607"/>
                <a:gd name="connsiteX71" fmla="*/ 2540442 w 4345388"/>
                <a:gd name="connsiteY71" fmla="*/ 457200 h 1745607"/>
                <a:gd name="connsiteX72" fmla="*/ 2544418 w 4345388"/>
                <a:gd name="connsiteY72" fmla="*/ 477079 h 1745607"/>
                <a:gd name="connsiteX73" fmla="*/ 2552369 w 4345388"/>
                <a:gd name="connsiteY73" fmla="*/ 492981 h 1745607"/>
                <a:gd name="connsiteX74" fmla="*/ 2560321 w 4345388"/>
                <a:gd name="connsiteY74" fmla="*/ 512860 h 1745607"/>
                <a:gd name="connsiteX75" fmla="*/ 2564296 w 4345388"/>
                <a:gd name="connsiteY75" fmla="*/ 528762 h 1745607"/>
                <a:gd name="connsiteX76" fmla="*/ 2576223 w 4345388"/>
                <a:gd name="connsiteY76" fmla="*/ 544665 h 1745607"/>
                <a:gd name="connsiteX77" fmla="*/ 2592126 w 4345388"/>
                <a:gd name="connsiteY77" fmla="*/ 568519 h 1745607"/>
                <a:gd name="connsiteX78" fmla="*/ 2604053 w 4345388"/>
                <a:gd name="connsiteY78" fmla="*/ 588397 h 1745607"/>
                <a:gd name="connsiteX79" fmla="*/ 2623931 w 4345388"/>
                <a:gd name="connsiteY79" fmla="*/ 580446 h 1745607"/>
                <a:gd name="connsiteX80" fmla="*/ 2643809 w 4345388"/>
                <a:gd name="connsiteY80" fmla="*/ 552616 h 1745607"/>
                <a:gd name="connsiteX81" fmla="*/ 2663687 w 4345388"/>
                <a:gd name="connsiteY81" fmla="*/ 516835 h 1745607"/>
                <a:gd name="connsiteX82" fmla="*/ 2679590 w 4345388"/>
                <a:gd name="connsiteY82" fmla="*/ 481054 h 1745607"/>
                <a:gd name="connsiteX83" fmla="*/ 2683566 w 4345388"/>
                <a:gd name="connsiteY83" fmla="*/ 469127 h 1745607"/>
                <a:gd name="connsiteX84" fmla="*/ 2691517 w 4345388"/>
                <a:gd name="connsiteY84" fmla="*/ 457200 h 1745607"/>
                <a:gd name="connsiteX85" fmla="*/ 2703444 w 4345388"/>
                <a:gd name="connsiteY85" fmla="*/ 425395 h 1745607"/>
                <a:gd name="connsiteX86" fmla="*/ 2711395 w 4345388"/>
                <a:gd name="connsiteY86" fmla="*/ 409493 h 1745607"/>
                <a:gd name="connsiteX87" fmla="*/ 2735249 w 4345388"/>
                <a:gd name="connsiteY87" fmla="*/ 461176 h 1745607"/>
                <a:gd name="connsiteX88" fmla="*/ 2755127 w 4345388"/>
                <a:gd name="connsiteY88" fmla="*/ 504908 h 1745607"/>
                <a:gd name="connsiteX89" fmla="*/ 2771030 w 4345388"/>
                <a:gd name="connsiteY89" fmla="*/ 556592 h 1745607"/>
                <a:gd name="connsiteX90" fmla="*/ 2775006 w 4345388"/>
                <a:gd name="connsiteY90" fmla="*/ 572494 h 1745607"/>
                <a:gd name="connsiteX91" fmla="*/ 2782957 w 4345388"/>
                <a:gd name="connsiteY91" fmla="*/ 588397 h 1745607"/>
                <a:gd name="connsiteX92" fmla="*/ 2802835 w 4345388"/>
                <a:gd name="connsiteY92" fmla="*/ 624178 h 1745607"/>
                <a:gd name="connsiteX93" fmla="*/ 2818738 w 4345388"/>
                <a:gd name="connsiteY93" fmla="*/ 640080 h 1745607"/>
                <a:gd name="connsiteX94" fmla="*/ 2830665 w 4345388"/>
                <a:gd name="connsiteY94" fmla="*/ 663934 h 1745607"/>
                <a:gd name="connsiteX95" fmla="*/ 2834641 w 4345388"/>
                <a:gd name="connsiteY95" fmla="*/ 679837 h 1745607"/>
                <a:gd name="connsiteX96" fmla="*/ 2846567 w 4345388"/>
                <a:gd name="connsiteY96" fmla="*/ 695740 h 1745607"/>
                <a:gd name="connsiteX97" fmla="*/ 2862470 w 4345388"/>
                <a:gd name="connsiteY97" fmla="*/ 743447 h 1745607"/>
                <a:gd name="connsiteX98" fmla="*/ 2866446 w 4345388"/>
                <a:gd name="connsiteY98" fmla="*/ 759350 h 1745607"/>
                <a:gd name="connsiteX99" fmla="*/ 2882348 w 4345388"/>
                <a:gd name="connsiteY99" fmla="*/ 795131 h 1745607"/>
                <a:gd name="connsiteX100" fmla="*/ 2886324 w 4345388"/>
                <a:gd name="connsiteY100" fmla="*/ 811034 h 1745607"/>
                <a:gd name="connsiteX101" fmla="*/ 2898251 w 4345388"/>
                <a:gd name="connsiteY101" fmla="*/ 834887 h 1745607"/>
                <a:gd name="connsiteX102" fmla="*/ 2910178 w 4345388"/>
                <a:gd name="connsiteY102" fmla="*/ 826936 h 1745607"/>
                <a:gd name="connsiteX103" fmla="*/ 2949934 w 4345388"/>
                <a:gd name="connsiteY103" fmla="*/ 751399 h 1745607"/>
                <a:gd name="connsiteX104" fmla="*/ 2957886 w 4345388"/>
                <a:gd name="connsiteY104" fmla="*/ 703691 h 1745607"/>
                <a:gd name="connsiteX105" fmla="*/ 2977764 w 4345388"/>
                <a:gd name="connsiteY105" fmla="*/ 663934 h 1745607"/>
                <a:gd name="connsiteX106" fmla="*/ 2981740 w 4345388"/>
                <a:gd name="connsiteY106" fmla="*/ 620202 h 1745607"/>
                <a:gd name="connsiteX107" fmla="*/ 3005594 w 4345388"/>
                <a:gd name="connsiteY107" fmla="*/ 576470 h 1745607"/>
                <a:gd name="connsiteX108" fmla="*/ 3025472 w 4345388"/>
                <a:gd name="connsiteY108" fmla="*/ 500933 h 1745607"/>
                <a:gd name="connsiteX109" fmla="*/ 3041374 w 4345388"/>
                <a:gd name="connsiteY109" fmla="*/ 421420 h 1745607"/>
                <a:gd name="connsiteX110" fmla="*/ 3049326 w 4345388"/>
                <a:gd name="connsiteY110" fmla="*/ 405517 h 1745607"/>
                <a:gd name="connsiteX111" fmla="*/ 3061253 w 4345388"/>
                <a:gd name="connsiteY111" fmla="*/ 365760 h 1745607"/>
                <a:gd name="connsiteX112" fmla="*/ 3085107 w 4345388"/>
                <a:gd name="connsiteY112" fmla="*/ 310101 h 1745607"/>
                <a:gd name="connsiteX113" fmla="*/ 3101009 w 4345388"/>
                <a:gd name="connsiteY113" fmla="*/ 349858 h 1745607"/>
                <a:gd name="connsiteX114" fmla="*/ 3104985 w 4345388"/>
                <a:gd name="connsiteY114" fmla="*/ 373712 h 1745607"/>
                <a:gd name="connsiteX115" fmla="*/ 3116912 w 4345388"/>
                <a:gd name="connsiteY115" fmla="*/ 429371 h 1745607"/>
                <a:gd name="connsiteX116" fmla="*/ 3136790 w 4345388"/>
                <a:gd name="connsiteY116" fmla="*/ 489006 h 1745607"/>
                <a:gd name="connsiteX117" fmla="*/ 3180522 w 4345388"/>
                <a:gd name="connsiteY117" fmla="*/ 652007 h 1745607"/>
                <a:gd name="connsiteX118" fmla="*/ 3196425 w 4345388"/>
                <a:gd name="connsiteY118" fmla="*/ 703691 h 1745607"/>
                <a:gd name="connsiteX119" fmla="*/ 3220279 w 4345388"/>
                <a:gd name="connsiteY119" fmla="*/ 807058 h 1745607"/>
                <a:gd name="connsiteX120" fmla="*/ 3248108 w 4345388"/>
                <a:gd name="connsiteY120" fmla="*/ 898498 h 1745607"/>
                <a:gd name="connsiteX121" fmla="*/ 3252084 w 4345388"/>
                <a:gd name="connsiteY121" fmla="*/ 926327 h 1745607"/>
                <a:gd name="connsiteX122" fmla="*/ 3267987 w 4345388"/>
                <a:gd name="connsiteY122" fmla="*/ 966084 h 1745607"/>
                <a:gd name="connsiteX123" fmla="*/ 3271962 w 4345388"/>
                <a:gd name="connsiteY123" fmla="*/ 978011 h 1745607"/>
                <a:gd name="connsiteX124" fmla="*/ 3283889 w 4345388"/>
                <a:gd name="connsiteY124" fmla="*/ 981987 h 1745607"/>
                <a:gd name="connsiteX125" fmla="*/ 3291841 w 4345388"/>
                <a:gd name="connsiteY125" fmla="*/ 974035 h 1745607"/>
                <a:gd name="connsiteX126" fmla="*/ 3307743 w 4345388"/>
                <a:gd name="connsiteY126" fmla="*/ 942230 h 1745607"/>
                <a:gd name="connsiteX127" fmla="*/ 3315694 w 4345388"/>
                <a:gd name="connsiteY127" fmla="*/ 918376 h 1745607"/>
                <a:gd name="connsiteX128" fmla="*/ 3335573 w 4345388"/>
                <a:gd name="connsiteY128" fmla="*/ 950181 h 1745607"/>
                <a:gd name="connsiteX129" fmla="*/ 3367378 w 4345388"/>
                <a:gd name="connsiteY129" fmla="*/ 1021743 h 1745607"/>
                <a:gd name="connsiteX130" fmla="*/ 3399183 w 4345388"/>
                <a:gd name="connsiteY130" fmla="*/ 1077402 h 1745607"/>
                <a:gd name="connsiteX131" fmla="*/ 3415086 w 4345388"/>
                <a:gd name="connsiteY131" fmla="*/ 1073427 h 1745607"/>
                <a:gd name="connsiteX132" fmla="*/ 3430988 w 4345388"/>
                <a:gd name="connsiteY132" fmla="*/ 1045597 h 1745607"/>
                <a:gd name="connsiteX133" fmla="*/ 3454842 w 4345388"/>
                <a:gd name="connsiteY133" fmla="*/ 993914 h 1745607"/>
                <a:gd name="connsiteX134" fmla="*/ 3478696 w 4345388"/>
                <a:gd name="connsiteY134" fmla="*/ 942230 h 1745607"/>
                <a:gd name="connsiteX135" fmla="*/ 3490623 w 4345388"/>
                <a:gd name="connsiteY135" fmla="*/ 938254 h 1745607"/>
                <a:gd name="connsiteX136" fmla="*/ 3522428 w 4345388"/>
                <a:gd name="connsiteY136" fmla="*/ 981987 h 1745607"/>
                <a:gd name="connsiteX137" fmla="*/ 3538331 w 4345388"/>
                <a:gd name="connsiteY137" fmla="*/ 1001865 h 1745607"/>
                <a:gd name="connsiteX138" fmla="*/ 3582063 w 4345388"/>
                <a:gd name="connsiteY138" fmla="*/ 1085354 h 1745607"/>
                <a:gd name="connsiteX139" fmla="*/ 3609893 w 4345388"/>
                <a:gd name="connsiteY139" fmla="*/ 1137037 h 1745607"/>
                <a:gd name="connsiteX140" fmla="*/ 3629771 w 4345388"/>
                <a:gd name="connsiteY140" fmla="*/ 1184745 h 1745607"/>
                <a:gd name="connsiteX141" fmla="*/ 3641698 w 4345388"/>
                <a:gd name="connsiteY141" fmla="*/ 1200647 h 1745607"/>
                <a:gd name="connsiteX142" fmla="*/ 3653625 w 4345388"/>
                <a:gd name="connsiteY142" fmla="*/ 1228477 h 1745607"/>
                <a:gd name="connsiteX143" fmla="*/ 3665552 w 4345388"/>
                <a:gd name="connsiteY143" fmla="*/ 1216550 h 1745607"/>
                <a:gd name="connsiteX144" fmla="*/ 3721211 w 4345388"/>
                <a:gd name="connsiteY144" fmla="*/ 1045597 h 1745607"/>
                <a:gd name="connsiteX145" fmla="*/ 3768919 w 4345388"/>
                <a:gd name="connsiteY145" fmla="*/ 882595 h 1745607"/>
                <a:gd name="connsiteX146" fmla="*/ 3776870 w 4345388"/>
                <a:gd name="connsiteY146" fmla="*/ 830912 h 1745607"/>
                <a:gd name="connsiteX147" fmla="*/ 3792773 w 4345388"/>
                <a:gd name="connsiteY147" fmla="*/ 795131 h 1745607"/>
                <a:gd name="connsiteX148" fmla="*/ 3800724 w 4345388"/>
                <a:gd name="connsiteY148" fmla="*/ 771277 h 1745607"/>
                <a:gd name="connsiteX149" fmla="*/ 3808675 w 4345388"/>
                <a:gd name="connsiteY149" fmla="*/ 735496 h 1745607"/>
                <a:gd name="connsiteX150" fmla="*/ 3824578 w 4345388"/>
                <a:gd name="connsiteY150" fmla="*/ 711642 h 1745607"/>
                <a:gd name="connsiteX151" fmla="*/ 3828554 w 4345388"/>
                <a:gd name="connsiteY151" fmla="*/ 723569 h 1745607"/>
                <a:gd name="connsiteX152" fmla="*/ 3836505 w 4345388"/>
                <a:gd name="connsiteY152" fmla="*/ 735496 h 1745607"/>
                <a:gd name="connsiteX153" fmla="*/ 3840481 w 4345388"/>
                <a:gd name="connsiteY153" fmla="*/ 763326 h 1745607"/>
                <a:gd name="connsiteX154" fmla="*/ 3884213 w 4345388"/>
                <a:gd name="connsiteY154" fmla="*/ 926327 h 1745607"/>
                <a:gd name="connsiteX155" fmla="*/ 3896140 w 4345388"/>
                <a:gd name="connsiteY155" fmla="*/ 958133 h 1745607"/>
                <a:gd name="connsiteX156" fmla="*/ 3904091 w 4345388"/>
                <a:gd name="connsiteY156" fmla="*/ 997889 h 1745607"/>
                <a:gd name="connsiteX157" fmla="*/ 3916018 w 4345388"/>
                <a:gd name="connsiteY157" fmla="*/ 1049573 h 1745607"/>
                <a:gd name="connsiteX158" fmla="*/ 3947823 w 4345388"/>
                <a:gd name="connsiteY158" fmla="*/ 1152940 h 1745607"/>
                <a:gd name="connsiteX159" fmla="*/ 3959750 w 4345388"/>
                <a:gd name="connsiteY159" fmla="*/ 1172818 h 1745607"/>
                <a:gd name="connsiteX160" fmla="*/ 3971677 w 4345388"/>
                <a:gd name="connsiteY160" fmla="*/ 1220526 h 1745607"/>
                <a:gd name="connsiteX161" fmla="*/ 3995531 w 4345388"/>
                <a:gd name="connsiteY161" fmla="*/ 1327868 h 1745607"/>
                <a:gd name="connsiteX162" fmla="*/ 4023361 w 4345388"/>
                <a:gd name="connsiteY162" fmla="*/ 1363649 h 1745607"/>
                <a:gd name="connsiteX163" fmla="*/ 4031312 w 4345388"/>
                <a:gd name="connsiteY163" fmla="*/ 1375576 h 1745607"/>
                <a:gd name="connsiteX164" fmla="*/ 4043239 w 4345388"/>
                <a:gd name="connsiteY164" fmla="*/ 1399430 h 1745607"/>
                <a:gd name="connsiteX165" fmla="*/ 4055166 w 4345388"/>
                <a:gd name="connsiteY165" fmla="*/ 1403406 h 1745607"/>
                <a:gd name="connsiteX166" fmla="*/ 4082995 w 4345388"/>
                <a:gd name="connsiteY166" fmla="*/ 1411357 h 1745607"/>
                <a:gd name="connsiteX167" fmla="*/ 4114801 w 4345388"/>
                <a:gd name="connsiteY167" fmla="*/ 1415333 h 1745607"/>
                <a:gd name="connsiteX168" fmla="*/ 4130703 w 4345388"/>
                <a:gd name="connsiteY168" fmla="*/ 1419308 h 1745607"/>
                <a:gd name="connsiteX169" fmla="*/ 4154557 w 4345388"/>
                <a:gd name="connsiteY169" fmla="*/ 1411357 h 1745607"/>
                <a:gd name="connsiteX170" fmla="*/ 4166484 w 4345388"/>
                <a:gd name="connsiteY170" fmla="*/ 1399430 h 1745607"/>
                <a:gd name="connsiteX171" fmla="*/ 4198289 w 4345388"/>
                <a:gd name="connsiteY171" fmla="*/ 1347747 h 1745607"/>
                <a:gd name="connsiteX172" fmla="*/ 4234070 w 4345388"/>
                <a:gd name="connsiteY172" fmla="*/ 1351722 h 1745607"/>
                <a:gd name="connsiteX173" fmla="*/ 4257924 w 4345388"/>
                <a:gd name="connsiteY173" fmla="*/ 1371600 h 1745607"/>
                <a:gd name="connsiteX174" fmla="*/ 4273827 w 4345388"/>
                <a:gd name="connsiteY174" fmla="*/ 1383527 h 1745607"/>
                <a:gd name="connsiteX175" fmla="*/ 4313583 w 4345388"/>
                <a:gd name="connsiteY175" fmla="*/ 1419308 h 1745607"/>
                <a:gd name="connsiteX176" fmla="*/ 4325510 w 4345388"/>
                <a:gd name="connsiteY176" fmla="*/ 1439187 h 1745607"/>
                <a:gd name="connsiteX177" fmla="*/ 4337437 w 4345388"/>
                <a:gd name="connsiteY177" fmla="*/ 1467016 h 1745607"/>
                <a:gd name="connsiteX178" fmla="*/ 4345388 w 4345388"/>
                <a:gd name="connsiteY178" fmla="*/ 1486894 h 1745607"/>
                <a:gd name="connsiteX0" fmla="*/ 0 w 4345388"/>
                <a:gd name="connsiteY0" fmla="*/ 1741336 h 1749037"/>
                <a:gd name="connsiteX1" fmla="*/ 1423284 w 4345388"/>
                <a:gd name="connsiteY1" fmla="*/ 1745311 h 1749037"/>
                <a:gd name="connsiteX2" fmla="*/ 1724878 w 4345388"/>
                <a:gd name="connsiteY2" fmla="*/ 1728918 h 1749037"/>
                <a:gd name="connsiteX3" fmla="*/ 1721458 w 4345388"/>
                <a:gd name="connsiteY3" fmla="*/ 1542554 h 1749037"/>
                <a:gd name="connsiteX4" fmla="*/ 1725434 w 4345388"/>
                <a:gd name="connsiteY4" fmla="*/ 1510748 h 1749037"/>
                <a:gd name="connsiteX5" fmla="*/ 1733385 w 4345388"/>
                <a:gd name="connsiteY5" fmla="*/ 1439187 h 1749037"/>
                <a:gd name="connsiteX6" fmla="*/ 1741336 w 4345388"/>
                <a:gd name="connsiteY6" fmla="*/ 1407381 h 1749037"/>
                <a:gd name="connsiteX7" fmla="*/ 1745312 w 4345388"/>
                <a:gd name="connsiteY7" fmla="*/ 1284136 h 1749037"/>
                <a:gd name="connsiteX8" fmla="*/ 1749287 w 4345388"/>
                <a:gd name="connsiteY8" fmla="*/ 1264258 h 1749037"/>
                <a:gd name="connsiteX9" fmla="*/ 1765190 w 4345388"/>
                <a:gd name="connsiteY9" fmla="*/ 1204623 h 1749037"/>
                <a:gd name="connsiteX10" fmla="*/ 1777117 w 4345388"/>
                <a:gd name="connsiteY10" fmla="*/ 1164867 h 1749037"/>
                <a:gd name="connsiteX11" fmla="*/ 1789044 w 4345388"/>
                <a:gd name="connsiteY11" fmla="*/ 1109207 h 1749037"/>
                <a:gd name="connsiteX12" fmla="*/ 1804947 w 4345388"/>
                <a:gd name="connsiteY12" fmla="*/ 1041621 h 1749037"/>
                <a:gd name="connsiteX13" fmla="*/ 1816874 w 4345388"/>
                <a:gd name="connsiteY13" fmla="*/ 1009816 h 1749037"/>
                <a:gd name="connsiteX14" fmla="*/ 1828801 w 4345388"/>
                <a:gd name="connsiteY14" fmla="*/ 978011 h 1749037"/>
                <a:gd name="connsiteX15" fmla="*/ 1844703 w 4345388"/>
                <a:gd name="connsiteY15" fmla="*/ 950181 h 1749037"/>
                <a:gd name="connsiteX16" fmla="*/ 1848679 w 4345388"/>
                <a:gd name="connsiteY16" fmla="*/ 934279 h 1749037"/>
                <a:gd name="connsiteX17" fmla="*/ 1856630 w 4345388"/>
                <a:gd name="connsiteY17" fmla="*/ 918376 h 1749037"/>
                <a:gd name="connsiteX18" fmla="*/ 1864581 w 4345388"/>
                <a:gd name="connsiteY18" fmla="*/ 894522 h 1749037"/>
                <a:gd name="connsiteX19" fmla="*/ 1876508 w 4345388"/>
                <a:gd name="connsiteY19" fmla="*/ 870668 h 1749037"/>
                <a:gd name="connsiteX20" fmla="*/ 1884460 w 4345388"/>
                <a:gd name="connsiteY20" fmla="*/ 826936 h 1749037"/>
                <a:gd name="connsiteX21" fmla="*/ 1900362 w 4345388"/>
                <a:gd name="connsiteY21" fmla="*/ 775253 h 1749037"/>
                <a:gd name="connsiteX22" fmla="*/ 1904338 w 4345388"/>
                <a:gd name="connsiteY22" fmla="*/ 739472 h 1749037"/>
                <a:gd name="connsiteX23" fmla="*/ 1916265 w 4345388"/>
                <a:gd name="connsiteY23" fmla="*/ 608275 h 1749037"/>
                <a:gd name="connsiteX24" fmla="*/ 1924216 w 4345388"/>
                <a:gd name="connsiteY24" fmla="*/ 548640 h 1749037"/>
                <a:gd name="connsiteX25" fmla="*/ 1940119 w 4345388"/>
                <a:gd name="connsiteY25" fmla="*/ 492981 h 1749037"/>
                <a:gd name="connsiteX26" fmla="*/ 1956021 w 4345388"/>
                <a:gd name="connsiteY26" fmla="*/ 441298 h 1749037"/>
                <a:gd name="connsiteX27" fmla="*/ 1959997 w 4345388"/>
                <a:gd name="connsiteY27" fmla="*/ 417444 h 1749037"/>
                <a:gd name="connsiteX28" fmla="*/ 1963973 w 4345388"/>
                <a:gd name="connsiteY28" fmla="*/ 405517 h 1749037"/>
                <a:gd name="connsiteX29" fmla="*/ 1967948 w 4345388"/>
                <a:gd name="connsiteY29" fmla="*/ 357809 h 1749037"/>
                <a:gd name="connsiteX30" fmla="*/ 1979875 w 4345388"/>
                <a:gd name="connsiteY30" fmla="*/ 294199 h 1749037"/>
                <a:gd name="connsiteX31" fmla="*/ 1987827 w 4345388"/>
                <a:gd name="connsiteY31" fmla="*/ 214686 h 1749037"/>
                <a:gd name="connsiteX32" fmla="*/ 1995778 w 4345388"/>
                <a:gd name="connsiteY32" fmla="*/ 182880 h 1749037"/>
                <a:gd name="connsiteX33" fmla="*/ 1999754 w 4345388"/>
                <a:gd name="connsiteY33" fmla="*/ 163002 h 1749037"/>
                <a:gd name="connsiteX34" fmla="*/ 2003729 w 4345388"/>
                <a:gd name="connsiteY34" fmla="*/ 123246 h 1749037"/>
                <a:gd name="connsiteX35" fmla="*/ 2015656 w 4345388"/>
                <a:gd name="connsiteY35" fmla="*/ 79514 h 1749037"/>
                <a:gd name="connsiteX36" fmla="*/ 2023607 w 4345388"/>
                <a:gd name="connsiteY36" fmla="*/ 59635 h 1749037"/>
                <a:gd name="connsiteX37" fmla="*/ 2055413 w 4345388"/>
                <a:gd name="connsiteY37" fmla="*/ 3976 h 1749037"/>
                <a:gd name="connsiteX38" fmla="*/ 2075291 w 4345388"/>
                <a:gd name="connsiteY38" fmla="*/ 0 h 1749037"/>
                <a:gd name="connsiteX39" fmla="*/ 2083242 w 4345388"/>
                <a:gd name="connsiteY39" fmla="*/ 15903 h 1749037"/>
                <a:gd name="connsiteX40" fmla="*/ 2087218 w 4345388"/>
                <a:gd name="connsiteY40" fmla="*/ 31806 h 1749037"/>
                <a:gd name="connsiteX41" fmla="*/ 2099145 w 4345388"/>
                <a:gd name="connsiteY41" fmla="*/ 79514 h 1749037"/>
                <a:gd name="connsiteX42" fmla="*/ 2103121 w 4345388"/>
                <a:gd name="connsiteY42" fmla="*/ 123246 h 1749037"/>
                <a:gd name="connsiteX43" fmla="*/ 2115047 w 4345388"/>
                <a:gd name="connsiteY43" fmla="*/ 186856 h 1749037"/>
                <a:gd name="connsiteX44" fmla="*/ 2119023 w 4345388"/>
                <a:gd name="connsiteY44" fmla="*/ 198783 h 1749037"/>
                <a:gd name="connsiteX45" fmla="*/ 2134926 w 4345388"/>
                <a:gd name="connsiteY45" fmla="*/ 250467 h 1749037"/>
                <a:gd name="connsiteX46" fmla="*/ 2138901 w 4345388"/>
                <a:gd name="connsiteY46" fmla="*/ 262394 h 1749037"/>
                <a:gd name="connsiteX47" fmla="*/ 2142877 w 4345388"/>
                <a:gd name="connsiteY47" fmla="*/ 286247 h 1749037"/>
                <a:gd name="connsiteX48" fmla="*/ 2146853 w 4345388"/>
                <a:gd name="connsiteY48" fmla="*/ 318053 h 1749037"/>
                <a:gd name="connsiteX49" fmla="*/ 2158780 w 4345388"/>
                <a:gd name="connsiteY49" fmla="*/ 353834 h 1749037"/>
                <a:gd name="connsiteX50" fmla="*/ 2170707 w 4345388"/>
                <a:gd name="connsiteY50" fmla="*/ 377687 h 1749037"/>
                <a:gd name="connsiteX51" fmla="*/ 2182634 w 4345388"/>
                <a:gd name="connsiteY51" fmla="*/ 381663 h 1749037"/>
                <a:gd name="connsiteX52" fmla="*/ 2274074 w 4345388"/>
                <a:gd name="connsiteY52" fmla="*/ 377687 h 1749037"/>
                <a:gd name="connsiteX53" fmla="*/ 2289976 w 4345388"/>
                <a:gd name="connsiteY53" fmla="*/ 365760 h 1749037"/>
                <a:gd name="connsiteX54" fmla="*/ 2313830 w 4345388"/>
                <a:gd name="connsiteY54" fmla="*/ 345882 h 1749037"/>
                <a:gd name="connsiteX55" fmla="*/ 2337684 w 4345388"/>
                <a:gd name="connsiteY55" fmla="*/ 314077 h 1749037"/>
                <a:gd name="connsiteX56" fmla="*/ 2345635 w 4345388"/>
                <a:gd name="connsiteY56" fmla="*/ 290223 h 1749037"/>
                <a:gd name="connsiteX57" fmla="*/ 2361538 w 4345388"/>
                <a:gd name="connsiteY57" fmla="*/ 258418 h 1749037"/>
                <a:gd name="connsiteX58" fmla="*/ 2365514 w 4345388"/>
                <a:gd name="connsiteY58" fmla="*/ 242515 h 1749037"/>
                <a:gd name="connsiteX59" fmla="*/ 2373465 w 4345388"/>
                <a:gd name="connsiteY59" fmla="*/ 222637 h 1749037"/>
                <a:gd name="connsiteX60" fmla="*/ 2377441 w 4345388"/>
                <a:gd name="connsiteY60" fmla="*/ 210710 h 1749037"/>
                <a:gd name="connsiteX61" fmla="*/ 2381416 w 4345388"/>
                <a:gd name="connsiteY61" fmla="*/ 421420 h 1749037"/>
                <a:gd name="connsiteX62" fmla="*/ 2385392 w 4345388"/>
                <a:gd name="connsiteY62" fmla="*/ 441298 h 1749037"/>
                <a:gd name="connsiteX63" fmla="*/ 2393343 w 4345388"/>
                <a:gd name="connsiteY63" fmla="*/ 453225 h 1749037"/>
                <a:gd name="connsiteX64" fmla="*/ 2413221 w 4345388"/>
                <a:gd name="connsiteY64" fmla="*/ 489006 h 1749037"/>
                <a:gd name="connsiteX65" fmla="*/ 2449002 w 4345388"/>
                <a:gd name="connsiteY65" fmla="*/ 477079 h 1749037"/>
                <a:gd name="connsiteX66" fmla="*/ 2468881 w 4345388"/>
                <a:gd name="connsiteY66" fmla="*/ 457200 h 1749037"/>
                <a:gd name="connsiteX67" fmla="*/ 2500686 w 4345388"/>
                <a:gd name="connsiteY67" fmla="*/ 417444 h 1749037"/>
                <a:gd name="connsiteX68" fmla="*/ 2512613 w 4345388"/>
                <a:gd name="connsiteY68" fmla="*/ 405517 h 1749037"/>
                <a:gd name="connsiteX69" fmla="*/ 2524540 w 4345388"/>
                <a:gd name="connsiteY69" fmla="*/ 413468 h 1749037"/>
                <a:gd name="connsiteX70" fmla="*/ 2532491 w 4345388"/>
                <a:gd name="connsiteY70" fmla="*/ 437322 h 1749037"/>
                <a:gd name="connsiteX71" fmla="*/ 2540442 w 4345388"/>
                <a:gd name="connsiteY71" fmla="*/ 457200 h 1749037"/>
                <a:gd name="connsiteX72" fmla="*/ 2544418 w 4345388"/>
                <a:gd name="connsiteY72" fmla="*/ 477079 h 1749037"/>
                <a:gd name="connsiteX73" fmla="*/ 2552369 w 4345388"/>
                <a:gd name="connsiteY73" fmla="*/ 492981 h 1749037"/>
                <a:gd name="connsiteX74" fmla="*/ 2560321 w 4345388"/>
                <a:gd name="connsiteY74" fmla="*/ 512860 h 1749037"/>
                <a:gd name="connsiteX75" fmla="*/ 2564296 w 4345388"/>
                <a:gd name="connsiteY75" fmla="*/ 528762 h 1749037"/>
                <a:gd name="connsiteX76" fmla="*/ 2576223 w 4345388"/>
                <a:gd name="connsiteY76" fmla="*/ 544665 h 1749037"/>
                <a:gd name="connsiteX77" fmla="*/ 2592126 w 4345388"/>
                <a:gd name="connsiteY77" fmla="*/ 568519 h 1749037"/>
                <a:gd name="connsiteX78" fmla="*/ 2604053 w 4345388"/>
                <a:gd name="connsiteY78" fmla="*/ 588397 h 1749037"/>
                <a:gd name="connsiteX79" fmla="*/ 2623931 w 4345388"/>
                <a:gd name="connsiteY79" fmla="*/ 580446 h 1749037"/>
                <a:gd name="connsiteX80" fmla="*/ 2643809 w 4345388"/>
                <a:gd name="connsiteY80" fmla="*/ 552616 h 1749037"/>
                <a:gd name="connsiteX81" fmla="*/ 2663687 w 4345388"/>
                <a:gd name="connsiteY81" fmla="*/ 516835 h 1749037"/>
                <a:gd name="connsiteX82" fmla="*/ 2679590 w 4345388"/>
                <a:gd name="connsiteY82" fmla="*/ 481054 h 1749037"/>
                <a:gd name="connsiteX83" fmla="*/ 2683566 w 4345388"/>
                <a:gd name="connsiteY83" fmla="*/ 469127 h 1749037"/>
                <a:gd name="connsiteX84" fmla="*/ 2691517 w 4345388"/>
                <a:gd name="connsiteY84" fmla="*/ 457200 h 1749037"/>
                <a:gd name="connsiteX85" fmla="*/ 2703444 w 4345388"/>
                <a:gd name="connsiteY85" fmla="*/ 425395 h 1749037"/>
                <a:gd name="connsiteX86" fmla="*/ 2711395 w 4345388"/>
                <a:gd name="connsiteY86" fmla="*/ 409493 h 1749037"/>
                <a:gd name="connsiteX87" fmla="*/ 2735249 w 4345388"/>
                <a:gd name="connsiteY87" fmla="*/ 461176 h 1749037"/>
                <a:gd name="connsiteX88" fmla="*/ 2755127 w 4345388"/>
                <a:gd name="connsiteY88" fmla="*/ 504908 h 1749037"/>
                <a:gd name="connsiteX89" fmla="*/ 2771030 w 4345388"/>
                <a:gd name="connsiteY89" fmla="*/ 556592 h 1749037"/>
                <a:gd name="connsiteX90" fmla="*/ 2775006 w 4345388"/>
                <a:gd name="connsiteY90" fmla="*/ 572494 h 1749037"/>
                <a:gd name="connsiteX91" fmla="*/ 2782957 w 4345388"/>
                <a:gd name="connsiteY91" fmla="*/ 588397 h 1749037"/>
                <a:gd name="connsiteX92" fmla="*/ 2802835 w 4345388"/>
                <a:gd name="connsiteY92" fmla="*/ 624178 h 1749037"/>
                <a:gd name="connsiteX93" fmla="*/ 2818738 w 4345388"/>
                <a:gd name="connsiteY93" fmla="*/ 640080 h 1749037"/>
                <a:gd name="connsiteX94" fmla="*/ 2830665 w 4345388"/>
                <a:gd name="connsiteY94" fmla="*/ 663934 h 1749037"/>
                <a:gd name="connsiteX95" fmla="*/ 2834641 w 4345388"/>
                <a:gd name="connsiteY95" fmla="*/ 679837 h 1749037"/>
                <a:gd name="connsiteX96" fmla="*/ 2846567 w 4345388"/>
                <a:gd name="connsiteY96" fmla="*/ 695740 h 1749037"/>
                <a:gd name="connsiteX97" fmla="*/ 2862470 w 4345388"/>
                <a:gd name="connsiteY97" fmla="*/ 743447 h 1749037"/>
                <a:gd name="connsiteX98" fmla="*/ 2866446 w 4345388"/>
                <a:gd name="connsiteY98" fmla="*/ 759350 h 1749037"/>
                <a:gd name="connsiteX99" fmla="*/ 2882348 w 4345388"/>
                <a:gd name="connsiteY99" fmla="*/ 795131 h 1749037"/>
                <a:gd name="connsiteX100" fmla="*/ 2886324 w 4345388"/>
                <a:gd name="connsiteY100" fmla="*/ 811034 h 1749037"/>
                <a:gd name="connsiteX101" fmla="*/ 2898251 w 4345388"/>
                <a:gd name="connsiteY101" fmla="*/ 834887 h 1749037"/>
                <a:gd name="connsiteX102" fmla="*/ 2910178 w 4345388"/>
                <a:gd name="connsiteY102" fmla="*/ 826936 h 1749037"/>
                <a:gd name="connsiteX103" fmla="*/ 2949934 w 4345388"/>
                <a:gd name="connsiteY103" fmla="*/ 751399 h 1749037"/>
                <a:gd name="connsiteX104" fmla="*/ 2957886 w 4345388"/>
                <a:gd name="connsiteY104" fmla="*/ 703691 h 1749037"/>
                <a:gd name="connsiteX105" fmla="*/ 2977764 w 4345388"/>
                <a:gd name="connsiteY105" fmla="*/ 663934 h 1749037"/>
                <a:gd name="connsiteX106" fmla="*/ 2981740 w 4345388"/>
                <a:gd name="connsiteY106" fmla="*/ 620202 h 1749037"/>
                <a:gd name="connsiteX107" fmla="*/ 3005594 w 4345388"/>
                <a:gd name="connsiteY107" fmla="*/ 576470 h 1749037"/>
                <a:gd name="connsiteX108" fmla="*/ 3025472 w 4345388"/>
                <a:gd name="connsiteY108" fmla="*/ 500933 h 1749037"/>
                <a:gd name="connsiteX109" fmla="*/ 3041374 w 4345388"/>
                <a:gd name="connsiteY109" fmla="*/ 421420 h 1749037"/>
                <a:gd name="connsiteX110" fmla="*/ 3049326 w 4345388"/>
                <a:gd name="connsiteY110" fmla="*/ 405517 h 1749037"/>
                <a:gd name="connsiteX111" fmla="*/ 3061253 w 4345388"/>
                <a:gd name="connsiteY111" fmla="*/ 365760 h 1749037"/>
                <a:gd name="connsiteX112" fmla="*/ 3085107 w 4345388"/>
                <a:gd name="connsiteY112" fmla="*/ 310101 h 1749037"/>
                <a:gd name="connsiteX113" fmla="*/ 3101009 w 4345388"/>
                <a:gd name="connsiteY113" fmla="*/ 349858 h 1749037"/>
                <a:gd name="connsiteX114" fmla="*/ 3104985 w 4345388"/>
                <a:gd name="connsiteY114" fmla="*/ 373712 h 1749037"/>
                <a:gd name="connsiteX115" fmla="*/ 3116912 w 4345388"/>
                <a:gd name="connsiteY115" fmla="*/ 429371 h 1749037"/>
                <a:gd name="connsiteX116" fmla="*/ 3136790 w 4345388"/>
                <a:gd name="connsiteY116" fmla="*/ 489006 h 1749037"/>
                <a:gd name="connsiteX117" fmla="*/ 3180522 w 4345388"/>
                <a:gd name="connsiteY117" fmla="*/ 652007 h 1749037"/>
                <a:gd name="connsiteX118" fmla="*/ 3196425 w 4345388"/>
                <a:gd name="connsiteY118" fmla="*/ 703691 h 1749037"/>
                <a:gd name="connsiteX119" fmla="*/ 3220279 w 4345388"/>
                <a:gd name="connsiteY119" fmla="*/ 807058 h 1749037"/>
                <a:gd name="connsiteX120" fmla="*/ 3248108 w 4345388"/>
                <a:gd name="connsiteY120" fmla="*/ 898498 h 1749037"/>
                <a:gd name="connsiteX121" fmla="*/ 3252084 w 4345388"/>
                <a:gd name="connsiteY121" fmla="*/ 926327 h 1749037"/>
                <a:gd name="connsiteX122" fmla="*/ 3267987 w 4345388"/>
                <a:gd name="connsiteY122" fmla="*/ 966084 h 1749037"/>
                <a:gd name="connsiteX123" fmla="*/ 3271962 w 4345388"/>
                <a:gd name="connsiteY123" fmla="*/ 978011 h 1749037"/>
                <a:gd name="connsiteX124" fmla="*/ 3283889 w 4345388"/>
                <a:gd name="connsiteY124" fmla="*/ 981987 h 1749037"/>
                <a:gd name="connsiteX125" fmla="*/ 3291841 w 4345388"/>
                <a:gd name="connsiteY125" fmla="*/ 974035 h 1749037"/>
                <a:gd name="connsiteX126" fmla="*/ 3307743 w 4345388"/>
                <a:gd name="connsiteY126" fmla="*/ 942230 h 1749037"/>
                <a:gd name="connsiteX127" fmla="*/ 3315694 w 4345388"/>
                <a:gd name="connsiteY127" fmla="*/ 918376 h 1749037"/>
                <a:gd name="connsiteX128" fmla="*/ 3335573 w 4345388"/>
                <a:gd name="connsiteY128" fmla="*/ 950181 h 1749037"/>
                <a:gd name="connsiteX129" fmla="*/ 3367378 w 4345388"/>
                <a:gd name="connsiteY129" fmla="*/ 1021743 h 1749037"/>
                <a:gd name="connsiteX130" fmla="*/ 3399183 w 4345388"/>
                <a:gd name="connsiteY130" fmla="*/ 1077402 h 1749037"/>
                <a:gd name="connsiteX131" fmla="*/ 3415086 w 4345388"/>
                <a:gd name="connsiteY131" fmla="*/ 1073427 h 1749037"/>
                <a:gd name="connsiteX132" fmla="*/ 3430988 w 4345388"/>
                <a:gd name="connsiteY132" fmla="*/ 1045597 h 1749037"/>
                <a:gd name="connsiteX133" fmla="*/ 3454842 w 4345388"/>
                <a:gd name="connsiteY133" fmla="*/ 993914 h 1749037"/>
                <a:gd name="connsiteX134" fmla="*/ 3478696 w 4345388"/>
                <a:gd name="connsiteY134" fmla="*/ 942230 h 1749037"/>
                <a:gd name="connsiteX135" fmla="*/ 3490623 w 4345388"/>
                <a:gd name="connsiteY135" fmla="*/ 938254 h 1749037"/>
                <a:gd name="connsiteX136" fmla="*/ 3522428 w 4345388"/>
                <a:gd name="connsiteY136" fmla="*/ 981987 h 1749037"/>
                <a:gd name="connsiteX137" fmla="*/ 3538331 w 4345388"/>
                <a:gd name="connsiteY137" fmla="*/ 1001865 h 1749037"/>
                <a:gd name="connsiteX138" fmla="*/ 3582063 w 4345388"/>
                <a:gd name="connsiteY138" fmla="*/ 1085354 h 1749037"/>
                <a:gd name="connsiteX139" fmla="*/ 3609893 w 4345388"/>
                <a:gd name="connsiteY139" fmla="*/ 1137037 h 1749037"/>
                <a:gd name="connsiteX140" fmla="*/ 3629771 w 4345388"/>
                <a:gd name="connsiteY140" fmla="*/ 1184745 h 1749037"/>
                <a:gd name="connsiteX141" fmla="*/ 3641698 w 4345388"/>
                <a:gd name="connsiteY141" fmla="*/ 1200647 h 1749037"/>
                <a:gd name="connsiteX142" fmla="*/ 3653625 w 4345388"/>
                <a:gd name="connsiteY142" fmla="*/ 1228477 h 1749037"/>
                <a:gd name="connsiteX143" fmla="*/ 3665552 w 4345388"/>
                <a:gd name="connsiteY143" fmla="*/ 1216550 h 1749037"/>
                <a:gd name="connsiteX144" fmla="*/ 3721211 w 4345388"/>
                <a:gd name="connsiteY144" fmla="*/ 1045597 h 1749037"/>
                <a:gd name="connsiteX145" fmla="*/ 3768919 w 4345388"/>
                <a:gd name="connsiteY145" fmla="*/ 882595 h 1749037"/>
                <a:gd name="connsiteX146" fmla="*/ 3776870 w 4345388"/>
                <a:gd name="connsiteY146" fmla="*/ 830912 h 1749037"/>
                <a:gd name="connsiteX147" fmla="*/ 3792773 w 4345388"/>
                <a:gd name="connsiteY147" fmla="*/ 795131 h 1749037"/>
                <a:gd name="connsiteX148" fmla="*/ 3800724 w 4345388"/>
                <a:gd name="connsiteY148" fmla="*/ 771277 h 1749037"/>
                <a:gd name="connsiteX149" fmla="*/ 3808675 w 4345388"/>
                <a:gd name="connsiteY149" fmla="*/ 735496 h 1749037"/>
                <a:gd name="connsiteX150" fmla="*/ 3824578 w 4345388"/>
                <a:gd name="connsiteY150" fmla="*/ 711642 h 1749037"/>
                <a:gd name="connsiteX151" fmla="*/ 3828554 w 4345388"/>
                <a:gd name="connsiteY151" fmla="*/ 723569 h 1749037"/>
                <a:gd name="connsiteX152" fmla="*/ 3836505 w 4345388"/>
                <a:gd name="connsiteY152" fmla="*/ 735496 h 1749037"/>
                <a:gd name="connsiteX153" fmla="*/ 3840481 w 4345388"/>
                <a:gd name="connsiteY153" fmla="*/ 763326 h 1749037"/>
                <a:gd name="connsiteX154" fmla="*/ 3884213 w 4345388"/>
                <a:gd name="connsiteY154" fmla="*/ 926327 h 1749037"/>
                <a:gd name="connsiteX155" fmla="*/ 3896140 w 4345388"/>
                <a:gd name="connsiteY155" fmla="*/ 958133 h 1749037"/>
                <a:gd name="connsiteX156" fmla="*/ 3904091 w 4345388"/>
                <a:gd name="connsiteY156" fmla="*/ 997889 h 1749037"/>
                <a:gd name="connsiteX157" fmla="*/ 3916018 w 4345388"/>
                <a:gd name="connsiteY157" fmla="*/ 1049573 h 1749037"/>
                <a:gd name="connsiteX158" fmla="*/ 3947823 w 4345388"/>
                <a:gd name="connsiteY158" fmla="*/ 1152940 h 1749037"/>
                <a:gd name="connsiteX159" fmla="*/ 3959750 w 4345388"/>
                <a:gd name="connsiteY159" fmla="*/ 1172818 h 1749037"/>
                <a:gd name="connsiteX160" fmla="*/ 3971677 w 4345388"/>
                <a:gd name="connsiteY160" fmla="*/ 1220526 h 1749037"/>
                <a:gd name="connsiteX161" fmla="*/ 3995531 w 4345388"/>
                <a:gd name="connsiteY161" fmla="*/ 1327868 h 1749037"/>
                <a:gd name="connsiteX162" fmla="*/ 4023361 w 4345388"/>
                <a:gd name="connsiteY162" fmla="*/ 1363649 h 1749037"/>
                <a:gd name="connsiteX163" fmla="*/ 4031312 w 4345388"/>
                <a:gd name="connsiteY163" fmla="*/ 1375576 h 1749037"/>
                <a:gd name="connsiteX164" fmla="*/ 4043239 w 4345388"/>
                <a:gd name="connsiteY164" fmla="*/ 1399430 h 1749037"/>
                <a:gd name="connsiteX165" fmla="*/ 4055166 w 4345388"/>
                <a:gd name="connsiteY165" fmla="*/ 1403406 h 1749037"/>
                <a:gd name="connsiteX166" fmla="*/ 4082995 w 4345388"/>
                <a:gd name="connsiteY166" fmla="*/ 1411357 h 1749037"/>
                <a:gd name="connsiteX167" fmla="*/ 4114801 w 4345388"/>
                <a:gd name="connsiteY167" fmla="*/ 1415333 h 1749037"/>
                <a:gd name="connsiteX168" fmla="*/ 4130703 w 4345388"/>
                <a:gd name="connsiteY168" fmla="*/ 1419308 h 1749037"/>
                <a:gd name="connsiteX169" fmla="*/ 4154557 w 4345388"/>
                <a:gd name="connsiteY169" fmla="*/ 1411357 h 1749037"/>
                <a:gd name="connsiteX170" fmla="*/ 4166484 w 4345388"/>
                <a:gd name="connsiteY170" fmla="*/ 1399430 h 1749037"/>
                <a:gd name="connsiteX171" fmla="*/ 4198289 w 4345388"/>
                <a:gd name="connsiteY171" fmla="*/ 1347747 h 1749037"/>
                <a:gd name="connsiteX172" fmla="*/ 4234070 w 4345388"/>
                <a:gd name="connsiteY172" fmla="*/ 1351722 h 1749037"/>
                <a:gd name="connsiteX173" fmla="*/ 4257924 w 4345388"/>
                <a:gd name="connsiteY173" fmla="*/ 1371600 h 1749037"/>
                <a:gd name="connsiteX174" fmla="*/ 4273827 w 4345388"/>
                <a:gd name="connsiteY174" fmla="*/ 1383527 h 1749037"/>
                <a:gd name="connsiteX175" fmla="*/ 4313583 w 4345388"/>
                <a:gd name="connsiteY175" fmla="*/ 1419308 h 1749037"/>
                <a:gd name="connsiteX176" fmla="*/ 4325510 w 4345388"/>
                <a:gd name="connsiteY176" fmla="*/ 1439187 h 1749037"/>
                <a:gd name="connsiteX177" fmla="*/ 4337437 w 4345388"/>
                <a:gd name="connsiteY177" fmla="*/ 1467016 h 1749037"/>
                <a:gd name="connsiteX178" fmla="*/ 4345388 w 4345388"/>
                <a:gd name="connsiteY178" fmla="*/ 1486894 h 1749037"/>
                <a:gd name="connsiteX0" fmla="*/ 0 w 4345388"/>
                <a:gd name="connsiteY0" fmla="*/ 1741336 h 1745632"/>
                <a:gd name="connsiteX1" fmla="*/ 1423284 w 4345388"/>
                <a:gd name="connsiteY1" fmla="*/ 1745311 h 1745632"/>
                <a:gd name="connsiteX2" fmla="*/ 1724878 w 4345388"/>
                <a:gd name="connsiteY2" fmla="*/ 1728918 h 1745632"/>
                <a:gd name="connsiteX3" fmla="*/ 1721458 w 4345388"/>
                <a:gd name="connsiteY3" fmla="*/ 1542554 h 1745632"/>
                <a:gd name="connsiteX4" fmla="*/ 1725434 w 4345388"/>
                <a:gd name="connsiteY4" fmla="*/ 1510748 h 1745632"/>
                <a:gd name="connsiteX5" fmla="*/ 1733385 w 4345388"/>
                <a:gd name="connsiteY5" fmla="*/ 1439187 h 1745632"/>
                <a:gd name="connsiteX6" fmla="*/ 1741336 w 4345388"/>
                <a:gd name="connsiteY6" fmla="*/ 1407381 h 1745632"/>
                <a:gd name="connsiteX7" fmla="*/ 1745312 w 4345388"/>
                <a:gd name="connsiteY7" fmla="*/ 1284136 h 1745632"/>
                <a:gd name="connsiteX8" fmla="*/ 1749287 w 4345388"/>
                <a:gd name="connsiteY8" fmla="*/ 1264258 h 1745632"/>
                <a:gd name="connsiteX9" fmla="*/ 1765190 w 4345388"/>
                <a:gd name="connsiteY9" fmla="*/ 1204623 h 1745632"/>
                <a:gd name="connsiteX10" fmla="*/ 1777117 w 4345388"/>
                <a:gd name="connsiteY10" fmla="*/ 1164867 h 1745632"/>
                <a:gd name="connsiteX11" fmla="*/ 1789044 w 4345388"/>
                <a:gd name="connsiteY11" fmla="*/ 1109207 h 1745632"/>
                <a:gd name="connsiteX12" fmla="*/ 1804947 w 4345388"/>
                <a:gd name="connsiteY12" fmla="*/ 1041621 h 1745632"/>
                <a:gd name="connsiteX13" fmla="*/ 1816874 w 4345388"/>
                <a:gd name="connsiteY13" fmla="*/ 1009816 h 1745632"/>
                <a:gd name="connsiteX14" fmla="*/ 1828801 w 4345388"/>
                <a:gd name="connsiteY14" fmla="*/ 978011 h 1745632"/>
                <a:gd name="connsiteX15" fmla="*/ 1844703 w 4345388"/>
                <a:gd name="connsiteY15" fmla="*/ 950181 h 1745632"/>
                <a:gd name="connsiteX16" fmla="*/ 1848679 w 4345388"/>
                <a:gd name="connsiteY16" fmla="*/ 934279 h 1745632"/>
                <a:gd name="connsiteX17" fmla="*/ 1856630 w 4345388"/>
                <a:gd name="connsiteY17" fmla="*/ 918376 h 1745632"/>
                <a:gd name="connsiteX18" fmla="*/ 1864581 w 4345388"/>
                <a:gd name="connsiteY18" fmla="*/ 894522 h 1745632"/>
                <a:gd name="connsiteX19" fmla="*/ 1876508 w 4345388"/>
                <a:gd name="connsiteY19" fmla="*/ 870668 h 1745632"/>
                <a:gd name="connsiteX20" fmla="*/ 1884460 w 4345388"/>
                <a:gd name="connsiteY20" fmla="*/ 826936 h 1745632"/>
                <a:gd name="connsiteX21" fmla="*/ 1900362 w 4345388"/>
                <a:gd name="connsiteY21" fmla="*/ 775253 h 1745632"/>
                <a:gd name="connsiteX22" fmla="*/ 1904338 w 4345388"/>
                <a:gd name="connsiteY22" fmla="*/ 739472 h 1745632"/>
                <a:gd name="connsiteX23" fmla="*/ 1916265 w 4345388"/>
                <a:gd name="connsiteY23" fmla="*/ 608275 h 1745632"/>
                <a:gd name="connsiteX24" fmla="*/ 1924216 w 4345388"/>
                <a:gd name="connsiteY24" fmla="*/ 548640 h 1745632"/>
                <a:gd name="connsiteX25" fmla="*/ 1940119 w 4345388"/>
                <a:gd name="connsiteY25" fmla="*/ 492981 h 1745632"/>
                <a:gd name="connsiteX26" fmla="*/ 1956021 w 4345388"/>
                <a:gd name="connsiteY26" fmla="*/ 441298 h 1745632"/>
                <a:gd name="connsiteX27" fmla="*/ 1959997 w 4345388"/>
                <a:gd name="connsiteY27" fmla="*/ 417444 h 1745632"/>
                <a:gd name="connsiteX28" fmla="*/ 1963973 w 4345388"/>
                <a:gd name="connsiteY28" fmla="*/ 405517 h 1745632"/>
                <a:gd name="connsiteX29" fmla="*/ 1967948 w 4345388"/>
                <a:gd name="connsiteY29" fmla="*/ 357809 h 1745632"/>
                <a:gd name="connsiteX30" fmla="*/ 1979875 w 4345388"/>
                <a:gd name="connsiteY30" fmla="*/ 294199 h 1745632"/>
                <a:gd name="connsiteX31" fmla="*/ 1987827 w 4345388"/>
                <a:gd name="connsiteY31" fmla="*/ 214686 h 1745632"/>
                <a:gd name="connsiteX32" fmla="*/ 1995778 w 4345388"/>
                <a:gd name="connsiteY32" fmla="*/ 182880 h 1745632"/>
                <a:gd name="connsiteX33" fmla="*/ 1999754 w 4345388"/>
                <a:gd name="connsiteY33" fmla="*/ 163002 h 1745632"/>
                <a:gd name="connsiteX34" fmla="*/ 2003729 w 4345388"/>
                <a:gd name="connsiteY34" fmla="*/ 123246 h 1745632"/>
                <a:gd name="connsiteX35" fmla="*/ 2015656 w 4345388"/>
                <a:gd name="connsiteY35" fmla="*/ 79514 h 1745632"/>
                <a:gd name="connsiteX36" fmla="*/ 2023607 w 4345388"/>
                <a:gd name="connsiteY36" fmla="*/ 59635 h 1745632"/>
                <a:gd name="connsiteX37" fmla="*/ 2055413 w 4345388"/>
                <a:gd name="connsiteY37" fmla="*/ 3976 h 1745632"/>
                <a:gd name="connsiteX38" fmla="*/ 2075291 w 4345388"/>
                <a:gd name="connsiteY38" fmla="*/ 0 h 1745632"/>
                <a:gd name="connsiteX39" fmla="*/ 2083242 w 4345388"/>
                <a:gd name="connsiteY39" fmla="*/ 15903 h 1745632"/>
                <a:gd name="connsiteX40" fmla="*/ 2087218 w 4345388"/>
                <a:gd name="connsiteY40" fmla="*/ 31806 h 1745632"/>
                <a:gd name="connsiteX41" fmla="*/ 2099145 w 4345388"/>
                <a:gd name="connsiteY41" fmla="*/ 79514 h 1745632"/>
                <a:gd name="connsiteX42" fmla="*/ 2103121 w 4345388"/>
                <a:gd name="connsiteY42" fmla="*/ 123246 h 1745632"/>
                <a:gd name="connsiteX43" fmla="*/ 2115047 w 4345388"/>
                <a:gd name="connsiteY43" fmla="*/ 186856 h 1745632"/>
                <a:gd name="connsiteX44" fmla="*/ 2119023 w 4345388"/>
                <a:gd name="connsiteY44" fmla="*/ 198783 h 1745632"/>
                <a:gd name="connsiteX45" fmla="*/ 2134926 w 4345388"/>
                <a:gd name="connsiteY45" fmla="*/ 250467 h 1745632"/>
                <a:gd name="connsiteX46" fmla="*/ 2138901 w 4345388"/>
                <a:gd name="connsiteY46" fmla="*/ 262394 h 1745632"/>
                <a:gd name="connsiteX47" fmla="*/ 2142877 w 4345388"/>
                <a:gd name="connsiteY47" fmla="*/ 286247 h 1745632"/>
                <a:gd name="connsiteX48" fmla="*/ 2146853 w 4345388"/>
                <a:gd name="connsiteY48" fmla="*/ 318053 h 1745632"/>
                <a:gd name="connsiteX49" fmla="*/ 2158780 w 4345388"/>
                <a:gd name="connsiteY49" fmla="*/ 353834 h 1745632"/>
                <a:gd name="connsiteX50" fmla="*/ 2170707 w 4345388"/>
                <a:gd name="connsiteY50" fmla="*/ 377687 h 1745632"/>
                <a:gd name="connsiteX51" fmla="*/ 2182634 w 4345388"/>
                <a:gd name="connsiteY51" fmla="*/ 381663 h 1745632"/>
                <a:gd name="connsiteX52" fmla="*/ 2274074 w 4345388"/>
                <a:gd name="connsiteY52" fmla="*/ 377687 h 1745632"/>
                <a:gd name="connsiteX53" fmla="*/ 2289976 w 4345388"/>
                <a:gd name="connsiteY53" fmla="*/ 365760 h 1745632"/>
                <a:gd name="connsiteX54" fmla="*/ 2313830 w 4345388"/>
                <a:gd name="connsiteY54" fmla="*/ 345882 h 1745632"/>
                <a:gd name="connsiteX55" fmla="*/ 2337684 w 4345388"/>
                <a:gd name="connsiteY55" fmla="*/ 314077 h 1745632"/>
                <a:gd name="connsiteX56" fmla="*/ 2345635 w 4345388"/>
                <a:gd name="connsiteY56" fmla="*/ 290223 h 1745632"/>
                <a:gd name="connsiteX57" fmla="*/ 2361538 w 4345388"/>
                <a:gd name="connsiteY57" fmla="*/ 258418 h 1745632"/>
                <a:gd name="connsiteX58" fmla="*/ 2365514 w 4345388"/>
                <a:gd name="connsiteY58" fmla="*/ 242515 h 1745632"/>
                <a:gd name="connsiteX59" fmla="*/ 2373465 w 4345388"/>
                <a:gd name="connsiteY59" fmla="*/ 222637 h 1745632"/>
                <a:gd name="connsiteX60" fmla="*/ 2377441 w 4345388"/>
                <a:gd name="connsiteY60" fmla="*/ 210710 h 1745632"/>
                <a:gd name="connsiteX61" fmla="*/ 2381416 w 4345388"/>
                <a:gd name="connsiteY61" fmla="*/ 421420 h 1745632"/>
                <a:gd name="connsiteX62" fmla="*/ 2385392 w 4345388"/>
                <a:gd name="connsiteY62" fmla="*/ 441298 h 1745632"/>
                <a:gd name="connsiteX63" fmla="*/ 2393343 w 4345388"/>
                <a:gd name="connsiteY63" fmla="*/ 453225 h 1745632"/>
                <a:gd name="connsiteX64" fmla="*/ 2413221 w 4345388"/>
                <a:gd name="connsiteY64" fmla="*/ 489006 h 1745632"/>
                <a:gd name="connsiteX65" fmla="*/ 2449002 w 4345388"/>
                <a:gd name="connsiteY65" fmla="*/ 477079 h 1745632"/>
                <a:gd name="connsiteX66" fmla="*/ 2468881 w 4345388"/>
                <a:gd name="connsiteY66" fmla="*/ 457200 h 1745632"/>
                <a:gd name="connsiteX67" fmla="*/ 2500686 w 4345388"/>
                <a:gd name="connsiteY67" fmla="*/ 417444 h 1745632"/>
                <a:gd name="connsiteX68" fmla="*/ 2512613 w 4345388"/>
                <a:gd name="connsiteY68" fmla="*/ 405517 h 1745632"/>
                <a:gd name="connsiteX69" fmla="*/ 2524540 w 4345388"/>
                <a:gd name="connsiteY69" fmla="*/ 413468 h 1745632"/>
                <a:gd name="connsiteX70" fmla="*/ 2532491 w 4345388"/>
                <a:gd name="connsiteY70" fmla="*/ 437322 h 1745632"/>
                <a:gd name="connsiteX71" fmla="*/ 2540442 w 4345388"/>
                <a:gd name="connsiteY71" fmla="*/ 457200 h 1745632"/>
                <a:gd name="connsiteX72" fmla="*/ 2544418 w 4345388"/>
                <a:gd name="connsiteY72" fmla="*/ 477079 h 1745632"/>
                <a:gd name="connsiteX73" fmla="*/ 2552369 w 4345388"/>
                <a:gd name="connsiteY73" fmla="*/ 492981 h 1745632"/>
                <a:gd name="connsiteX74" fmla="*/ 2560321 w 4345388"/>
                <a:gd name="connsiteY74" fmla="*/ 512860 h 1745632"/>
                <a:gd name="connsiteX75" fmla="*/ 2564296 w 4345388"/>
                <a:gd name="connsiteY75" fmla="*/ 528762 h 1745632"/>
                <a:gd name="connsiteX76" fmla="*/ 2576223 w 4345388"/>
                <a:gd name="connsiteY76" fmla="*/ 544665 h 1745632"/>
                <a:gd name="connsiteX77" fmla="*/ 2592126 w 4345388"/>
                <a:gd name="connsiteY77" fmla="*/ 568519 h 1745632"/>
                <a:gd name="connsiteX78" fmla="*/ 2604053 w 4345388"/>
                <a:gd name="connsiteY78" fmla="*/ 588397 h 1745632"/>
                <a:gd name="connsiteX79" fmla="*/ 2623931 w 4345388"/>
                <a:gd name="connsiteY79" fmla="*/ 580446 h 1745632"/>
                <a:gd name="connsiteX80" fmla="*/ 2643809 w 4345388"/>
                <a:gd name="connsiteY80" fmla="*/ 552616 h 1745632"/>
                <a:gd name="connsiteX81" fmla="*/ 2663687 w 4345388"/>
                <a:gd name="connsiteY81" fmla="*/ 516835 h 1745632"/>
                <a:gd name="connsiteX82" fmla="*/ 2679590 w 4345388"/>
                <a:gd name="connsiteY82" fmla="*/ 481054 h 1745632"/>
                <a:gd name="connsiteX83" fmla="*/ 2683566 w 4345388"/>
                <a:gd name="connsiteY83" fmla="*/ 469127 h 1745632"/>
                <a:gd name="connsiteX84" fmla="*/ 2691517 w 4345388"/>
                <a:gd name="connsiteY84" fmla="*/ 457200 h 1745632"/>
                <a:gd name="connsiteX85" fmla="*/ 2703444 w 4345388"/>
                <a:gd name="connsiteY85" fmla="*/ 425395 h 1745632"/>
                <a:gd name="connsiteX86" fmla="*/ 2711395 w 4345388"/>
                <a:gd name="connsiteY86" fmla="*/ 409493 h 1745632"/>
                <a:gd name="connsiteX87" fmla="*/ 2735249 w 4345388"/>
                <a:gd name="connsiteY87" fmla="*/ 461176 h 1745632"/>
                <a:gd name="connsiteX88" fmla="*/ 2755127 w 4345388"/>
                <a:gd name="connsiteY88" fmla="*/ 504908 h 1745632"/>
                <a:gd name="connsiteX89" fmla="*/ 2771030 w 4345388"/>
                <a:gd name="connsiteY89" fmla="*/ 556592 h 1745632"/>
                <a:gd name="connsiteX90" fmla="*/ 2775006 w 4345388"/>
                <a:gd name="connsiteY90" fmla="*/ 572494 h 1745632"/>
                <a:gd name="connsiteX91" fmla="*/ 2782957 w 4345388"/>
                <a:gd name="connsiteY91" fmla="*/ 588397 h 1745632"/>
                <a:gd name="connsiteX92" fmla="*/ 2802835 w 4345388"/>
                <a:gd name="connsiteY92" fmla="*/ 624178 h 1745632"/>
                <a:gd name="connsiteX93" fmla="*/ 2818738 w 4345388"/>
                <a:gd name="connsiteY93" fmla="*/ 640080 h 1745632"/>
                <a:gd name="connsiteX94" fmla="*/ 2830665 w 4345388"/>
                <a:gd name="connsiteY94" fmla="*/ 663934 h 1745632"/>
                <a:gd name="connsiteX95" fmla="*/ 2834641 w 4345388"/>
                <a:gd name="connsiteY95" fmla="*/ 679837 h 1745632"/>
                <a:gd name="connsiteX96" fmla="*/ 2846567 w 4345388"/>
                <a:gd name="connsiteY96" fmla="*/ 695740 h 1745632"/>
                <a:gd name="connsiteX97" fmla="*/ 2862470 w 4345388"/>
                <a:gd name="connsiteY97" fmla="*/ 743447 h 1745632"/>
                <a:gd name="connsiteX98" fmla="*/ 2866446 w 4345388"/>
                <a:gd name="connsiteY98" fmla="*/ 759350 h 1745632"/>
                <a:gd name="connsiteX99" fmla="*/ 2882348 w 4345388"/>
                <a:gd name="connsiteY99" fmla="*/ 795131 h 1745632"/>
                <a:gd name="connsiteX100" fmla="*/ 2886324 w 4345388"/>
                <a:gd name="connsiteY100" fmla="*/ 811034 h 1745632"/>
                <a:gd name="connsiteX101" fmla="*/ 2898251 w 4345388"/>
                <a:gd name="connsiteY101" fmla="*/ 834887 h 1745632"/>
                <a:gd name="connsiteX102" fmla="*/ 2910178 w 4345388"/>
                <a:gd name="connsiteY102" fmla="*/ 826936 h 1745632"/>
                <a:gd name="connsiteX103" fmla="*/ 2949934 w 4345388"/>
                <a:gd name="connsiteY103" fmla="*/ 751399 h 1745632"/>
                <a:gd name="connsiteX104" fmla="*/ 2957886 w 4345388"/>
                <a:gd name="connsiteY104" fmla="*/ 703691 h 1745632"/>
                <a:gd name="connsiteX105" fmla="*/ 2977764 w 4345388"/>
                <a:gd name="connsiteY105" fmla="*/ 663934 h 1745632"/>
                <a:gd name="connsiteX106" fmla="*/ 2981740 w 4345388"/>
                <a:gd name="connsiteY106" fmla="*/ 620202 h 1745632"/>
                <a:gd name="connsiteX107" fmla="*/ 3005594 w 4345388"/>
                <a:gd name="connsiteY107" fmla="*/ 576470 h 1745632"/>
                <a:gd name="connsiteX108" fmla="*/ 3025472 w 4345388"/>
                <a:gd name="connsiteY108" fmla="*/ 500933 h 1745632"/>
                <a:gd name="connsiteX109" fmla="*/ 3041374 w 4345388"/>
                <a:gd name="connsiteY109" fmla="*/ 421420 h 1745632"/>
                <a:gd name="connsiteX110" fmla="*/ 3049326 w 4345388"/>
                <a:gd name="connsiteY110" fmla="*/ 405517 h 1745632"/>
                <a:gd name="connsiteX111" fmla="*/ 3061253 w 4345388"/>
                <a:gd name="connsiteY111" fmla="*/ 365760 h 1745632"/>
                <a:gd name="connsiteX112" fmla="*/ 3085107 w 4345388"/>
                <a:gd name="connsiteY112" fmla="*/ 310101 h 1745632"/>
                <a:gd name="connsiteX113" fmla="*/ 3101009 w 4345388"/>
                <a:gd name="connsiteY113" fmla="*/ 349858 h 1745632"/>
                <a:gd name="connsiteX114" fmla="*/ 3104985 w 4345388"/>
                <a:gd name="connsiteY114" fmla="*/ 373712 h 1745632"/>
                <a:gd name="connsiteX115" fmla="*/ 3116912 w 4345388"/>
                <a:gd name="connsiteY115" fmla="*/ 429371 h 1745632"/>
                <a:gd name="connsiteX116" fmla="*/ 3136790 w 4345388"/>
                <a:gd name="connsiteY116" fmla="*/ 489006 h 1745632"/>
                <a:gd name="connsiteX117" fmla="*/ 3180522 w 4345388"/>
                <a:gd name="connsiteY117" fmla="*/ 652007 h 1745632"/>
                <a:gd name="connsiteX118" fmla="*/ 3196425 w 4345388"/>
                <a:gd name="connsiteY118" fmla="*/ 703691 h 1745632"/>
                <a:gd name="connsiteX119" fmla="*/ 3220279 w 4345388"/>
                <a:gd name="connsiteY119" fmla="*/ 807058 h 1745632"/>
                <a:gd name="connsiteX120" fmla="*/ 3248108 w 4345388"/>
                <a:gd name="connsiteY120" fmla="*/ 898498 h 1745632"/>
                <a:gd name="connsiteX121" fmla="*/ 3252084 w 4345388"/>
                <a:gd name="connsiteY121" fmla="*/ 926327 h 1745632"/>
                <a:gd name="connsiteX122" fmla="*/ 3267987 w 4345388"/>
                <a:gd name="connsiteY122" fmla="*/ 966084 h 1745632"/>
                <a:gd name="connsiteX123" fmla="*/ 3271962 w 4345388"/>
                <a:gd name="connsiteY123" fmla="*/ 978011 h 1745632"/>
                <a:gd name="connsiteX124" fmla="*/ 3283889 w 4345388"/>
                <a:gd name="connsiteY124" fmla="*/ 981987 h 1745632"/>
                <a:gd name="connsiteX125" fmla="*/ 3291841 w 4345388"/>
                <a:gd name="connsiteY125" fmla="*/ 974035 h 1745632"/>
                <a:gd name="connsiteX126" fmla="*/ 3307743 w 4345388"/>
                <a:gd name="connsiteY126" fmla="*/ 942230 h 1745632"/>
                <a:gd name="connsiteX127" fmla="*/ 3315694 w 4345388"/>
                <a:gd name="connsiteY127" fmla="*/ 918376 h 1745632"/>
                <a:gd name="connsiteX128" fmla="*/ 3335573 w 4345388"/>
                <a:gd name="connsiteY128" fmla="*/ 950181 h 1745632"/>
                <a:gd name="connsiteX129" fmla="*/ 3367378 w 4345388"/>
                <a:gd name="connsiteY129" fmla="*/ 1021743 h 1745632"/>
                <a:gd name="connsiteX130" fmla="*/ 3399183 w 4345388"/>
                <a:gd name="connsiteY130" fmla="*/ 1077402 h 1745632"/>
                <a:gd name="connsiteX131" fmla="*/ 3415086 w 4345388"/>
                <a:gd name="connsiteY131" fmla="*/ 1073427 h 1745632"/>
                <a:gd name="connsiteX132" fmla="*/ 3430988 w 4345388"/>
                <a:gd name="connsiteY132" fmla="*/ 1045597 h 1745632"/>
                <a:gd name="connsiteX133" fmla="*/ 3454842 w 4345388"/>
                <a:gd name="connsiteY133" fmla="*/ 993914 h 1745632"/>
                <a:gd name="connsiteX134" fmla="*/ 3478696 w 4345388"/>
                <a:gd name="connsiteY134" fmla="*/ 942230 h 1745632"/>
                <a:gd name="connsiteX135" fmla="*/ 3490623 w 4345388"/>
                <a:gd name="connsiteY135" fmla="*/ 938254 h 1745632"/>
                <a:gd name="connsiteX136" fmla="*/ 3522428 w 4345388"/>
                <a:gd name="connsiteY136" fmla="*/ 981987 h 1745632"/>
                <a:gd name="connsiteX137" fmla="*/ 3538331 w 4345388"/>
                <a:gd name="connsiteY137" fmla="*/ 1001865 h 1745632"/>
                <a:gd name="connsiteX138" fmla="*/ 3582063 w 4345388"/>
                <a:gd name="connsiteY138" fmla="*/ 1085354 h 1745632"/>
                <a:gd name="connsiteX139" fmla="*/ 3609893 w 4345388"/>
                <a:gd name="connsiteY139" fmla="*/ 1137037 h 1745632"/>
                <a:gd name="connsiteX140" fmla="*/ 3629771 w 4345388"/>
                <a:gd name="connsiteY140" fmla="*/ 1184745 h 1745632"/>
                <a:gd name="connsiteX141" fmla="*/ 3641698 w 4345388"/>
                <a:gd name="connsiteY141" fmla="*/ 1200647 h 1745632"/>
                <a:gd name="connsiteX142" fmla="*/ 3653625 w 4345388"/>
                <a:gd name="connsiteY142" fmla="*/ 1228477 h 1745632"/>
                <a:gd name="connsiteX143" fmla="*/ 3665552 w 4345388"/>
                <a:gd name="connsiteY143" fmla="*/ 1216550 h 1745632"/>
                <a:gd name="connsiteX144" fmla="*/ 3721211 w 4345388"/>
                <a:gd name="connsiteY144" fmla="*/ 1045597 h 1745632"/>
                <a:gd name="connsiteX145" fmla="*/ 3768919 w 4345388"/>
                <a:gd name="connsiteY145" fmla="*/ 882595 h 1745632"/>
                <a:gd name="connsiteX146" fmla="*/ 3776870 w 4345388"/>
                <a:gd name="connsiteY146" fmla="*/ 830912 h 1745632"/>
                <a:gd name="connsiteX147" fmla="*/ 3792773 w 4345388"/>
                <a:gd name="connsiteY147" fmla="*/ 795131 h 1745632"/>
                <a:gd name="connsiteX148" fmla="*/ 3800724 w 4345388"/>
                <a:gd name="connsiteY148" fmla="*/ 771277 h 1745632"/>
                <a:gd name="connsiteX149" fmla="*/ 3808675 w 4345388"/>
                <a:gd name="connsiteY149" fmla="*/ 735496 h 1745632"/>
                <a:gd name="connsiteX150" fmla="*/ 3824578 w 4345388"/>
                <a:gd name="connsiteY150" fmla="*/ 711642 h 1745632"/>
                <a:gd name="connsiteX151" fmla="*/ 3828554 w 4345388"/>
                <a:gd name="connsiteY151" fmla="*/ 723569 h 1745632"/>
                <a:gd name="connsiteX152" fmla="*/ 3836505 w 4345388"/>
                <a:gd name="connsiteY152" fmla="*/ 735496 h 1745632"/>
                <a:gd name="connsiteX153" fmla="*/ 3840481 w 4345388"/>
                <a:gd name="connsiteY153" fmla="*/ 763326 h 1745632"/>
                <a:gd name="connsiteX154" fmla="*/ 3884213 w 4345388"/>
                <a:gd name="connsiteY154" fmla="*/ 926327 h 1745632"/>
                <a:gd name="connsiteX155" fmla="*/ 3896140 w 4345388"/>
                <a:gd name="connsiteY155" fmla="*/ 958133 h 1745632"/>
                <a:gd name="connsiteX156" fmla="*/ 3904091 w 4345388"/>
                <a:gd name="connsiteY156" fmla="*/ 997889 h 1745632"/>
                <a:gd name="connsiteX157" fmla="*/ 3916018 w 4345388"/>
                <a:gd name="connsiteY157" fmla="*/ 1049573 h 1745632"/>
                <a:gd name="connsiteX158" fmla="*/ 3947823 w 4345388"/>
                <a:gd name="connsiteY158" fmla="*/ 1152940 h 1745632"/>
                <a:gd name="connsiteX159" fmla="*/ 3959750 w 4345388"/>
                <a:gd name="connsiteY159" fmla="*/ 1172818 h 1745632"/>
                <a:gd name="connsiteX160" fmla="*/ 3971677 w 4345388"/>
                <a:gd name="connsiteY160" fmla="*/ 1220526 h 1745632"/>
                <a:gd name="connsiteX161" fmla="*/ 3995531 w 4345388"/>
                <a:gd name="connsiteY161" fmla="*/ 1327868 h 1745632"/>
                <a:gd name="connsiteX162" fmla="*/ 4023361 w 4345388"/>
                <a:gd name="connsiteY162" fmla="*/ 1363649 h 1745632"/>
                <a:gd name="connsiteX163" fmla="*/ 4031312 w 4345388"/>
                <a:gd name="connsiteY163" fmla="*/ 1375576 h 1745632"/>
                <a:gd name="connsiteX164" fmla="*/ 4043239 w 4345388"/>
                <a:gd name="connsiteY164" fmla="*/ 1399430 h 1745632"/>
                <a:gd name="connsiteX165" fmla="*/ 4055166 w 4345388"/>
                <a:gd name="connsiteY165" fmla="*/ 1403406 h 1745632"/>
                <a:gd name="connsiteX166" fmla="*/ 4082995 w 4345388"/>
                <a:gd name="connsiteY166" fmla="*/ 1411357 h 1745632"/>
                <a:gd name="connsiteX167" fmla="*/ 4114801 w 4345388"/>
                <a:gd name="connsiteY167" fmla="*/ 1415333 h 1745632"/>
                <a:gd name="connsiteX168" fmla="*/ 4130703 w 4345388"/>
                <a:gd name="connsiteY168" fmla="*/ 1419308 h 1745632"/>
                <a:gd name="connsiteX169" fmla="*/ 4154557 w 4345388"/>
                <a:gd name="connsiteY169" fmla="*/ 1411357 h 1745632"/>
                <a:gd name="connsiteX170" fmla="*/ 4166484 w 4345388"/>
                <a:gd name="connsiteY170" fmla="*/ 1399430 h 1745632"/>
                <a:gd name="connsiteX171" fmla="*/ 4198289 w 4345388"/>
                <a:gd name="connsiteY171" fmla="*/ 1347747 h 1745632"/>
                <a:gd name="connsiteX172" fmla="*/ 4234070 w 4345388"/>
                <a:gd name="connsiteY172" fmla="*/ 1351722 h 1745632"/>
                <a:gd name="connsiteX173" fmla="*/ 4257924 w 4345388"/>
                <a:gd name="connsiteY173" fmla="*/ 1371600 h 1745632"/>
                <a:gd name="connsiteX174" fmla="*/ 4273827 w 4345388"/>
                <a:gd name="connsiteY174" fmla="*/ 1383527 h 1745632"/>
                <a:gd name="connsiteX175" fmla="*/ 4313583 w 4345388"/>
                <a:gd name="connsiteY175" fmla="*/ 1419308 h 1745632"/>
                <a:gd name="connsiteX176" fmla="*/ 4325510 w 4345388"/>
                <a:gd name="connsiteY176" fmla="*/ 1439187 h 1745632"/>
                <a:gd name="connsiteX177" fmla="*/ 4337437 w 4345388"/>
                <a:gd name="connsiteY177" fmla="*/ 1467016 h 1745632"/>
                <a:gd name="connsiteX178" fmla="*/ 4345388 w 4345388"/>
                <a:gd name="connsiteY178" fmla="*/ 1486894 h 1745632"/>
                <a:gd name="connsiteX0" fmla="*/ 0 w 4345388"/>
                <a:gd name="connsiteY0" fmla="*/ 1741336 h 1750233"/>
                <a:gd name="connsiteX1" fmla="*/ 1423284 w 4345388"/>
                <a:gd name="connsiteY1" fmla="*/ 1745311 h 1750233"/>
                <a:gd name="connsiteX2" fmla="*/ 1665885 w 4345388"/>
                <a:gd name="connsiteY2" fmla="*/ 1738750 h 1750233"/>
                <a:gd name="connsiteX3" fmla="*/ 1721458 w 4345388"/>
                <a:gd name="connsiteY3" fmla="*/ 1542554 h 1750233"/>
                <a:gd name="connsiteX4" fmla="*/ 1725434 w 4345388"/>
                <a:gd name="connsiteY4" fmla="*/ 1510748 h 1750233"/>
                <a:gd name="connsiteX5" fmla="*/ 1733385 w 4345388"/>
                <a:gd name="connsiteY5" fmla="*/ 1439187 h 1750233"/>
                <a:gd name="connsiteX6" fmla="*/ 1741336 w 4345388"/>
                <a:gd name="connsiteY6" fmla="*/ 1407381 h 1750233"/>
                <a:gd name="connsiteX7" fmla="*/ 1745312 w 4345388"/>
                <a:gd name="connsiteY7" fmla="*/ 1284136 h 1750233"/>
                <a:gd name="connsiteX8" fmla="*/ 1749287 w 4345388"/>
                <a:gd name="connsiteY8" fmla="*/ 1264258 h 1750233"/>
                <a:gd name="connsiteX9" fmla="*/ 1765190 w 4345388"/>
                <a:gd name="connsiteY9" fmla="*/ 1204623 h 1750233"/>
                <a:gd name="connsiteX10" fmla="*/ 1777117 w 4345388"/>
                <a:gd name="connsiteY10" fmla="*/ 1164867 h 1750233"/>
                <a:gd name="connsiteX11" fmla="*/ 1789044 w 4345388"/>
                <a:gd name="connsiteY11" fmla="*/ 1109207 h 1750233"/>
                <a:gd name="connsiteX12" fmla="*/ 1804947 w 4345388"/>
                <a:gd name="connsiteY12" fmla="*/ 1041621 h 1750233"/>
                <a:gd name="connsiteX13" fmla="*/ 1816874 w 4345388"/>
                <a:gd name="connsiteY13" fmla="*/ 1009816 h 1750233"/>
                <a:gd name="connsiteX14" fmla="*/ 1828801 w 4345388"/>
                <a:gd name="connsiteY14" fmla="*/ 978011 h 1750233"/>
                <a:gd name="connsiteX15" fmla="*/ 1844703 w 4345388"/>
                <a:gd name="connsiteY15" fmla="*/ 950181 h 1750233"/>
                <a:gd name="connsiteX16" fmla="*/ 1848679 w 4345388"/>
                <a:gd name="connsiteY16" fmla="*/ 934279 h 1750233"/>
                <a:gd name="connsiteX17" fmla="*/ 1856630 w 4345388"/>
                <a:gd name="connsiteY17" fmla="*/ 918376 h 1750233"/>
                <a:gd name="connsiteX18" fmla="*/ 1864581 w 4345388"/>
                <a:gd name="connsiteY18" fmla="*/ 894522 h 1750233"/>
                <a:gd name="connsiteX19" fmla="*/ 1876508 w 4345388"/>
                <a:gd name="connsiteY19" fmla="*/ 870668 h 1750233"/>
                <a:gd name="connsiteX20" fmla="*/ 1884460 w 4345388"/>
                <a:gd name="connsiteY20" fmla="*/ 826936 h 1750233"/>
                <a:gd name="connsiteX21" fmla="*/ 1900362 w 4345388"/>
                <a:gd name="connsiteY21" fmla="*/ 775253 h 1750233"/>
                <a:gd name="connsiteX22" fmla="*/ 1904338 w 4345388"/>
                <a:gd name="connsiteY22" fmla="*/ 739472 h 1750233"/>
                <a:gd name="connsiteX23" fmla="*/ 1916265 w 4345388"/>
                <a:gd name="connsiteY23" fmla="*/ 608275 h 1750233"/>
                <a:gd name="connsiteX24" fmla="*/ 1924216 w 4345388"/>
                <a:gd name="connsiteY24" fmla="*/ 548640 h 1750233"/>
                <a:gd name="connsiteX25" fmla="*/ 1940119 w 4345388"/>
                <a:gd name="connsiteY25" fmla="*/ 492981 h 1750233"/>
                <a:gd name="connsiteX26" fmla="*/ 1956021 w 4345388"/>
                <a:gd name="connsiteY26" fmla="*/ 441298 h 1750233"/>
                <a:gd name="connsiteX27" fmla="*/ 1959997 w 4345388"/>
                <a:gd name="connsiteY27" fmla="*/ 417444 h 1750233"/>
                <a:gd name="connsiteX28" fmla="*/ 1963973 w 4345388"/>
                <a:gd name="connsiteY28" fmla="*/ 405517 h 1750233"/>
                <a:gd name="connsiteX29" fmla="*/ 1967948 w 4345388"/>
                <a:gd name="connsiteY29" fmla="*/ 357809 h 1750233"/>
                <a:gd name="connsiteX30" fmla="*/ 1979875 w 4345388"/>
                <a:gd name="connsiteY30" fmla="*/ 294199 h 1750233"/>
                <a:gd name="connsiteX31" fmla="*/ 1987827 w 4345388"/>
                <a:gd name="connsiteY31" fmla="*/ 214686 h 1750233"/>
                <a:gd name="connsiteX32" fmla="*/ 1995778 w 4345388"/>
                <a:gd name="connsiteY32" fmla="*/ 182880 h 1750233"/>
                <a:gd name="connsiteX33" fmla="*/ 1999754 w 4345388"/>
                <a:gd name="connsiteY33" fmla="*/ 163002 h 1750233"/>
                <a:gd name="connsiteX34" fmla="*/ 2003729 w 4345388"/>
                <a:gd name="connsiteY34" fmla="*/ 123246 h 1750233"/>
                <a:gd name="connsiteX35" fmla="*/ 2015656 w 4345388"/>
                <a:gd name="connsiteY35" fmla="*/ 79514 h 1750233"/>
                <a:gd name="connsiteX36" fmla="*/ 2023607 w 4345388"/>
                <a:gd name="connsiteY36" fmla="*/ 59635 h 1750233"/>
                <a:gd name="connsiteX37" fmla="*/ 2055413 w 4345388"/>
                <a:gd name="connsiteY37" fmla="*/ 3976 h 1750233"/>
                <a:gd name="connsiteX38" fmla="*/ 2075291 w 4345388"/>
                <a:gd name="connsiteY38" fmla="*/ 0 h 1750233"/>
                <a:gd name="connsiteX39" fmla="*/ 2083242 w 4345388"/>
                <a:gd name="connsiteY39" fmla="*/ 15903 h 1750233"/>
                <a:gd name="connsiteX40" fmla="*/ 2087218 w 4345388"/>
                <a:gd name="connsiteY40" fmla="*/ 31806 h 1750233"/>
                <a:gd name="connsiteX41" fmla="*/ 2099145 w 4345388"/>
                <a:gd name="connsiteY41" fmla="*/ 79514 h 1750233"/>
                <a:gd name="connsiteX42" fmla="*/ 2103121 w 4345388"/>
                <a:gd name="connsiteY42" fmla="*/ 123246 h 1750233"/>
                <a:gd name="connsiteX43" fmla="*/ 2115047 w 4345388"/>
                <a:gd name="connsiteY43" fmla="*/ 186856 h 1750233"/>
                <a:gd name="connsiteX44" fmla="*/ 2119023 w 4345388"/>
                <a:gd name="connsiteY44" fmla="*/ 198783 h 1750233"/>
                <a:gd name="connsiteX45" fmla="*/ 2134926 w 4345388"/>
                <a:gd name="connsiteY45" fmla="*/ 250467 h 1750233"/>
                <a:gd name="connsiteX46" fmla="*/ 2138901 w 4345388"/>
                <a:gd name="connsiteY46" fmla="*/ 262394 h 1750233"/>
                <a:gd name="connsiteX47" fmla="*/ 2142877 w 4345388"/>
                <a:gd name="connsiteY47" fmla="*/ 286247 h 1750233"/>
                <a:gd name="connsiteX48" fmla="*/ 2146853 w 4345388"/>
                <a:gd name="connsiteY48" fmla="*/ 318053 h 1750233"/>
                <a:gd name="connsiteX49" fmla="*/ 2158780 w 4345388"/>
                <a:gd name="connsiteY49" fmla="*/ 353834 h 1750233"/>
                <a:gd name="connsiteX50" fmla="*/ 2170707 w 4345388"/>
                <a:gd name="connsiteY50" fmla="*/ 377687 h 1750233"/>
                <a:gd name="connsiteX51" fmla="*/ 2182634 w 4345388"/>
                <a:gd name="connsiteY51" fmla="*/ 381663 h 1750233"/>
                <a:gd name="connsiteX52" fmla="*/ 2274074 w 4345388"/>
                <a:gd name="connsiteY52" fmla="*/ 377687 h 1750233"/>
                <a:gd name="connsiteX53" fmla="*/ 2289976 w 4345388"/>
                <a:gd name="connsiteY53" fmla="*/ 365760 h 1750233"/>
                <a:gd name="connsiteX54" fmla="*/ 2313830 w 4345388"/>
                <a:gd name="connsiteY54" fmla="*/ 345882 h 1750233"/>
                <a:gd name="connsiteX55" fmla="*/ 2337684 w 4345388"/>
                <a:gd name="connsiteY55" fmla="*/ 314077 h 1750233"/>
                <a:gd name="connsiteX56" fmla="*/ 2345635 w 4345388"/>
                <a:gd name="connsiteY56" fmla="*/ 290223 h 1750233"/>
                <a:gd name="connsiteX57" fmla="*/ 2361538 w 4345388"/>
                <a:gd name="connsiteY57" fmla="*/ 258418 h 1750233"/>
                <a:gd name="connsiteX58" fmla="*/ 2365514 w 4345388"/>
                <a:gd name="connsiteY58" fmla="*/ 242515 h 1750233"/>
                <a:gd name="connsiteX59" fmla="*/ 2373465 w 4345388"/>
                <a:gd name="connsiteY59" fmla="*/ 222637 h 1750233"/>
                <a:gd name="connsiteX60" fmla="*/ 2377441 w 4345388"/>
                <a:gd name="connsiteY60" fmla="*/ 210710 h 1750233"/>
                <a:gd name="connsiteX61" fmla="*/ 2381416 w 4345388"/>
                <a:gd name="connsiteY61" fmla="*/ 421420 h 1750233"/>
                <a:gd name="connsiteX62" fmla="*/ 2385392 w 4345388"/>
                <a:gd name="connsiteY62" fmla="*/ 441298 h 1750233"/>
                <a:gd name="connsiteX63" fmla="*/ 2393343 w 4345388"/>
                <a:gd name="connsiteY63" fmla="*/ 453225 h 1750233"/>
                <a:gd name="connsiteX64" fmla="*/ 2413221 w 4345388"/>
                <a:gd name="connsiteY64" fmla="*/ 489006 h 1750233"/>
                <a:gd name="connsiteX65" fmla="*/ 2449002 w 4345388"/>
                <a:gd name="connsiteY65" fmla="*/ 477079 h 1750233"/>
                <a:gd name="connsiteX66" fmla="*/ 2468881 w 4345388"/>
                <a:gd name="connsiteY66" fmla="*/ 457200 h 1750233"/>
                <a:gd name="connsiteX67" fmla="*/ 2500686 w 4345388"/>
                <a:gd name="connsiteY67" fmla="*/ 417444 h 1750233"/>
                <a:gd name="connsiteX68" fmla="*/ 2512613 w 4345388"/>
                <a:gd name="connsiteY68" fmla="*/ 405517 h 1750233"/>
                <a:gd name="connsiteX69" fmla="*/ 2524540 w 4345388"/>
                <a:gd name="connsiteY69" fmla="*/ 413468 h 1750233"/>
                <a:gd name="connsiteX70" fmla="*/ 2532491 w 4345388"/>
                <a:gd name="connsiteY70" fmla="*/ 437322 h 1750233"/>
                <a:gd name="connsiteX71" fmla="*/ 2540442 w 4345388"/>
                <a:gd name="connsiteY71" fmla="*/ 457200 h 1750233"/>
                <a:gd name="connsiteX72" fmla="*/ 2544418 w 4345388"/>
                <a:gd name="connsiteY72" fmla="*/ 477079 h 1750233"/>
                <a:gd name="connsiteX73" fmla="*/ 2552369 w 4345388"/>
                <a:gd name="connsiteY73" fmla="*/ 492981 h 1750233"/>
                <a:gd name="connsiteX74" fmla="*/ 2560321 w 4345388"/>
                <a:gd name="connsiteY74" fmla="*/ 512860 h 1750233"/>
                <a:gd name="connsiteX75" fmla="*/ 2564296 w 4345388"/>
                <a:gd name="connsiteY75" fmla="*/ 528762 h 1750233"/>
                <a:gd name="connsiteX76" fmla="*/ 2576223 w 4345388"/>
                <a:gd name="connsiteY76" fmla="*/ 544665 h 1750233"/>
                <a:gd name="connsiteX77" fmla="*/ 2592126 w 4345388"/>
                <a:gd name="connsiteY77" fmla="*/ 568519 h 1750233"/>
                <a:gd name="connsiteX78" fmla="*/ 2604053 w 4345388"/>
                <a:gd name="connsiteY78" fmla="*/ 588397 h 1750233"/>
                <a:gd name="connsiteX79" fmla="*/ 2623931 w 4345388"/>
                <a:gd name="connsiteY79" fmla="*/ 580446 h 1750233"/>
                <a:gd name="connsiteX80" fmla="*/ 2643809 w 4345388"/>
                <a:gd name="connsiteY80" fmla="*/ 552616 h 1750233"/>
                <a:gd name="connsiteX81" fmla="*/ 2663687 w 4345388"/>
                <a:gd name="connsiteY81" fmla="*/ 516835 h 1750233"/>
                <a:gd name="connsiteX82" fmla="*/ 2679590 w 4345388"/>
                <a:gd name="connsiteY82" fmla="*/ 481054 h 1750233"/>
                <a:gd name="connsiteX83" fmla="*/ 2683566 w 4345388"/>
                <a:gd name="connsiteY83" fmla="*/ 469127 h 1750233"/>
                <a:gd name="connsiteX84" fmla="*/ 2691517 w 4345388"/>
                <a:gd name="connsiteY84" fmla="*/ 457200 h 1750233"/>
                <a:gd name="connsiteX85" fmla="*/ 2703444 w 4345388"/>
                <a:gd name="connsiteY85" fmla="*/ 425395 h 1750233"/>
                <a:gd name="connsiteX86" fmla="*/ 2711395 w 4345388"/>
                <a:gd name="connsiteY86" fmla="*/ 409493 h 1750233"/>
                <a:gd name="connsiteX87" fmla="*/ 2735249 w 4345388"/>
                <a:gd name="connsiteY87" fmla="*/ 461176 h 1750233"/>
                <a:gd name="connsiteX88" fmla="*/ 2755127 w 4345388"/>
                <a:gd name="connsiteY88" fmla="*/ 504908 h 1750233"/>
                <a:gd name="connsiteX89" fmla="*/ 2771030 w 4345388"/>
                <a:gd name="connsiteY89" fmla="*/ 556592 h 1750233"/>
                <a:gd name="connsiteX90" fmla="*/ 2775006 w 4345388"/>
                <a:gd name="connsiteY90" fmla="*/ 572494 h 1750233"/>
                <a:gd name="connsiteX91" fmla="*/ 2782957 w 4345388"/>
                <a:gd name="connsiteY91" fmla="*/ 588397 h 1750233"/>
                <a:gd name="connsiteX92" fmla="*/ 2802835 w 4345388"/>
                <a:gd name="connsiteY92" fmla="*/ 624178 h 1750233"/>
                <a:gd name="connsiteX93" fmla="*/ 2818738 w 4345388"/>
                <a:gd name="connsiteY93" fmla="*/ 640080 h 1750233"/>
                <a:gd name="connsiteX94" fmla="*/ 2830665 w 4345388"/>
                <a:gd name="connsiteY94" fmla="*/ 663934 h 1750233"/>
                <a:gd name="connsiteX95" fmla="*/ 2834641 w 4345388"/>
                <a:gd name="connsiteY95" fmla="*/ 679837 h 1750233"/>
                <a:gd name="connsiteX96" fmla="*/ 2846567 w 4345388"/>
                <a:gd name="connsiteY96" fmla="*/ 695740 h 1750233"/>
                <a:gd name="connsiteX97" fmla="*/ 2862470 w 4345388"/>
                <a:gd name="connsiteY97" fmla="*/ 743447 h 1750233"/>
                <a:gd name="connsiteX98" fmla="*/ 2866446 w 4345388"/>
                <a:gd name="connsiteY98" fmla="*/ 759350 h 1750233"/>
                <a:gd name="connsiteX99" fmla="*/ 2882348 w 4345388"/>
                <a:gd name="connsiteY99" fmla="*/ 795131 h 1750233"/>
                <a:gd name="connsiteX100" fmla="*/ 2886324 w 4345388"/>
                <a:gd name="connsiteY100" fmla="*/ 811034 h 1750233"/>
                <a:gd name="connsiteX101" fmla="*/ 2898251 w 4345388"/>
                <a:gd name="connsiteY101" fmla="*/ 834887 h 1750233"/>
                <a:gd name="connsiteX102" fmla="*/ 2910178 w 4345388"/>
                <a:gd name="connsiteY102" fmla="*/ 826936 h 1750233"/>
                <a:gd name="connsiteX103" fmla="*/ 2949934 w 4345388"/>
                <a:gd name="connsiteY103" fmla="*/ 751399 h 1750233"/>
                <a:gd name="connsiteX104" fmla="*/ 2957886 w 4345388"/>
                <a:gd name="connsiteY104" fmla="*/ 703691 h 1750233"/>
                <a:gd name="connsiteX105" fmla="*/ 2977764 w 4345388"/>
                <a:gd name="connsiteY105" fmla="*/ 663934 h 1750233"/>
                <a:gd name="connsiteX106" fmla="*/ 2981740 w 4345388"/>
                <a:gd name="connsiteY106" fmla="*/ 620202 h 1750233"/>
                <a:gd name="connsiteX107" fmla="*/ 3005594 w 4345388"/>
                <a:gd name="connsiteY107" fmla="*/ 576470 h 1750233"/>
                <a:gd name="connsiteX108" fmla="*/ 3025472 w 4345388"/>
                <a:gd name="connsiteY108" fmla="*/ 500933 h 1750233"/>
                <a:gd name="connsiteX109" fmla="*/ 3041374 w 4345388"/>
                <a:gd name="connsiteY109" fmla="*/ 421420 h 1750233"/>
                <a:gd name="connsiteX110" fmla="*/ 3049326 w 4345388"/>
                <a:gd name="connsiteY110" fmla="*/ 405517 h 1750233"/>
                <a:gd name="connsiteX111" fmla="*/ 3061253 w 4345388"/>
                <a:gd name="connsiteY111" fmla="*/ 365760 h 1750233"/>
                <a:gd name="connsiteX112" fmla="*/ 3085107 w 4345388"/>
                <a:gd name="connsiteY112" fmla="*/ 310101 h 1750233"/>
                <a:gd name="connsiteX113" fmla="*/ 3101009 w 4345388"/>
                <a:gd name="connsiteY113" fmla="*/ 349858 h 1750233"/>
                <a:gd name="connsiteX114" fmla="*/ 3104985 w 4345388"/>
                <a:gd name="connsiteY114" fmla="*/ 373712 h 1750233"/>
                <a:gd name="connsiteX115" fmla="*/ 3116912 w 4345388"/>
                <a:gd name="connsiteY115" fmla="*/ 429371 h 1750233"/>
                <a:gd name="connsiteX116" fmla="*/ 3136790 w 4345388"/>
                <a:gd name="connsiteY116" fmla="*/ 489006 h 1750233"/>
                <a:gd name="connsiteX117" fmla="*/ 3180522 w 4345388"/>
                <a:gd name="connsiteY117" fmla="*/ 652007 h 1750233"/>
                <a:gd name="connsiteX118" fmla="*/ 3196425 w 4345388"/>
                <a:gd name="connsiteY118" fmla="*/ 703691 h 1750233"/>
                <a:gd name="connsiteX119" fmla="*/ 3220279 w 4345388"/>
                <a:gd name="connsiteY119" fmla="*/ 807058 h 1750233"/>
                <a:gd name="connsiteX120" fmla="*/ 3248108 w 4345388"/>
                <a:gd name="connsiteY120" fmla="*/ 898498 h 1750233"/>
                <a:gd name="connsiteX121" fmla="*/ 3252084 w 4345388"/>
                <a:gd name="connsiteY121" fmla="*/ 926327 h 1750233"/>
                <a:gd name="connsiteX122" fmla="*/ 3267987 w 4345388"/>
                <a:gd name="connsiteY122" fmla="*/ 966084 h 1750233"/>
                <a:gd name="connsiteX123" fmla="*/ 3271962 w 4345388"/>
                <a:gd name="connsiteY123" fmla="*/ 978011 h 1750233"/>
                <a:gd name="connsiteX124" fmla="*/ 3283889 w 4345388"/>
                <a:gd name="connsiteY124" fmla="*/ 981987 h 1750233"/>
                <a:gd name="connsiteX125" fmla="*/ 3291841 w 4345388"/>
                <a:gd name="connsiteY125" fmla="*/ 974035 h 1750233"/>
                <a:gd name="connsiteX126" fmla="*/ 3307743 w 4345388"/>
                <a:gd name="connsiteY126" fmla="*/ 942230 h 1750233"/>
                <a:gd name="connsiteX127" fmla="*/ 3315694 w 4345388"/>
                <a:gd name="connsiteY127" fmla="*/ 918376 h 1750233"/>
                <a:gd name="connsiteX128" fmla="*/ 3335573 w 4345388"/>
                <a:gd name="connsiteY128" fmla="*/ 950181 h 1750233"/>
                <a:gd name="connsiteX129" fmla="*/ 3367378 w 4345388"/>
                <a:gd name="connsiteY129" fmla="*/ 1021743 h 1750233"/>
                <a:gd name="connsiteX130" fmla="*/ 3399183 w 4345388"/>
                <a:gd name="connsiteY130" fmla="*/ 1077402 h 1750233"/>
                <a:gd name="connsiteX131" fmla="*/ 3415086 w 4345388"/>
                <a:gd name="connsiteY131" fmla="*/ 1073427 h 1750233"/>
                <a:gd name="connsiteX132" fmla="*/ 3430988 w 4345388"/>
                <a:gd name="connsiteY132" fmla="*/ 1045597 h 1750233"/>
                <a:gd name="connsiteX133" fmla="*/ 3454842 w 4345388"/>
                <a:gd name="connsiteY133" fmla="*/ 993914 h 1750233"/>
                <a:gd name="connsiteX134" fmla="*/ 3478696 w 4345388"/>
                <a:gd name="connsiteY134" fmla="*/ 942230 h 1750233"/>
                <a:gd name="connsiteX135" fmla="*/ 3490623 w 4345388"/>
                <a:gd name="connsiteY135" fmla="*/ 938254 h 1750233"/>
                <a:gd name="connsiteX136" fmla="*/ 3522428 w 4345388"/>
                <a:gd name="connsiteY136" fmla="*/ 981987 h 1750233"/>
                <a:gd name="connsiteX137" fmla="*/ 3538331 w 4345388"/>
                <a:gd name="connsiteY137" fmla="*/ 1001865 h 1750233"/>
                <a:gd name="connsiteX138" fmla="*/ 3582063 w 4345388"/>
                <a:gd name="connsiteY138" fmla="*/ 1085354 h 1750233"/>
                <a:gd name="connsiteX139" fmla="*/ 3609893 w 4345388"/>
                <a:gd name="connsiteY139" fmla="*/ 1137037 h 1750233"/>
                <a:gd name="connsiteX140" fmla="*/ 3629771 w 4345388"/>
                <a:gd name="connsiteY140" fmla="*/ 1184745 h 1750233"/>
                <a:gd name="connsiteX141" fmla="*/ 3641698 w 4345388"/>
                <a:gd name="connsiteY141" fmla="*/ 1200647 h 1750233"/>
                <a:gd name="connsiteX142" fmla="*/ 3653625 w 4345388"/>
                <a:gd name="connsiteY142" fmla="*/ 1228477 h 1750233"/>
                <a:gd name="connsiteX143" fmla="*/ 3665552 w 4345388"/>
                <a:gd name="connsiteY143" fmla="*/ 1216550 h 1750233"/>
                <a:gd name="connsiteX144" fmla="*/ 3721211 w 4345388"/>
                <a:gd name="connsiteY144" fmla="*/ 1045597 h 1750233"/>
                <a:gd name="connsiteX145" fmla="*/ 3768919 w 4345388"/>
                <a:gd name="connsiteY145" fmla="*/ 882595 h 1750233"/>
                <a:gd name="connsiteX146" fmla="*/ 3776870 w 4345388"/>
                <a:gd name="connsiteY146" fmla="*/ 830912 h 1750233"/>
                <a:gd name="connsiteX147" fmla="*/ 3792773 w 4345388"/>
                <a:gd name="connsiteY147" fmla="*/ 795131 h 1750233"/>
                <a:gd name="connsiteX148" fmla="*/ 3800724 w 4345388"/>
                <a:gd name="connsiteY148" fmla="*/ 771277 h 1750233"/>
                <a:gd name="connsiteX149" fmla="*/ 3808675 w 4345388"/>
                <a:gd name="connsiteY149" fmla="*/ 735496 h 1750233"/>
                <a:gd name="connsiteX150" fmla="*/ 3824578 w 4345388"/>
                <a:gd name="connsiteY150" fmla="*/ 711642 h 1750233"/>
                <a:gd name="connsiteX151" fmla="*/ 3828554 w 4345388"/>
                <a:gd name="connsiteY151" fmla="*/ 723569 h 1750233"/>
                <a:gd name="connsiteX152" fmla="*/ 3836505 w 4345388"/>
                <a:gd name="connsiteY152" fmla="*/ 735496 h 1750233"/>
                <a:gd name="connsiteX153" fmla="*/ 3840481 w 4345388"/>
                <a:gd name="connsiteY153" fmla="*/ 763326 h 1750233"/>
                <a:gd name="connsiteX154" fmla="*/ 3884213 w 4345388"/>
                <a:gd name="connsiteY154" fmla="*/ 926327 h 1750233"/>
                <a:gd name="connsiteX155" fmla="*/ 3896140 w 4345388"/>
                <a:gd name="connsiteY155" fmla="*/ 958133 h 1750233"/>
                <a:gd name="connsiteX156" fmla="*/ 3904091 w 4345388"/>
                <a:gd name="connsiteY156" fmla="*/ 997889 h 1750233"/>
                <a:gd name="connsiteX157" fmla="*/ 3916018 w 4345388"/>
                <a:gd name="connsiteY157" fmla="*/ 1049573 h 1750233"/>
                <a:gd name="connsiteX158" fmla="*/ 3947823 w 4345388"/>
                <a:gd name="connsiteY158" fmla="*/ 1152940 h 1750233"/>
                <a:gd name="connsiteX159" fmla="*/ 3959750 w 4345388"/>
                <a:gd name="connsiteY159" fmla="*/ 1172818 h 1750233"/>
                <a:gd name="connsiteX160" fmla="*/ 3971677 w 4345388"/>
                <a:gd name="connsiteY160" fmla="*/ 1220526 h 1750233"/>
                <a:gd name="connsiteX161" fmla="*/ 3995531 w 4345388"/>
                <a:gd name="connsiteY161" fmla="*/ 1327868 h 1750233"/>
                <a:gd name="connsiteX162" fmla="*/ 4023361 w 4345388"/>
                <a:gd name="connsiteY162" fmla="*/ 1363649 h 1750233"/>
                <a:gd name="connsiteX163" fmla="*/ 4031312 w 4345388"/>
                <a:gd name="connsiteY163" fmla="*/ 1375576 h 1750233"/>
                <a:gd name="connsiteX164" fmla="*/ 4043239 w 4345388"/>
                <a:gd name="connsiteY164" fmla="*/ 1399430 h 1750233"/>
                <a:gd name="connsiteX165" fmla="*/ 4055166 w 4345388"/>
                <a:gd name="connsiteY165" fmla="*/ 1403406 h 1750233"/>
                <a:gd name="connsiteX166" fmla="*/ 4082995 w 4345388"/>
                <a:gd name="connsiteY166" fmla="*/ 1411357 h 1750233"/>
                <a:gd name="connsiteX167" fmla="*/ 4114801 w 4345388"/>
                <a:gd name="connsiteY167" fmla="*/ 1415333 h 1750233"/>
                <a:gd name="connsiteX168" fmla="*/ 4130703 w 4345388"/>
                <a:gd name="connsiteY168" fmla="*/ 1419308 h 1750233"/>
                <a:gd name="connsiteX169" fmla="*/ 4154557 w 4345388"/>
                <a:gd name="connsiteY169" fmla="*/ 1411357 h 1750233"/>
                <a:gd name="connsiteX170" fmla="*/ 4166484 w 4345388"/>
                <a:gd name="connsiteY170" fmla="*/ 1399430 h 1750233"/>
                <a:gd name="connsiteX171" fmla="*/ 4198289 w 4345388"/>
                <a:gd name="connsiteY171" fmla="*/ 1347747 h 1750233"/>
                <a:gd name="connsiteX172" fmla="*/ 4234070 w 4345388"/>
                <a:gd name="connsiteY172" fmla="*/ 1351722 h 1750233"/>
                <a:gd name="connsiteX173" fmla="*/ 4257924 w 4345388"/>
                <a:gd name="connsiteY173" fmla="*/ 1371600 h 1750233"/>
                <a:gd name="connsiteX174" fmla="*/ 4273827 w 4345388"/>
                <a:gd name="connsiteY174" fmla="*/ 1383527 h 1750233"/>
                <a:gd name="connsiteX175" fmla="*/ 4313583 w 4345388"/>
                <a:gd name="connsiteY175" fmla="*/ 1419308 h 1750233"/>
                <a:gd name="connsiteX176" fmla="*/ 4325510 w 4345388"/>
                <a:gd name="connsiteY176" fmla="*/ 1439187 h 1750233"/>
                <a:gd name="connsiteX177" fmla="*/ 4337437 w 4345388"/>
                <a:gd name="connsiteY177" fmla="*/ 1467016 h 1750233"/>
                <a:gd name="connsiteX178" fmla="*/ 4345388 w 4345388"/>
                <a:gd name="connsiteY178" fmla="*/ 1486894 h 1750233"/>
                <a:gd name="connsiteX0" fmla="*/ 0 w 4345388"/>
                <a:gd name="connsiteY0" fmla="*/ 1741336 h 1746253"/>
                <a:gd name="connsiteX1" fmla="*/ 1423284 w 4345388"/>
                <a:gd name="connsiteY1" fmla="*/ 1745311 h 1746253"/>
                <a:gd name="connsiteX2" fmla="*/ 1665885 w 4345388"/>
                <a:gd name="connsiteY2" fmla="*/ 1738750 h 1746253"/>
                <a:gd name="connsiteX3" fmla="*/ 1721458 w 4345388"/>
                <a:gd name="connsiteY3" fmla="*/ 1542554 h 1746253"/>
                <a:gd name="connsiteX4" fmla="*/ 1725434 w 4345388"/>
                <a:gd name="connsiteY4" fmla="*/ 1510748 h 1746253"/>
                <a:gd name="connsiteX5" fmla="*/ 1733385 w 4345388"/>
                <a:gd name="connsiteY5" fmla="*/ 1439187 h 1746253"/>
                <a:gd name="connsiteX6" fmla="*/ 1741336 w 4345388"/>
                <a:gd name="connsiteY6" fmla="*/ 1407381 h 1746253"/>
                <a:gd name="connsiteX7" fmla="*/ 1745312 w 4345388"/>
                <a:gd name="connsiteY7" fmla="*/ 1284136 h 1746253"/>
                <a:gd name="connsiteX8" fmla="*/ 1749287 w 4345388"/>
                <a:gd name="connsiteY8" fmla="*/ 1264258 h 1746253"/>
                <a:gd name="connsiteX9" fmla="*/ 1765190 w 4345388"/>
                <a:gd name="connsiteY9" fmla="*/ 1204623 h 1746253"/>
                <a:gd name="connsiteX10" fmla="*/ 1777117 w 4345388"/>
                <a:gd name="connsiteY10" fmla="*/ 1164867 h 1746253"/>
                <a:gd name="connsiteX11" fmla="*/ 1789044 w 4345388"/>
                <a:gd name="connsiteY11" fmla="*/ 1109207 h 1746253"/>
                <a:gd name="connsiteX12" fmla="*/ 1804947 w 4345388"/>
                <a:gd name="connsiteY12" fmla="*/ 1041621 h 1746253"/>
                <a:gd name="connsiteX13" fmla="*/ 1816874 w 4345388"/>
                <a:gd name="connsiteY13" fmla="*/ 1009816 h 1746253"/>
                <a:gd name="connsiteX14" fmla="*/ 1828801 w 4345388"/>
                <a:gd name="connsiteY14" fmla="*/ 978011 h 1746253"/>
                <a:gd name="connsiteX15" fmla="*/ 1844703 w 4345388"/>
                <a:gd name="connsiteY15" fmla="*/ 950181 h 1746253"/>
                <a:gd name="connsiteX16" fmla="*/ 1848679 w 4345388"/>
                <a:gd name="connsiteY16" fmla="*/ 934279 h 1746253"/>
                <a:gd name="connsiteX17" fmla="*/ 1856630 w 4345388"/>
                <a:gd name="connsiteY17" fmla="*/ 918376 h 1746253"/>
                <a:gd name="connsiteX18" fmla="*/ 1864581 w 4345388"/>
                <a:gd name="connsiteY18" fmla="*/ 894522 h 1746253"/>
                <a:gd name="connsiteX19" fmla="*/ 1876508 w 4345388"/>
                <a:gd name="connsiteY19" fmla="*/ 870668 h 1746253"/>
                <a:gd name="connsiteX20" fmla="*/ 1884460 w 4345388"/>
                <a:gd name="connsiteY20" fmla="*/ 826936 h 1746253"/>
                <a:gd name="connsiteX21" fmla="*/ 1900362 w 4345388"/>
                <a:gd name="connsiteY21" fmla="*/ 775253 h 1746253"/>
                <a:gd name="connsiteX22" fmla="*/ 1904338 w 4345388"/>
                <a:gd name="connsiteY22" fmla="*/ 739472 h 1746253"/>
                <a:gd name="connsiteX23" fmla="*/ 1916265 w 4345388"/>
                <a:gd name="connsiteY23" fmla="*/ 608275 h 1746253"/>
                <a:gd name="connsiteX24" fmla="*/ 1924216 w 4345388"/>
                <a:gd name="connsiteY24" fmla="*/ 548640 h 1746253"/>
                <a:gd name="connsiteX25" fmla="*/ 1940119 w 4345388"/>
                <a:gd name="connsiteY25" fmla="*/ 492981 h 1746253"/>
                <a:gd name="connsiteX26" fmla="*/ 1956021 w 4345388"/>
                <a:gd name="connsiteY26" fmla="*/ 441298 h 1746253"/>
                <a:gd name="connsiteX27" fmla="*/ 1959997 w 4345388"/>
                <a:gd name="connsiteY27" fmla="*/ 417444 h 1746253"/>
                <a:gd name="connsiteX28" fmla="*/ 1963973 w 4345388"/>
                <a:gd name="connsiteY28" fmla="*/ 405517 h 1746253"/>
                <a:gd name="connsiteX29" fmla="*/ 1967948 w 4345388"/>
                <a:gd name="connsiteY29" fmla="*/ 357809 h 1746253"/>
                <a:gd name="connsiteX30" fmla="*/ 1979875 w 4345388"/>
                <a:gd name="connsiteY30" fmla="*/ 294199 h 1746253"/>
                <a:gd name="connsiteX31" fmla="*/ 1987827 w 4345388"/>
                <a:gd name="connsiteY31" fmla="*/ 214686 h 1746253"/>
                <a:gd name="connsiteX32" fmla="*/ 1995778 w 4345388"/>
                <a:gd name="connsiteY32" fmla="*/ 182880 h 1746253"/>
                <a:gd name="connsiteX33" fmla="*/ 1999754 w 4345388"/>
                <a:gd name="connsiteY33" fmla="*/ 163002 h 1746253"/>
                <a:gd name="connsiteX34" fmla="*/ 2003729 w 4345388"/>
                <a:gd name="connsiteY34" fmla="*/ 123246 h 1746253"/>
                <a:gd name="connsiteX35" fmla="*/ 2015656 w 4345388"/>
                <a:gd name="connsiteY35" fmla="*/ 79514 h 1746253"/>
                <a:gd name="connsiteX36" fmla="*/ 2023607 w 4345388"/>
                <a:gd name="connsiteY36" fmla="*/ 59635 h 1746253"/>
                <a:gd name="connsiteX37" fmla="*/ 2055413 w 4345388"/>
                <a:gd name="connsiteY37" fmla="*/ 3976 h 1746253"/>
                <a:gd name="connsiteX38" fmla="*/ 2075291 w 4345388"/>
                <a:gd name="connsiteY38" fmla="*/ 0 h 1746253"/>
                <a:gd name="connsiteX39" fmla="*/ 2083242 w 4345388"/>
                <a:gd name="connsiteY39" fmla="*/ 15903 h 1746253"/>
                <a:gd name="connsiteX40" fmla="*/ 2087218 w 4345388"/>
                <a:gd name="connsiteY40" fmla="*/ 31806 h 1746253"/>
                <a:gd name="connsiteX41" fmla="*/ 2099145 w 4345388"/>
                <a:gd name="connsiteY41" fmla="*/ 79514 h 1746253"/>
                <a:gd name="connsiteX42" fmla="*/ 2103121 w 4345388"/>
                <a:gd name="connsiteY42" fmla="*/ 123246 h 1746253"/>
                <a:gd name="connsiteX43" fmla="*/ 2115047 w 4345388"/>
                <a:gd name="connsiteY43" fmla="*/ 186856 h 1746253"/>
                <a:gd name="connsiteX44" fmla="*/ 2119023 w 4345388"/>
                <a:gd name="connsiteY44" fmla="*/ 198783 h 1746253"/>
                <a:gd name="connsiteX45" fmla="*/ 2134926 w 4345388"/>
                <a:gd name="connsiteY45" fmla="*/ 250467 h 1746253"/>
                <a:gd name="connsiteX46" fmla="*/ 2138901 w 4345388"/>
                <a:gd name="connsiteY46" fmla="*/ 262394 h 1746253"/>
                <a:gd name="connsiteX47" fmla="*/ 2142877 w 4345388"/>
                <a:gd name="connsiteY47" fmla="*/ 286247 h 1746253"/>
                <a:gd name="connsiteX48" fmla="*/ 2146853 w 4345388"/>
                <a:gd name="connsiteY48" fmla="*/ 318053 h 1746253"/>
                <a:gd name="connsiteX49" fmla="*/ 2158780 w 4345388"/>
                <a:gd name="connsiteY49" fmla="*/ 353834 h 1746253"/>
                <a:gd name="connsiteX50" fmla="*/ 2170707 w 4345388"/>
                <a:gd name="connsiteY50" fmla="*/ 377687 h 1746253"/>
                <a:gd name="connsiteX51" fmla="*/ 2182634 w 4345388"/>
                <a:gd name="connsiteY51" fmla="*/ 381663 h 1746253"/>
                <a:gd name="connsiteX52" fmla="*/ 2274074 w 4345388"/>
                <a:gd name="connsiteY52" fmla="*/ 377687 h 1746253"/>
                <a:gd name="connsiteX53" fmla="*/ 2289976 w 4345388"/>
                <a:gd name="connsiteY53" fmla="*/ 365760 h 1746253"/>
                <a:gd name="connsiteX54" fmla="*/ 2313830 w 4345388"/>
                <a:gd name="connsiteY54" fmla="*/ 345882 h 1746253"/>
                <a:gd name="connsiteX55" fmla="*/ 2337684 w 4345388"/>
                <a:gd name="connsiteY55" fmla="*/ 314077 h 1746253"/>
                <a:gd name="connsiteX56" fmla="*/ 2345635 w 4345388"/>
                <a:gd name="connsiteY56" fmla="*/ 290223 h 1746253"/>
                <a:gd name="connsiteX57" fmla="*/ 2361538 w 4345388"/>
                <a:gd name="connsiteY57" fmla="*/ 258418 h 1746253"/>
                <a:gd name="connsiteX58" fmla="*/ 2365514 w 4345388"/>
                <a:gd name="connsiteY58" fmla="*/ 242515 h 1746253"/>
                <a:gd name="connsiteX59" fmla="*/ 2373465 w 4345388"/>
                <a:gd name="connsiteY59" fmla="*/ 222637 h 1746253"/>
                <a:gd name="connsiteX60" fmla="*/ 2377441 w 4345388"/>
                <a:gd name="connsiteY60" fmla="*/ 210710 h 1746253"/>
                <a:gd name="connsiteX61" fmla="*/ 2381416 w 4345388"/>
                <a:gd name="connsiteY61" fmla="*/ 421420 h 1746253"/>
                <a:gd name="connsiteX62" fmla="*/ 2385392 w 4345388"/>
                <a:gd name="connsiteY62" fmla="*/ 441298 h 1746253"/>
                <a:gd name="connsiteX63" fmla="*/ 2393343 w 4345388"/>
                <a:gd name="connsiteY63" fmla="*/ 453225 h 1746253"/>
                <a:gd name="connsiteX64" fmla="*/ 2413221 w 4345388"/>
                <a:gd name="connsiteY64" fmla="*/ 489006 h 1746253"/>
                <a:gd name="connsiteX65" fmla="*/ 2449002 w 4345388"/>
                <a:gd name="connsiteY65" fmla="*/ 477079 h 1746253"/>
                <a:gd name="connsiteX66" fmla="*/ 2468881 w 4345388"/>
                <a:gd name="connsiteY66" fmla="*/ 457200 h 1746253"/>
                <a:gd name="connsiteX67" fmla="*/ 2500686 w 4345388"/>
                <a:gd name="connsiteY67" fmla="*/ 417444 h 1746253"/>
                <a:gd name="connsiteX68" fmla="*/ 2512613 w 4345388"/>
                <a:gd name="connsiteY68" fmla="*/ 405517 h 1746253"/>
                <a:gd name="connsiteX69" fmla="*/ 2524540 w 4345388"/>
                <a:gd name="connsiteY69" fmla="*/ 413468 h 1746253"/>
                <a:gd name="connsiteX70" fmla="*/ 2532491 w 4345388"/>
                <a:gd name="connsiteY70" fmla="*/ 437322 h 1746253"/>
                <a:gd name="connsiteX71" fmla="*/ 2540442 w 4345388"/>
                <a:gd name="connsiteY71" fmla="*/ 457200 h 1746253"/>
                <a:gd name="connsiteX72" fmla="*/ 2544418 w 4345388"/>
                <a:gd name="connsiteY72" fmla="*/ 477079 h 1746253"/>
                <a:gd name="connsiteX73" fmla="*/ 2552369 w 4345388"/>
                <a:gd name="connsiteY73" fmla="*/ 492981 h 1746253"/>
                <a:gd name="connsiteX74" fmla="*/ 2560321 w 4345388"/>
                <a:gd name="connsiteY74" fmla="*/ 512860 h 1746253"/>
                <a:gd name="connsiteX75" fmla="*/ 2564296 w 4345388"/>
                <a:gd name="connsiteY75" fmla="*/ 528762 h 1746253"/>
                <a:gd name="connsiteX76" fmla="*/ 2576223 w 4345388"/>
                <a:gd name="connsiteY76" fmla="*/ 544665 h 1746253"/>
                <a:gd name="connsiteX77" fmla="*/ 2592126 w 4345388"/>
                <a:gd name="connsiteY77" fmla="*/ 568519 h 1746253"/>
                <a:gd name="connsiteX78" fmla="*/ 2604053 w 4345388"/>
                <a:gd name="connsiteY78" fmla="*/ 588397 h 1746253"/>
                <a:gd name="connsiteX79" fmla="*/ 2623931 w 4345388"/>
                <a:gd name="connsiteY79" fmla="*/ 580446 h 1746253"/>
                <a:gd name="connsiteX80" fmla="*/ 2643809 w 4345388"/>
                <a:gd name="connsiteY80" fmla="*/ 552616 h 1746253"/>
                <a:gd name="connsiteX81" fmla="*/ 2663687 w 4345388"/>
                <a:gd name="connsiteY81" fmla="*/ 516835 h 1746253"/>
                <a:gd name="connsiteX82" fmla="*/ 2679590 w 4345388"/>
                <a:gd name="connsiteY82" fmla="*/ 481054 h 1746253"/>
                <a:gd name="connsiteX83" fmla="*/ 2683566 w 4345388"/>
                <a:gd name="connsiteY83" fmla="*/ 469127 h 1746253"/>
                <a:gd name="connsiteX84" fmla="*/ 2691517 w 4345388"/>
                <a:gd name="connsiteY84" fmla="*/ 457200 h 1746253"/>
                <a:gd name="connsiteX85" fmla="*/ 2703444 w 4345388"/>
                <a:gd name="connsiteY85" fmla="*/ 425395 h 1746253"/>
                <a:gd name="connsiteX86" fmla="*/ 2711395 w 4345388"/>
                <a:gd name="connsiteY86" fmla="*/ 409493 h 1746253"/>
                <a:gd name="connsiteX87" fmla="*/ 2735249 w 4345388"/>
                <a:gd name="connsiteY87" fmla="*/ 461176 h 1746253"/>
                <a:gd name="connsiteX88" fmla="*/ 2755127 w 4345388"/>
                <a:gd name="connsiteY88" fmla="*/ 504908 h 1746253"/>
                <a:gd name="connsiteX89" fmla="*/ 2771030 w 4345388"/>
                <a:gd name="connsiteY89" fmla="*/ 556592 h 1746253"/>
                <a:gd name="connsiteX90" fmla="*/ 2775006 w 4345388"/>
                <a:gd name="connsiteY90" fmla="*/ 572494 h 1746253"/>
                <a:gd name="connsiteX91" fmla="*/ 2782957 w 4345388"/>
                <a:gd name="connsiteY91" fmla="*/ 588397 h 1746253"/>
                <a:gd name="connsiteX92" fmla="*/ 2802835 w 4345388"/>
                <a:gd name="connsiteY92" fmla="*/ 624178 h 1746253"/>
                <a:gd name="connsiteX93" fmla="*/ 2818738 w 4345388"/>
                <a:gd name="connsiteY93" fmla="*/ 640080 h 1746253"/>
                <a:gd name="connsiteX94" fmla="*/ 2830665 w 4345388"/>
                <a:gd name="connsiteY94" fmla="*/ 663934 h 1746253"/>
                <a:gd name="connsiteX95" fmla="*/ 2834641 w 4345388"/>
                <a:gd name="connsiteY95" fmla="*/ 679837 h 1746253"/>
                <a:gd name="connsiteX96" fmla="*/ 2846567 w 4345388"/>
                <a:gd name="connsiteY96" fmla="*/ 695740 h 1746253"/>
                <a:gd name="connsiteX97" fmla="*/ 2862470 w 4345388"/>
                <a:gd name="connsiteY97" fmla="*/ 743447 h 1746253"/>
                <a:gd name="connsiteX98" fmla="*/ 2866446 w 4345388"/>
                <a:gd name="connsiteY98" fmla="*/ 759350 h 1746253"/>
                <a:gd name="connsiteX99" fmla="*/ 2882348 w 4345388"/>
                <a:gd name="connsiteY99" fmla="*/ 795131 h 1746253"/>
                <a:gd name="connsiteX100" fmla="*/ 2886324 w 4345388"/>
                <a:gd name="connsiteY100" fmla="*/ 811034 h 1746253"/>
                <a:gd name="connsiteX101" fmla="*/ 2898251 w 4345388"/>
                <a:gd name="connsiteY101" fmla="*/ 834887 h 1746253"/>
                <a:gd name="connsiteX102" fmla="*/ 2910178 w 4345388"/>
                <a:gd name="connsiteY102" fmla="*/ 826936 h 1746253"/>
                <a:gd name="connsiteX103" fmla="*/ 2949934 w 4345388"/>
                <a:gd name="connsiteY103" fmla="*/ 751399 h 1746253"/>
                <a:gd name="connsiteX104" fmla="*/ 2957886 w 4345388"/>
                <a:gd name="connsiteY104" fmla="*/ 703691 h 1746253"/>
                <a:gd name="connsiteX105" fmla="*/ 2977764 w 4345388"/>
                <a:gd name="connsiteY105" fmla="*/ 663934 h 1746253"/>
                <a:gd name="connsiteX106" fmla="*/ 2981740 w 4345388"/>
                <a:gd name="connsiteY106" fmla="*/ 620202 h 1746253"/>
                <a:gd name="connsiteX107" fmla="*/ 3005594 w 4345388"/>
                <a:gd name="connsiteY107" fmla="*/ 576470 h 1746253"/>
                <a:gd name="connsiteX108" fmla="*/ 3025472 w 4345388"/>
                <a:gd name="connsiteY108" fmla="*/ 500933 h 1746253"/>
                <a:gd name="connsiteX109" fmla="*/ 3041374 w 4345388"/>
                <a:gd name="connsiteY109" fmla="*/ 421420 h 1746253"/>
                <a:gd name="connsiteX110" fmla="*/ 3049326 w 4345388"/>
                <a:gd name="connsiteY110" fmla="*/ 405517 h 1746253"/>
                <a:gd name="connsiteX111" fmla="*/ 3061253 w 4345388"/>
                <a:gd name="connsiteY111" fmla="*/ 365760 h 1746253"/>
                <a:gd name="connsiteX112" fmla="*/ 3085107 w 4345388"/>
                <a:gd name="connsiteY112" fmla="*/ 310101 h 1746253"/>
                <a:gd name="connsiteX113" fmla="*/ 3101009 w 4345388"/>
                <a:gd name="connsiteY113" fmla="*/ 349858 h 1746253"/>
                <a:gd name="connsiteX114" fmla="*/ 3104985 w 4345388"/>
                <a:gd name="connsiteY114" fmla="*/ 373712 h 1746253"/>
                <a:gd name="connsiteX115" fmla="*/ 3116912 w 4345388"/>
                <a:gd name="connsiteY115" fmla="*/ 429371 h 1746253"/>
                <a:gd name="connsiteX116" fmla="*/ 3136790 w 4345388"/>
                <a:gd name="connsiteY116" fmla="*/ 489006 h 1746253"/>
                <a:gd name="connsiteX117" fmla="*/ 3180522 w 4345388"/>
                <a:gd name="connsiteY117" fmla="*/ 652007 h 1746253"/>
                <a:gd name="connsiteX118" fmla="*/ 3196425 w 4345388"/>
                <a:gd name="connsiteY118" fmla="*/ 703691 h 1746253"/>
                <a:gd name="connsiteX119" fmla="*/ 3220279 w 4345388"/>
                <a:gd name="connsiteY119" fmla="*/ 807058 h 1746253"/>
                <a:gd name="connsiteX120" fmla="*/ 3248108 w 4345388"/>
                <a:gd name="connsiteY120" fmla="*/ 898498 h 1746253"/>
                <a:gd name="connsiteX121" fmla="*/ 3252084 w 4345388"/>
                <a:gd name="connsiteY121" fmla="*/ 926327 h 1746253"/>
                <a:gd name="connsiteX122" fmla="*/ 3267987 w 4345388"/>
                <a:gd name="connsiteY122" fmla="*/ 966084 h 1746253"/>
                <a:gd name="connsiteX123" fmla="*/ 3271962 w 4345388"/>
                <a:gd name="connsiteY123" fmla="*/ 978011 h 1746253"/>
                <a:gd name="connsiteX124" fmla="*/ 3283889 w 4345388"/>
                <a:gd name="connsiteY124" fmla="*/ 981987 h 1746253"/>
                <a:gd name="connsiteX125" fmla="*/ 3291841 w 4345388"/>
                <a:gd name="connsiteY125" fmla="*/ 974035 h 1746253"/>
                <a:gd name="connsiteX126" fmla="*/ 3307743 w 4345388"/>
                <a:gd name="connsiteY126" fmla="*/ 942230 h 1746253"/>
                <a:gd name="connsiteX127" fmla="*/ 3315694 w 4345388"/>
                <a:gd name="connsiteY127" fmla="*/ 918376 h 1746253"/>
                <a:gd name="connsiteX128" fmla="*/ 3335573 w 4345388"/>
                <a:gd name="connsiteY128" fmla="*/ 950181 h 1746253"/>
                <a:gd name="connsiteX129" fmla="*/ 3367378 w 4345388"/>
                <a:gd name="connsiteY129" fmla="*/ 1021743 h 1746253"/>
                <a:gd name="connsiteX130" fmla="*/ 3399183 w 4345388"/>
                <a:gd name="connsiteY130" fmla="*/ 1077402 h 1746253"/>
                <a:gd name="connsiteX131" fmla="*/ 3415086 w 4345388"/>
                <a:gd name="connsiteY131" fmla="*/ 1073427 h 1746253"/>
                <a:gd name="connsiteX132" fmla="*/ 3430988 w 4345388"/>
                <a:gd name="connsiteY132" fmla="*/ 1045597 h 1746253"/>
                <a:gd name="connsiteX133" fmla="*/ 3454842 w 4345388"/>
                <a:gd name="connsiteY133" fmla="*/ 993914 h 1746253"/>
                <a:gd name="connsiteX134" fmla="*/ 3478696 w 4345388"/>
                <a:gd name="connsiteY134" fmla="*/ 942230 h 1746253"/>
                <a:gd name="connsiteX135" fmla="*/ 3490623 w 4345388"/>
                <a:gd name="connsiteY135" fmla="*/ 938254 h 1746253"/>
                <a:gd name="connsiteX136" fmla="*/ 3522428 w 4345388"/>
                <a:gd name="connsiteY136" fmla="*/ 981987 h 1746253"/>
                <a:gd name="connsiteX137" fmla="*/ 3538331 w 4345388"/>
                <a:gd name="connsiteY137" fmla="*/ 1001865 h 1746253"/>
                <a:gd name="connsiteX138" fmla="*/ 3582063 w 4345388"/>
                <a:gd name="connsiteY138" fmla="*/ 1085354 h 1746253"/>
                <a:gd name="connsiteX139" fmla="*/ 3609893 w 4345388"/>
                <a:gd name="connsiteY139" fmla="*/ 1137037 h 1746253"/>
                <a:gd name="connsiteX140" fmla="*/ 3629771 w 4345388"/>
                <a:gd name="connsiteY140" fmla="*/ 1184745 h 1746253"/>
                <a:gd name="connsiteX141" fmla="*/ 3641698 w 4345388"/>
                <a:gd name="connsiteY141" fmla="*/ 1200647 h 1746253"/>
                <a:gd name="connsiteX142" fmla="*/ 3653625 w 4345388"/>
                <a:gd name="connsiteY142" fmla="*/ 1228477 h 1746253"/>
                <a:gd name="connsiteX143" fmla="*/ 3665552 w 4345388"/>
                <a:gd name="connsiteY143" fmla="*/ 1216550 h 1746253"/>
                <a:gd name="connsiteX144" fmla="*/ 3721211 w 4345388"/>
                <a:gd name="connsiteY144" fmla="*/ 1045597 h 1746253"/>
                <a:gd name="connsiteX145" fmla="*/ 3768919 w 4345388"/>
                <a:gd name="connsiteY145" fmla="*/ 882595 h 1746253"/>
                <a:gd name="connsiteX146" fmla="*/ 3776870 w 4345388"/>
                <a:gd name="connsiteY146" fmla="*/ 830912 h 1746253"/>
                <a:gd name="connsiteX147" fmla="*/ 3792773 w 4345388"/>
                <a:gd name="connsiteY147" fmla="*/ 795131 h 1746253"/>
                <a:gd name="connsiteX148" fmla="*/ 3800724 w 4345388"/>
                <a:gd name="connsiteY148" fmla="*/ 771277 h 1746253"/>
                <a:gd name="connsiteX149" fmla="*/ 3808675 w 4345388"/>
                <a:gd name="connsiteY149" fmla="*/ 735496 h 1746253"/>
                <a:gd name="connsiteX150" fmla="*/ 3824578 w 4345388"/>
                <a:gd name="connsiteY150" fmla="*/ 711642 h 1746253"/>
                <a:gd name="connsiteX151" fmla="*/ 3828554 w 4345388"/>
                <a:gd name="connsiteY151" fmla="*/ 723569 h 1746253"/>
                <a:gd name="connsiteX152" fmla="*/ 3836505 w 4345388"/>
                <a:gd name="connsiteY152" fmla="*/ 735496 h 1746253"/>
                <a:gd name="connsiteX153" fmla="*/ 3840481 w 4345388"/>
                <a:gd name="connsiteY153" fmla="*/ 763326 h 1746253"/>
                <a:gd name="connsiteX154" fmla="*/ 3884213 w 4345388"/>
                <a:gd name="connsiteY154" fmla="*/ 926327 h 1746253"/>
                <a:gd name="connsiteX155" fmla="*/ 3896140 w 4345388"/>
                <a:gd name="connsiteY155" fmla="*/ 958133 h 1746253"/>
                <a:gd name="connsiteX156" fmla="*/ 3904091 w 4345388"/>
                <a:gd name="connsiteY156" fmla="*/ 997889 h 1746253"/>
                <a:gd name="connsiteX157" fmla="*/ 3916018 w 4345388"/>
                <a:gd name="connsiteY157" fmla="*/ 1049573 h 1746253"/>
                <a:gd name="connsiteX158" fmla="*/ 3947823 w 4345388"/>
                <a:gd name="connsiteY158" fmla="*/ 1152940 h 1746253"/>
                <a:gd name="connsiteX159" fmla="*/ 3959750 w 4345388"/>
                <a:gd name="connsiteY159" fmla="*/ 1172818 h 1746253"/>
                <a:gd name="connsiteX160" fmla="*/ 3971677 w 4345388"/>
                <a:gd name="connsiteY160" fmla="*/ 1220526 h 1746253"/>
                <a:gd name="connsiteX161" fmla="*/ 3995531 w 4345388"/>
                <a:gd name="connsiteY161" fmla="*/ 1327868 h 1746253"/>
                <a:gd name="connsiteX162" fmla="*/ 4023361 w 4345388"/>
                <a:gd name="connsiteY162" fmla="*/ 1363649 h 1746253"/>
                <a:gd name="connsiteX163" fmla="*/ 4031312 w 4345388"/>
                <a:gd name="connsiteY163" fmla="*/ 1375576 h 1746253"/>
                <a:gd name="connsiteX164" fmla="*/ 4043239 w 4345388"/>
                <a:gd name="connsiteY164" fmla="*/ 1399430 h 1746253"/>
                <a:gd name="connsiteX165" fmla="*/ 4055166 w 4345388"/>
                <a:gd name="connsiteY165" fmla="*/ 1403406 h 1746253"/>
                <a:gd name="connsiteX166" fmla="*/ 4082995 w 4345388"/>
                <a:gd name="connsiteY166" fmla="*/ 1411357 h 1746253"/>
                <a:gd name="connsiteX167" fmla="*/ 4114801 w 4345388"/>
                <a:gd name="connsiteY167" fmla="*/ 1415333 h 1746253"/>
                <a:gd name="connsiteX168" fmla="*/ 4130703 w 4345388"/>
                <a:gd name="connsiteY168" fmla="*/ 1419308 h 1746253"/>
                <a:gd name="connsiteX169" fmla="*/ 4154557 w 4345388"/>
                <a:gd name="connsiteY169" fmla="*/ 1411357 h 1746253"/>
                <a:gd name="connsiteX170" fmla="*/ 4166484 w 4345388"/>
                <a:gd name="connsiteY170" fmla="*/ 1399430 h 1746253"/>
                <a:gd name="connsiteX171" fmla="*/ 4198289 w 4345388"/>
                <a:gd name="connsiteY171" fmla="*/ 1347747 h 1746253"/>
                <a:gd name="connsiteX172" fmla="*/ 4234070 w 4345388"/>
                <a:gd name="connsiteY172" fmla="*/ 1351722 h 1746253"/>
                <a:gd name="connsiteX173" fmla="*/ 4257924 w 4345388"/>
                <a:gd name="connsiteY173" fmla="*/ 1371600 h 1746253"/>
                <a:gd name="connsiteX174" fmla="*/ 4273827 w 4345388"/>
                <a:gd name="connsiteY174" fmla="*/ 1383527 h 1746253"/>
                <a:gd name="connsiteX175" fmla="*/ 4313583 w 4345388"/>
                <a:gd name="connsiteY175" fmla="*/ 1419308 h 1746253"/>
                <a:gd name="connsiteX176" fmla="*/ 4325510 w 4345388"/>
                <a:gd name="connsiteY176" fmla="*/ 1439187 h 1746253"/>
                <a:gd name="connsiteX177" fmla="*/ 4337437 w 4345388"/>
                <a:gd name="connsiteY177" fmla="*/ 1467016 h 1746253"/>
                <a:gd name="connsiteX178" fmla="*/ 4345388 w 4345388"/>
                <a:gd name="connsiteY178" fmla="*/ 1486894 h 1746253"/>
                <a:gd name="connsiteX0" fmla="*/ 0 w 4345388"/>
                <a:gd name="connsiteY0" fmla="*/ 1741336 h 1747716"/>
                <a:gd name="connsiteX1" fmla="*/ 1423284 w 4345388"/>
                <a:gd name="connsiteY1" fmla="*/ 1745311 h 1747716"/>
                <a:gd name="connsiteX2" fmla="*/ 1619181 w 4345388"/>
                <a:gd name="connsiteY2" fmla="*/ 1741208 h 1747716"/>
                <a:gd name="connsiteX3" fmla="*/ 1721458 w 4345388"/>
                <a:gd name="connsiteY3" fmla="*/ 1542554 h 1747716"/>
                <a:gd name="connsiteX4" fmla="*/ 1725434 w 4345388"/>
                <a:gd name="connsiteY4" fmla="*/ 1510748 h 1747716"/>
                <a:gd name="connsiteX5" fmla="*/ 1733385 w 4345388"/>
                <a:gd name="connsiteY5" fmla="*/ 1439187 h 1747716"/>
                <a:gd name="connsiteX6" fmla="*/ 1741336 w 4345388"/>
                <a:gd name="connsiteY6" fmla="*/ 1407381 h 1747716"/>
                <a:gd name="connsiteX7" fmla="*/ 1745312 w 4345388"/>
                <a:gd name="connsiteY7" fmla="*/ 1284136 h 1747716"/>
                <a:gd name="connsiteX8" fmla="*/ 1749287 w 4345388"/>
                <a:gd name="connsiteY8" fmla="*/ 1264258 h 1747716"/>
                <a:gd name="connsiteX9" fmla="*/ 1765190 w 4345388"/>
                <a:gd name="connsiteY9" fmla="*/ 1204623 h 1747716"/>
                <a:gd name="connsiteX10" fmla="*/ 1777117 w 4345388"/>
                <a:gd name="connsiteY10" fmla="*/ 1164867 h 1747716"/>
                <a:gd name="connsiteX11" fmla="*/ 1789044 w 4345388"/>
                <a:gd name="connsiteY11" fmla="*/ 1109207 h 1747716"/>
                <a:gd name="connsiteX12" fmla="*/ 1804947 w 4345388"/>
                <a:gd name="connsiteY12" fmla="*/ 1041621 h 1747716"/>
                <a:gd name="connsiteX13" fmla="*/ 1816874 w 4345388"/>
                <a:gd name="connsiteY13" fmla="*/ 1009816 h 1747716"/>
                <a:gd name="connsiteX14" fmla="*/ 1828801 w 4345388"/>
                <a:gd name="connsiteY14" fmla="*/ 978011 h 1747716"/>
                <a:gd name="connsiteX15" fmla="*/ 1844703 w 4345388"/>
                <a:gd name="connsiteY15" fmla="*/ 950181 h 1747716"/>
                <a:gd name="connsiteX16" fmla="*/ 1848679 w 4345388"/>
                <a:gd name="connsiteY16" fmla="*/ 934279 h 1747716"/>
                <a:gd name="connsiteX17" fmla="*/ 1856630 w 4345388"/>
                <a:gd name="connsiteY17" fmla="*/ 918376 h 1747716"/>
                <a:gd name="connsiteX18" fmla="*/ 1864581 w 4345388"/>
                <a:gd name="connsiteY18" fmla="*/ 894522 h 1747716"/>
                <a:gd name="connsiteX19" fmla="*/ 1876508 w 4345388"/>
                <a:gd name="connsiteY19" fmla="*/ 870668 h 1747716"/>
                <a:gd name="connsiteX20" fmla="*/ 1884460 w 4345388"/>
                <a:gd name="connsiteY20" fmla="*/ 826936 h 1747716"/>
                <a:gd name="connsiteX21" fmla="*/ 1900362 w 4345388"/>
                <a:gd name="connsiteY21" fmla="*/ 775253 h 1747716"/>
                <a:gd name="connsiteX22" fmla="*/ 1904338 w 4345388"/>
                <a:gd name="connsiteY22" fmla="*/ 739472 h 1747716"/>
                <a:gd name="connsiteX23" fmla="*/ 1916265 w 4345388"/>
                <a:gd name="connsiteY23" fmla="*/ 608275 h 1747716"/>
                <a:gd name="connsiteX24" fmla="*/ 1924216 w 4345388"/>
                <a:gd name="connsiteY24" fmla="*/ 548640 h 1747716"/>
                <a:gd name="connsiteX25" fmla="*/ 1940119 w 4345388"/>
                <a:gd name="connsiteY25" fmla="*/ 492981 h 1747716"/>
                <a:gd name="connsiteX26" fmla="*/ 1956021 w 4345388"/>
                <a:gd name="connsiteY26" fmla="*/ 441298 h 1747716"/>
                <a:gd name="connsiteX27" fmla="*/ 1959997 w 4345388"/>
                <a:gd name="connsiteY27" fmla="*/ 417444 h 1747716"/>
                <a:gd name="connsiteX28" fmla="*/ 1963973 w 4345388"/>
                <a:gd name="connsiteY28" fmla="*/ 405517 h 1747716"/>
                <a:gd name="connsiteX29" fmla="*/ 1967948 w 4345388"/>
                <a:gd name="connsiteY29" fmla="*/ 357809 h 1747716"/>
                <a:gd name="connsiteX30" fmla="*/ 1979875 w 4345388"/>
                <a:gd name="connsiteY30" fmla="*/ 294199 h 1747716"/>
                <a:gd name="connsiteX31" fmla="*/ 1987827 w 4345388"/>
                <a:gd name="connsiteY31" fmla="*/ 214686 h 1747716"/>
                <a:gd name="connsiteX32" fmla="*/ 1995778 w 4345388"/>
                <a:gd name="connsiteY32" fmla="*/ 182880 h 1747716"/>
                <a:gd name="connsiteX33" fmla="*/ 1999754 w 4345388"/>
                <a:gd name="connsiteY33" fmla="*/ 163002 h 1747716"/>
                <a:gd name="connsiteX34" fmla="*/ 2003729 w 4345388"/>
                <a:gd name="connsiteY34" fmla="*/ 123246 h 1747716"/>
                <a:gd name="connsiteX35" fmla="*/ 2015656 w 4345388"/>
                <a:gd name="connsiteY35" fmla="*/ 79514 h 1747716"/>
                <a:gd name="connsiteX36" fmla="*/ 2023607 w 4345388"/>
                <a:gd name="connsiteY36" fmla="*/ 59635 h 1747716"/>
                <a:gd name="connsiteX37" fmla="*/ 2055413 w 4345388"/>
                <a:gd name="connsiteY37" fmla="*/ 3976 h 1747716"/>
                <a:gd name="connsiteX38" fmla="*/ 2075291 w 4345388"/>
                <a:gd name="connsiteY38" fmla="*/ 0 h 1747716"/>
                <a:gd name="connsiteX39" fmla="*/ 2083242 w 4345388"/>
                <a:gd name="connsiteY39" fmla="*/ 15903 h 1747716"/>
                <a:gd name="connsiteX40" fmla="*/ 2087218 w 4345388"/>
                <a:gd name="connsiteY40" fmla="*/ 31806 h 1747716"/>
                <a:gd name="connsiteX41" fmla="*/ 2099145 w 4345388"/>
                <a:gd name="connsiteY41" fmla="*/ 79514 h 1747716"/>
                <a:gd name="connsiteX42" fmla="*/ 2103121 w 4345388"/>
                <a:gd name="connsiteY42" fmla="*/ 123246 h 1747716"/>
                <a:gd name="connsiteX43" fmla="*/ 2115047 w 4345388"/>
                <a:gd name="connsiteY43" fmla="*/ 186856 h 1747716"/>
                <a:gd name="connsiteX44" fmla="*/ 2119023 w 4345388"/>
                <a:gd name="connsiteY44" fmla="*/ 198783 h 1747716"/>
                <a:gd name="connsiteX45" fmla="*/ 2134926 w 4345388"/>
                <a:gd name="connsiteY45" fmla="*/ 250467 h 1747716"/>
                <a:gd name="connsiteX46" fmla="*/ 2138901 w 4345388"/>
                <a:gd name="connsiteY46" fmla="*/ 262394 h 1747716"/>
                <a:gd name="connsiteX47" fmla="*/ 2142877 w 4345388"/>
                <a:gd name="connsiteY47" fmla="*/ 286247 h 1747716"/>
                <a:gd name="connsiteX48" fmla="*/ 2146853 w 4345388"/>
                <a:gd name="connsiteY48" fmla="*/ 318053 h 1747716"/>
                <a:gd name="connsiteX49" fmla="*/ 2158780 w 4345388"/>
                <a:gd name="connsiteY49" fmla="*/ 353834 h 1747716"/>
                <a:gd name="connsiteX50" fmla="*/ 2170707 w 4345388"/>
                <a:gd name="connsiteY50" fmla="*/ 377687 h 1747716"/>
                <a:gd name="connsiteX51" fmla="*/ 2182634 w 4345388"/>
                <a:gd name="connsiteY51" fmla="*/ 381663 h 1747716"/>
                <a:gd name="connsiteX52" fmla="*/ 2274074 w 4345388"/>
                <a:gd name="connsiteY52" fmla="*/ 377687 h 1747716"/>
                <a:gd name="connsiteX53" fmla="*/ 2289976 w 4345388"/>
                <a:gd name="connsiteY53" fmla="*/ 365760 h 1747716"/>
                <a:gd name="connsiteX54" fmla="*/ 2313830 w 4345388"/>
                <a:gd name="connsiteY54" fmla="*/ 345882 h 1747716"/>
                <a:gd name="connsiteX55" fmla="*/ 2337684 w 4345388"/>
                <a:gd name="connsiteY55" fmla="*/ 314077 h 1747716"/>
                <a:gd name="connsiteX56" fmla="*/ 2345635 w 4345388"/>
                <a:gd name="connsiteY56" fmla="*/ 290223 h 1747716"/>
                <a:gd name="connsiteX57" fmla="*/ 2361538 w 4345388"/>
                <a:gd name="connsiteY57" fmla="*/ 258418 h 1747716"/>
                <a:gd name="connsiteX58" fmla="*/ 2365514 w 4345388"/>
                <a:gd name="connsiteY58" fmla="*/ 242515 h 1747716"/>
                <a:gd name="connsiteX59" fmla="*/ 2373465 w 4345388"/>
                <a:gd name="connsiteY59" fmla="*/ 222637 h 1747716"/>
                <a:gd name="connsiteX60" fmla="*/ 2377441 w 4345388"/>
                <a:gd name="connsiteY60" fmla="*/ 210710 h 1747716"/>
                <a:gd name="connsiteX61" fmla="*/ 2381416 w 4345388"/>
                <a:gd name="connsiteY61" fmla="*/ 421420 h 1747716"/>
                <a:gd name="connsiteX62" fmla="*/ 2385392 w 4345388"/>
                <a:gd name="connsiteY62" fmla="*/ 441298 h 1747716"/>
                <a:gd name="connsiteX63" fmla="*/ 2393343 w 4345388"/>
                <a:gd name="connsiteY63" fmla="*/ 453225 h 1747716"/>
                <a:gd name="connsiteX64" fmla="*/ 2413221 w 4345388"/>
                <a:gd name="connsiteY64" fmla="*/ 489006 h 1747716"/>
                <a:gd name="connsiteX65" fmla="*/ 2449002 w 4345388"/>
                <a:gd name="connsiteY65" fmla="*/ 477079 h 1747716"/>
                <a:gd name="connsiteX66" fmla="*/ 2468881 w 4345388"/>
                <a:gd name="connsiteY66" fmla="*/ 457200 h 1747716"/>
                <a:gd name="connsiteX67" fmla="*/ 2500686 w 4345388"/>
                <a:gd name="connsiteY67" fmla="*/ 417444 h 1747716"/>
                <a:gd name="connsiteX68" fmla="*/ 2512613 w 4345388"/>
                <a:gd name="connsiteY68" fmla="*/ 405517 h 1747716"/>
                <a:gd name="connsiteX69" fmla="*/ 2524540 w 4345388"/>
                <a:gd name="connsiteY69" fmla="*/ 413468 h 1747716"/>
                <a:gd name="connsiteX70" fmla="*/ 2532491 w 4345388"/>
                <a:gd name="connsiteY70" fmla="*/ 437322 h 1747716"/>
                <a:gd name="connsiteX71" fmla="*/ 2540442 w 4345388"/>
                <a:gd name="connsiteY71" fmla="*/ 457200 h 1747716"/>
                <a:gd name="connsiteX72" fmla="*/ 2544418 w 4345388"/>
                <a:gd name="connsiteY72" fmla="*/ 477079 h 1747716"/>
                <a:gd name="connsiteX73" fmla="*/ 2552369 w 4345388"/>
                <a:gd name="connsiteY73" fmla="*/ 492981 h 1747716"/>
                <a:gd name="connsiteX74" fmla="*/ 2560321 w 4345388"/>
                <a:gd name="connsiteY74" fmla="*/ 512860 h 1747716"/>
                <a:gd name="connsiteX75" fmla="*/ 2564296 w 4345388"/>
                <a:gd name="connsiteY75" fmla="*/ 528762 h 1747716"/>
                <a:gd name="connsiteX76" fmla="*/ 2576223 w 4345388"/>
                <a:gd name="connsiteY76" fmla="*/ 544665 h 1747716"/>
                <a:gd name="connsiteX77" fmla="*/ 2592126 w 4345388"/>
                <a:gd name="connsiteY77" fmla="*/ 568519 h 1747716"/>
                <a:gd name="connsiteX78" fmla="*/ 2604053 w 4345388"/>
                <a:gd name="connsiteY78" fmla="*/ 588397 h 1747716"/>
                <a:gd name="connsiteX79" fmla="*/ 2623931 w 4345388"/>
                <a:gd name="connsiteY79" fmla="*/ 580446 h 1747716"/>
                <a:gd name="connsiteX80" fmla="*/ 2643809 w 4345388"/>
                <a:gd name="connsiteY80" fmla="*/ 552616 h 1747716"/>
                <a:gd name="connsiteX81" fmla="*/ 2663687 w 4345388"/>
                <a:gd name="connsiteY81" fmla="*/ 516835 h 1747716"/>
                <a:gd name="connsiteX82" fmla="*/ 2679590 w 4345388"/>
                <a:gd name="connsiteY82" fmla="*/ 481054 h 1747716"/>
                <a:gd name="connsiteX83" fmla="*/ 2683566 w 4345388"/>
                <a:gd name="connsiteY83" fmla="*/ 469127 h 1747716"/>
                <a:gd name="connsiteX84" fmla="*/ 2691517 w 4345388"/>
                <a:gd name="connsiteY84" fmla="*/ 457200 h 1747716"/>
                <a:gd name="connsiteX85" fmla="*/ 2703444 w 4345388"/>
                <a:gd name="connsiteY85" fmla="*/ 425395 h 1747716"/>
                <a:gd name="connsiteX86" fmla="*/ 2711395 w 4345388"/>
                <a:gd name="connsiteY86" fmla="*/ 409493 h 1747716"/>
                <a:gd name="connsiteX87" fmla="*/ 2735249 w 4345388"/>
                <a:gd name="connsiteY87" fmla="*/ 461176 h 1747716"/>
                <a:gd name="connsiteX88" fmla="*/ 2755127 w 4345388"/>
                <a:gd name="connsiteY88" fmla="*/ 504908 h 1747716"/>
                <a:gd name="connsiteX89" fmla="*/ 2771030 w 4345388"/>
                <a:gd name="connsiteY89" fmla="*/ 556592 h 1747716"/>
                <a:gd name="connsiteX90" fmla="*/ 2775006 w 4345388"/>
                <a:gd name="connsiteY90" fmla="*/ 572494 h 1747716"/>
                <a:gd name="connsiteX91" fmla="*/ 2782957 w 4345388"/>
                <a:gd name="connsiteY91" fmla="*/ 588397 h 1747716"/>
                <a:gd name="connsiteX92" fmla="*/ 2802835 w 4345388"/>
                <a:gd name="connsiteY92" fmla="*/ 624178 h 1747716"/>
                <a:gd name="connsiteX93" fmla="*/ 2818738 w 4345388"/>
                <a:gd name="connsiteY93" fmla="*/ 640080 h 1747716"/>
                <a:gd name="connsiteX94" fmla="*/ 2830665 w 4345388"/>
                <a:gd name="connsiteY94" fmla="*/ 663934 h 1747716"/>
                <a:gd name="connsiteX95" fmla="*/ 2834641 w 4345388"/>
                <a:gd name="connsiteY95" fmla="*/ 679837 h 1747716"/>
                <a:gd name="connsiteX96" fmla="*/ 2846567 w 4345388"/>
                <a:gd name="connsiteY96" fmla="*/ 695740 h 1747716"/>
                <a:gd name="connsiteX97" fmla="*/ 2862470 w 4345388"/>
                <a:gd name="connsiteY97" fmla="*/ 743447 h 1747716"/>
                <a:gd name="connsiteX98" fmla="*/ 2866446 w 4345388"/>
                <a:gd name="connsiteY98" fmla="*/ 759350 h 1747716"/>
                <a:gd name="connsiteX99" fmla="*/ 2882348 w 4345388"/>
                <a:gd name="connsiteY99" fmla="*/ 795131 h 1747716"/>
                <a:gd name="connsiteX100" fmla="*/ 2886324 w 4345388"/>
                <a:gd name="connsiteY100" fmla="*/ 811034 h 1747716"/>
                <a:gd name="connsiteX101" fmla="*/ 2898251 w 4345388"/>
                <a:gd name="connsiteY101" fmla="*/ 834887 h 1747716"/>
                <a:gd name="connsiteX102" fmla="*/ 2910178 w 4345388"/>
                <a:gd name="connsiteY102" fmla="*/ 826936 h 1747716"/>
                <a:gd name="connsiteX103" fmla="*/ 2949934 w 4345388"/>
                <a:gd name="connsiteY103" fmla="*/ 751399 h 1747716"/>
                <a:gd name="connsiteX104" fmla="*/ 2957886 w 4345388"/>
                <a:gd name="connsiteY104" fmla="*/ 703691 h 1747716"/>
                <a:gd name="connsiteX105" fmla="*/ 2977764 w 4345388"/>
                <a:gd name="connsiteY105" fmla="*/ 663934 h 1747716"/>
                <a:gd name="connsiteX106" fmla="*/ 2981740 w 4345388"/>
                <a:gd name="connsiteY106" fmla="*/ 620202 h 1747716"/>
                <a:gd name="connsiteX107" fmla="*/ 3005594 w 4345388"/>
                <a:gd name="connsiteY107" fmla="*/ 576470 h 1747716"/>
                <a:gd name="connsiteX108" fmla="*/ 3025472 w 4345388"/>
                <a:gd name="connsiteY108" fmla="*/ 500933 h 1747716"/>
                <a:gd name="connsiteX109" fmla="*/ 3041374 w 4345388"/>
                <a:gd name="connsiteY109" fmla="*/ 421420 h 1747716"/>
                <a:gd name="connsiteX110" fmla="*/ 3049326 w 4345388"/>
                <a:gd name="connsiteY110" fmla="*/ 405517 h 1747716"/>
                <a:gd name="connsiteX111" fmla="*/ 3061253 w 4345388"/>
                <a:gd name="connsiteY111" fmla="*/ 365760 h 1747716"/>
                <a:gd name="connsiteX112" fmla="*/ 3085107 w 4345388"/>
                <a:gd name="connsiteY112" fmla="*/ 310101 h 1747716"/>
                <a:gd name="connsiteX113" fmla="*/ 3101009 w 4345388"/>
                <a:gd name="connsiteY113" fmla="*/ 349858 h 1747716"/>
                <a:gd name="connsiteX114" fmla="*/ 3104985 w 4345388"/>
                <a:gd name="connsiteY114" fmla="*/ 373712 h 1747716"/>
                <a:gd name="connsiteX115" fmla="*/ 3116912 w 4345388"/>
                <a:gd name="connsiteY115" fmla="*/ 429371 h 1747716"/>
                <a:gd name="connsiteX116" fmla="*/ 3136790 w 4345388"/>
                <a:gd name="connsiteY116" fmla="*/ 489006 h 1747716"/>
                <a:gd name="connsiteX117" fmla="*/ 3180522 w 4345388"/>
                <a:gd name="connsiteY117" fmla="*/ 652007 h 1747716"/>
                <a:gd name="connsiteX118" fmla="*/ 3196425 w 4345388"/>
                <a:gd name="connsiteY118" fmla="*/ 703691 h 1747716"/>
                <a:gd name="connsiteX119" fmla="*/ 3220279 w 4345388"/>
                <a:gd name="connsiteY119" fmla="*/ 807058 h 1747716"/>
                <a:gd name="connsiteX120" fmla="*/ 3248108 w 4345388"/>
                <a:gd name="connsiteY120" fmla="*/ 898498 h 1747716"/>
                <a:gd name="connsiteX121" fmla="*/ 3252084 w 4345388"/>
                <a:gd name="connsiteY121" fmla="*/ 926327 h 1747716"/>
                <a:gd name="connsiteX122" fmla="*/ 3267987 w 4345388"/>
                <a:gd name="connsiteY122" fmla="*/ 966084 h 1747716"/>
                <a:gd name="connsiteX123" fmla="*/ 3271962 w 4345388"/>
                <a:gd name="connsiteY123" fmla="*/ 978011 h 1747716"/>
                <a:gd name="connsiteX124" fmla="*/ 3283889 w 4345388"/>
                <a:gd name="connsiteY124" fmla="*/ 981987 h 1747716"/>
                <a:gd name="connsiteX125" fmla="*/ 3291841 w 4345388"/>
                <a:gd name="connsiteY125" fmla="*/ 974035 h 1747716"/>
                <a:gd name="connsiteX126" fmla="*/ 3307743 w 4345388"/>
                <a:gd name="connsiteY126" fmla="*/ 942230 h 1747716"/>
                <a:gd name="connsiteX127" fmla="*/ 3315694 w 4345388"/>
                <a:gd name="connsiteY127" fmla="*/ 918376 h 1747716"/>
                <a:gd name="connsiteX128" fmla="*/ 3335573 w 4345388"/>
                <a:gd name="connsiteY128" fmla="*/ 950181 h 1747716"/>
                <a:gd name="connsiteX129" fmla="*/ 3367378 w 4345388"/>
                <a:gd name="connsiteY129" fmla="*/ 1021743 h 1747716"/>
                <a:gd name="connsiteX130" fmla="*/ 3399183 w 4345388"/>
                <a:gd name="connsiteY130" fmla="*/ 1077402 h 1747716"/>
                <a:gd name="connsiteX131" fmla="*/ 3415086 w 4345388"/>
                <a:gd name="connsiteY131" fmla="*/ 1073427 h 1747716"/>
                <a:gd name="connsiteX132" fmla="*/ 3430988 w 4345388"/>
                <a:gd name="connsiteY132" fmla="*/ 1045597 h 1747716"/>
                <a:gd name="connsiteX133" fmla="*/ 3454842 w 4345388"/>
                <a:gd name="connsiteY133" fmla="*/ 993914 h 1747716"/>
                <a:gd name="connsiteX134" fmla="*/ 3478696 w 4345388"/>
                <a:gd name="connsiteY134" fmla="*/ 942230 h 1747716"/>
                <a:gd name="connsiteX135" fmla="*/ 3490623 w 4345388"/>
                <a:gd name="connsiteY135" fmla="*/ 938254 h 1747716"/>
                <a:gd name="connsiteX136" fmla="*/ 3522428 w 4345388"/>
                <a:gd name="connsiteY136" fmla="*/ 981987 h 1747716"/>
                <a:gd name="connsiteX137" fmla="*/ 3538331 w 4345388"/>
                <a:gd name="connsiteY137" fmla="*/ 1001865 h 1747716"/>
                <a:gd name="connsiteX138" fmla="*/ 3582063 w 4345388"/>
                <a:gd name="connsiteY138" fmla="*/ 1085354 h 1747716"/>
                <a:gd name="connsiteX139" fmla="*/ 3609893 w 4345388"/>
                <a:gd name="connsiteY139" fmla="*/ 1137037 h 1747716"/>
                <a:gd name="connsiteX140" fmla="*/ 3629771 w 4345388"/>
                <a:gd name="connsiteY140" fmla="*/ 1184745 h 1747716"/>
                <a:gd name="connsiteX141" fmla="*/ 3641698 w 4345388"/>
                <a:gd name="connsiteY141" fmla="*/ 1200647 h 1747716"/>
                <a:gd name="connsiteX142" fmla="*/ 3653625 w 4345388"/>
                <a:gd name="connsiteY142" fmla="*/ 1228477 h 1747716"/>
                <a:gd name="connsiteX143" fmla="*/ 3665552 w 4345388"/>
                <a:gd name="connsiteY143" fmla="*/ 1216550 h 1747716"/>
                <a:gd name="connsiteX144" fmla="*/ 3721211 w 4345388"/>
                <a:gd name="connsiteY144" fmla="*/ 1045597 h 1747716"/>
                <a:gd name="connsiteX145" fmla="*/ 3768919 w 4345388"/>
                <a:gd name="connsiteY145" fmla="*/ 882595 h 1747716"/>
                <a:gd name="connsiteX146" fmla="*/ 3776870 w 4345388"/>
                <a:gd name="connsiteY146" fmla="*/ 830912 h 1747716"/>
                <a:gd name="connsiteX147" fmla="*/ 3792773 w 4345388"/>
                <a:gd name="connsiteY147" fmla="*/ 795131 h 1747716"/>
                <a:gd name="connsiteX148" fmla="*/ 3800724 w 4345388"/>
                <a:gd name="connsiteY148" fmla="*/ 771277 h 1747716"/>
                <a:gd name="connsiteX149" fmla="*/ 3808675 w 4345388"/>
                <a:gd name="connsiteY149" fmla="*/ 735496 h 1747716"/>
                <a:gd name="connsiteX150" fmla="*/ 3824578 w 4345388"/>
                <a:gd name="connsiteY150" fmla="*/ 711642 h 1747716"/>
                <a:gd name="connsiteX151" fmla="*/ 3828554 w 4345388"/>
                <a:gd name="connsiteY151" fmla="*/ 723569 h 1747716"/>
                <a:gd name="connsiteX152" fmla="*/ 3836505 w 4345388"/>
                <a:gd name="connsiteY152" fmla="*/ 735496 h 1747716"/>
                <a:gd name="connsiteX153" fmla="*/ 3840481 w 4345388"/>
                <a:gd name="connsiteY153" fmla="*/ 763326 h 1747716"/>
                <a:gd name="connsiteX154" fmla="*/ 3884213 w 4345388"/>
                <a:gd name="connsiteY154" fmla="*/ 926327 h 1747716"/>
                <a:gd name="connsiteX155" fmla="*/ 3896140 w 4345388"/>
                <a:gd name="connsiteY155" fmla="*/ 958133 h 1747716"/>
                <a:gd name="connsiteX156" fmla="*/ 3904091 w 4345388"/>
                <a:gd name="connsiteY156" fmla="*/ 997889 h 1747716"/>
                <a:gd name="connsiteX157" fmla="*/ 3916018 w 4345388"/>
                <a:gd name="connsiteY157" fmla="*/ 1049573 h 1747716"/>
                <a:gd name="connsiteX158" fmla="*/ 3947823 w 4345388"/>
                <a:gd name="connsiteY158" fmla="*/ 1152940 h 1747716"/>
                <a:gd name="connsiteX159" fmla="*/ 3959750 w 4345388"/>
                <a:gd name="connsiteY159" fmla="*/ 1172818 h 1747716"/>
                <a:gd name="connsiteX160" fmla="*/ 3971677 w 4345388"/>
                <a:gd name="connsiteY160" fmla="*/ 1220526 h 1747716"/>
                <a:gd name="connsiteX161" fmla="*/ 3995531 w 4345388"/>
                <a:gd name="connsiteY161" fmla="*/ 1327868 h 1747716"/>
                <a:gd name="connsiteX162" fmla="*/ 4023361 w 4345388"/>
                <a:gd name="connsiteY162" fmla="*/ 1363649 h 1747716"/>
                <a:gd name="connsiteX163" fmla="*/ 4031312 w 4345388"/>
                <a:gd name="connsiteY163" fmla="*/ 1375576 h 1747716"/>
                <a:gd name="connsiteX164" fmla="*/ 4043239 w 4345388"/>
                <a:gd name="connsiteY164" fmla="*/ 1399430 h 1747716"/>
                <a:gd name="connsiteX165" fmla="*/ 4055166 w 4345388"/>
                <a:gd name="connsiteY165" fmla="*/ 1403406 h 1747716"/>
                <a:gd name="connsiteX166" fmla="*/ 4082995 w 4345388"/>
                <a:gd name="connsiteY166" fmla="*/ 1411357 h 1747716"/>
                <a:gd name="connsiteX167" fmla="*/ 4114801 w 4345388"/>
                <a:gd name="connsiteY167" fmla="*/ 1415333 h 1747716"/>
                <a:gd name="connsiteX168" fmla="*/ 4130703 w 4345388"/>
                <a:gd name="connsiteY168" fmla="*/ 1419308 h 1747716"/>
                <a:gd name="connsiteX169" fmla="*/ 4154557 w 4345388"/>
                <a:gd name="connsiteY169" fmla="*/ 1411357 h 1747716"/>
                <a:gd name="connsiteX170" fmla="*/ 4166484 w 4345388"/>
                <a:gd name="connsiteY170" fmla="*/ 1399430 h 1747716"/>
                <a:gd name="connsiteX171" fmla="*/ 4198289 w 4345388"/>
                <a:gd name="connsiteY171" fmla="*/ 1347747 h 1747716"/>
                <a:gd name="connsiteX172" fmla="*/ 4234070 w 4345388"/>
                <a:gd name="connsiteY172" fmla="*/ 1351722 h 1747716"/>
                <a:gd name="connsiteX173" fmla="*/ 4257924 w 4345388"/>
                <a:gd name="connsiteY173" fmla="*/ 1371600 h 1747716"/>
                <a:gd name="connsiteX174" fmla="*/ 4273827 w 4345388"/>
                <a:gd name="connsiteY174" fmla="*/ 1383527 h 1747716"/>
                <a:gd name="connsiteX175" fmla="*/ 4313583 w 4345388"/>
                <a:gd name="connsiteY175" fmla="*/ 1419308 h 1747716"/>
                <a:gd name="connsiteX176" fmla="*/ 4325510 w 4345388"/>
                <a:gd name="connsiteY176" fmla="*/ 1439187 h 1747716"/>
                <a:gd name="connsiteX177" fmla="*/ 4337437 w 4345388"/>
                <a:gd name="connsiteY177" fmla="*/ 1467016 h 1747716"/>
                <a:gd name="connsiteX178" fmla="*/ 4345388 w 4345388"/>
                <a:gd name="connsiteY178" fmla="*/ 1486894 h 1747716"/>
                <a:gd name="connsiteX0" fmla="*/ 0 w 4345388"/>
                <a:gd name="connsiteY0" fmla="*/ 1741336 h 1748754"/>
                <a:gd name="connsiteX1" fmla="*/ 1423284 w 4345388"/>
                <a:gd name="connsiteY1" fmla="*/ 1745311 h 1748754"/>
                <a:gd name="connsiteX2" fmla="*/ 1619181 w 4345388"/>
                <a:gd name="connsiteY2" fmla="*/ 1741208 h 1748754"/>
                <a:gd name="connsiteX3" fmla="*/ 1721458 w 4345388"/>
                <a:gd name="connsiteY3" fmla="*/ 1542554 h 1748754"/>
                <a:gd name="connsiteX4" fmla="*/ 1725434 w 4345388"/>
                <a:gd name="connsiteY4" fmla="*/ 1510748 h 1748754"/>
                <a:gd name="connsiteX5" fmla="*/ 1733385 w 4345388"/>
                <a:gd name="connsiteY5" fmla="*/ 1439187 h 1748754"/>
                <a:gd name="connsiteX6" fmla="*/ 1741336 w 4345388"/>
                <a:gd name="connsiteY6" fmla="*/ 1407381 h 1748754"/>
                <a:gd name="connsiteX7" fmla="*/ 1745312 w 4345388"/>
                <a:gd name="connsiteY7" fmla="*/ 1284136 h 1748754"/>
                <a:gd name="connsiteX8" fmla="*/ 1749287 w 4345388"/>
                <a:gd name="connsiteY8" fmla="*/ 1264258 h 1748754"/>
                <a:gd name="connsiteX9" fmla="*/ 1765190 w 4345388"/>
                <a:gd name="connsiteY9" fmla="*/ 1204623 h 1748754"/>
                <a:gd name="connsiteX10" fmla="*/ 1777117 w 4345388"/>
                <a:gd name="connsiteY10" fmla="*/ 1164867 h 1748754"/>
                <a:gd name="connsiteX11" fmla="*/ 1789044 w 4345388"/>
                <a:gd name="connsiteY11" fmla="*/ 1109207 h 1748754"/>
                <a:gd name="connsiteX12" fmla="*/ 1804947 w 4345388"/>
                <a:gd name="connsiteY12" fmla="*/ 1041621 h 1748754"/>
                <a:gd name="connsiteX13" fmla="*/ 1816874 w 4345388"/>
                <a:gd name="connsiteY13" fmla="*/ 1009816 h 1748754"/>
                <a:gd name="connsiteX14" fmla="*/ 1828801 w 4345388"/>
                <a:gd name="connsiteY14" fmla="*/ 978011 h 1748754"/>
                <a:gd name="connsiteX15" fmla="*/ 1844703 w 4345388"/>
                <a:gd name="connsiteY15" fmla="*/ 950181 h 1748754"/>
                <a:gd name="connsiteX16" fmla="*/ 1848679 w 4345388"/>
                <a:gd name="connsiteY16" fmla="*/ 934279 h 1748754"/>
                <a:gd name="connsiteX17" fmla="*/ 1856630 w 4345388"/>
                <a:gd name="connsiteY17" fmla="*/ 918376 h 1748754"/>
                <a:gd name="connsiteX18" fmla="*/ 1864581 w 4345388"/>
                <a:gd name="connsiteY18" fmla="*/ 894522 h 1748754"/>
                <a:gd name="connsiteX19" fmla="*/ 1876508 w 4345388"/>
                <a:gd name="connsiteY19" fmla="*/ 870668 h 1748754"/>
                <a:gd name="connsiteX20" fmla="*/ 1884460 w 4345388"/>
                <a:gd name="connsiteY20" fmla="*/ 826936 h 1748754"/>
                <a:gd name="connsiteX21" fmla="*/ 1900362 w 4345388"/>
                <a:gd name="connsiteY21" fmla="*/ 775253 h 1748754"/>
                <a:gd name="connsiteX22" fmla="*/ 1904338 w 4345388"/>
                <a:gd name="connsiteY22" fmla="*/ 739472 h 1748754"/>
                <a:gd name="connsiteX23" fmla="*/ 1916265 w 4345388"/>
                <a:gd name="connsiteY23" fmla="*/ 608275 h 1748754"/>
                <a:gd name="connsiteX24" fmla="*/ 1924216 w 4345388"/>
                <a:gd name="connsiteY24" fmla="*/ 548640 h 1748754"/>
                <a:gd name="connsiteX25" fmla="*/ 1940119 w 4345388"/>
                <a:gd name="connsiteY25" fmla="*/ 492981 h 1748754"/>
                <a:gd name="connsiteX26" fmla="*/ 1956021 w 4345388"/>
                <a:gd name="connsiteY26" fmla="*/ 441298 h 1748754"/>
                <a:gd name="connsiteX27" fmla="*/ 1959997 w 4345388"/>
                <a:gd name="connsiteY27" fmla="*/ 417444 h 1748754"/>
                <a:gd name="connsiteX28" fmla="*/ 1963973 w 4345388"/>
                <a:gd name="connsiteY28" fmla="*/ 405517 h 1748754"/>
                <a:gd name="connsiteX29" fmla="*/ 1967948 w 4345388"/>
                <a:gd name="connsiteY29" fmla="*/ 357809 h 1748754"/>
                <a:gd name="connsiteX30" fmla="*/ 1979875 w 4345388"/>
                <a:gd name="connsiteY30" fmla="*/ 294199 h 1748754"/>
                <a:gd name="connsiteX31" fmla="*/ 1987827 w 4345388"/>
                <a:gd name="connsiteY31" fmla="*/ 214686 h 1748754"/>
                <a:gd name="connsiteX32" fmla="*/ 1995778 w 4345388"/>
                <a:gd name="connsiteY32" fmla="*/ 182880 h 1748754"/>
                <a:gd name="connsiteX33" fmla="*/ 1999754 w 4345388"/>
                <a:gd name="connsiteY33" fmla="*/ 163002 h 1748754"/>
                <a:gd name="connsiteX34" fmla="*/ 2003729 w 4345388"/>
                <a:gd name="connsiteY34" fmla="*/ 123246 h 1748754"/>
                <a:gd name="connsiteX35" fmla="*/ 2015656 w 4345388"/>
                <a:gd name="connsiteY35" fmla="*/ 79514 h 1748754"/>
                <a:gd name="connsiteX36" fmla="*/ 2023607 w 4345388"/>
                <a:gd name="connsiteY36" fmla="*/ 59635 h 1748754"/>
                <a:gd name="connsiteX37" fmla="*/ 2055413 w 4345388"/>
                <a:gd name="connsiteY37" fmla="*/ 3976 h 1748754"/>
                <a:gd name="connsiteX38" fmla="*/ 2075291 w 4345388"/>
                <a:gd name="connsiteY38" fmla="*/ 0 h 1748754"/>
                <a:gd name="connsiteX39" fmla="*/ 2083242 w 4345388"/>
                <a:gd name="connsiteY39" fmla="*/ 15903 h 1748754"/>
                <a:gd name="connsiteX40" fmla="*/ 2087218 w 4345388"/>
                <a:gd name="connsiteY40" fmla="*/ 31806 h 1748754"/>
                <a:gd name="connsiteX41" fmla="*/ 2099145 w 4345388"/>
                <a:gd name="connsiteY41" fmla="*/ 79514 h 1748754"/>
                <a:gd name="connsiteX42" fmla="*/ 2103121 w 4345388"/>
                <a:gd name="connsiteY42" fmla="*/ 123246 h 1748754"/>
                <a:gd name="connsiteX43" fmla="*/ 2115047 w 4345388"/>
                <a:gd name="connsiteY43" fmla="*/ 186856 h 1748754"/>
                <a:gd name="connsiteX44" fmla="*/ 2119023 w 4345388"/>
                <a:gd name="connsiteY44" fmla="*/ 198783 h 1748754"/>
                <a:gd name="connsiteX45" fmla="*/ 2134926 w 4345388"/>
                <a:gd name="connsiteY45" fmla="*/ 250467 h 1748754"/>
                <a:gd name="connsiteX46" fmla="*/ 2138901 w 4345388"/>
                <a:gd name="connsiteY46" fmla="*/ 262394 h 1748754"/>
                <a:gd name="connsiteX47" fmla="*/ 2142877 w 4345388"/>
                <a:gd name="connsiteY47" fmla="*/ 286247 h 1748754"/>
                <a:gd name="connsiteX48" fmla="*/ 2146853 w 4345388"/>
                <a:gd name="connsiteY48" fmla="*/ 318053 h 1748754"/>
                <a:gd name="connsiteX49" fmla="*/ 2158780 w 4345388"/>
                <a:gd name="connsiteY49" fmla="*/ 353834 h 1748754"/>
                <a:gd name="connsiteX50" fmla="*/ 2170707 w 4345388"/>
                <a:gd name="connsiteY50" fmla="*/ 377687 h 1748754"/>
                <a:gd name="connsiteX51" fmla="*/ 2182634 w 4345388"/>
                <a:gd name="connsiteY51" fmla="*/ 381663 h 1748754"/>
                <a:gd name="connsiteX52" fmla="*/ 2274074 w 4345388"/>
                <a:gd name="connsiteY52" fmla="*/ 377687 h 1748754"/>
                <a:gd name="connsiteX53" fmla="*/ 2289976 w 4345388"/>
                <a:gd name="connsiteY53" fmla="*/ 365760 h 1748754"/>
                <a:gd name="connsiteX54" fmla="*/ 2313830 w 4345388"/>
                <a:gd name="connsiteY54" fmla="*/ 345882 h 1748754"/>
                <a:gd name="connsiteX55" fmla="*/ 2337684 w 4345388"/>
                <a:gd name="connsiteY55" fmla="*/ 314077 h 1748754"/>
                <a:gd name="connsiteX56" fmla="*/ 2345635 w 4345388"/>
                <a:gd name="connsiteY56" fmla="*/ 290223 h 1748754"/>
                <a:gd name="connsiteX57" fmla="*/ 2361538 w 4345388"/>
                <a:gd name="connsiteY57" fmla="*/ 258418 h 1748754"/>
                <a:gd name="connsiteX58" fmla="*/ 2365514 w 4345388"/>
                <a:gd name="connsiteY58" fmla="*/ 242515 h 1748754"/>
                <a:gd name="connsiteX59" fmla="*/ 2373465 w 4345388"/>
                <a:gd name="connsiteY59" fmla="*/ 222637 h 1748754"/>
                <a:gd name="connsiteX60" fmla="*/ 2377441 w 4345388"/>
                <a:gd name="connsiteY60" fmla="*/ 210710 h 1748754"/>
                <a:gd name="connsiteX61" fmla="*/ 2381416 w 4345388"/>
                <a:gd name="connsiteY61" fmla="*/ 421420 h 1748754"/>
                <a:gd name="connsiteX62" fmla="*/ 2385392 w 4345388"/>
                <a:gd name="connsiteY62" fmla="*/ 441298 h 1748754"/>
                <a:gd name="connsiteX63" fmla="*/ 2393343 w 4345388"/>
                <a:gd name="connsiteY63" fmla="*/ 453225 h 1748754"/>
                <a:gd name="connsiteX64" fmla="*/ 2413221 w 4345388"/>
                <a:gd name="connsiteY64" fmla="*/ 489006 h 1748754"/>
                <a:gd name="connsiteX65" fmla="*/ 2449002 w 4345388"/>
                <a:gd name="connsiteY65" fmla="*/ 477079 h 1748754"/>
                <a:gd name="connsiteX66" fmla="*/ 2468881 w 4345388"/>
                <a:gd name="connsiteY66" fmla="*/ 457200 h 1748754"/>
                <a:gd name="connsiteX67" fmla="*/ 2500686 w 4345388"/>
                <a:gd name="connsiteY67" fmla="*/ 417444 h 1748754"/>
                <a:gd name="connsiteX68" fmla="*/ 2512613 w 4345388"/>
                <a:gd name="connsiteY68" fmla="*/ 405517 h 1748754"/>
                <a:gd name="connsiteX69" fmla="*/ 2524540 w 4345388"/>
                <a:gd name="connsiteY69" fmla="*/ 413468 h 1748754"/>
                <a:gd name="connsiteX70" fmla="*/ 2532491 w 4345388"/>
                <a:gd name="connsiteY70" fmla="*/ 437322 h 1748754"/>
                <a:gd name="connsiteX71" fmla="*/ 2540442 w 4345388"/>
                <a:gd name="connsiteY71" fmla="*/ 457200 h 1748754"/>
                <a:gd name="connsiteX72" fmla="*/ 2544418 w 4345388"/>
                <a:gd name="connsiteY72" fmla="*/ 477079 h 1748754"/>
                <a:gd name="connsiteX73" fmla="*/ 2552369 w 4345388"/>
                <a:gd name="connsiteY73" fmla="*/ 492981 h 1748754"/>
                <a:gd name="connsiteX74" fmla="*/ 2560321 w 4345388"/>
                <a:gd name="connsiteY74" fmla="*/ 512860 h 1748754"/>
                <a:gd name="connsiteX75" fmla="*/ 2564296 w 4345388"/>
                <a:gd name="connsiteY75" fmla="*/ 528762 h 1748754"/>
                <a:gd name="connsiteX76" fmla="*/ 2576223 w 4345388"/>
                <a:gd name="connsiteY76" fmla="*/ 544665 h 1748754"/>
                <a:gd name="connsiteX77" fmla="*/ 2592126 w 4345388"/>
                <a:gd name="connsiteY77" fmla="*/ 568519 h 1748754"/>
                <a:gd name="connsiteX78" fmla="*/ 2604053 w 4345388"/>
                <a:gd name="connsiteY78" fmla="*/ 588397 h 1748754"/>
                <a:gd name="connsiteX79" fmla="*/ 2623931 w 4345388"/>
                <a:gd name="connsiteY79" fmla="*/ 580446 h 1748754"/>
                <a:gd name="connsiteX80" fmla="*/ 2643809 w 4345388"/>
                <a:gd name="connsiteY80" fmla="*/ 552616 h 1748754"/>
                <a:gd name="connsiteX81" fmla="*/ 2663687 w 4345388"/>
                <a:gd name="connsiteY81" fmla="*/ 516835 h 1748754"/>
                <a:gd name="connsiteX82" fmla="*/ 2679590 w 4345388"/>
                <a:gd name="connsiteY82" fmla="*/ 481054 h 1748754"/>
                <a:gd name="connsiteX83" fmla="*/ 2683566 w 4345388"/>
                <a:gd name="connsiteY83" fmla="*/ 469127 h 1748754"/>
                <a:gd name="connsiteX84" fmla="*/ 2691517 w 4345388"/>
                <a:gd name="connsiteY84" fmla="*/ 457200 h 1748754"/>
                <a:gd name="connsiteX85" fmla="*/ 2703444 w 4345388"/>
                <a:gd name="connsiteY85" fmla="*/ 425395 h 1748754"/>
                <a:gd name="connsiteX86" fmla="*/ 2711395 w 4345388"/>
                <a:gd name="connsiteY86" fmla="*/ 409493 h 1748754"/>
                <a:gd name="connsiteX87" fmla="*/ 2735249 w 4345388"/>
                <a:gd name="connsiteY87" fmla="*/ 461176 h 1748754"/>
                <a:gd name="connsiteX88" fmla="*/ 2755127 w 4345388"/>
                <a:gd name="connsiteY88" fmla="*/ 504908 h 1748754"/>
                <a:gd name="connsiteX89" fmla="*/ 2771030 w 4345388"/>
                <a:gd name="connsiteY89" fmla="*/ 556592 h 1748754"/>
                <a:gd name="connsiteX90" fmla="*/ 2775006 w 4345388"/>
                <a:gd name="connsiteY90" fmla="*/ 572494 h 1748754"/>
                <a:gd name="connsiteX91" fmla="*/ 2782957 w 4345388"/>
                <a:gd name="connsiteY91" fmla="*/ 588397 h 1748754"/>
                <a:gd name="connsiteX92" fmla="*/ 2802835 w 4345388"/>
                <a:gd name="connsiteY92" fmla="*/ 624178 h 1748754"/>
                <a:gd name="connsiteX93" fmla="*/ 2818738 w 4345388"/>
                <a:gd name="connsiteY93" fmla="*/ 640080 h 1748754"/>
                <a:gd name="connsiteX94" fmla="*/ 2830665 w 4345388"/>
                <a:gd name="connsiteY94" fmla="*/ 663934 h 1748754"/>
                <a:gd name="connsiteX95" fmla="*/ 2834641 w 4345388"/>
                <a:gd name="connsiteY95" fmla="*/ 679837 h 1748754"/>
                <a:gd name="connsiteX96" fmla="*/ 2846567 w 4345388"/>
                <a:gd name="connsiteY96" fmla="*/ 695740 h 1748754"/>
                <a:gd name="connsiteX97" fmla="*/ 2862470 w 4345388"/>
                <a:gd name="connsiteY97" fmla="*/ 743447 h 1748754"/>
                <a:gd name="connsiteX98" fmla="*/ 2866446 w 4345388"/>
                <a:gd name="connsiteY98" fmla="*/ 759350 h 1748754"/>
                <a:gd name="connsiteX99" fmla="*/ 2882348 w 4345388"/>
                <a:gd name="connsiteY99" fmla="*/ 795131 h 1748754"/>
                <a:gd name="connsiteX100" fmla="*/ 2886324 w 4345388"/>
                <a:gd name="connsiteY100" fmla="*/ 811034 h 1748754"/>
                <a:gd name="connsiteX101" fmla="*/ 2898251 w 4345388"/>
                <a:gd name="connsiteY101" fmla="*/ 834887 h 1748754"/>
                <a:gd name="connsiteX102" fmla="*/ 2910178 w 4345388"/>
                <a:gd name="connsiteY102" fmla="*/ 826936 h 1748754"/>
                <a:gd name="connsiteX103" fmla="*/ 2949934 w 4345388"/>
                <a:gd name="connsiteY103" fmla="*/ 751399 h 1748754"/>
                <a:gd name="connsiteX104" fmla="*/ 2957886 w 4345388"/>
                <a:gd name="connsiteY104" fmla="*/ 703691 h 1748754"/>
                <a:gd name="connsiteX105" fmla="*/ 2977764 w 4345388"/>
                <a:gd name="connsiteY105" fmla="*/ 663934 h 1748754"/>
                <a:gd name="connsiteX106" fmla="*/ 2981740 w 4345388"/>
                <a:gd name="connsiteY106" fmla="*/ 620202 h 1748754"/>
                <a:gd name="connsiteX107" fmla="*/ 3005594 w 4345388"/>
                <a:gd name="connsiteY107" fmla="*/ 576470 h 1748754"/>
                <a:gd name="connsiteX108" fmla="*/ 3025472 w 4345388"/>
                <a:gd name="connsiteY108" fmla="*/ 500933 h 1748754"/>
                <a:gd name="connsiteX109" fmla="*/ 3041374 w 4345388"/>
                <a:gd name="connsiteY109" fmla="*/ 421420 h 1748754"/>
                <a:gd name="connsiteX110" fmla="*/ 3049326 w 4345388"/>
                <a:gd name="connsiteY110" fmla="*/ 405517 h 1748754"/>
                <a:gd name="connsiteX111" fmla="*/ 3061253 w 4345388"/>
                <a:gd name="connsiteY111" fmla="*/ 365760 h 1748754"/>
                <a:gd name="connsiteX112" fmla="*/ 3085107 w 4345388"/>
                <a:gd name="connsiteY112" fmla="*/ 310101 h 1748754"/>
                <a:gd name="connsiteX113" fmla="*/ 3101009 w 4345388"/>
                <a:gd name="connsiteY113" fmla="*/ 349858 h 1748754"/>
                <a:gd name="connsiteX114" fmla="*/ 3104985 w 4345388"/>
                <a:gd name="connsiteY114" fmla="*/ 373712 h 1748754"/>
                <a:gd name="connsiteX115" fmla="*/ 3116912 w 4345388"/>
                <a:gd name="connsiteY115" fmla="*/ 429371 h 1748754"/>
                <a:gd name="connsiteX116" fmla="*/ 3136790 w 4345388"/>
                <a:gd name="connsiteY116" fmla="*/ 489006 h 1748754"/>
                <a:gd name="connsiteX117" fmla="*/ 3180522 w 4345388"/>
                <a:gd name="connsiteY117" fmla="*/ 652007 h 1748754"/>
                <a:gd name="connsiteX118" fmla="*/ 3196425 w 4345388"/>
                <a:gd name="connsiteY118" fmla="*/ 703691 h 1748754"/>
                <a:gd name="connsiteX119" fmla="*/ 3220279 w 4345388"/>
                <a:gd name="connsiteY119" fmla="*/ 807058 h 1748754"/>
                <a:gd name="connsiteX120" fmla="*/ 3248108 w 4345388"/>
                <a:gd name="connsiteY120" fmla="*/ 898498 h 1748754"/>
                <a:gd name="connsiteX121" fmla="*/ 3252084 w 4345388"/>
                <a:gd name="connsiteY121" fmla="*/ 926327 h 1748754"/>
                <a:gd name="connsiteX122" fmla="*/ 3267987 w 4345388"/>
                <a:gd name="connsiteY122" fmla="*/ 966084 h 1748754"/>
                <a:gd name="connsiteX123" fmla="*/ 3271962 w 4345388"/>
                <a:gd name="connsiteY123" fmla="*/ 978011 h 1748754"/>
                <a:gd name="connsiteX124" fmla="*/ 3283889 w 4345388"/>
                <a:gd name="connsiteY124" fmla="*/ 981987 h 1748754"/>
                <a:gd name="connsiteX125" fmla="*/ 3291841 w 4345388"/>
                <a:gd name="connsiteY125" fmla="*/ 974035 h 1748754"/>
                <a:gd name="connsiteX126" fmla="*/ 3307743 w 4345388"/>
                <a:gd name="connsiteY126" fmla="*/ 942230 h 1748754"/>
                <a:gd name="connsiteX127" fmla="*/ 3315694 w 4345388"/>
                <a:gd name="connsiteY127" fmla="*/ 918376 h 1748754"/>
                <a:gd name="connsiteX128" fmla="*/ 3335573 w 4345388"/>
                <a:gd name="connsiteY128" fmla="*/ 950181 h 1748754"/>
                <a:gd name="connsiteX129" fmla="*/ 3367378 w 4345388"/>
                <a:gd name="connsiteY129" fmla="*/ 1021743 h 1748754"/>
                <a:gd name="connsiteX130" fmla="*/ 3399183 w 4345388"/>
                <a:gd name="connsiteY130" fmla="*/ 1077402 h 1748754"/>
                <a:gd name="connsiteX131" fmla="*/ 3415086 w 4345388"/>
                <a:gd name="connsiteY131" fmla="*/ 1073427 h 1748754"/>
                <a:gd name="connsiteX132" fmla="*/ 3430988 w 4345388"/>
                <a:gd name="connsiteY132" fmla="*/ 1045597 h 1748754"/>
                <a:gd name="connsiteX133" fmla="*/ 3454842 w 4345388"/>
                <a:gd name="connsiteY133" fmla="*/ 993914 h 1748754"/>
                <a:gd name="connsiteX134" fmla="*/ 3478696 w 4345388"/>
                <a:gd name="connsiteY134" fmla="*/ 942230 h 1748754"/>
                <a:gd name="connsiteX135" fmla="*/ 3490623 w 4345388"/>
                <a:gd name="connsiteY135" fmla="*/ 938254 h 1748754"/>
                <a:gd name="connsiteX136" fmla="*/ 3522428 w 4345388"/>
                <a:gd name="connsiteY136" fmla="*/ 981987 h 1748754"/>
                <a:gd name="connsiteX137" fmla="*/ 3538331 w 4345388"/>
                <a:gd name="connsiteY137" fmla="*/ 1001865 h 1748754"/>
                <a:gd name="connsiteX138" fmla="*/ 3582063 w 4345388"/>
                <a:gd name="connsiteY138" fmla="*/ 1085354 h 1748754"/>
                <a:gd name="connsiteX139" fmla="*/ 3609893 w 4345388"/>
                <a:gd name="connsiteY139" fmla="*/ 1137037 h 1748754"/>
                <a:gd name="connsiteX140" fmla="*/ 3629771 w 4345388"/>
                <a:gd name="connsiteY140" fmla="*/ 1184745 h 1748754"/>
                <a:gd name="connsiteX141" fmla="*/ 3641698 w 4345388"/>
                <a:gd name="connsiteY141" fmla="*/ 1200647 h 1748754"/>
                <a:gd name="connsiteX142" fmla="*/ 3653625 w 4345388"/>
                <a:gd name="connsiteY142" fmla="*/ 1228477 h 1748754"/>
                <a:gd name="connsiteX143" fmla="*/ 3665552 w 4345388"/>
                <a:gd name="connsiteY143" fmla="*/ 1216550 h 1748754"/>
                <a:gd name="connsiteX144" fmla="*/ 3721211 w 4345388"/>
                <a:gd name="connsiteY144" fmla="*/ 1045597 h 1748754"/>
                <a:gd name="connsiteX145" fmla="*/ 3768919 w 4345388"/>
                <a:gd name="connsiteY145" fmla="*/ 882595 h 1748754"/>
                <a:gd name="connsiteX146" fmla="*/ 3776870 w 4345388"/>
                <a:gd name="connsiteY146" fmla="*/ 830912 h 1748754"/>
                <a:gd name="connsiteX147" fmla="*/ 3792773 w 4345388"/>
                <a:gd name="connsiteY147" fmla="*/ 795131 h 1748754"/>
                <a:gd name="connsiteX148" fmla="*/ 3800724 w 4345388"/>
                <a:gd name="connsiteY148" fmla="*/ 771277 h 1748754"/>
                <a:gd name="connsiteX149" fmla="*/ 3808675 w 4345388"/>
                <a:gd name="connsiteY149" fmla="*/ 735496 h 1748754"/>
                <a:gd name="connsiteX150" fmla="*/ 3824578 w 4345388"/>
                <a:gd name="connsiteY150" fmla="*/ 711642 h 1748754"/>
                <a:gd name="connsiteX151" fmla="*/ 3828554 w 4345388"/>
                <a:gd name="connsiteY151" fmla="*/ 723569 h 1748754"/>
                <a:gd name="connsiteX152" fmla="*/ 3836505 w 4345388"/>
                <a:gd name="connsiteY152" fmla="*/ 735496 h 1748754"/>
                <a:gd name="connsiteX153" fmla="*/ 3840481 w 4345388"/>
                <a:gd name="connsiteY153" fmla="*/ 763326 h 1748754"/>
                <a:gd name="connsiteX154" fmla="*/ 3884213 w 4345388"/>
                <a:gd name="connsiteY154" fmla="*/ 926327 h 1748754"/>
                <a:gd name="connsiteX155" fmla="*/ 3896140 w 4345388"/>
                <a:gd name="connsiteY155" fmla="*/ 958133 h 1748754"/>
                <a:gd name="connsiteX156" fmla="*/ 3904091 w 4345388"/>
                <a:gd name="connsiteY156" fmla="*/ 997889 h 1748754"/>
                <a:gd name="connsiteX157" fmla="*/ 3916018 w 4345388"/>
                <a:gd name="connsiteY157" fmla="*/ 1049573 h 1748754"/>
                <a:gd name="connsiteX158" fmla="*/ 3947823 w 4345388"/>
                <a:gd name="connsiteY158" fmla="*/ 1152940 h 1748754"/>
                <a:gd name="connsiteX159" fmla="*/ 3959750 w 4345388"/>
                <a:gd name="connsiteY159" fmla="*/ 1172818 h 1748754"/>
                <a:gd name="connsiteX160" fmla="*/ 3971677 w 4345388"/>
                <a:gd name="connsiteY160" fmla="*/ 1220526 h 1748754"/>
                <a:gd name="connsiteX161" fmla="*/ 3995531 w 4345388"/>
                <a:gd name="connsiteY161" fmla="*/ 1327868 h 1748754"/>
                <a:gd name="connsiteX162" fmla="*/ 4023361 w 4345388"/>
                <a:gd name="connsiteY162" fmla="*/ 1363649 h 1748754"/>
                <a:gd name="connsiteX163" fmla="*/ 4031312 w 4345388"/>
                <a:gd name="connsiteY163" fmla="*/ 1375576 h 1748754"/>
                <a:gd name="connsiteX164" fmla="*/ 4043239 w 4345388"/>
                <a:gd name="connsiteY164" fmla="*/ 1399430 h 1748754"/>
                <a:gd name="connsiteX165" fmla="*/ 4055166 w 4345388"/>
                <a:gd name="connsiteY165" fmla="*/ 1403406 h 1748754"/>
                <a:gd name="connsiteX166" fmla="*/ 4082995 w 4345388"/>
                <a:gd name="connsiteY166" fmla="*/ 1411357 h 1748754"/>
                <a:gd name="connsiteX167" fmla="*/ 4114801 w 4345388"/>
                <a:gd name="connsiteY167" fmla="*/ 1415333 h 1748754"/>
                <a:gd name="connsiteX168" fmla="*/ 4130703 w 4345388"/>
                <a:gd name="connsiteY168" fmla="*/ 1419308 h 1748754"/>
                <a:gd name="connsiteX169" fmla="*/ 4154557 w 4345388"/>
                <a:gd name="connsiteY169" fmla="*/ 1411357 h 1748754"/>
                <a:gd name="connsiteX170" fmla="*/ 4166484 w 4345388"/>
                <a:gd name="connsiteY170" fmla="*/ 1399430 h 1748754"/>
                <a:gd name="connsiteX171" fmla="*/ 4198289 w 4345388"/>
                <a:gd name="connsiteY171" fmla="*/ 1347747 h 1748754"/>
                <a:gd name="connsiteX172" fmla="*/ 4234070 w 4345388"/>
                <a:gd name="connsiteY172" fmla="*/ 1351722 h 1748754"/>
                <a:gd name="connsiteX173" fmla="*/ 4257924 w 4345388"/>
                <a:gd name="connsiteY173" fmla="*/ 1371600 h 1748754"/>
                <a:gd name="connsiteX174" fmla="*/ 4273827 w 4345388"/>
                <a:gd name="connsiteY174" fmla="*/ 1383527 h 1748754"/>
                <a:gd name="connsiteX175" fmla="*/ 4313583 w 4345388"/>
                <a:gd name="connsiteY175" fmla="*/ 1419308 h 1748754"/>
                <a:gd name="connsiteX176" fmla="*/ 4325510 w 4345388"/>
                <a:gd name="connsiteY176" fmla="*/ 1439187 h 1748754"/>
                <a:gd name="connsiteX177" fmla="*/ 4337437 w 4345388"/>
                <a:gd name="connsiteY177" fmla="*/ 1467016 h 1748754"/>
                <a:gd name="connsiteX178" fmla="*/ 4345388 w 4345388"/>
                <a:gd name="connsiteY178" fmla="*/ 1486894 h 1748754"/>
                <a:gd name="connsiteX0" fmla="*/ 0 w 4345388"/>
                <a:gd name="connsiteY0" fmla="*/ 1741336 h 1746652"/>
                <a:gd name="connsiteX1" fmla="*/ 1423284 w 4345388"/>
                <a:gd name="connsiteY1" fmla="*/ 1745311 h 1746652"/>
                <a:gd name="connsiteX2" fmla="*/ 1619181 w 4345388"/>
                <a:gd name="connsiteY2" fmla="*/ 1741208 h 1746652"/>
                <a:gd name="connsiteX3" fmla="*/ 1721458 w 4345388"/>
                <a:gd name="connsiteY3" fmla="*/ 1542554 h 1746652"/>
                <a:gd name="connsiteX4" fmla="*/ 1725434 w 4345388"/>
                <a:gd name="connsiteY4" fmla="*/ 1510748 h 1746652"/>
                <a:gd name="connsiteX5" fmla="*/ 1733385 w 4345388"/>
                <a:gd name="connsiteY5" fmla="*/ 1439187 h 1746652"/>
                <a:gd name="connsiteX6" fmla="*/ 1741336 w 4345388"/>
                <a:gd name="connsiteY6" fmla="*/ 1407381 h 1746652"/>
                <a:gd name="connsiteX7" fmla="*/ 1745312 w 4345388"/>
                <a:gd name="connsiteY7" fmla="*/ 1284136 h 1746652"/>
                <a:gd name="connsiteX8" fmla="*/ 1749287 w 4345388"/>
                <a:gd name="connsiteY8" fmla="*/ 1264258 h 1746652"/>
                <a:gd name="connsiteX9" fmla="*/ 1765190 w 4345388"/>
                <a:gd name="connsiteY9" fmla="*/ 1204623 h 1746652"/>
                <a:gd name="connsiteX10" fmla="*/ 1777117 w 4345388"/>
                <a:gd name="connsiteY10" fmla="*/ 1164867 h 1746652"/>
                <a:gd name="connsiteX11" fmla="*/ 1789044 w 4345388"/>
                <a:gd name="connsiteY11" fmla="*/ 1109207 h 1746652"/>
                <a:gd name="connsiteX12" fmla="*/ 1804947 w 4345388"/>
                <a:gd name="connsiteY12" fmla="*/ 1041621 h 1746652"/>
                <a:gd name="connsiteX13" fmla="*/ 1816874 w 4345388"/>
                <a:gd name="connsiteY13" fmla="*/ 1009816 h 1746652"/>
                <a:gd name="connsiteX14" fmla="*/ 1828801 w 4345388"/>
                <a:gd name="connsiteY14" fmla="*/ 978011 h 1746652"/>
                <a:gd name="connsiteX15" fmla="*/ 1844703 w 4345388"/>
                <a:gd name="connsiteY15" fmla="*/ 950181 h 1746652"/>
                <a:gd name="connsiteX16" fmla="*/ 1848679 w 4345388"/>
                <a:gd name="connsiteY16" fmla="*/ 934279 h 1746652"/>
                <a:gd name="connsiteX17" fmla="*/ 1856630 w 4345388"/>
                <a:gd name="connsiteY17" fmla="*/ 918376 h 1746652"/>
                <a:gd name="connsiteX18" fmla="*/ 1864581 w 4345388"/>
                <a:gd name="connsiteY18" fmla="*/ 894522 h 1746652"/>
                <a:gd name="connsiteX19" fmla="*/ 1876508 w 4345388"/>
                <a:gd name="connsiteY19" fmla="*/ 870668 h 1746652"/>
                <a:gd name="connsiteX20" fmla="*/ 1884460 w 4345388"/>
                <a:gd name="connsiteY20" fmla="*/ 826936 h 1746652"/>
                <a:gd name="connsiteX21" fmla="*/ 1900362 w 4345388"/>
                <a:gd name="connsiteY21" fmla="*/ 775253 h 1746652"/>
                <a:gd name="connsiteX22" fmla="*/ 1904338 w 4345388"/>
                <a:gd name="connsiteY22" fmla="*/ 739472 h 1746652"/>
                <a:gd name="connsiteX23" fmla="*/ 1916265 w 4345388"/>
                <a:gd name="connsiteY23" fmla="*/ 608275 h 1746652"/>
                <a:gd name="connsiteX24" fmla="*/ 1924216 w 4345388"/>
                <a:gd name="connsiteY24" fmla="*/ 548640 h 1746652"/>
                <a:gd name="connsiteX25" fmla="*/ 1940119 w 4345388"/>
                <a:gd name="connsiteY25" fmla="*/ 492981 h 1746652"/>
                <a:gd name="connsiteX26" fmla="*/ 1956021 w 4345388"/>
                <a:gd name="connsiteY26" fmla="*/ 441298 h 1746652"/>
                <a:gd name="connsiteX27" fmla="*/ 1959997 w 4345388"/>
                <a:gd name="connsiteY27" fmla="*/ 417444 h 1746652"/>
                <a:gd name="connsiteX28" fmla="*/ 1963973 w 4345388"/>
                <a:gd name="connsiteY28" fmla="*/ 405517 h 1746652"/>
                <a:gd name="connsiteX29" fmla="*/ 1967948 w 4345388"/>
                <a:gd name="connsiteY29" fmla="*/ 357809 h 1746652"/>
                <a:gd name="connsiteX30" fmla="*/ 1979875 w 4345388"/>
                <a:gd name="connsiteY30" fmla="*/ 294199 h 1746652"/>
                <a:gd name="connsiteX31" fmla="*/ 1987827 w 4345388"/>
                <a:gd name="connsiteY31" fmla="*/ 214686 h 1746652"/>
                <a:gd name="connsiteX32" fmla="*/ 1995778 w 4345388"/>
                <a:gd name="connsiteY32" fmla="*/ 182880 h 1746652"/>
                <a:gd name="connsiteX33" fmla="*/ 1999754 w 4345388"/>
                <a:gd name="connsiteY33" fmla="*/ 163002 h 1746652"/>
                <a:gd name="connsiteX34" fmla="*/ 2003729 w 4345388"/>
                <a:gd name="connsiteY34" fmla="*/ 123246 h 1746652"/>
                <a:gd name="connsiteX35" fmla="*/ 2015656 w 4345388"/>
                <a:gd name="connsiteY35" fmla="*/ 79514 h 1746652"/>
                <a:gd name="connsiteX36" fmla="*/ 2023607 w 4345388"/>
                <a:gd name="connsiteY36" fmla="*/ 59635 h 1746652"/>
                <a:gd name="connsiteX37" fmla="*/ 2055413 w 4345388"/>
                <a:gd name="connsiteY37" fmla="*/ 3976 h 1746652"/>
                <a:gd name="connsiteX38" fmla="*/ 2075291 w 4345388"/>
                <a:gd name="connsiteY38" fmla="*/ 0 h 1746652"/>
                <a:gd name="connsiteX39" fmla="*/ 2083242 w 4345388"/>
                <a:gd name="connsiteY39" fmla="*/ 15903 h 1746652"/>
                <a:gd name="connsiteX40" fmla="*/ 2087218 w 4345388"/>
                <a:gd name="connsiteY40" fmla="*/ 31806 h 1746652"/>
                <a:gd name="connsiteX41" fmla="*/ 2099145 w 4345388"/>
                <a:gd name="connsiteY41" fmla="*/ 79514 h 1746652"/>
                <a:gd name="connsiteX42" fmla="*/ 2103121 w 4345388"/>
                <a:gd name="connsiteY42" fmla="*/ 123246 h 1746652"/>
                <a:gd name="connsiteX43" fmla="*/ 2115047 w 4345388"/>
                <a:gd name="connsiteY43" fmla="*/ 186856 h 1746652"/>
                <a:gd name="connsiteX44" fmla="*/ 2119023 w 4345388"/>
                <a:gd name="connsiteY44" fmla="*/ 198783 h 1746652"/>
                <a:gd name="connsiteX45" fmla="*/ 2134926 w 4345388"/>
                <a:gd name="connsiteY45" fmla="*/ 250467 h 1746652"/>
                <a:gd name="connsiteX46" fmla="*/ 2138901 w 4345388"/>
                <a:gd name="connsiteY46" fmla="*/ 262394 h 1746652"/>
                <a:gd name="connsiteX47" fmla="*/ 2142877 w 4345388"/>
                <a:gd name="connsiteY47" fmla="*/ 286247 h 1746652"/>
                <a:gd name="connsiteX48" fmla="*/ 2146853 w 4345388"/>
                <a:gd name="connsiteY48" fmla="*/ 318053 h 1746652"/>
                <a:gd name="connsiteX49" fmla="*/ 2158780 w 4345388"/>
                <a:gd name="connsiteY49" fmla="*/ 353834 h 1746652"/>
                <a:gd name="connsiteX50" fmla="*/ 2170707 w 4345388"/>
                <a:gd name="connsiteY50" fmla="*/ 377687 h 1746652"/>
                <a:gd name="connsiteX51" fmla="*/ 2182634 w 4345388"/>
                <a:gd name="connsiteY51" fmla="*/ 381663 h 1746652"/>
                <a:gd name="connsiteX52" fmla="*/ 2274074 w 4345388"/>
                <a:gd name="connsiteY52" fmla="*/ 377687 h 1746652"/>
                <a:gd name="connsiteX53" fmla="*/ 2289976 w 4345388"/>
                <a:gd name="connsiteY53" fmla="*/ 365760 h 1746652"/>
                <a:gd name="connsiteX54" fmla="*/ 2313830 w 4345388"/>
                <a:gd name="connsiteY54" fmla="*/ 345882 h 1746652"/>
                <a:gd name="connsiteX55" fmla="*/ 2337684 w 4345388"/>
                <a:gd name="connsiteY55" fmla="*/ 314077 h 1746652"/>
                <a:gd name="connsiteX56" fmla="*/ 2345635 w 4345388"/>
                <a:gd name="connsiteY56" fmla="*/ 290223 h 1746652"/>
                <a:gd name="connsiteX57" fmla="*/ 2361538 w 4345388"/>
                <a:gd name="connsiteY57" fmla="*/ 258418 h 1746652"/>
                <a:gd name="connsiteX58" fmla="*/ 2365514 w 4345388"/>
                <a:gd name="connsiteY58" fmla="*/ 242515 h 1746652"/>
                <a:gd name="connsiteX59" fmla="*/ 2373465 w 4345388"/>
                <a:gd name="connsiteY59" fmla="*/ 222637 h 1746652"/>
                <a:gd name="connsiteX60" fmla="*/ 2377441 w 4345388"/>
                <a:gd name="connsiteY60" fmla="*/ 210710 h 1746652"/>
                <a:gd name="connsiteX61" fmla="*/ 2381416 w 4345388"/>
                <a:gd name="connsiteY61" fmla="*/ 421420 h 1746652"/>
                <a:gd name="connsiteX62" fmla="*/ 2385392 w 4345388"/>
                <a:gd name="connsiteY62" fmla="*/ 441298 h 1746652"/>
                <a:gd name="connsiteX63" fmla="*/ 2393343 w 4345388"/>
                <a:gd name="connsiteY63" fmla="*/ 453225 h 1746652"/>
                <a:gd name="connsiteX64" fmla="*/ 2413221 w 4345388"/>
                <a:gd name="connsiteY64" fmla="*/ 489006 h 1746652"/>
                <a:gd name="connsiteX65" fmla="*/ 2449002 w 4345388"/>
                <a:gd name="connsiteY65" fmla="*/ 477079 h 1746652"/>
                <a:gd name="connsiteX66" fmla="*/ 2468881 w 4345388"/>
                <a:gd name="connsiteY66" fmla="*/ 457200 h 1746652"/>
                <a:gd name="connsiteX67" fmla="*/ 2500686 w 4345388"/>
                <a:gd name="connsiteY67" fmla="*/ 417444 h 1746652"/>
                <a:gd name="connsiteX68" fmla="*/ 2512613 w 4345388"/>
                <a:gd name="connsiteY68" fmla="*/ 405517 h 1746652"/>
                <a:gd name="connsiteX69" fmla="*/ 2524540 w 4345388"/>
                <a:gd name="connsiteY69" fmla="*/ 413468 h 1746652"/>
                <a:gd name="connsiteX70" fmla="*/ 2532491 w 4345388"/>
                <a:gd name="connsiteY70" fmla="*/ 437322 h 1746652"/>
                <a:gd name="connsiteX71" fmla="*/ 2540442 w 4345388"/>
                <a:gd name="connsiteY71" fmla="*/ 457200 h 1746652"/>
                <a:gd name="connsiteX72" fmla="*/ 2544418 w 4345388"/>
                <a:gd name="connsiteY72" fmla="*/ 477079 h 1746652"/>
                <a:gd name="connsiteX73" fmla="*/ 2552369 w 4345388"/>
                <a:gd name="connsiteY73" fmla="*/ 492981 h 1746652"/>
                <a:gd name="connsiteX74" fmla="*/ 2560321 w 4345388"/>
                <a:gd name="connsiteY74" fmla="*/ 512860 h 1746652"/>
                <a:gd name="connsiteX75" fmla="*/ 2564296 w 4345388"/>
                <a:gd name="connsiteY75" fmla="*/ 528762 h 1746652"/>
                <a:gd name="connsiteX76" fmla="*/ 2576223 w 4345388"/>
                <a:gd name="connsiteY76" fmla="*/ 544665 h 1746652"/>
                <a:gd name="connsiteX77" fmla="*/ 2592126 w 4345388"/>
                <a:gd name="connsiteY77" fmla="*/ 568519 h 1746652"/>
                <a:gd name="connsiteX78" fmla="*/ 2604053 w 4345388"/>
                <a:gd name="connsiteY78" fmla="*/ 588397 h 1746652"/>
                <a:gd name="connsiteX79" fmla="*/ 2623931 w 4345388"/>
                <a:gd name="connsiteY79" fmla="*/ 580446 h 1746652"/>
                <a:gd name="connsiteX80" fmla="*/ 2643809 w 4345388"/>
                <a:gd name="connsiteY80" fmla="*/ 552616 h 1746652"/>
                <a:gd name="connsiteX81" fmla="*/ 2663687 w 4345388"/>
                <a:gd name="connsiteY81" fmla="*/ 516835 h 1746652"/>
                <a:gd name="connsiteX82" fmla="*/ 2679590 w 4345388"/>
                <a:gd name="connsiteY82" fmla="*/ 481054 h 1746652"/>
                <a:gd name="connsiteX83" fmla="*/ 2683566 w 4345388"/>
                <a:gd name="connsiteY83" fmla="*/ 469127 h 1746652"/>
                <a:gd name="connsiteX84" fmla="*/ 2691517 w 4345388"/>
                <a:gd name="connsiteY84" fmla="*/ 457200 h 1746652"/>
                <a:gd name="connsiteX85" fmla="*/ 2703444 w 4345388"/>
                <a:gd name="connsiteY85" fmla="*/ 425395 h 1746652"/>
                <a:gd name="connsiteX86" fmla="*/ 2711395 w 4345388"/>
                <a:gd name="connsiteY86" fmla="*/ 409493 h 1746652"/>
                <a:gd name="connsiteX87" fmla="*/ 2735249 w 4345388"/>
                <a:gd name="connsiteY87" fmla="*/ 461176 h 1746652"/>
                <a:gd name="connsiteX88" fmla="*/ 2755127 w 4345388"/>
                <a:gd name="connsiteY88" fmla="*/ 504908 h 1746652"/>
                <a:gd name="connsiteX89" fmla="*/ 2771030 w 4345388"/>
                <a:gd name="connsiteY89" fmla="*/ 556592 h 1746652"/>
                <a:gd name="connsiteX90" fmla="*/ 2775006 w 4345388"/>
                <a:gd name="connsiteY90" fmla="*/ 572494 h 1746652"/>
                <a:gd name="connsiteX91" fmla="*/ 2782957 w 4345388"/>
                <a:gd name="connsiteY91" fmla="*/ 588397 h 1746652"/>
                <a:gd name="connsiteX92" fmla="*/ 2802835 w 4345388"/>
                <a:gd name="connsiteY92" fmla="*/ 624178 h 1746652"/>
                <a:gd name="connsiteX93" fmla="*/ 2818738 w 4345388"/>
                <a:gd name="connsiteY93" fmla="*/ 640080 h 1746652"/>
                <a:gd name="connsiteX94" fmla="*/ 2830665 w 4345388"/>
                <a:gd name="connsiteY94" fmla="*/ 663934 h 1746652"/>
                <a:gd name="connsiteX95" fmla="*/ 2834641 w 4345388"/>
                <a:gd name="connsiteY95" fmla="*/ 679837 h 1746652"/>
                <a:gd name="connsiteX96" fmla="*/ 2846567 w 4345388"/>
                <a:gd name="connsiteY96" fmla="*/ 695740 h 1746652"/>
                <a:gd name="connsiteX97" fmla="*/ 2862470 w 4345388"/>
                <a:gd name="connsiteY97" fmla="*/ 743447 h 1746652"/>
                <a:gd name="connsiteX98" fmla="*/ 2866446 w 4345388"/>
                <a:gd name="connsiteY98" fmla="*/ 759350 h 1746652"/>
                <a:gd name="connsiteX99" fmla="*/ 2882348 w 4345388"/>
                <a:gd name="connsiteY99" fmla="*/ 795131 h 1746652"/>
                <a:gd name="connsiteX100" fmla="*/ 2886324 w 4345388"/>
                <a:gd name="connsiteY100" fmla="*/ 811034 h 1746652"/>
                <a:gd name="connsiteX101" fmla="*/ 2898251 w 4345388"/>
                <a:gd name="connsiteY101" fmla="*/ 834887 h 1746652"/>
                <a:gd name="connsiteX102" fmla="*/ 2910178 w 4345388"/>
                <a:gd name="connsiteY102" fmla="*/ 826936 h 1746652"/>
                <a:gd name="connsiteX103" fmla="*/ 2949934 w 4345388"/>
                <a:gd name="connsiteY103" fmla="*/ 751399 h 1746652"/>
                <a:gd name="connsiteX104" fmla="*/ 2957886 w 4345388"/>
                <a:gd name="connsiteY104" fmla="*/ 703691 h 1746652"/>
                <a:gd name="connsiteX105" fmla="*/ 2977764 w 4345388"/>
                <a:gd name="connsiteY105" fmla="*/ 663934 h 1746652"/>
                <a:gd name="connsiteX106" fmla="*/ 2981740 w 4345388"/>
                <a:gd name="connsiteY106" fmla="*/ 620202 h 1746652"/>
                <a:gd name="connsiteX107" fmla="*/ 3005594 w 4345388"/>
                <a:gd name="connsiteY107" fmla="*/ 576470 h 1746652"/>
                <a:gd name="connsiteX108" fmla="*/ 3025472 w 4345388"/>
                <a:gd name="connsiteY108" fmla="*/ 500933 h 1746652"/>
                <a:gd name="connsiteX109" fmla="*/ 3041374 w 4345388"/>
                <a:gd name="connsiteY109" fmla="*/ 421420 h 1746652"/>
                <a:gd name="connsiteX110" fmla="*/ 3049326 w 4345388"/>
                <a:gd name="connsiteY110" fmla="*/ 405517 h 1746652"/>
                <a:gd name="connsiteX111" fmla="*/ 3061253 w 4345388"/>
                <a:gd name="connsiteY111" fmla="*/ 365760 h 1746652"/>
                <a:gd name="connsiteX112" fmla="*/ 3085107 w 4345388"/>
                <a:gd name="connsiteY112" fmla="*/ 310101 h 1746652"/>
                <a:gd name="connsiteX113" fmla="*/ 3101009 w 4345388"/>
                <a:gd name="connsiteY113" fmla="*/ 349858 h 1746652"/>
                <a:gd name="connsiteX114" fmla="*/ 3104985 w 4345388"/>
                <a:gd name="connsiteY114" fmla="*/ 373712 h 1746652"/>
                <a:gd name="connsiteX115" fmla="*/ 3116912 w 4345388"/>
                <a:gd name="connsiteY115" fmla="*/ 429371 h 1746652"/>
                <a:gd name="connsiteX116" fmla="*/ 3136790 w 4345388"/>
                <a:gd name="connsiteY116" fmla="*/ 489006 h 1746652"/>
                <a:gd name="connsiteX117" fmla="*/ 3180522 w 4345388"/>
                <a:gd name="connsiteY117" fmla="*/ 652007 h 1746652"/>
                <a:gd name="connsiteX118" fmla="*/ 3196425 w 4345388"/>
                <a:gd name="connsiteY118" fmla="*/ 703691 h 1746652"/>
                <a:gd name="connsiteX119" fmla="*/ 3220279 w 4345388"/>
                <a:gd name="connsiteY119" fmla="*/ 807058 h 1746652"/>
                <a:gd name="connsiteX120" fmla="*/ 3248108 w 4345388"/>
                <a:gd name="connsiteY120" fmla="*/ 898498 h 1746652"/>
                <a:gd name="connsiteX121" fmla="*/ 3252084 w 4345388"/>
                <a:gd name="connsiteY121" fmla="*/ 926327 h 1746652"/>
                <a:gd name="connsiteX122" fmla="*/ 3267987 w 4345388"/>
                <a:gd name="connsiteY122" fmla="*/ 966084 h 1746652"/>
                <a:gd name="connsiteX123" fmla="*/ 3271962 w 4345388"/>
                <a:gd name="connsiteY123" fmla="*/ 978011 h 1746652"/>
                <a:gd name="connsiteX124" fmla="*/ 3283889 w 4345388"/>
                <a:gd name="connsiteY124" fmla="*/ 981987 h 1746652"/>
                <a:gd name="connsiteX125" fmla="*/ 3291841 w 4345388"/>
                <a:gd name="connsiteY125" fmla="*/ 974035 h 1746652"/>
                <a:gd name="connsiteX126" fmla="*/ 3307743 w 4345388"/>
                <a:gd name="connsiteY126" fmla="*/ 942230 h 1746652"/>
                <a:gd name="connsiteX127" fmla="*/ 3315694 w 4345388"/>
                <a:gd name="connsiteY127" fmla="*/ 918376 h 1746652"/>
                <a:gd name="connsiteX128" fmla="*/ 3335573 w 4345388"/>
                <a:gd name="connsiteY128" fmla="*/ 950181 h 1746652"/>
                <a:gd name="connsiteX129" fmla="*/ 3367378 w 4345388"/>
                <a:gd name="connsiteY129" fmla="*/ 1021743 h 1746652"/>
                <a:gd name="connsiteX130" fmla="*/ 3399183 w 4345388"/>
                <a:gd name="connsiteY130" fmla="*/ 1077402 h 1746652"/>
                <a:gd name="connsiteX131" fmla="*/ 3415086 w 4345388"/>
                <a:gd name="connsiteY131" fmla="*/ 1073427 h 1746652"/>
                <a:gd name="connsiteX132" fmla="*/ 3430988 w 4345388"/>
                <a:gd name="connsiteY132" fmla="*/ 1045597 h 1746652"/>
                <a:gd name="connsiteX133" fmla="*/ 3454842 w 4345388"/>
                <a:gd name="connsiteY133" fmla="*/ 993914 h 1746652"/>
                <a:gd name="connsiteX134" fmla="*/ 3478696 w 4345388"/>
                <a:gd name="connsiteY134" fmla="*/ 942230 h 1746652"/>
                <a:gd name="connsiteX135" fmla="*/ 3490623 w 4345388"/>
                <a:gd name="connsiteY135" fmla="*/ 938254 h 1746652"/>
                <a:gd name="connsiteX136" fmla="*/ 3522428 w 4345388"/>
                <a:gd name="connsiteY136" fmla="*/ 981987 h 1746652"/>
                <a:gd name="connsiteX137" fmla="*/ 3538331 w 4345388"/>
                <a:gd name="connsiteY137" fmla="*/ 1001865 h 1746652"/>
                <a:gd name="connsiteX138" fmla="*/ 3582063 w 4345388"/>
                <a:gd name="connsiteY138" fmla="*/ 1085354 h 1746652"/>
                <a:gd name="connsiteX139" fmla="*/ 3609893 w 4345388"/>
                <a:gd name="connsiteY139" fmla="*/ 1137037 h 1746652"/>
                <a:gd name="connsiteX140" fmla="*/ 3629771 w 4345388"/>
                <a:gd name="connsiteY140" fmla="*/ 1184745 h 1746652"/>
                <a:gd name="connsiteX141" fmla="*/ 3641698 w 4345388"/>
                <a:gd name="connsiteY141" fmla="*/ 1200647 h 1746652"/>
                <a:gd name="connsiteX142" fmla="*/ 3653625 w 4345388"/>
                <a:gd name="connsiteY142" fmla="*/ 1228477 h 1746652"/>
                <a:gd name="connsiteX143" fmla="*/ 3665552 w 4345388"/>
                <a:gd name="connsiteY143" fmla="*/ 1216550 h 1746652"/>
                <a:gd name="connsiteX144" fmla="*/ 3721211 w 4345388"/>
                <a:gd name="connsiteY144" fmla="*/ 1045597 h 1746652"/>
                <a:gd name="connsiteX145" fmla="*/ 3768919 w 4345388"/>
                <a:gd name="connsiteY145" fmla="*/ 882595 h 1746652"/>
                <a:gd name="connsiteX146" fmla="*/ 3776870 w 4345388"/>
                <a:gd name="connsiteY146" fmla="*/ 830912 h 1746652"/>
                <a:gd name="connsiteX147" fmla="*/ 3792773 w 4345388"/>
                <a:gd name="connsiteY147" fmla="*/ 795131 h 1746652"/>
                <a:gd name="connsiteX148" fmla="*/ 3800724 w 4345388"/>
                <a:gd name="connsiteY148" fmla="*/ 771277 h 1746652"/>
                <a:gd name="connsiteX149" fmla="*/ 3808675 w 4345388"/>
                <a:gd name="connsiteY149" fmla="*/ 735496 h 1746652"/>
                <a:gd name="connsiteX150" fmla="*/ 3824578 w 4345388"/>
                <a:gd name="connsiteY150" fmla="*/ 711642 h 1746652"/>
                <a:gd name="connsiteX151" fmla="*/ 3828554 w 4345388"/>
                <a:gd name="connsiteY151" fmla="*/ 723569 h 1746652"/>
                <a:gd name="connsiteX152" fmla="*/ 3836505 w 4345388"/>
                <a:gd name="connsiteY152" fmla="*/ 735496 h 1746652"/>
                <a:gd name="connsiteX153" fmla="*/ 3840481 w 4345388"/>
                <a:gd name="connsiteY153" fmla="*/ 763326 h 1746652"/>
                <a:gd name="connsiteX154" fmla="*/ 3884213 w 4345388"/>
                <a:gd name="connsiteY154" fmla="*/ 926327 h 1746652"/>
                <a:gd name="connsiteX155" fmla="*/ 3896140 w 4345388"/>
                <a:gd name="connsiteY155" fmla="*/ 958133 h 1746652"/>
                <a:gd name="connsiteX156" fmla="*/ 3904091 w 4345388"/>
                <a:gd name="connsiteY156" fmla="*/ 997889 h 1746652"/>
                <a:gd name="connsiteX157" fmla="*/ 3916018 w 4345388"/>
                <a:gd name="connsiteY157" fmla="*/ 1049573 h 1746652"/>
                <a:gd name="connsiteX158" fmla="*/ 3947823 w 4345388"/>
                <a:gd name="connsiteY158" fmla="*/ 1152940 h 1746652"/>
                <a:gd name="connsiteX159" fmla="*/ 3959750 w 4345388"/>
                <a:gd name="connsiteY159" fmla="*/ 1172818 h 1746652"/>
                <a:gd name="connsiteX160" fmla="*/ 3971677 w 4345388"/>
                <a:gd name="connsiteY160" fmla="*/ 1220526 h 1746652"/>
                <a:gd name="connsiteX161" fmla="*/ 3995531 w 4345388"/>
                <a:gd name="connsiteY161" fmla="*/ 1327868 h 1746652"/>
                <a:gd name="connsiteX162" fmla="*/ 4023361 w 4345388"/>
                <a:gd name="connsiteY162" fmla="*/ 1363649 h 1746652"/>
                <a:gd name="connsiteX163" fmla="*/ 4031312 w 4345388"/>
                <a:gd name="connsiteY163" fmla="*/ 1375576 h 1746652"/>
                <a:gd name="connsiteX164" fmla="*/ 4043239 w 4345388"/>
                <a:gd name="connsiteY164" fmla="*/ 1399430 h 1746652"/>
                <a:gd name="connsiteX165" fmla="*/ 4055166 w 4345388"/>
                <a:gd name="connsiteY165" fmla="*/ 1403406 h 1746652"/>
                <a:gd name="connsiteX166" fmla="*/ 4082995 w 4345388"/>
                <a:gd name="connsiteY166" fmla="*/ 1411357 h 1746652"/>
                <a:gd name="connsiteX167" fmla="*/ 4114801 w 4345388"/>
                <a:gd name="connsiteY167" fmla="*/ 1415333 h 1746652"/>
                <a:gd name="connsiteX168" fmla="*/ 4130703 w 4345388"/>
                <a:gd name="connsiteY168" fmla="*/ 1419308 h 1746652"/>
                <a:gd name="connsiteX169" fmla="*/ 4154557 w 4345388"/>
                <a:gd name="connsiteY169" fmla="*/ 1411357 h 1746652"/>
                <a:gd name="connsiteX170" fmla="*/ 4166484 w 4345388"/>
                <a:gd name="connsiteY170" fmla="*/ 1399430 h 1746652"/>
                <a:gd name="connsiteX171" fmla="*/ 4198289 w 4345388"/>
                <a:gd name="connsiteY171" fmla="*/ 1347747 h 1746652"/>
                <a:gd name="connsiteX172" fmla="*/ 4234070 w 4345388"/>
                <a:gd name="connsiteY172" fmla="*/ 1351722 h 1746652"/>
                <a:gd name="connsiteX173" fmla="*/ 4257924 w 4345388"/>
                <a:gd name="connsiteY173" fmla="*/ 1371600 h 1746652"/>
                <a:gd name="connsiteX174" fmla="*/ 4273827 w 4345388"/>
                <a:gd name="connsiteY174" fmla="*/ 1383527 h 1746652"/>
                <a:gd name="connsiteX175" fmla="*/ 4313583 w 4345388"/>
                <a:gd name="connsiteY175" fmla="*/ 1419308 h 1746652"/>
                <a:gd name="connsiteX176" fmla="*/ 4325510 w 4345388"/>
                <a:gd name="connsiteY176" fmla="*/ 1439187 h 1746652"/>
                <a:gd name="connsiteX177" fmla="*/ 4337437 w 4345388"/>
                <a:gd name="connsiteY177" fmla="*/ 1467016 h 1746652"/>
                <a:gd name="connsiteX178" fmla="*/ 4345388 w 4345388"/>
                <a:gd name="connsiteY178" fmla="*/ 1486894 h 1746652"/>
                <a:gd name="connsiteX0" fmla="*/ 0 w 4345388"/>
                <a:gd name="connsiteY0" fmla="*/ 1741336 h 1746652"/>
                <a:gd name="connsiteX1" fmla="*/ 1423284 w 4345388"/>
                <a:gd name="connsiteY1" fmla="*/ 1745311 h 1746652"/>
                <a:gd name="connsiteX2" fmla="*/ 1619181 w 4345388"/>
                <a:gd name="connsiteY2" fmla="*/ 1741208 h 1746652"/>
                <a:gd name="connsiteX3" fmla="*/ 1721458 w 4345388"/>
                <a:gd name="connsiteY3" fmla="*/ 1542554 h 1746652"/>
                <a:gd name="connsiteX4" fmla="*/ 1725434 w 4345388"/>
                <a:gd name="connsiteY4" fmla="*/ 1510748 h 1746652"/>
                <a:gd name="connsiteX5" fmla="*/ 1733385 w 4345388"/>
                <a:gd name="connsiteY5" fmla="*/ 1439187 h 1746652"/>
                <a:gd name="connsiteX6" fmla="*/ 1741336 w 4345388"/>
                <a:gd name="connsiteY6" fmla="*/ 1407381 h 1746652"/>
                <a:gd name="connsiteX7" fmla="*/ 1745312 w 4345388"/>
                <a:gd name="connsiteY7" fmla="*/ 1284136 h 1746652"/>
                <a:gd name="connsiteX8" fmla="*/ 1749287 w 4345388"/>
                <a:gd name="connsiteY8" fmla="*/ 1264258 h 1746652"/>
                <a:gd name="connsiteX9" fmla="*/ 1765190 w 4345388"/>
                <a:gd name="connsiteY9" fmla="*/ 1204623 h 1746652"/>
                <a:gd name="connsiteX10" fmla="*/ 1777117 w 4345388"/>
                <a:gd name="connsiteY10" fmla="*/ 1164867 h 1746652"/>
                <a:gd name="connsiteX11" fmla="*/ 1789044 w 4345388"/>
                <a:gd name="connsiteY11" fmla="*/ 1109207 h 1746652"/>
                <a:gd name="connsiteX12" fmla="*/ 1804947 w 4345388"/>
                <a:gd name="connsiteY12" fmla="*/ 1041621 h 1746652"/>
                <a:gd name="connsiteX13" fmla="*/ 1816874 w 4345388"/>
                <a:gd name="connsiteY13" fmla="*/ 1009816 h 1746652"/>
                <a:gd name="connsiteX14" fmla="*/ 1828801 w 4345388"/>
                <a:gd name="connsiteY14" fmla="*/ 978011 h 1746652"/>
                <a:gd name="connsiteX15" fmla="*/ 1844703 w 4345388"/>
                <a:gd name="connsiteY15" fmla="*/ 950181 h 1746652"/>
                <a:gd name="connsiteX16" fmla="*/ 1848679 w 4345388"/>
                <a:gd name="connsiteY16" fmla="*/ 934279 h 1746652"/>
                <a:gd name="connsiteX17" fmla="*/ 1856630 w 4345388"/>
                <a:gd name="connsiteY17" fmla="*/ 918376 h 1746652"/>
                <a:gd name="connsiteX18" fmla="*/ 1864581 w 4345388"/>
                <a:gd name="connsiteY18" fmla="*/ 894522 h 1746652"/>
                <a:gd name="connsiteX19" fmla="*/ 1876508 w 4345388"/>
                <a:gd name="connsiteY19" fmla="*/ 870668 h 1746652"/>
                <a:gd name="connsiteX20" fmla="*/ 1884460 w 4345388"/>
                <a:gd name="connsiteY20" fmla="*/ 826936 h 1746652"/>
                <a:gd name="connsiteX21" fmla="*/ 1900362 w 4345388"/>
                <a:gd name="connsiteY21" fmla="*/ 775253 h 1746652"/>
                <a:gd name="connsiteX22" fmla="*/ 1904338 w 4345388"/>
                <a:gd name="connsiteY22" fmla="*/ 739472 h 1746652"/>
                <a:gd name="connsiteX23" fmla="*/ 1916265 w 4345388"/>
                <a:gd name="connsiteY23" fmla="*/ 608275 h 1746652"/>
                <a:gd name="connsiteX24" fmla="*/ 1924216 w 4345388"/>
                <a:gd name="connsiteY24" fmla="*/ 548640 h 1746652"/>
                <a:gd name="connsiteX25" fmla="*/ 1940119 w 4345388"/>
                <a:gd name="connsiteY25" fmla="*/ 492981 h 1746652"/>
                <a:gd name="connsiteX26" fmla="*/ 1956021 w 4345388"/>
                <a:gd name="connsiteY26" fmla="*/ 441298 h 1746652"/>
                <a:gd name="connsiteX27" fmla="*/ 1959997 w 4345388"/>
                <a:gd name="connsiteY27" fmla="*/ 417444 h 1746652"/>
                <a:gd name="connsiteX28" fmla="*/ 1963973 w 4345388"/>
                <a:gd name="connsiteY28" fmla="*/ 405517 h 1746652"/>
                <a:gd name="connsiteX29" fmla="*/ 1967948 w 4345388"/>
                <a:gd name="connsiteY29" fmla="*/ 357809 h 1746652"/>
                <a:gd name="connsiteX30" fmla="*/ 1979875 w 4345388"/>
                <a:gd name="connsiteY30" fmla="*/ 294199 h 1746652"/>
                <a:gd name="connsiteX31" fmla="*/ 1987827 w 4345388"/>
                <a:gd name="connsiteY31" fmla="*/ 214686 h 1746652"/>
                <a:gd name="connsiteX32" fmla="*/ 1995778 w 4345388"/>
                <a:gd name="connsiteY32" fmla="*/ 182880 h 1746652"/>
                <a:gd name="connsiteX33" fmla="*/ 1999754 w 4345388"/>
                <a:gd name="connsiteY33" fmla="*/ 163002 h 1746652"/>
                <a:gd name="connsiteX34" fmla="*/ 2003729 w 4345388"/>
                <a:gd name="connsiteY34" fmla="*/ 123246 h 1746652"/>
                <a:gd name="connsiteX35" fmla="*/ 2015656 w 4345388"/>
                <a:gd name="connsiteY35" fmla="*/ 79514 h 1746652"/>
                <a:gd name="connsiteX36" fmla="*/ 2023607 w 4345388"/>
                <a:gd name="connsiteY36" fmla="*/ 59635 h 1746652"/>
                <a:gd name="connsiteX37" fmla="*/ 2055413 w 4345388"/>
                <a:gd name="connsiteY37" fmla="*/ 3976 h 1746652"/>
                <a:gd name="connsiteX38" fmla="*/ 2075291 w 4345388"/>
                <a:gd name="connsiteY38" fmla="*/ 0 h 1746652"/>
                <a:gd name="connsiteX39" fmla="*/ 2083242 w 4345388"/>
                <a:gd name="connsiteY39" fmla="*/ 15903 h 1746652"/>
                <a:gd name="connsiteX40" fmla="*/ 2087218 w 4345388"/>
                <a:gd name="connsiteY40" fmla="*/ 31806 h 1746652"/>
                <a:gd name="connsiteX41" fmla="*/ 2099145 w 4345388"/>
                <a:gd name="connsiteY41" fmla="*/ 79514 h 1746652"/>
                <a:gd name="connsiteX42" fmla="*/ 2103121 w 4345388"/>
                <a:gd name="connsiteY42" fmla="*/ 123246 h 1746652"/>
                <a:gd name="connsiteX43" fmla="*/ 2115047 w 4345388"/>
                <a:gd name="connsiteY43" fmla="*/ 186856 h 1746652"/>
                <a:gd name="connsiteX44" fmla="*/ 2119023 w 4345388"/>
                <a:gd name="connsiteY44" fmla="*/ 198783 h 1746652"/>
                <a:gd name="connsiteX45" fmla="*/ 2134926 w 4345388"/>
                <a:gd name="connsiteY45" fmla="*/ 250467 h 1746652"/>
                <a:gd name="connsiteX46" fmla="*/ 2138901 w 4345388"/>
                <a:gd name="connsiteY46" fmla="*/ 262394 h 1746652"/>
                <a:gd name="connsiteX47" fmla="*/ 2142877 w 4345388"/>
                <a:gd name="connsiteY47" fmla="*/ 286247 h 1746652"/>
                <a:gd name="connsiteX48" fmla="*/ 2146853 w 4345388"/>
                <a:gd name="connsiteY48" fmla="*/ 318053 h 1746652"/>
                <a:gd name="connsiteX49" fmla="*/ 2158780 w 4345388"/>
                <a:gd name="connsiteY49" fmla="*/ 353834 h 1746652"/>
                <a:gd name="connsiteX50" fmla="*/ 2170707 w 4345388"/>
                <a:gd name="connsiteY50" fmla="*/ 377687 h 1746652"/>
                <a:gd name="connsiteX51" fmla="*/ 2182634 w 4345388"/>
                <a:gd name="connsiteY51" fmla="*/ 381663 h 1746652"/>
                <a:gd name="connsiteX52" fmla="*/ 2274074 w 4345388"/>
                <a:gd name="connsiteY52" fmla="*/ 377687 h 1746652"/>
                <a:gd name="connsiteX53" fmla="*/ 2289976 w 4345388"/>
                <a:gd name="connsiteY53" fmla="*/ 365760 h 1746652"/>
                <a:gd name="connsiteX54" fmla="*/ 2313830 w 4345388"/>
                <a:gd name="connsiteY54" fmla="*/ 345882 h 1746652"/>
                <a:gd name="connsiteX55" fmla="*/ 2337684 w 4345388"/>
                <a:gd name="connsiteY55" fmla="*/ 314077 h 1746652"/>
                <a:gd name="connsiteX56" fmla="*/ 2345635 w 4345388"/>
                <a:gd name="connsiteY56" fmla="*/ 290223 h 1746652"/>
                <a:gd name="connsiteX57" fmla="*/ 2361538 w 4345388"/>
                <a:gd name="connsiteY57" fmla="*/ 258418 h 1746652"/>
                <a:gd name="connsiteX58" fmla="*/ 2365514 w 4345388"/>
                <a:gd name="connsiteY58" fmla="*/ 242515 h 1746652"/>
                <a:gd name="connsiteX59" fmla="*/ 2373465 w 4345388"/>
                <a:gd name="connsiteY59" fmla="*/ 222637 h 1746652"/>
                <a:gd name="connsiteX60" fmla="*/ 2377441 w 4345388"/>
                <a:gd name="connsiteY60" fmla="*/ 210710 h 1746652"/>
                <a:gd name="connsiteX61" fmla="*/ 2381416 w 4345388"/>
                <a:gd name="connsiteY61" fmla="*/ 421420 h 1746652"/>
                <a:gd name="connsiteX62" fmla="*/ 2385392 w 4345388"/>
                <a:gd name="connsiteY62" fmla="*/ 441298 h 1746652"/>
                <a:gd name="connsiteX63" fmla="*/ 2393343 w 4345388"/>
                <a:gd name="connsiteY63" fmla="*/ 453225 h 1746652"/>
                <a:gd name="connsiteX64" fmla="*/ 2413221 w 4345388"/>
                <a:gd name="connsiteY64" fmla="*/ 489006 h 1746652"/>
                <a:gd name="connsiteX65" fmla="*/ 2449002 w 4345388"/>
                <a:gd name="connsiteY65" fmla="*/ 477079 h 1746652"/>
                <a:gd name="connsiteX66" fmla="*/ 2468881 w 4345388"/>
                <a:gd name="connsiteY66" fmla="*/ 457200 h 1746652"/>
                <a:gd name="connsiteX67" fmla="*/ 2500686 w 4345388"/>
                <a:gd name="connsiteY67" fmla="*/ 417444 h 1746652"/>
                <a:gd name="connsiteX68" fmla="*/ 2512613 w 4345388"/>
                <a:gd name="connsiteY68" fmla="*/ 405517 h 1746652"/>
                <a:gd name="connsiteX69" fmla="*/ 2524540 w 4345388"/>
                <a:gd name="connsiteY69" fmla="*/ 413468 h 1746652"/>
                <a:gd name="connsiteX70" fmla="*/ 2532491 w 4345388"/>
                <a:gd name="connsiteY70" fmla="*/ 437322 h 1746652"/>
                <a:gd name="connsiteX71" fmla="*/ 2540442 w 4345388"/>
                <a:gd name="connsiteY71" fmla="*/ 457200 h 1746652"/>
                <a:gd name="connsiteX72" fmla="*/ 2544418 w 4345388"/>
                <a:gd name="connsiteY72" fmla="*/ 477079 h 1746652"/>
                <a:gd name="connsiteX73" fmla="*/ 2552369 w 4345388"/>
                <a:gd name="connsiteY73" fmla="*/ 492981 h 1746652"/>
                <a:gd name="connsiteX74" fmla="*/ 2560321 w 4345388"/>
                <a:gd name="connsiteY74" fmla="*/ 512860 h 1746652"/>
                <a:gd name="connsiteX75" fmla="*/ 2564296 w 4345388"/>
                <a:gd name="connsiteY75" fmla="*/ 528762 h 1746652"/>
                <a:gd name="connsiteX76" fmla="*/ 2576223 w 4345388"/>
                <a:gd name="connsiteY76" fmla="*/ 544665 h 1746652"/>
                <a:gd name="connsiteX77" fmla="*/ 2592126 w 4345388"/>
                <a:gd name="connsiteY77" fmla="*/ 568519 h 1746652"/>
                <a:gd name="connsiteX78" fmla="*/ 2604053 w 4345388"/>
                <a:gd name="connsiteY78" fmla="*/ 588397 h 1746652"/>
                <a:gd name="connsiteX79" fmla="*/ 2623931 w 4345388"/>
                <a:gd name="connsiteY79" fmla="*/ 580446 h 1746652"/>
                <a:gd name="connsiteX80" fmla="*/ 2643809 w 4345388"/>
                <a:gd name="connsiteY80" fmla="*/ 552616 h 1746652"/>
                <a:gd name="connsiteX81" fmla="*/ 2663687 w 4345388"/>
                <a:gd name="connsiteY81" fmla="*/ 516835 h 1746652"/>
                <a:gd name="connsiteX82" fmla="*/ 2679590 w 4345388"/>
                <a:gd name="connsiteY82" fmla="*/ 481054 h 1746652"/>
                <a:gd name="connsiteX83" fmla="*/ 2683566 w 4345388"/>
                <a:gd name="connsiteY83" fmla="*/ 469127 h 1746652"/>
                <a:gd name="connsiteX84" fmla="*/ 2691517 w 4345388"/>
                <a:gd name="connsiteY84" fmla="*/ 457200 h 1746652"/>
                <a:gd name="connsiteX85" fmla="*/ 2703444 w 4345388"/>
                <a:gd name="connsiteY85" fmla="*/ 425395 h 1746652"/>
                <a:gd name="connsiteX86" fmla="*/ 2711395 w 4345388"/>
                <a:gd name="connsiteY86" fmla="*/ 409493 h 1746652"/>
                <a:gd name="connsiteX87" fmla="*/ 2735249 w 4345388"/>
                <a:gd name="connsiteY87" fmla="*/ 461176 h 1746652"/>
                <a:gd name="connsiteX88" fmla="*/ 2755127 w 4345388"/>
                <a:gd name="connsiteY88" fmla="*/ 504908 h 1746652"/>
                <a:gd name="connsiteX89" fmla="*/ 2771030 w 4345388"/>
                <a:gd name="connsiteY89" fmla="*/ 556592 h 1746652"/>
                <a:gd name="connsiteX90" fmla="*/ 2775006 w 4345388"/>
                <a:gd name="connsiteY90" fmla="*/ 572494 h 1746652"/>
                <a:gd name="connsiteX91" fmla="*/ 2782957 w 4345388"/>
                <a:gd name="connsiteY91" fmla="*/ 588397 h 1746652"/>
                <a:gd name="connsiteX92" fmla="*/ 2802835 w 4345388"/>
                <a:gd name="connsiteY92" fmla="*/ 624178 h 1746652"/>
                <a:gd name="connsiteX93" fmla="*/ 2818738 w 4345388"/>
                <a:gd name="connsiteY93" fmla="*/ 640080 h 1746652"/>
                <a:gd name="connsiteX94" fmla="*/ 2830665 w 4345388"/>
                <a:gd name="connsiteY94" fmla="*/ 663934 h 1746652"/>
                <a:gd name="connsiteX95" fmla="*/ 2834641 w 4345388"/>
                <a:gd name="connsiteY95" fmla="*/ 679837 h 1746652"/>
                <a:gd name="connsiteX96" fmla="*/ 2846567 w 4345388"/>
                <a:gd name="connsiteY96" fmla="*/ 695740 h 1746652"/>
                <a:gd name="connsiteX97" fmla="*/ 2862470 w 4345388"/>
                <a:gd name="connsiteY97" fmla="*/ 743447 h 1746652"/>
                <a:gd name="connsiteX98" fmla="*/ 2866446 w 4345388"/>
                <a:gd name="connsiteY98" fmla="*/ 759350 h 1746652"/>
                <a:gd name="connsiteX99" fmla="*/ 2882348 w 4345388"/>
                <a:gd name="connsiteY99" fmla="*/ 795131 h 1746652"/>
                <a:gd name="connsiteX100" fmla="*/ 2886324 w 4345388"/>
                <a:gd name="connsiteY100" fmla="*/ 811034 h 1746652"/>
                <a:gd name="connsiteX101" fmla="*/ 2898251 w 4345388"/>
                <a:gd name="connsiteY101" fmla="*/ 834887 h 1746652"/>
                <a:gd name="connsiteX102" fmla="*/ 2910178 w 4345388"/>
                <a:gd name="connsiteY102" fmla="*/ 826936 h 1746652"/>
                <a:gd name="connsiteX103" fmla="*/ 2949934 w 4345388"/>
                <a:gd name="connsiteY103" fmla="*/ 751399 h 1746652"/>
                <a:gd name="connsiteX104" fmla="*/ 2957886 w 4345388"/>
                <a:gd name="connsiteY104" fmla="*/ 703691 h 1746652"/>
                <a:gd name="connsiteX105" fmla="*/ 2977764 w 4345388"/>
                <a:gd name="connsiteY105" fmla="*/ 663934 h 1746652"/>
                <a:gd name="connsiteX106" fmla="*/ 2981740 w 4345388"/>
                <a:gd name="connsiteY106" fmla="*/ 620202 h 1746652"/>
                <a:gd name="connsiteX107" fmla="*/ 3005594 w 4345388"/>
                <a:gd name="connsiteY107" fmla="*/ 576470 h 1746652"/>
                <a:gd name="connsiteX108" fmla="*/ 3025472 w 4345388"/>
                <a:gd name="connsiteY108" fmla="*/ 500933 h 1746652"/>
                <a:gd name="connsiteX109" fmla="*/ 3041374 w 4345388"/>
                <a:gd name="connsiteY109" fmla="*/ 421420 h 1746652"/>
                <a:gd name="connsiteX110" fmla="*/ 3049326 w 4345388"/>
                <a:gd name="connsiteY110" fmla="*/ 405517 h 1746652"/>
                <a:gd name="connsiteX111" fmla="*/ 3061253 w 4345388"/>
                <a:gd name="connsiteY111" fmla="*/ 365760 h 1746652"/>
                <a:gd name="connsiteX112" fmla="*/ 3085107 w 4345388"/>
                <a:gd name="connsiteY112" fmla="*/ 310101 h 1746652"/>
                <a:gd name="connsiteX113" fmla="*/ 3101009 w 4345388"/>
                <a:gd name="connsiteY113" fmla="*/ 349858 h 1746652"/>
                <a:gd name="connsiteX114" fmla="*/ 3104985 w 4345388"/>
                <a:gd name="connsiteY114" fmla="*/ 373712 h 1746652"/>
                <a:gd name="connsiteX115" fmla="*/ 3116912 w 4345388"/>
                <a:gd name="connsiteY115" fmla="*/ 429371 h 1746652"/>
                <a:gd name="connsiteX116" fmla="*/ 3136790 w 4345388"/>
                <a:gd name="connsiteY116" fmla="*/ 489006 h 1746652"/>
                <a:gd name="connsiteX117" fmla="*/ 3180522 w 4345388"/>
                <a:gd name="connsiteY117" fmla="*/ 652007 h 1746652"/>
                <a:gd name="connsiteX118" fmla="*/ 3196425 w 4345388"/>
                <a:gd name="connsiteY118" fmla="*/ 703691 h 1746652"/>
                <a:gd name="connsiteX119" fmla="*/ 3220279 w 4345388"/>
                <a:gd name="connsiteY119" fmla="*/ 807058 h 1746652"/>
                <a:gd name="connsiteX120" fmla="*/ 3248108 w 4345388"/>
                <a:gd name="connsiteY120" fmla="*/ 898498 h 1746652"/>
                <a:gd name="connsiteX121" fmla="*/ 3252084 w 4345388"/>
                <a:gd name="connsiteY121" fmla="*/ 926327 h 1746652"/>
                <a:gd name="connsiteX122" fmla="*/ 3267987 w 4345388"/>
                <a:gd name="connsiteY122" fmla="*/ 966084 h 1746652"/>
                <a:gd name="connsiteX123" fmla="*/ 3271962 w 4345388"/>
                <a:gd name="connsiteY123" fmla="*/ 978011 h 1746652"/>
                <a:gd name="connsiteX124" fmla="*/ 3283889 w 4345388"/>
                <a:gd name="connsiteY124" fmla="*/ 981987 h 1746652"/>
                <a:gd name="connsiteX125" fmla="*/ 3291841 w 4345388"/>
                <a:gd name="connsiteY125" fmla="*/ 974035 h 1746652"/>
                <a:gd name="connsiteX126" fmla="*/ 3307743 w 4345388"/>
                <a:gd name="connsiteY126" fmla="*/ 942230 h 1746652"/>
                <a:gd name="connsiteX127" fmla="*/ 3315694 w 4345388"/>
                <a:gd name="connsiteY127" fmla="*/ 918376 h 1746652"/>
                <a:gd name="connsiteX128" fmla="*/ 3335573 w 4345388"/>
                <a:gd name="connsiteY128" fmla="*/ 950181 h 1746652"/>
                <a:gd name="connsiteX129" fmla="*/ 3367378 w 4345388"/>
                <a:gd name="connsiteY129" fmla="*/ 1021743 h 1746652"/>
                <a:gd name="connsiteX130" fmla="*/ 3399183 w 4345388"/>
                <a:gd name="connsiteY130" fmla="*/ 1077402 h 1746652"/>
                <a:gd name="connsiteX131" fmla="*/ 3415086 w 4345388"/>
                <a:gd name="connsiteY131" fmla="*/ 1073427 h 1746652"/>
                <a:gd name="connsiteX132" fmla="*/ 3430988 w 4345388"/>
                <a:gd name="connsiteY132" fmla="*/ 1045597 h 1746652"/>
                <a:gd name="connsiteX133" fmla="*/ 3454842 w 4345388"/>
                <a:gd name="connsiteY133" fmla="*/ 993914 h 1746652"/>
                <a:gd name="connsiteX134" fmla="*/ 3478696 w 4345388"/>
                <a:gd name="connsiteY134" fmla="*/ 942230 h 1746652"/>
                <a:gd name="connsiteX135" fmla="*/ 3490623 w 4345388"/>
                <a:gd name="connsiteY135" fmla="*/ 938254 h 1746652"/>
                <a:gd name="connsiteX136" fmla="*/ 3522428 w 4345388"/>
                <a:gd name="connsiteY136" fmla="*/ 981987 h 1746652"/>
                <a:gd name="connsiteX137" fmla="*/ 3538331 w 4345388"/>
                <a:gd name="connsiteY137" fmla="*/ 1001865 h 1746652"/>
                <a:gd name="connsiteX138" fmla="*/ 3582063 w 4345388"/>
                <a:gd name="connsiteY138" fmla="*/ 1085354 h 1746652"/>
                <a:gd name="connsiteX139" fmla="*/ 3609893 w 4345388"/>
                <a:gd name="connsiteY139" fmla="*/ 1137037 h 1746652"/>
                <a:gd name="connsiteX140" fmla="*/ 3629771 w 4345388"/>
                <a:gd name="connsiteY140" fmla="*/ 1184745 h 1746652"/>
                <a:gd name="connsiteX141" fmla="*/ 3641698 w 4345388"/>
                <a:gd name="connsiteY141" fmla="*/ 1200647 h 1746652"/>
                <a:gd name="connsiteX142" fmla="*/ 3653625 w 4345388"/>
                <a:gd name="connsiteY142" fmla="*/ 1228477 h 1746652"/>
                <a:gd name="connsiteX143" fmla="*/ 3665552 w 4345388"/>
                <a:gd name="connsiteY143" fmla="*/ 1216550 h 1746652"/>
                <a:gd name="connsiteX144" fmla="*/ 3721211 w 4345388"/>
                <a:gd name="connsiteY144" fmla="*/ 1045597 h 1746652"/>
                <a:gd name="connsiteX145" fmla="*/ 3768919 w 4345388"/>
                <a:gd name="connsiteY145" fmla="*/ 882595 h 1746652"/>
                <a:gd name="connsiteX146" fmla="*/ 3776870 w 4345388"/>
                <a:gd name="connsiteY146" fmla="*/ 830912 h 1746652"/>
                <a:gd name="connsiteX147" fmla="*/ 3792773 w 4345388"/>
                <a:gd name="connsiteY147" fmla="*/ 795131 h 1746652"/>
                <a:gd name="connsiteX148" fmla="*/ 3800724 w 4345388"/>
                <a:gd name="connsiteY148" fmla="*/ 771277 h 1746652"/>
                <a:gd name="connsiteX149" fmla="*/ 3808675 w 4345388"/>
                <a:gd name="connsiteY149" fmla="*/ 735496 h 1746652"/>
                <a:gd name="connsiteX150" fmla="*/ 3824578 w 4345388"/>
                <a:gd name="connsiteY150" fmla="*/ 711642 h 1746652"/>
                <a:gd name="connsiteX151" fmla="*/ 3828554 w 4345388"/>
                <a:gd name="connsiteY151" fmla="*/ 723569 h 1746652"/>
                <a:gd name="connsiteX152" fmla="*/ 3836505 w 4345388"/>
                <a:gd name="connsiteY152" fmla="*/ 735496 h 1746652"/>
                <a:gd name="connsiteX153" fmla="*/ 3840481 w 4345388"/>
                <a:gd name="connsiteY153" fmla="*/ 763326 h 1746652"/>
                <a:gd name="connsiteX154" fmla="*/ 3884213 w 4345388"/>
                <a:gd name="connsiteY154" fmla="*/ 926327 h 1746652"/>
                <a:gd name="connsiteX155" fmla="*/ 3896140 w 4345388"/>
                <a:gd name="connsiteY155" fmla="*/ 958133 h 1746652"/>
                <a:gd name="connsiteX156" fmla="*/ 3904091 w 4345388"/>
                <a:gd name="connsiteY156" fmla="*/ 997889 h 1746652"/>
                <a:gd name="connsiteX157" fmla="*/ 3916018 w 4345388"/>
                <a:gd name="connsiteY157" fmla="*/ 1049573 h 1746652"/>
                <a:gd name="connsiteX158" fmla="*/ 3947823 w 4345388"/>
                <a:gd name="connsiteY158" fmla="*/ 1152940 h 1746652"/>
                <a:gd name="connsiteX159" fmla="*/ 3959750 w 4345388"/>
                <a:gd name="connsiteY159" fmla="*/ 1172818 h 1746652"/>
                <a:gd name="connsiteX160" fmla="*/ 3971677 w 4345388"/>
                <a:gd name="connsiteY160" fmla="*/ 1220526 h 1746652"/>
                <a:gd name="connsiteX161" fmla="*/ 3995531 w 4345388"/>
                <a:gd name="connsiteY161" fmla="*/ 1327868 h 1746652"/>
                <a:gd name="connsiteX162" fmla="*/ 4023361 w 4345388"/>
                <a:gd name="connsiteY162" fmla="*/ 1363649 h 1746652"/>
                <a:gd name="connsiteX163" fmla="*/ 4031312 w 4345388"/>
                <a:gd name="connsiteY163" fmla="*/ 1375576 h 1746652"/>
                <a:gd name="connsiteX164" fmla="*/ 4043239 w 4345388"/>
                <a:gd name="connsiteY164" fmla="*/ 1399430 h 1746652"/>
                <a:gd name="connsiteX165" fmla="*/ 4055166 w 4345388"/>
                <a:gd name="connsiteY165" fmla="*/ 1403406 h 1746652"/>
                <a:gd name="connsiteX166" fmla="*/ 4082995 w 4345388"/>
                <a:gd name="connsiteY166" fmla="*/ 1411357 h 1746652"/>
                <a:gd name="connsiteX167" fmla="*/ 4114801 w 4345388"/>
                <a:gd name="connsiteY167" fmla="*/ 1415333 h 1746652"/>
                <a:gd name="connsiteX168" fmla="*/ 4130703 w 4345388"/>
                <a:gd name="connsiteY168" fmla="*/ 1419308 h 1746652"/>
                <a:gd name="connsiteX169" fmla="*/ 4154557 w 4345388"/>
                <a:gd name="connsiteY169" fmla="*/ 1411357 h 1746652"/>
                <a:gd name="connsiteX170" fmla="*/ 4166484 w 4345388"/>
                <a:gd name="connsiteY170" fmla="*/ 1399430 h 1746652"/>
                <a:gd name="connsiteX171" fmla="*/ 4198289 w 4345388"/>
                <a:gd name="connsiteY171" fmla="*/ 1347747 h 1746652"/>
                <a:gd name="connsiteX172" fmla="*/ 4234070 w 4345388"/>
                <a:gd name="connsiteY172" fmla="*/ 1351722 h 1746652"/>
                <a:gd name="connsiteX173" fmla="*/ 4257924 w 4345388"/>
                <a:gd name="connsiteY173" fmla="*/ 1371600 h 1746652"/>
                <a:gd name="connsiteX174" fmla="*/ 4273827 w 4345388"/>
                <a:gd name="connsiteY174" fmla="*/ 1383527 h 1746652"/>
                <a:gd name="connsiteX175" fmla="*/ 4313583 w 4345388"/>
                <a:gd name="connsiteY175" fmla="*/ 1419308 h 1746652"/>
                <a:gd name="connsiteX176" fmla="*/ 4325510 w 4345388"/>
                <a:gd name="connsiteY176" fmla="*/ 1439187 h 1746652"/>
                <a:gd name="connsiteX177" fmla="*/ 4337437 w 4345388"/>
                <a:gd name="connsiteY177" fmla="*/ 1467016 h 1746652"/>
                <a:gd name="connsiteX178" fmla="*/ 4345388 w 4345388"/>
                <a:gd name="connsiteY178" fmla="*/ 1486894 h 1746652"/>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21458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50154"/>
                <a:gd name="connsiteX1" fmla="*/ 1423284 w 4345388"/>
                <a:gd name="connsiteY1" fmla="*/ 1745311 h 1750154"/>
                <a:gd name="connsiteX2" fmla="*/ 1619181 w 4345388"/>
                <a:gd name="connsiteY2" fmla="*/ 1741208 h 1750154"/>
                <a:gd name="connsiteX3" fmla="*/ 1721458 w 4345388"/>
                <a:gd name="connsiteY3" fmla="*/ 1692496 h 1750154"/>
                <a:gd name="connsiteX4" fmla="*/ 1725434 w 4345388"/>
                <a:gd name="connsiteY4" fmla="*/ 1510748 h 1750154"/>
                <a:gd name="connsiteX5" fmla="*/ 1733385 w 4345388"/>
                <a:gd name="connsiteY5" fmla="*/ 1439187 h 1750154"/>
                <a:gd name="connsiteX6" fmla="*/ 1741336 w 4345388"/>
                <a:gd name="connsiteY6" fmla="*/ 1407381 h 1750154"/>
                <a:gd name="connsiteX7" fmla="*/ 1745312 w 4345388"/>
                <a:gd name="connsiteY7" fmla="*/ 1284136 h 1750154"/>
                <a:gd name="connsiteX8" fmla="*/ 1749287 w 4345388"/>
                <a:gd name="connsiteY8" fmla="*/ 1264258 h 1750154"/>
                <a:gd name="connsiteX9" fmla="*/ 1765190 w 4345388"/>
                <a:gd name="connsiteY9" fmla="*/ 1204623 h 1750154"/>
                <a:gd name="connsiteX10" fmla="*/ 1777117 w 4345388"/>
                <a:gd name="connsiteY10" fmla="*/ 1164867 h 1750154"/>
                <a:gd name="connsiteX11" fmla="*/ 1789044 w 4345388"/>
                <a:gd name="connsiteY11" fmla="*/ 1109207 h 1750154"/>
                <a:gd name="connsiteX12" fmla="*/ 1804947 w 4345388"/>
                <a:gd name="connsiteY12" fmla="*/ 1041621 h 1750154"/>
                <a:gd name="connsiteX13" fmla="*/ 1816874 w 4345388"/>
                <a:gd name="connsiteY13" fmla="*/ 1009816 h 1750154"/>
                <a:gd name="connsiteX14" fmla="*/ 1828801 w 4345388"/>
                <a:gd name="connsiteY14" fmla="*/ 978011 h 1750154"/>
                <a:gd name="connsiteX15" fmla="*/ 1844703 w 4345388"/>
                <a:gd name="connsiteY15" fmla="*/ 950181 h 1750154"/>
                <a:gd name="connsiteX16" fmla="*/ 1848679 w 4345388"/>
                <a:gd name="connsiteY16" fmla="*/ 934279 h 1750154"/>
                <a:gd name="connsiteX17" fmla="*/ 1856630 w 4345388"/>
                <a:gd name="connsiteY17" fmla="*/ 918376 h 1750154"/>
                <a:gd name="connsiteX18" fmla="*/ 1864581 w 4345388"/>
                <a:gd name="connsiteY18" fmla="*/ 894522 h 1750154"/>
                <a:gd name="connsiteX19" fmla="*/ 1876508 w 4345388"/>
                <a:gd name="connsiteY19" fmla="*/ 870668 h 1750154"/>
                <a:gd name="connsiteX20" fmla="*/ 1884460 w 4345388"/>
                <a:gd name="connsiteY20" fmla="*/ 826936 h 1750154"/>
                <a:gd name="connsiteX21" fmla="*/ 1900362 w 4345388"/>
                <a:gd name="connsiteY21" fmla="*/ 775253 h 1750154"/>
                <a:gd name="connsiteX22" fmla="*/ 1904338 w 4345388"/>
                <a:gd name="connsiteY22" fmla="*/ 739472 h 1750154"/>
                <a:gd name="connsiteX23" fmla="*/ 1916265 w 4345388"/>
                <a:gd name="connsiteY23" fmla="*/ 608275 h 1750154"/>
                <a:gd name="connsiteX24" fmla="*/ 1924216 w 4345388"/>
                <a:gd name="connsiteY24" fmla="*/ 548640 h 1750154"/>
                <a:gd name="connsiteX25" fmla="*/ 1940119 w 4345388"/>
                <a:gd name="connsiteY25" fmla="*/ 492981 h 1750154"/>
                <a:gd name="connsiteX26" fmla="*/ 1956021 w 4345388"/>
                <a:gd name="connsiteY26" fmla="*/ 441298 h 1750154"/>
                <a:gd name="connsiteX27" fmla="*/ 1959997 w 4345388"/>
                <a:gd name="connsiteY27" fmla="*/ 417444 h 1750154"/>
                <a:gd name="connsiteX28" fmla="*/ 1963973 w 4345388"/>
                <a:gd name="connsiteY28" fmla="*/ 405517 h 1750154"/>
                <a:gd name="connsiteX29" fmla="*/ 1967948 w 4345388"/>
                <a:gd name="connsiteY29" fmla="*/ 357809 h 1750154"/>
                <a:gd name="connsiteX30" fmla="*/ 1979875 w 4345388"/>
                <a:gd name="connsiteY30" fmla="*/ 294199 h 1750154"/>
                <a:gd name="connsiteX31" fmla="*/ 1987827 w 4345388"/>
                <a:gd name="connsiteY31" fmla="*/ 214686 h 1750154"/>
                <a:gd name="connsiteX32" fmla="*/ 1995778 w 4345388"/>
                <a:gd name="connsiteY32" fmla="*/ 182880 h 1750154"/>
                <a:gd name="connsiteX33" fmla="*/ 1999754 w 4345388"/>
                <a:gd name="connsiteY33" fmla="*/ 163002 h 1750154"/>
                <a:gd name="connsiteX34" fmla="*/ 2003729 w 4345388"/>
                <a:gd name="connsiteY34" fmla="*/ 123246 h 1750154"/>
                <a:gd name="connsiteX35" fmla="*/ 2015656 w 4345388"/>
                <a:gd name="connsiteY35" fmla="*/ 79514 h 1750154"/>
                <a:gd name="connsiteX36" fmla="*/ 2023607 w 4345388"/>
                <a:gd name="connsiteY36" fmla="*/ 59635 h 1750154"/>
                <a:gd name="connsiteX37" fmla="*/ 2055413 w 4345388"/>
                <a:gd name="connsiteY37" fmla="*/ 3976 h 1750154"/>
                <a:gd name="connsiteX38" fmla="*/ 2075291 w 4345388"/>
                <a:gd name="connsiteY38" fmla="*/ 0 h 1750154"/>
                <a:gd name="connsiteX39" fmla="*/ 2083242 w 4345388"/>
                <a:gd name="connsiteY39" fmla="*/ 15903 h 1750154"/>
                <a:gd name="connsiteX40" fmla="*/ 2087218 w 4345388"/>
                <a:gd name="connsiteY40" fmla="*/ 31806 h 1750154"/>
                <a:gd name="connsiteX41" fmla="*/ 2099145 w 4345388"/>
                <a:gd name="connsiteY41" fmla="*/ 79514 h 1750154"/>
                <a:gd name="connsiteX42" fmla="*/ 2103121 w 4345388"/>
                <a:gd name="connsiteY42" fmla="*/ 123246 h 1750154"/>
                <a:gd name="connsiteX43" fmla="*/ 2115047 w 4345388"/>
                <a:gd name="connsiteY43" fmla="*/ 186856 h 1750154"/>
                <a:gd name="connsiteX44" fmla="*/ 2119023 w 4345388"/>
                <a:gd name="connsiteY44" fmla="*/ 198783 h 1750154"/>
                <a:gd name="connsiteX45" fmla="*/ 2134926 w 4345388"/>
                <a:gd name="connsiteY45" fmla="*/ 250467 h 1750154"/>
                <a:gd name="connsiteX46" fmla="*/ 2138901 w 4345388"/>
                <a:gd name="connsiteY46" fmla="*/ 262394 h 1750154"/>
                <a:gd name="connsiteX47" fmla="*/ 2142877 w 4345388"/>
                <a:gd name="connsiteY47" fmla="*/ 286247 h 1750154"/>
                <a:gd name="connsiteX48" fmla="*/ 2146853 w 4345388"/>
                <a:gd name="connsiteY48" fmla="*/ 318053 h 1750154"/>
                <a:gd name="connsiteX49" fmla="*/ 2158780 w 4345388"/>
                <a:gd name="connsiteY49" fmla="*/ 353834 h 1750154"/>
                <a:gd name="connsiteX50" fmla="*/ 2170707 w 4345388"/>
                <a:gd name="connsiteY50" fmla="*/ 377687 h 1750154"/>
                <a:gd name="connsiteX51" fmla="*/ 2182634 w 4345388"/>
                <a:gd name="connsiteY51" fmla="*/ 381663 h 1750154"/>
                <a:gd name="connsiteX52" fmla="*/ 2274074 w 4345388"/>
                <a:gd name="connsiteY52" fmla="*/ 377687 h 1750154"/>
                <a:gd name="connsiteX53" fmla="*/ 2289976 w 4345388"/>
                <a:gd name="connsiteY53" fmla="*/ 365760 h 1750154"/>
                <a:gd name="connsiteX54" fmla="*/ 2313830 w 4345388"/>
                <a:gd name="connsiteY54" fmla="*/ 345882 h 1750154"/>
                <a:gd name="connsiteX55" fmla="*/ 2337684 w 4345388"/>
                <a:gd name="connsiteY55" fmla="*/ 314077 h 1750154"/>
                <a:gd name="connsiteX56" fmla="*/ 2345635 w 4345388"/>
                <a:gd name="connsiteY56" fmla="*/ 290223 h 1750154"/>
                <a:gd name="connsiteX57" fmla="*/ 2361538 w 4345388"/>
                <a:gd name="connsiteY57" fmla="*/ 258418 h 1750154"/>
                <a:gd name="connsiteX58" fmla="*/ 2365514 w 4345388"/>
                <a:gd name="connsiteY58" fmla="*/ 242515 h 1750154"/>
                <a:gd name="connsiteX59" fmla="*/ 2373465 w 4345388"/>
                <a:gd name="connsiteY59" fmla="*/ 222637 h 1750154"/>
                <a:gd name="connsiteX60" fmla="*/ 2377441 w 4345388"/>
                <a:gd name="connsiteY60" fmla="*/ 210710 h 1750154"/>
                <a:gd name="connsiteX61" fmla="*/ 2381416 w 4345388"/>
                <a:gd name="connsiteY61" fmla="*/ 421420 h 1750154"/>
                <a:gd name="connsiteX62" fmla="*/ 2385392 w 4345388"/>
                <a:gd name="connsiteY62" fmla="*/ 441298 h 1750154"/>
                <a:gd name="connsiteX63" fmla="*/ 2393343 w 4345388"/>
                <a:gd name="connsiteY63" fmla="*/ 453225 h 1750154"/>
                <a:gd name="connsiteX64" fmla="*/ 2413221 w 4345388"/>
                <a:gd name="connsiteY64" fmla="*/ 489006 h 1750154"/>
                <a:gd name="connsiteX65" fmla="*/ 2449002 w 4345388"/>
                <a:gd name="connsiteY65" fmla="*/ 477079 h 1750154"/>
                <a:gd name="connsiteX66" fmla="*/ 2468881 w 4345388"/>
                <a:gd name="connsiteY66" fmla="*/ 457200 h 1750154"/>
                <a:gd name="connsiteX67" fmla="*/ 2500686 w 4345388"/>
                <a:gd name="connsiteY67" fmla="*/ 417444 h 1750154"/>
                <a:gd name="connsiteX68" fmla="*/ 2512613 w 4345388"/>
                <a:gd name="connsiteY68" fmla="*/ 405517 h 1750154"/>
                <a:gd name="connsiteX69" fmla="*/ 2524540 w 4345388"/>
                <a:gd name="connsiteY69" fmla="*/ 413468 h 1750154"/>
                <a:gd name="connsiteX70" fmla="*/ 2532491 w 4345388"/>
                <a:gd name="connsiteY70" fmla="*/ 437322 h 1750154"/>
                <a:gd name="connsiteX71" fmla="*/ 2540442 w 4345388"/>
                <a:gd name="connsiteY71" fmla="*/ 457200 h 1750154"/>
                <a:gd name="connsiteX72" fmla="*/ 2544418 w 4345388"/>
                <a:gd name="connsiteY72" fmla="*/ 477079 h 1750154"/>
                <a:gd name="connsiteX73" fmla="*/ 2552369 w 4345388"/>
                <a:gd name="connsiteY73" fmla="*/ 492981 h 1750154"/>
                <a:gd name="connsiteX74" fmla="*/ 2560321 w 4345388"/>
                <a:gd name="connsiteY74" fmla="*/ 512860 h 1750154"/>
                <a:gd name="connsiteX75" fmla="*/ 2564296 w 4345388"/>
                <a:gd name="connsiteY75" fmla="*/ 528762 h 1750154"/>
                <a:gd name="connsiteX76" fmla="*/ 2576223 w 4345388"/>
                <a:gd name="connsiteY76" fmla="*/ 544665 h 1750154"/>
                <a:gd name="connsiteX77" fmla="*/ 2592126 w 4345388"/>
                <a:gd name="connsiteY77" fmla="*/ 568519 h 1750154"/>
                <a:gd name="connsiteX78" fmla="*/ 2604053 w 4345388"/>
                <a:gd name="connsiteY78" fmla="*/ 588397 h 1750154"/>
                <a:gd name="connsiteX79" fmla="*/ 2623931 w 4345388"/>
                <a:gd name="connsiteY79" fmla="*/ 580446 h 1750154"/>
                <a:gd name="connsiteX80" fmla="*/ 2643809 w 4345388"/>
                <a:gd name="connsiteY80" fmla="*/ 552616 h 1750154"/>
                <a:gd name="connsiteX81" fmla="*/ 2663687 w 4345388"/>
                <a:gd name="connsiteY81" fmla="*/ 516835 h 1750154"/>
                <a:gd name="connsiteX82" fmla="*/ 2679590 w 4345388"/>
                <a:gd name="connsiteY82" fmla="*/ 481054 h 1750154"/>
                <a:gd name="connsiteX83" fmla="*/ 2683566 w 4345388"/>
                <a:gd name="connsiteY83" fmla="*/ 469127 h 1750154"/>
                <a:gd name="connsiteX84" fmla="*/ 2691517 w 4345388"/>
                <a:gd name="connsiteY84" fmla="*/ 457200 h 1750154"/>
                <a:gd name="connsiteX85" fmla="*/ 2703444 w 4345388"/>
                <a:gd name="connsiteY85" fmla="*/ 425395 h 1750154"/>
                <a:gd name="connsiteX86" fmla="*/ 2711395 w 4345388"/>
                <a:gd name="connsiteY86" fmla="*/ 409493 h 1750154"/>
                <a:gd name="connsiteX87" fmla="*/ 2735249 w 4345388"/>
                <a:gd name="connsiteY87" fmla="*/ 461176 h 1750154"/>
                <a:gd name="connsiteX88" fmla="*/ 2755127 w 4345388"/>
                <a:gd name="connsiteY88" fmla="*/ 504908 h 1750154"/>
                <a:gd name="connsiteX89" fmla="*/ 2771030 w 4345388"/>
                <a:gd name="connsiteY89" fmla="*/ 556592 h 1750154"/>
                <a:gd name="connsiteX90" fmla="*/ 2775006 w 4345388"/>
                <a:gd name="connsiteY90" fmla="*/ 572494 h 1750154"/>
                <a:gd name="connsiteX91" fmla="*/ 2782957 w 4345388"/>
                <a:gd name="connsiteY91" fmla="*/ 588397 h 1750154"/>
                <a:gd name="connsiteX92" fmla="*/ 2802835 w 4345388"/>
                <a:gd name="connsiteY92" fmla="*/ 624178 h 1750154"/>
                <a:gd name="connsiteX93" fmla="*/ 2818738 w 4345388"/>
                <a:gd name="connsiteY93" fmla="*/ 640080 h 1750154"/>
                <a:gd name="connsiteX94" fmla="*/ 2830665 w 4345388"/>
                <a:gd name="connsiteY94" fmla="*/ 663934 h 1750154"/>
                <a:gd name="connsiteX95" fmla="*/ 2834641 w 4345388"/>
                <a:gd name="connsiteY95" fmla="*/ 679837 h 1750154"/>
                <a:gd name="connsiteX96" fmla="*/ 2846567 w 4345388"/>
                <a:gd name="connsiteY96" fmla="*/ 695740 h 1750154"/>
                <a:gd name="connsiteX97" fmla="*/ 2862470 w 4345388"/>
                <a:gd name="connsiteY97" fmla="*/ 743447 h 1750154"/>
                <a:gd name="connsiteX98" fmla="*/ 2866446 w 4345388"/>
                <a:gd name="connsiteY98" fmla="*/ 759350 h 1750154"/>
                <a:gd name="connsiteX99" fmla="*/ 2882348 w 4345388"/>
                <a:gd name="connsiteY99" fmla="*/ 795131 h 1750154"/>
                <a:gd name="connsiteX100" fmla="*/ 2886324 w 4345388"/>
                <a:gd name="connsiteY100" fmla="*/ 811034 h 1750154"/>
                <a:gd name="connsiteX101" fmla="*/ 2898251 w 4345388"/>
                <a:gd name="connsiteY101" fmla="*/ 834887 h 1750154"/>
                <a:gd name="connsiteX102" fmla="*/ 2910178 w 4345388"/>
                <a:gd name="connsiteY102" fmla="*/ 826936 h 1750154"/>
                <a:gd name="connsiteX103" fmla="*/ 2949934 w 4345388"/>
                <a:gd name="connsiteY103" fmla="*/ 751399 h 1750154"/>
                <a:gd name="connsiteX104" fmla="*/ 2957886 w 4345388"/>
                <a:gd name="connsiteY104" fmla="*/ 703691 h 1750154"/>
                <a:gd name="connsiteX105" fmla="*/ 2977764 w 4345388"/>
                <a:gd name="connsiteY105" fmla="*/ 663934 h 1750154"/>
                <a:gd name="connsiteX106" fmla="*/ 2981740 w 4345388"/>
                <a:gd name="connsiteY106" fmla="*/ 620202 h 1750154"/>
                <a:gd name="connsiteX107" fmla="*/ 3005594 w 4345388"/>
                <a:gd name="connsiteY107" fmla="*/ 576470 h 1750154"/>
                <a:gd name="connsiteX108" fmla="*/ 3025472 w 4345388"/>
                <a:gd name="connsiteY108" fmla="*/ 500933 h 1750154"/>
                <a:gd name="connsiteX109" fmla="*/ 3041374 w 4345388"/>
                <a:gd name="connsiteY109" fmla="*/ 421420 h 1750154"/>
                <a:gd name="connsiteX110" fmla="*/ 3049326 w 4345388"/>
                <a:gd name="connsiteY110" fmla="*/ 405517 h 1750154"/>
                <a:gd name="connsiteX111" fmla="*/ 3061253 w 4345388"/>
                <a:gd name="connsiteY111" fmla="*/ 365760 h 1750154"/>
                <a:gd name="connsiteX112" fmla="*/ 3085107 w 4345388"/>
                <a:gd name="connsiteY112" fmla="*/ 310101 h 1750154"/>
                <a:gd name="connsiteX113" fmla="*/ 3101009 w 4345388"/>
                <a:gd name="connsiteY113" fmla="*/ 349858 h 1750154"/>
                <a:gd name="connsiteX114" fmla="*/ 3104985 w 4345388"/>
                <a:gd name="connsiteY114" fmla="*/ 373712 h 1750154"/>
                <a:gd name="connsiteX115" fmla="*/ 3116912 w 4345388"/>
                <a:gd name="connsiteY115" fmla="*/ 429371 h 1750154"/>
                <a:gd name="connsiteX116" fmla="*/ 3136790 w 4345388"/>
                <a:gd name="connsiteY116" fmla="*/ 489006 h 1750154"/>
                <a:gd name="connsiteX117" fmla="*/ 3180522 w 4345388"/>
                <a:gd name="connsiteY117" fmla="*/ 652007 h 1750154"/>
                <a:gd name="connsiteX118" fmla="*/ 3196425 w 4345388"/>
                <a:gd name="connsiteY118" fmla="*/ 703691 h 1750154"/>
                <a:gd name="connsiteX119" fmla="*/ 3220279 w 4345388"/>
                <a:gd name="connsiteY119" fmla="*/ 807058 h 1750154"/>
                <a:gd name="connsiteX120" fmla="*/ 3248108 w 4345388"/>
                <a:gd name="connsiteY120" fmla="*/ 898498 h 1750154"/>
                <a:gd name="connsiteX121" fmla="*/ 3252084 w 4345388"/>
                <a:gd name="connsiteY121" fmla="*/ 926327 h 1750154"/>
                <a:gd name="connsiteX122" fmla="*/ 3267987 w 4345388"/>
                <a:gd name="connsiteY122" fmla="*/ 966084 h 1750154"/>
                <a:gd name="connsiteX123" fmla="*/ 3271962 w 4345388"/>
                <a:gd name="connsiteY123" fmla="*/ 978011 h 1750154"/>
                <a:gd name="connsiteX124" fmla="*/ 3283889 w 4345388"/>
                <a:gd name="connsiteY124" fmla="*/ 981987 h 1750154"/>
                <a:gd name="connsiteX125" fmla="*/ 3291841 w 4345388"/>
                <a:gd name="connsiteY125" fmla="*/ 974035 h 1750154"/>
                <a:gd name="connsiteX126" fmla="*/ 3307743 w 4345388"/>
                <a:gd name="connsiteY126" fmla="*/ 942230 h 1750154"/>
                <a:gd name="connsiteX127" fmla="*/ 3315694 w 4345388"/>
                <a:gd name="connsiteY127" fmla="*/ 918376 h 1750154"/>
                <a:gd name="connsiteX128" fmla="*/ 3335573 w 4345388"/>
                <a:gd name="connsiteY128" fmla="*/ 950181 h 1750154"/>
                <a:gd name="connsiteX129" fmla="*/ 3367378 w 4345388"/>
                <a:gd name="connsiteY129" fmla="*/ 1021743 h 1750154"/>
                <a:gd name="connsiteX130" fmla="*/ 3399183 w 4345388"/>
                <a:gd name="connsiteY130" fmla="*/ 1077402 h 1750154"/>
                <a:gd name="connsiteX131" fmla="*/ 3415086 w 4345388"/>
                <a:gd name="connsiteY131" fmla="*/ 1073427 h 1750154"/>
                <a:gd name="connsiteX132" fmla="*/ 3430988 w 4345388"/>
                <a:gd name="connsiteY132" fmla="*/ 1045597 h 1750154"/>
                <a:gd name="connsiteX133" fmla="*/ 3454842 w 4345388"/>
                <a:gd name="connsiteY133" fmla="*/ 993914 h 1750154"/>
                <a:gd name="connsiteX134" fmla="*/ 3478696 w 4345388"/>
                <a:gd name="connsiteY134" fmla="*/ 942230 h 1750154"/>
                <a:gd name="connsiteX135" fmla="*/ 3490623 w 4345388"/>
                <a:gd name="connsiteY135" fmla="*/ 938254 h 1750154"/>
                <a:gd name="connsiteX136" fmla="*/ 3522428 w 4345388"/>
                <a:gd name="connsiteY136" fmla="*/ 981987 h 1750154"/>
                <a:gd name="connsiteX137" fmla="*/ 3538331 w 4345388"/>
                <a:gd name="connsiteY137" fmla="*/ 1001865 h 1750154"/>
                <a:gd name="connsiteX138" fmla="*/ 3582063 w 4345388"/>
                <a:gd name="connsiteY138" fmla="*/ 1085354 h 1750154"/>
                <a:gd name="connsiteX139" fmla="*/ 3609893 w 4345388"/>
                <a:gd name="connsiteY139" fmla="*/ 1137037 h 1750154"/>
                <a:gd name="connsiteX140" fmla="*/ 3629771 w 4345388"/>
                <a:gd name="connsiteY140" fmla="*/ 1184745 h 1750154"/>
                <a:gd name="connsiteX141" fmla="*/ 3641698 w 4345388"/>
                <a:gd name="connsiteY141" fmla="*/ 1200647 h 1750154"/>
                <a:gd name="connsiteX142" fmla="*/ 3653625 w 4345388"/>
                <a:gd name="connsiteY142" fmla="*/ 1228477 h 1750154"/>
                <a:gd name="connsiteX143" fmla="*/ 3665552 w 4345388"/>
                <a:gd name="connsiteY143" fmla="*/ 1216550 h 1750154"/>
                <a:gd name="connsiteX144" fmla="*/ 3721211 w 4345388"/>
                <a:gd name="connsiteY144" fmla="*/ 1045597 h 1750154"/>
                <a:gd name="connsiteX145" fmla="*/ 3768919 w 4345388"/>
                <a:gd name="connsiteY145" fmla="*/ 882595 h 1750154"/>
                <a:gd name="connsiteX146" fmla="*/ 3776870 w 4345388"/>
                <a:gd name="connsiteY146" fmla="*/ 830912 h 1750154"/>
                <a:gd name="connsiteX147" fmla="*/ 3792773 w 4345388"/>
                <a:gd name="connsiteY147" fmla="*/ 795131 h 1750154"/>
                <a:gd name="connsiteX148" fmla="*/ 3800724 w 4345388"/>
                <a:gd name="connsiteY148" fmla="*/ 771277 h 1750154"/>
                <a:gd name="connsiteX149" fmla="*/ 3808675 w 4345388"/>
                <a:gd name="connsiteY149" fmla="*/ 735496 h 1750154"/>
                <a:gd name="connsiteX150" fmla="*/ 3824578 w 4345388"/>
                <a:gd name="connsiteY150" fmla="*/ 711642 h 1750154"/>
                <a:gd name="connsiteX151" fmla="*/ 3828554 w 4345388"/>
                <a:gd name="connsiteY151" fmla="*/ 723569 h 1750154"/>
                <a:gd name="connsiteX152" fmla="*/ 3836505 w 4345388"/>
                <a:gd name="connsiteY152" fmla="*/ 735496 h 1750154"/>
                <a:gd name="connsiteX153" fmla="*/ 3840481 w 4345388"/>
                <a:gd name="connsiteY153" fmla="*/ 763326 h 1750154"/>
                <a:gd name="connsiteX154" fmla="*/ 3884213 w 4345388"/>
                <a:gd name="connsiteY154" fmla="*/ 926327 h 1750154"/>
                <a:gd name="connsiteX155" fmla="*/ 3896140 w 4345388"/>
                <a:gd name="connsiteY155" fmla="*/ 958133 h 1750154"/>
                <a:gd name="connsiteX156" fmla="*/ 3904091 w 4345388"/>
                <a:gd name="connsiteY156" fmla="*/ 997889 h 1750154"/>
                <a:gd name="connsiteX157" fmla="*/ 3916018 w 4345388"/>
                <a:gd name="connsiteY157" fmla="*/ 1049573 h 1750154"/>
                <a:gd name="connsiteX158" fmla="*/ 3947823 w 4345388"/>
                <a:gd name="connsiteY158" fmla="*/ 1152940 h 1750154"/>
                <a:gd name="connsiteX159" fmla="*/ 3959750 w 4345388"/>
                <a:gd name="connsiteY159" fmla="*/ 1172818 h 1750154"/>
                <a:gd name="connsiteX160" fmla="*/ 3971677 w 4345388"/>
                <a:gd name="connsiteY160" fmla="*/ 1220526 h 1750154"/>
                <a:gd name="connsiteX161" fmla="*/ 3995531 w 4345388"/>
                <a:gd name="connsiteY161" fmla="*/ 1327868 h 1750154"/>
                <a:gd name="connsiteX162" fmla="*/ 4023361 w 4345388"/>
                <a:gd name="connsiteY162" fmla="*/ 1363649 h 1750154"/>
                <a:gd name="connsiteX163" fmla="*/ 4031312 w 4345388"/>
                <a:gd name="connsiteY163" fmla="*/ 1375576 h 1750154"/>
                <a:gd name="connsiteX164" fmla="*/ 4043239 w 4345388"/>
                <a:gd name="connsiteY164" fmla="*/ 1399430 h 1750154"/>
                <a:gd name="connsiteX165" fmla="*/ 4055166 w 4345388"/>
                <a:gd name="connsiteY165" fmla="*/ 1403406 h 1750154"/>
                <a:gd name="connsiteX166" fmla="*/ 4082995 w 4345388"/>
                <a:gd name="connsiteY166" fmla="*/ 1411357 h 1750154"/>
                <a:gd name="connsiteX167" fmla="*/ 4114801 w 4345388"/>
                <a:gd name="connsiteY167" fmla="*/ 1415333 h 1750154"/>
                <a:gd name="connsiteX168" fmla="*/ 4130703 w 4345388"/>
                <a:gd name="connsiteY168" fmla="*/ 1419308 h 1750154"/>
                <a:gd name="connsiteX169" fmla="*/ 4154557 w 4345388"/>
                <a:gd name="connsiteY169" fmla="*/ 1411357 h 1750154"/>
                <a:gd name="connsiteX170" fmla="*/ 4166484 w 4345388"/>
                <a:gd name="connsiteY170" fmla="*/ 1399430 h 1750154"/>
                <a:gd name="connsiteX171" fmla="*/ 4198289 w 4345388"/>
                <a:gd name="connsiteY171" fmla="*/ 1347747 h 1750154"/>
                <a:gd name="connsiteX172" fmla="*/ 4234070 w 4345388"/>
                <a:gd name="connsiteY172" fmla="*/ 1351722 h 1750154"/>
                <a:gd name="connsiteX173" fmla="*/ 4257924 w 4345388"/>
                <a:gd name="connsiteY173" fmla="*/ 1371600 h 1750154"/>
                <a:gd name="connsiteX174" fmla="*/ 4273827 w 4345388"/>
                <a:gd name="connsiteY174" fmla="*/ 1383527 h 1750154"/>
                <a:gd name="connsiteX175" fmla="*/ 4313583 w 4345388"/>
                <a:gd name="connsiteY175" fmla="*/ 1419308 h 1750154"/>
                <a:gd name="connsiteX176" fmla="*/ 4325510 w 4345388"/>
                <a:gd name="connsiteY176" fmla="*/ 1439187 h 1750154"/>
                <a:gd name="connsiteX177" fmla="*/ 4337437 w 4345388"/>
                <a:gd name="connsiteY177" fmla="*/ 1467016 h 1750154"/>
                <a:gd name="connsiteX178" fmla="*/ 4345388 w 4345388"/>
                <a:gd name="connsiteY178" fmla="*/ 1486894 h 1750154"/>
                <a:gd name="connsiteX0" fmla="*/ 0 w 4345388"/>
                <a:gd name="connsiteY0" fmla="*/ 1741336 h 1748048"/>
                <a:gd name="connsiteX1" fmla="*/ 1423284 w 4345388"/>
                <a:gd name="connsiteY1" fmla="*/ 1745311 h 1748048"/>
                <a:gd name="connsiteX2" fmla="*/ 1619181 w 4345388"/>
                <a:gd name="connsiteY2" fmla="*/ 1741208 h 1748048"/>
                <a:gd name="connsiteX3" fmla="*/ 1721458 w 4345388"/>
                <a:gd name="connsiteY3" fmla="*/ 1692496 h 1748048"/>
                <a:gd name="connsiteX4" fmla="*/ 1725434 w 4345388"/>
                <a:gd name="connsiteY4" fmla="*/ 1510748 h 1748048"/>
                <a:gd name="connsiteX5" fmla="*/ 1733385 w 4345388"/>
                <a:gd name="connsiteY5" fmla="*/ 1439187 h 1748048"/>
                <a:gd name="connsiteX6" fmla="*/ 1741336 w 4345388"/>
                <a:gd name="connsiteY6" fmla="*/ 1407381 h 1748048"/>
                <a:gd name="connsiteX7" fmla="*/ 1745312 w 4345388"/>
                <a:gd name="connsiteY7" fmla="*/ 1284136 h 1748048"/>
                <a:gd name="connsiteX8" fmla="*/ 1749287 w 4345388"/>
                <a:gd name="connsiteY8" fmla="*/ 1264258 h 1748048"/>
                <a:gd name="connsiteX9" fmla="*/ 1765190 w 4345388"/>
                <a:gd name="connsiteY9" fmla="*/ 1204623 h 1748048"/>
                <a:gd name="connsiteX10" fmla="*/ 1777117 w 4345388"/>
                <a:gd name="connsiteY10" fmla="*/ 1164867 h 1748048"/>
                <a:gd name="connsiteX11" fmla="*/ 1789044 w 4345388"/>
                <a:gd name="connsiteY11" fmla="*/ 1109207 h 1748048"/>
                <a:gd name="connsiteX12" fmla="*/ 1804947 w 4345388"/>
                <a:gd name="connsiteY12" fmla="*/ 1041621 h 1748048"/>
                <a:gd name="connsiteX13" fmla="*/ 1816874 w 4345388"/>
                <a:gd name="connsiteY13" fmla="*/ 1009816 h 1748048"/>
                <a:gd name="connsiteX14" fmla="*/ 1828801 w 4345388"/>
                <a:gd name="connsiteY14" fmla="*/ 978011 h 1748048"/>
                <a:gd name="connsiteX15" fmla="*/ 1844703 w 4345388"/>
                <a:gd name="connsiteY15" fmla="*/ 950181 h 1748048"/>
                <a:gd name="connsiteX16" fmla="*/ 1848679 w 4345388"/>
                <a:gd name="connsiteY16" fmla="*/ 934279 h 1748048"/>
                <a:gd name="connsiteX17" fmla="*/ 1856630 w 4345388"/>
                <a:gd name="connsiteY17" fmla="*/ 918376 h 1748048"/>
                <a:gd name="connsiteX18" fmla="*/ 1864581 w 4345388"/>
                <a:gd name="connsiteY18" fmla="*/ 894522 h 1748048"/>
                <a:gd name="connsiteX19" fmla="*/ 1876508 w 4345388"/>
                <a:gd name="connsiteY19" fmla="*/ 870668 h 1748048"/>
                <a:gd name="connsiteX20" fmla="*/ 1884460 w 4345388"/>
                <a:gd name="connsiteY20" fmla="*/ 826936 h 1748048"/>
                <a:gd name="connsiteX21" fmla="*/ 1900362 w 4345388"/>
                <a:gd name="connsiteY21" fmla="*/ 775253 h 1748048"/>
                <a:gd name="connsiteX22" fmla="*/ 1904338 w 4345388"/>
                <a:gd name="connsiteY22" fmla="*/ 739472 h 1748048"/>
                <a:gd name="connsiteX23" fmla="*/ 1916265 w 4345388"/>
                <a:gd name="connsiteY23" fmla="*/ 608275 h 1748048"/>
                <a:gd name="connsiteX24" fmla="*/ 1924216 w 4345388"/>
                <a:gd name="connsiteY24" fmla="*/ 548640 h 1748048"/>
                <a:gd name="connsiteX25" fmla="*/ 1940119 w 4345388"/>
                <a:gd name="connsiteY25" fmla="*/ 492981 h 1748048"/>
                <a:gd name="connsiteX26" fmla="*/ 1956021 w 4345388"/>
                <a:gd name="connsiteY26" fmla="*/ 441298 h 1748048"/>
                <a:gd name="connsiteX27" fmla="*/ 1959997 w 4345388"/>
                <a:gd name="connsiteY27" fmla="*/ 417444 h 1748048"/>
                <a:gd name="connsiteX28" fmla="*/ 1963973 w 4345388"/>
                <a:gd name="connsiteY28" fmla="*/ 405517 h 1748048"/>
                <a:gd name="connsiteX29" fmla="*/ 1967948 w 4345388"/>
                <a:gd name="connsiteY29" fmla="*/ 357809 h 1748048"/>
                <a:gd name="connsiteX30" fmla="*/ 1979875 w 4345388"/>
                <a:gd name="connsiteY30" fmla="*/ 294199 h 1748048"/>
                <a:gd name="connsiteX31" fmla="*/ 1987827 w 4345388"/>
                <a:gd name="connsiteY31" fmla="*/ 214686 h 1748048"/>
                <a:gd name="connsiteX32" fmla="*/ 1995778 w 4345388"/>
                <a:gd name="connsiteY32" fmla="*/ 182880 h 1748048"/>
                <a:gd name="connsiteX33" fmla="*/ 1999754 w 4345388"/>
                <a:gd name="connsiteY33" fmla="*/ 163002 h 1748048"/>
                <a:gd name="connsiteX34" fmla="*/ 2003729 w 4345388"/>
                <a:gd name="connsiteY34" fmla="*/ 123246 h 1748048"/>
                <a:gd name="connsiteX35" fmla="*/ 2015656 w 4345388"/>
                <a:gd name="connsiteY35" fmla="*/ 79514 h 1748048"/>
                <a:gd name="connsiteX36" fmla="*/ 2023607 w 4345388"/>
                <a:gd name="connsiteY36" fmla="*/ 59635 h 1748048"/>
                <a:gd name="connsiteX37" fmla="*/ 2055413 w 4345388"/>
                <a:gd name="connsiteY37" fmla="*/ 3976 h 1748048"/>
                <a:gd name="connsiteX38" fmla="*/ 2075291 w 4345388"/>
                <a:gd name="connsiteY38" fmla="*/ 0 h 1748048"/>
                <a:gd name="connsiteX39" fmla="*/ 2083242 w 4345388"/>
                <a:gd name="connsiteY39" fmla="*/ 15903 h 1748048"/>
                <a:gd name="connsiteX40" fmla="*/ 2087218 w 4345388"/>
                <a:gd name="connsiteY40" fmla="*/ 31806 h 1748048"/>
                <a:gd name="connsiteX41" fmla="*/ 2099145 w 4345388"/>
                <a:gd name="connsiteY41" fmla="*/ 79514 h 1748048"/>
                <a:gd name="connsiteX42" fmla="*/ 2103121 w 4345388"/>
                <a:gd name="connsiteY42" fmla="*/ 123246 h 1748048"/>
                <a:gd name="connsiteX43" fmla="*/ 2115047 w 4345388"/>
                <a:gd name="connsiteY43" fmla="*/ 186856 h 1748048"/>
                <a:gd name="connsiteX44" fmla="*/ 2119023 w 4345388"/>
                <a:gd name="connsiteY44" fmla="*/ 198783 h 1748048"/>
                <a:gd name="connsiteX45" fmla="*/ 2134926 w 4345388"/>
                <a:gd name="connsiteY45" fmla="*/ 250467 h 1748048"/>
                <a:gd name="connsiteX46" fmla="*/ 2138901 w 4345388"/>
                <a:gd name="connsiteY46" fmla="*/ 262394 h 1748048"/>
                <a:gd name="connsiteX47" fmla="*/ 2142877 w 4345388"/>
                <a:gd name="connsiteY47" fmla="*/ 286247 h 1748048"/>
                <a:gd name="connsiteX48" fmla="*/ 2146853 w 4345388"/>
                <a:gd name="connsiteY48" fmla="*/ 318053 h 1748048"/>
                <a:gd name="connsiteX49" fmla="*/ 2158780 w 4345388"/>
                <a:gd name="connsiteY49" fmla="*/ 353834 h 1748048"/>
                <a:gd name="connsiteX50" fmla="*/ 2170707 w 4345388"/>
                <a:gd name="connsiteY50" fmla="*/ 377687 h 1748048"/>
                <a:gd name="connsiteX51" fmla="*/ 2182634 w 4345388"/>
                <a:gd name="connsiteY51" fmla="*/ 381663 h 1748048"/>
                <a:gd name="connsiteX52" fmla="*/ 2274074 w 4345388"/>
                <a:gd name="connsiteY52" fmla="*/ 377687 h 1748048"/>
                <a:gd name="connsiteX53" fmla="*/ 2289976 w 4345388"/>
                <a:gd name="connsiteY53" fmla="*/ 365760 h 1748048"/>
                <a:gd name="connsiteX54" fmla="*/ 2313830 w 4345388"/>
                <a:gd name="connsiteY54" fmla="*/ 345882 h 1748048"/>
                <a:gd name="connsiteX55" fmla="*/ 2337684 w 4345388"/>
                <a:gd name="connsiteY55" fmla="*/ 314077 h 1748048"/>
                <a:gd name="connsiteX56" fmla="*/ 2345635 w 4345388"/>
                <a:gd name="connsiteY56" fmla="*/ 290223 h 1748048"/>
                <a:gd name="connsiteX57" fmla="*/ 2361538 w 4345388"/>
                <a:gd name="connsiteY57" fmla="*/ 258418 h 1748048"/>
                <a:gd name="connsiteX58" fmla="*/ 2365514 w 4345388"/>
                <a:gd name="connsiteY58" fmla="*/ 242515 h 1748048"/>
                <a:gd name="connsiteX59" fmla="*/ 2373465 w 4345388"/>
                <a:gd name="connsiteY59" fmla="*/ 222637 h 1748048"/>
                <a:gd name="connsiteX60" fmla="*/ 2377441 w 4345388"/>
                <a:gd name="connsiteY60" fmla="*/ 210710 h 1748048"/>
                <a:gd name="connsiteX61" fmla="*/ 2381416 w 4345388"/>
                <a:gd name="connsiteY61" fmla="*/ 421420 h 1748048"/>
                <a:gd name="connsiteX62" fmla="*/ 2385392 w 4345388"/>
                <a:gd name="connsiteY62" fmla="*/ 441298 h 1748048"/>
                <a:gd name="connsiteX63" fmla="*/ 2393343 w 4345388"/>
                <a:gd name="connsiteY63" fmla="*/ 453225 h 1748048"/>
                <a:gd name="connsiteX64" fmla="*/ 2413221 w 4345388"/>
                <a:gd name="connsiteY64" fmla="*/ 489006 h 1748048"/>
                <a:gd name="connsiteX65" fmla="*/ 2449002 w 4345388"/>
                <a:gd name="connsiteY65" fmla="*/ 477079 h 1748048"/>
                <a:gd name="connsiteX66" fmla="*/ 2468881 w 4345388"/>
                <a:gd name="connsiteY66" fmla="*/ 457200 h 1748048"/>
                <a:gd name="connsiteX67" fmla="*/ 2500686 w 4345388"/>
                <a:gd name="connsiteY67" fmla="*/ 417444 h 1748048"/>
                <a:gd name="connsiteX68" fmla="*/ 2512613 w 4345388"/>
                <a:gd name="connsiteY68" fmla="*/ 405517 h 1748048"/>
                <a:gd name="connsiteX69" fmla="*/ 2524540 w 4345388"/>
                <a:gd name="connsiteY69" fmla="*/ 413468 h 1748048"/>
                <a:gd name="connsiteX70" fmla="*/ 2532491 w 4345388"/>
                <a:gd name="connsiteY70" fmla="*/ 437322 h 1748048"/>
                <a:gd name="connsiteX71" fmla="*/ 2540442 w 4345388"/>
                <a:gd name="connsiteY71" fmla="*/ 457200 h 1748048"/>
                <a:gd name="connsiteX72" fmla="*/ 2544418 w 4345388"/>
                <a:gd name="connsiteY72" fmla="*/ 477079 h 1748048"/>
                <a:gd name="connsiteX73" fmla="*/ 2552369 w 4345388"/>
                <a:gd name="connsiteY73" fmla="*/ 492981 h 1748048"/>
                <a:gd name="connsiteX74" fmla="*/ 2560321 w 4345388"/>
                <a:gd name="connsiteY74" fmla="*/ 512860 h 1748048"/>
                <a:gd name="connsiteX75" fmla="*/ 2564296 w 4345388"/>
                <a:gd name="connsiteY75" fmla="*/ 528762 h 1748048"/>
                <a:gd name="connsiteX76" fmla="*/ 2576223 w 4345388"/>
                <a:gd name="connsiteY76" fmla="*/ 544665 h 1748048"/>
                <a:gd name="connsiteX77" fmla="*/ 2592126 w 4345388"/>
                <a:gd name="connsiteY77" fmla="*/ 568519 h 1748048"/>
                <a:gd name="connsiteX78" fmla="*/ 2604053 w 4345388"/>
                <a:gd name="connsiteY78" fmla="*/ 588397 h 1748048"/>
                <a:gd name="connsiteX79" fmla="*/ 2623931 w 4345388"/>
                <a:gd name="connsiteY79" fmla="*/ 580446 h 1748048"/>
                <a:gd name="connsiteX80" fmla="*/ 2643809 w 4345388"/>
                <a:gd name="connsiteY80" fmla="*/ 552616 h 1748048"/>
                <a:gd name="connsiteX81" fmla="*/ 2663687 w 4345388"/>
                <a:gd name="connsiteY81" fmla="*/ 516835 h 1748048"/>
                <a:gd name="connsiteX82" fmla="*/ 2679590 w 4345388"/>
                <a:gd name="connsiteY82" fmla="*/ 481054 h 1748048"/>
                <a:gd name="connsiteX83" fmla="*/ 2683566 w 4345388"/>
                <a:gd name="connsiteY83" fmla="*/ 469127 h 1748048"/>
                <a:gd name="connsiteX84" fmla="*/ 2691517 w 4345388"/>
                <a:gd name="connsiteY84" fmla="*/ 457200 h 1748048"/>
                <a:gd name="connsiteX85" fmla="*/ 2703444 w 4345388"/>
                <a:gd name="connsiteY85" fmla="*/ 425395 h 1748048"/>
                <a:gd name="connsiteX86" fmla="*/ 2711395 w 4345388"/>
                <a:gd name="connsiteY86" fmla="*/ 409493 h 1748048"/>
                <a:gd name="connsiteX87" fmla="*/ 2735249 w 4345388"/>
                <a:gd name="connsiteY87" fmla="*/ 461176 h 1748048"/>
                <a:gd name="connsiteX88" fmla="*/ 2755127 w 4345388"/>
                <a:gd name="connsiteY88" fmla="*/ 504908 h 1748048"/>
                <a:gd name="connsiteX89" fmla="*/ 2771030 w 4345388"/>
                <a:gd name="connsiteY89" fmla="*/ 556592 h 1748048"/>
                <a:gd name="connsiteX90" fmla="*/ 2775006 w 4345388"/>
                <a:gd name="connsiteY90" fmla="*/ 572494 h 1748048"/>
                <a:gd name="connsiteX91" fmla="*/ 2782957 w 4345388"/>
                <a:gd name="connsiteY91" fmla="*/ 588397 h 1748048"/>
                <a:gd name="connsiteX92" fmla="*/ 2802835 w 4345388"/>
                <a:gd name="connsiteY92" fmla="*/ 624178 h 1748048"/>
                <a:gd name="connsiteX93" fmla="*/ 2818738 w 4345388"/>
                <a:gd name="connsiteY93" fmla="*/ 640080 h 1748048"/>
                <a:gd name="connsiteX94" fmla="*/ 2830665 w 4345388"/>
                <a:gd name="connsiteY94" fmla="*/ 663934 h 1748048"/>
                <a:gd name="connsiteX95" fmla="*/ 2834641 w 4345388"/>
                <a:gd name="connsiteY95" fmla="*/ 679837 h 1748048"/>
                <a:gd name="connsiteX96" fmla="*/ 2846567 w 4345388"/>
                <a:gd name="connsiteY96" fmla="*/ 695740 h 1748048"/>
                <a:gd name="connsiteX97" fmla="*/ 2862470 w 4345388"/>
                <a:gd name="connsiteY97" fmla="*/ 743447 h 1748048"/>
                <a:gd name="connsiteX98" fmla="*/ 2866446 w 4345388"/>
                <a:gd name="connsiteY98" fmla="*/ 759350 h 1748048"/>
                <a:gd name="connsiteX99" fmla="*/ 2882348 w 4345388"/>
                <a:gd name="connsiteY99" fmla="*/ 795131 h 1748048"/>
                <a:gd name="connsiteX100" fmla="*/ 2886324 w 4345388"/>
                <a:gd name="connsiteY100" fmla="*/ 811034 h 1748048"/>
                <a:gd name="connsiteX101" fmla="*/ 2898251 w 4345388"/>
                <a:gd name="connsiteY101" fmla="*/ 834887 h 1748048"/>
                <a:gd name="connsiteX102" fmla="*/ 2910178 w 4345388"/>
                <a:gd name="connsiteY102" fmla="*/ 826936 h 1748048"/>
                <a:gd name="connsiteX103" fmla="*/ 2949934 w 4345388"/>
                <a:gd name="connsiteY103" fmla="*/ 751399 h 1748048"/>
                <a:gd name="connsiteX104" fmla="*/ 2957886 w 4345388"/>
                <a:gd name="connsiteY104" fmla="*/ 703691 h 1748048"/>
                <a:gd name="connsiteX105" fmla="*/ 2977764 w 4345388"/>
                <a:gd name="connsiteY105" fmla="*/ 663934 h 1748048"/>
                <a:gd name="connsiteX106" fmla="*/ 2981740 w 4345388"/>
                <a:gd name="connsiteY106" fmla="*/ 620202 h 1748048"/>
                <a:gd name="connsiteX107" fmla="*/ 3005594 w 4345388"/>
                <a:gd name="connsiteY107" fmla="*/ 576470 h 1748048"/>
                <a:gd name="connsiteX108" fmla="*/ 3025472 w 4345388"/>
                <a:gd name="connsiteY108" fmla="*/ 500933 h 1748048"/>
                <a:gd name="connsiteX109" fmla="*/ 3041374 w 4345388"/>
                <a:gd name="connsiteY109" fmla="*/ 421420 h 1748048"/>
                <a:gd name="connsiteX110" fmla="*/ 3049326 w 4345388"/>
                <a:gd name="connsiteY110" fmla="*/ 405517 h 1748048"/>
                <a:gd name="connsiteX111" fmla="*/ 3061253 w 4345388"/>
                <a:gd name="connsiteY111" fmla="*/ 365760 h 1748048"/>
                <a:gd name="connsiteX112" fmla="*/ 3085107 w 4345388"/>
                <a:gd name="connsiteY112" fmla="*/ 310101 h 1748048"/>
                <a:gd name="connsiteX113" fmla="*/ 3101009 w 4345388"/>
                <a:gd name="connsiteY113" fmla="*/ 349858 h 1748048"/>
                <a:gd name="connsiteX114" fmla="*/ 3104985 w 4345388"/>
                <a:gd name="connsiteY114" fmla="*/ 373712 h 1748048"/>
                <a:gd name="connsiteX115" fmla="*/ 3116912 w 4345388"/>
                <a:gd name="connsiteY115" fmla="*/ 429371 h 1748048"/>
                <a:gd name="connsiteX116" fmla="*/ 3136790 w 4345388"/>
                <a:gd name="connsiteY116" fmla="*/ 489006 h 1748048"/>
                <a:gd name="connsiteX117" fmla="*/ 3180522 w 4345388"/>
                <a:gd name="connsiteY117" fmla="*/ 652007 h 1748048"/>
                <a:gd name="connsiteX118" fmla="*/ 3196425 w 4345388"/>
                <a:gd name="connsiteY118" fmla="*/ 703691 h 1748048"/>
                <a:gd name="connsiteX119" fmla="*/ 3220279 w 4345388"/>
                <a:gd name="connsiteY119" fmla="*/ 807058 h 1748048"/>
                <a:gd name="connsiteX120" fmla="*/ 3248108 w 4345388"/>
                <a:gd name="connsiteY120" fmla="*/ 898498 h 1748048"/>
                <a:gd name="connsiteX121" fmla="*/ 3252084 w 4345388"/>
                <a:gd name="connsiteY121" fmla="*/ 926327 h 1748048"/>
                <a:gd name="connsiteX122" fmla="*/ 3267987 w 4345388"/>
                <a:gd name="connsiteY122" fmla="*/ 966084 h 1748048"/>
                <a:gd name="connsiteX123" fmla="*/ 3271962 w 4345388"/>
                <a:gd name="connsiteY123" fmla="*/ 978011 h 1748048"/>
                <a:gd name="connsiteX124" fmla="*/ 3283889 w 4345388"/>
                <a:gd name="connsiteY124" fmla="*/ 981987 h 1748048"/>
                <a:gd name="connsiteX125" fmla="*/ 3291841 w 4345388"/>
                <a:gd name="connsiteY125" fmla="*/ 974035 h 1748048"/>
                <a:gd name="connsiteX126" fmla="*/ 3307743 w 4345388"/>
                <a:gd name="connsiteY126" fmla="*/ 942230 h 1748048"/>
                <a:gd name="connsiteX127" fmla="*/ 3315694 w 4345388"/>
                <a:gd name="connsiteY127" fmla="*/ 918376 h 1748048"/>
                <a:gd name="connsiteX128" fmla="*/ 3335573 w 4345388"/>
                <a:gd name="connsiteY128" fmla="*/ 950181 h 1748048"/>
                <a:gd name="connsiteX129" fmla="*/ 3367378 w 4345388"/>
                <a:gd name="connsiteY129" fmla="*/ 1021743 h 1748048"/>
                <a:gd name="connsiteX130" fmla="*/ 3399183 w 4345388"/>
                <a:gd name="connsiteY130" fmla="*/ 1077402 h 1748048"/>
                <a:gd name="connsiteX131" fmla="*/ 3415086 w 4345388"/>
                <a:gd name="connsiteY131" fmla="*/ 1073427 h 1748048"/>
                <a:gd name="connsiteX132" fmla="*/ 3430988 w 4345388"/>
                <a:gd name="connsiteY132" fmla="*/ 1045597 h 1748048"/>
                <a:gd name="connsiteX133" fmla="*/ 3454842 w 4345388"/>
                <a:gd name="connsiteY133" fmla="*/ 993914 h 1748048"/>
                <a:gd name="connsiteX134" fmla="*/ 3478696 w 4345388"/>
                <a:gd name="connsiteY134" fmla="*/ 942230 h 1748048"/>
                <a:gd name="connsiteX135" fmla="*/ 3490623 w 4345388"/>
                <a:gd name="connsiteY135" fmla="*/ 938254 h 1748048"/>
                <a:gd name="connsiteX136" fmla="*/ 3522428 w 4345388"/>
                <a:gd name="connsiteY136" fmla="*/ 981987 h 1748048"/>
                <a:gd name="connsiteX137" fmla="*/ 3538331 w 4345388"/>
                <a:gd name="connsiteY137" fmla="*/ 1001865 h 1748048"/>
                <a:gd name="connsiteX138" fmla="*/ 3582063 w 4345388"/>
                <a:gd name="connsiteY138" fmla="*/ 1085354 h 1748048"/>
                <a:gd name="connsiteX139" fmla="*/ 3609893 w 4345388"/>
                <a:gd name="connsiteY139" fmla="*/ 1137037 h 1748048"/>
                <a:gd name="connsiteX140" fmla="*/ 3629771 w 4345388"/>
                <a:gd name="connsiteY140" fmla="*/ 1184745 h 1748048"/>
                <a:gd name="connsiteX141" fmla="*/ 3641698 w 4345388"/>
                <a:gd name="connsiteY141" fmla="*/ 1200647 h 1748048"/>
                <a:gd name="connsiteX142" fmla="*/ 3653625 w 4345388"/>
                <a:gd name="connsiteY142" fmla="*/ 1228477 h 1748048"/>
                <a:gd name="connsiteX143" fmla="*/ 3665552 w 4345388"/>
                <a:gd name="connsiteY143" fmla="*/ 1216550 h 1748048"/>
                <a:gd name="connsiteX144" fmla="*/ 3721211 w 4345388"/>
                <a:gd name="connsiteY144" fmla="*/ 1045597 h 1748048"/>
                <a:gd name="connsiteX145" fmla="*/ 3768919 w 4345388"/>
                <a:gd name="connsiteY145" fmla="*/ 882595 h 1748048"/>
                <a:gd name="connsiteX146" fmla="*/ 3776870 w 4345388"/>
                <a:gd name="connsiteY146" fmla="*/ 830912 h 1748048"/>
                <a:gd name="connsiteX147" fmla="*/ 3792773 w 4345388"/>
                <a:gd name="connsiteY147" fmla="*/ 795131 h 1748048"/>
                <a:gd name="connsiteX148" fmla="*/ 3800724 w 4345388"/>
                <a:gd name="connsiteY148" fmla="*/ 771277 h 1748048"/>
                <a:gd name="connsiteX149" fmla="*/ 3808675 w 4345388"/>
                <a:gd name="connsiteY149" fmla="*/ 735496 h 1748048"/>
                <a:gd name="connsiteX150" fmla="*/ 3824578 w 4345388"/>
                <a:gd name="connsiteY150" fmla="*/ 711642 h 1748048"/>
                <a:gd name="connsiteX151" fmla="*/ 3828554 w 4345388"/>
                <a:gd name="connsiteY151" fmla="*/ 723569 h 1748048"/>
                <a:gd name="connsiteX152" fmla="*/ 3836505 w 4345388"/>
                <a:gd name="connsiteY152" fmla="*/ 735496 h 1748048"/>
                <a:gd name="connsiteX153" fmla="*/ 3840481 w 4345388"/>
                <a:gd name="connsiteY153" fmla="*/ 763326 h 1748048"/>
                <a:gd name="connsiteX154" fmla="*/ 3884213 w 4345388"/>
                <a:gd name="connsiteY154" fmla="*/ 926327 h 1748048"/>
                <a:gd name="connsiteX155" fmla="*/ 3896140 w 4345388"/>
                <a:gd name="connsiteY155" fmla="*/ 958133 h 1748048"/>
                <a:gd name="connsiteX156" fmla="*/ 3904091 w 4345388"/>
                <a:gd name="connsiteY156" fmla="*/ 997889 h 1748048"/>
                <a:gd name="connsiteX157" fmla="*/ 3916018 w 4345388"/>
                <a:gd name="connsiteY157" fmla="*/ 1049573 h 1748048"/>
                <a:gd name="connsiteX158" fmla="*/ 3947823 w 4345388"/>
                <a:gd name="connsiteY158" fmla="*/ 1152940 h 1748048"/>
                <a:gd name="connsiteX159" fmla="*/ 3959750 w 4345388"/>
                <a:gd name="connsiteY159" fmla="*/ 1172818 h 1748048"/>
                <a:gd name="connsiteX160" fmla="*/ 3971677 w 4345388"/>
                <a:gd name="connsiteY160" fmla="*/ 1220526 h 1748048"/>
                <a:gd name="connsiteX161" fmla="*/ 3995531 w 4345388"/>
                <a:gd name="connsiteY161" fmla="*/ 1327868 h 1748048"/>
                <a:gd name="connsiteX162" fmla="*/ 4023361 w 4345388"/>
                <a:gd name="connsiteY162" fmla="*/ 1363649 h 1748048"/>
                <a:gd name="connsiteX163" fmla="*/ 4031312 w 4345388"/>
                <a:gd name="connsiteY163" fmla="*/ 1375576 h 1748048"/>
                <a:gd name="connsiteX164" fmla="*/ 4043239 w 4345388"/>
                <a:gd name="connsiteY164" fmla="*/ 1399430 h 1748048"/>
                <a:gd name="connsiteX165" fmla="*/ 4055166 w 4345388"/>
                <a:gd name="connsiteY165" fmla="*/ 1403406 h 1748048"/>
                <a:gd name="connsiteX166" fmla="*/ 4082995 w 4345388"/>
                <a:gd name="connsiteY166" fmla="*/ 1411357 h 1748048"/>
                <a:gd name="connsiteX167" fmla="*/ 4114801 w 4345388"/>
                <a:gd name="connsiteY167" fmla="*/ 1415333 h 1748048"/>
                <a:gd name="connsiteX168" fmla="*/ 4130703 w 4345388"/>
                <a:gd name="connsiteY168" fmla="*/ 1419308 h 1748048"/>
                <a:gd name="connsiteX169" fmla="*/ 4154557 w 4345388"/>
                <a:gd name="connsiteY169" fmla="*/ 1411357 h 1748048"/>
                <a:gd name="connsiteX170" fmla="*/ 4166484 w 4345388"/>
                <a:gd name="connsiteY170" fmla="*/ 1399430 h 1748048"/>
                <a:gd name="connsiteX171" fmla="*/ 4198289 w 4345388"/>
                <a:gd name="connsiteY171" fmla="*/ 1347747 h 1748048"/>
                <a:gd name="connsiteX172" fmla="*/ 4234070 w 4345388"/>
                <a:gd name="connsiteY172" fmla="*/ 1351722 h 1748048"/>
                <a:gd name="connsiteX173" fmla="*/ 4257924 w 4345388"/>
                <a:gd name="connsiteY173" fmla="*/ 1371600 h 1748048"/>
                <a:gd name="connsiteX174" fmla="*/ 4273827 w 4345388"/>
                <a:gd name="connsiteY174" fmla="*/ 1383527 h 1748048"/>
                <a:gd name="connsiteX175" fmla="*/ 4313583 w 4345388"/>
                <a:gd name="connsiteY175" fmla="*/ 1419308 h 1748048"/>
                <a:gd name="connsiteX176" fmla="*/ 4325510 w 4345388"/>
                <a:gd name="connsiteY176" fmla="*/ 1439187 h 1748048"/>
                <a:gd name="connsiteX177" fmla="*/ 4337437 w 4345388"/>
                <a:gd name="connsiteY177" fmla="*/ 1467016 h 1748048"/>
                <a:gd name="connsiteX178" fmla="*/ 4345388 w 4345388"/>
                <a:gd name="connsiteY178" fmla="*/ 1486894 h 1748048"/>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13206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13206 h 1745656"/>
                <a:gd name="connsiteX5" fmla="*/ 1733385 w 4345388"/>
                <a:gd name="connsiteY5" fmla="*/ 1439187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33385 w 4345388"/>
                <a:gd name="connsiteY5" fmla="*/ 1439187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45312 w 4345388"/>
                <a:gd name="connsiteY6" fmla="*/ 1284136 h 1745656"/>
                <a:gd name="connsiteX7" fmla="*/ 1749287 w 4345388"/>
                <a:gd name="connsiteY7" fmla="*/ 1264258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49287 w 4345388"/>
                <a:gd name="connsiteY7" fmla="*/ 1264258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6493 w 4345388"/>
                <a:gd name="connsiteY7" fmla="*/ 1247052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6493 w 4345388"/>
                <a:gd name="connsiteY7" fmla="*/ 1247052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77117 w 4345388"/>
                <a:gd name="connsiteY8" fmla="*/ 1164867 h 1745656"/>
                <a:gd name="connsiteX9" fmla="*/ 1789044 w 4345388"/>
                <a:gd name="connsiteY9" fmla="*/ 1109207 h 1745656"/>
                <a:gd name="connsiteX10" fmla="*/ 1804947 w 4345388"/>
                <a:gd name="connsiteY10" fmla="*/ 1041621 h 1745656"/>
                <a:gd name="connsiteX11" fmla="*/ 1816874 w 4345388"/>
                <a:gd name="connsiteY11" fmla="*/ 1009816 h 1745656"/>
                <a:gd name="connsiteX12" fmla="*/ 1828801 w 4345388"/>
                <a:gd name="connsiteY12" fmla="*/ 978011 h 1745656"/>
                <a:gd name="connsiteX13" fmla="*/ 1844703 w 4345388"/>
                <a:gd name="connsiteY13" fmla="*/ 950181 h 1745656"/>
                <a:gd name="connsiteX14" fmla="*/ 1848679 w 4345388"/>
                <a:gd name="connsiteY14" fmla="*/ 934279 h 1745656"/>
                <a:gd name="connsiteX15" fmla="*/ 1856630 w 4345388"/>
                <a:gd name="connsiteY15" fmla="*/ 918376 h 1745656"/>
                <a:gd name="connsiteX16" fmla="*/ 1864581 w 4345388"/>
                <a:gd name="connsiteY16" fmla="*/ 894522 h 1745656"/>
                <a:gd name="connsiteX17" fmla="*/ 1876508 w 4345388"/>
                <a:gd name="connsiteY17" fmla="*/ 870668 h 1745656"/>
                <a:gd name="connsiteX18" fmla="*/ 1884460 w 4345388"/>
                <a:gd name="connsiteY18" fmla="*/ 826936 h 1745656"/>
                <a:gd name="connsiteX19" fmla="*/ 1900362 w 4345388"/>
                <a:gd name="connsiteY19" fmla="*/ 775253 h 1745656"/>
                <a:gd name="connsiteX20" fmla="*/ 1904338 w 4345388"/>
                <a:gd name="connsiteY20" fmla="*/ 739472 h 1745656"/>
                <a:gd name="connsiteX21" fmla="*/ 1916265 w 4345388"/>
                <a:gd name="connsiteY21" fmla="*/ 608275 h 1745656"/>
                <a:gd name="connsiteX22" fmla="*/ 1924216 w 4345388"/>
                <a:gd name="connsiteY22" fmla="*/ 548640 h 1745656"/>
                <a:gd name="connsiteX23" fmla="*/ 1940119 w 4345388"/>
                <a:gd name="connsiteY23" fmla="*/ 492981 h 1745656"/>
                <a:gd name="connsiteX24" fmla="*/ 1956021 w 4345388"/>
                <a:gd name="connsiteY24" fmla="*/ 441298 h 1745656"/>
                <a:gd name="connsiteX25" fmla="*/ 1959997 w 4345388"/>
                <a:gd name="connsiteY25" fmla="*/ 417444 h 1745656"/>
                <a:gd name="connsiteX26" fmla="*/ 1963973 w 4345388"/>
                <a:gd name="connsiteY26" fmla="*/ 405517 h 1745656"/>
                <a:gd name="connsiteX27" fmla="*/ 1967948 w 4345388"/>
                <a:gd name="connsiteY27" fmla="*/ 357809 h 1745656"/>
                <a:gd name="connsiteX28" fmla="*/ 1979875 w 4345388"/>
                <a:gd name="connsiteY28" fmla="*/ 294199 h 1745656"/>
                <a:gd name="connsiteX29" fmla="*/ 1987827 w 4345388"/>
                <a:gd name="connsiteY29" fmla="*/ 214686 h 1745656"/>
                <a:gd name="connsiteX30" fmla="*/ 1995778 w 4345388"/>
                <a:gd name="connsiteY30" fmla="*/ 182880 h 1745656"/>
                <a:gd name="connsiteX31" fmla="*/ 1999754 w 4345388"/>
                <a:gd name="connsiteY31" fmla="*/ 163002 h 1745656"/>
                <a:gd name="connsiteX32" fmla="*/ 2003729 w 4345388"/>
                <a:gd name="connsiteY32" fmla="*/ 123246 h 1745656"/>
                <a:gd name="connsiteX33" fmla="*/ 2015656 w 4345388"/>
                <a:gd name="connsiteY33" fmla="*/ 79514 h 1745656"/>
                <a:gd name="connsiteX34" fmla="*/ 2023607 w 4345388"/>
                <a:gd name="connsiteY34" fmla="*/ 59635 h 1745656"/>
                <a:gd name="connsiteX35" fmla="*/ 2055413 w 4345388"/>
                <a:gd name="connsiteY35" fmla="*/ 3976 h 1745656"/>
                <a:gd name="connsiteX36" fmla="*/ 2075291 w 4345388"/>
                <a:gd name="connsiteY36" fmla="*/ 0 h 1745656"/>
                <a:gd name="connsiteX37" fmla="*/ 2083242 w 4345388"/>
                <a:gd name="connsiteY37" fmla="*/ 15903 h 1745656"/>
                <a:gd name="connsiteX38" fmla="*/ 2087218 w 4345388"/>
                <a:gd name="connsiteY38" fmla="*/ 31806 h 1745656"/>
                <a:gd name="connsiteX39" fmla="*/ 2099145 w 4345388"/>
                <a:gd name="connsiteY39" fmla="*/ 79514 h 1745656"/>
                <a:gd name="connsiteX40" fmla="*/ 2103121 w 4345388"/>
                <a:gd name="connsiteY40" fmla="*/ 123246 h 1745656"/>
                <a:gd name="connsiteX41" fmla="*/ 2115047 w 4345388"/>
                <a:gd name="connsiteY41" fmla="*/ 186856 h 1745656"/>
                <a:gd name="connsiteX42" fmla="*/ 2119023 w 4345388"/>
                <a:gd name="connsiteY42" fmla="*/ 198783 h 1745656"/>
                <a:gd name="connsiteX43" fmla="*/ 2134926 w 4345388"/>
                <a:gd name="connsiteY43" fmla="*/ 250467 h 1745656"/>
                <a:gd name="connsiteX44" fmla="*/ 2138901 w 4345388"/>
                <a:gd name="connsiteY44" fmla="*/ 262394 h 1745656"/>
                <a:gd name="connsiteX45" fmla="*/ 2142877 w 4345388"/>
                <a:gd name="connsiteY45" fmla="*/ 286247 h 1745656"/>
                <a:gd name="connsiteX46" fmla="*/ 2146853 w 4345388"/>
                <a:gd name="connsiteY46" fmla="*/ 318053 h 1745656"/>
                <a:gd name="connsiteX47" fmla="*/ 2158780 w 4345388"/>
                <a:gd name="connsiteY47" fmla="*/ 353834 h 1745656"/>
                <a:gd name="connsiteX48" fmla="*/ 2170707 w 4345388"/>
                <a:gd name="connsiteY48" fmla="*/ 377687 h 1745656"/>
                <a:gd name="connsiteX49" fmla="*/ 2182634 w 4345388"/>
                <a:gd name="connsiteY49" fmla="*/ 381663 h 1745656"/>
                <a:gd name="connsiteX50" fmla="*/ 2274074 w 4345388"/>
                <a:gd name="connsiteY50" fmla="*/ 377687 h 1745656"/>
                <a:gd name="connsiteX51" fmla="*/ 2289976 w 4345388"/>
                <a:gd name="connsiteY51" fmla="*/ 365760 h 1745656"/>
                <a:gd name="connsiteX52" fmla="*/ 2313830 w 4345388"/>
                <a:gd name="connsiteY52" fmla="*/ 345882 h 1745656"/>
                <a:gd name="connsiteX53" fmla="*/ 2337684 w 4345388"/>
                <a:gd name="connsiteY53" fmla="*/ 314077 h 1745656"/>
                <a:gd name="connsiteX54" fmla="*/ 2345635 w 4345388"/>
                <a:gd name="connsiteY54" fmla="*/ 290223 h 1745656"/>
                <a:gd name="connsiteX55" fmla="*/ 2361538 w 4345388"/>
                <a:gd name="connsiteY55" fmla="*/ 258418 h 1745656"/>
                <a:gd name="connsiteX56" fmla="*/ 2365514 w 4345388"/>
                <a:gd name="connsiteY56" fmla="*/ 242515 h 1745656"/>
                <a:gd name="connsiteX57" fmla="*/ 2373465 w 4345388"/>
                <a:gd name="connsiteY57" fmla="*/ 222637 h 1745656"/>
                <a:gd name="connsiteX58" fmla="*/ 2377441 w 4345388"/>
                <a:gd name="connsiteY58" fmla="*/ 210710 h 1745656"/>
                <a:gd name="connsiteX59" fmla="*/ 2381416 w 4345388"/>
                <a:gd name="connsiteY59" fmla="*/ 421420 h 1745656"/>
                <a:gd name="connsiteX60" fmla="*/ 2385392 w 4345388"/>
                <a:gd name="connsiteY60" fmla="*/ 441298 h 1745656"/>
                <a:gd name="connsiteX61" fmla="*/ 2393343 w 4345388"/>
                <a:gd name="connsiteY61" fmla="*/ 453225 h 1745656"/>
                <a:gd name="connsiteX62" fmla="*/ 2413221 w 4345388"/>
                <a:gd name="connsiteY62" fmla="*/ 489006 h 1745656"/>
                <a:gd name="connsiteX63" fmla="*/ 2449002 w 4345388"/>
                <a:gd name="connsiteY63" fmla="*/ 477079 h 1745656"/>
                <a:gd name="connsiteX64" fmla="*/ 2468881 w 4345388"/>
                <a:gd name="connsiteY64" fmla="*/ 457200 h 1745656"/>
                <a:gd name="connsiteX65" fmla="*/ 2500686 w 4345388"/>
                <a:gd name="connsiteY65" fmla="*/ 417444 h 1745656"/>
                <a:gd name="connsiteX66" fmla="*/ 2512613 w 4345388"/>
                <a:gd name="connsiteY66" fmla="*/ 405517 h 1745656"/>
                <a:gd name="connsiteX67" fmla="*/ 2524540 w 4345388"/>
                <a:gd name="connsiteY67" fmla="*/ 413468 h 1745656"/>
                <a:gd name="connsiteX68" fmla="*/ 2532491 w 4345388"/>
                <a:gd name="connsiteY68" fmla="*/ 437322 h 1745656"/>
                <a:gd name="connsiteX69" fmla="*/ 2540442 w 4345388"/>
                <a:gd name="connsiteY69" fmla="*/ 457200 h 1745656"/>
                <a:gd name="connsiteX70" fmla="*/ 2544418 w 4345388"/>
                <a:gd name="connsiteY70" fmla="*/ 477079 h 1745656"/>
                <a:gd name="connsiteX71" fmla="*/ 2552369 w 4345388"/>
                <a:gd name="connsiteY71" fmla="*/ 492981 h 1745656"/>
                <a:gd name="connsiteX72" fmla="*/ 2560321 w 4345388"/>
                <a:gd name="connsiteY72" fmla="*/ 512860 h 1745656"/>
                <a:gd name="connsiteX73" fmla="*/ 2564296 w 4345388"/>
                <a:gd name="connsiteY73" fmla="*/ 528762 h 1745656"/>
                <a:gd name="connsiteX74" fmla="*/ 2576223 w 4345388"/>
                <a:gd name="connsiteY74" fmla="*/ 544665 h 1745656"/>
                <a:gd name="connsiteX75" fmla="*/ 2592126 w 4345388"/>
                <a:gd name="connsiteY75" fmla="*/ 568519 h 1745656"/>
                <a:gd name="connsiteX76" fmla="*/ 2604053 w 4345388"/>
                <a:gd name="connsiteY76" fmla="*/ 588397 h 1745656"/>
                <a:gd name="connsiteX77" fmla="*/ 2623931 w 4345388"/>
                <a:gd name="connsiteY77" fmla="*/ 580446 h 1745656"/>
                <a:gd name="connsiteX78" fmla="*/ 2643809 w 4345388"/>
                <a:gd name="connsiteY78" fmla="*/ 552616 h 1745656"/>
                <a:gd name="connsiteX79" fmla="*/ 2663687 w 4345388"/>
                <a:gd name="connsiteY79" fmla="*/ 516835 h 1745656"/>
                <a:gd name="connsiteX80" fmla="*/ 2679590 w 4345388"/>
                <a:gd name="connsiteY80" fmla="*/ 481054 h 1745656"/>
                <a:gd name="connsiteX81" fmla="*/ 2683566 w 4345388"/>
                <a:gd name="connsiteY81" fmla="*/ 469127 h 1745656"/>
                <a:gd name="connsiteX82" fmla="*/ 2691517 w 4345388"/>
                <a:gd name="connsiteY82" fmla="*/ 457200 h 1745656"/>
                <a:gd name="connsiteX83" fmla="*/ 2703444 w 4345388"/>
                <a:gd name="connsiteY83" fmla="*/ 425395 h 1745656"/>
                <a:gd name="connsiteX84" fmla="*/ 2711395 w 4345388"/>
                <a:gd name="connsiteY84" fmla="*/ 409493 h 1745656"/>
                <a:gd name="connsiteX85" fmla="*/ 2735249 w 4345388"/>
                <a:gd name="connsiteY85" fmla="*/ 461176 h 1745656"/>
                <a:gd name="connsiteX86" fmla="*/ 2755127 w 4345388"/>
                <a:gd name="connsiteY86" fmla="*/ 504908 h 1745656"/>
                <a:gd name="connsiteX87" fmla="*/ 2771030 w 4345388"/>
                <a:gd name="connsiteY87" fmla="*/ 556592 h 1745656"/>
                <a:gd name="connsiteX88" fmla="*/ 2775006 w 4345388"/>
                <a:gd name="connsiteY88" fmla="*/ 572494 h 1745656"/>
                <a:gd name="connsiteX89" fmla="*/ 2782957 w 4345388"/>
                <a:gd name="connsiteY89" fmla="*/ 588397 h 1745656"/>
                <a:gd name="connsiteX90" fmla="*/ 2802835 w 4345388"/>
                <a:gd name="connsiteY90" fmla="*/ 624178 h 1745656"/>
                <a:gd name="connsiteX91" fmla="*/ 2818738 w 4345388"/>
                <a:gd name="connsiteY91" fmla="*/ 640080 h 1745656"/>
                <a:gd name="connsiteX92" fmla="*/ 2830665 w 4345388"/>
                <a:gd name="connsiteY92" fmla="*/ 663934 h 1745656"/>
                <a:gd name="connsiteX93" fmla="*/ 2834641 w 4345388"/>
                <a:gd name="connsiteY93" fmla="*/ 679837 h 1745656"/>
                <a:gd name="connsiteX94" fmla="*/ 2846567 w 4345388"/>
                <a:gd name="connsiteY94" fmla="*/ 695740 h 1745656"/>
                <a:gd name="connsiteX95" fmla="*/ 2862470 w 4345388"/>
                <a:gd name="connsiteY95" fmla="*/ 743447 h 1745656"/>
                <a:gd name="connsiteX96" fmla="*/ 2866446 w 4345388"/>
                <a:gd name="connsiteY96" fmla="*/ 759350 h 1745656"/>
                <a:gd name="connsiteX97" fmla="*/ 2882348 w 4345388"/>
                <a:gd name="connsiteY97" fmla="*/ 795131 h 1745656"/>
                <a:gd name="connsiteX98" fmla="*/ 2886324 w 4345388"/>
                <a:gd name="connsiteY98" fmla="*/ 811034 h 1745656"/>
                <a:gd name="connsiteX99" fmla="*/ 2898251 w 4345388"/>
                <a:gd name="connsiteY99" fmla="*/ 834887 h 1745656"/>
                <a:gd name="connsiteX100" fmla="*/ 2910178 w 4345388"/>
                <a:gd name="connsiteY100" fmla="*/ 826936 h 1745656"/>
                <a:gd name="connsiteX101" fmla="*/ 2949934 w 4345388"/>
                <a:gd name="connsiteY101" fmla="*/ 751399 h 1745656"/>
                <a:gd name="connsiteX102" fmla="*/ 2957886 w 4345388"/>
                <a:gd name="connsiteY102" fmla="*/ 703691 h 1745656"/>
                <a:gd name="connsiteX103" fmla="*/ 2977764 w 4345388"/>
                <a:gd name="connsiteY103" fmla="*/ 663934 h 1745656"/>
                <a:gd name="connsiteX104" fmla="*/ 2981740 w 4345388"/>
                <a:gd name="connsiteY104" fmla="*/ 620202 h 1745656"/>
                <a:gd name="connsiteX105" fmla="*/ 3005594 w 4345388"/>
                <a:gd name="connsiteY105" fmla="*/ 576470 h 1745656"/>
                <a:gd name="connsiteX106" fmla="*/ 3025472 w 4345388"/>
                <a:gd name="connsiteY106" fmla="*/ 500933 h 1745656"/>
                <a:gd name="connsiteX107" fmla="*/ 3041374 w 4345388"/>
                <a:gd name="connsiteY107" fmla="*/ 421420 h 1745656"/>
                <a:gd name="connsiteX108" fmla="*/ 3049326 w 4345388"/>
                <a:gd name="connsiteY108" fmla="*/ 405517 h 1745656"/>
                <a:gd name="connsiteX109" fmla="*/ 3061253 w 4345388"/>
                <a:gd name="connsiteY109" fmla="*/ 365760 h 1745656"/>
                <a:gd name="connsiteX110" fmla="*/ 3085107 w 4345388"/>
                <a:gd name="connsiteY110" fmla="*/ 310101 h 1745656"/>
                <a:gd name="connsiteX111" fmla="*/ 3101009 w 4345388"/>
                <a:gd name="connsiteY111" fmla="*/ 349858 h 1745656"/>
                <a:gd name="connsiteX112" fmla="*/ 3104985 w 4345388"/>
                <a:gd name="connsiteY112" fmla="*/ 373712 h 1745656"/>
                <a:gd name="connsiteX113" fmla="*/ 3116912 w 4345388"/>
                <a:gd name="connsiteY113" fmla="*/ 429371 h 1745656"/>
                <a:gd name="connsiteX114" fmla="*/ 3136790 w 4345388"/>
                <a:gd name="connsiteY114" fmla="*/ 489006 h 1745656"/>
                <a:gd name="connsiteX115" fmla="*/ 3180522 w 4345388"/>
                <a:gd name="connsiteY115" fmla="*/ 652007 h 1745656"/>
                <a:gd name="connsiteX116" fmla="*/ 3196425 w 4345388"/>
                <a:gd name="connsiteY116" fmla="*/ 703691 h 1745656"/>
                <a:gd name="connsiteX117" fmla="*/ 3220279 w 4345388"/>
                <a:gd name="connsiteY117" fmla="*/ 807058 h 1745656"/>
                <a:gd name="connsiteX118" fmla="*/ 3248108 w 4345388"/>
                <a:gd name="connsiteY118" fmla="*/ 898498 h 1745656"/>
                <a:gd name="connsiteX119" fmla="*/ 3252084 w 4345388"/>
                <a:gd name="connsiteY119" fmla="*/ 926327 h 1745656"/>
                <a:gd name="connsiteX120" fmla="*/ 3267987 w 4345388"/>
                <a:gd name="connsiteY120" fmla="*/ 966084 h 1745656"/>
                <a:gd name="connsiteX121" fmla="*/ 3271962 w 4345388"/>
                <a:gd name="connsiteY121" fmla="*/ 978011 h 1745656"/>
                <a:gd name="connsiteX122" fmla="*/ 3283889 w 4345388"/>
                <a:gd name="connsiteY122" fmla="*/ 981987 h 1745656"/>
                <a:gd name="connsiteX123" fmla="*/ 3291841 w 4345388"/>
                <a:gd name="connsiteY123" fmla="*/ 974035 h 1745656"/>
                <a:gd name="connsiteX124" fmla="*/ 3307743 w 4345388"/>
                <a:gd name="connsiteY124" fmla="*/ 942230 h 1745656"/>
                <a:gd name="connsiteX125" fmla="*/ 3315694 w 4345388"/>
                <a:gd name="connsiteY125" fmla="*/ 918376 h 1745656"/>
                <a:gd name="connsiteX126" fmla="*/ 3335573 w 4345388"/>
                <a:gd name="connsiteY126" fmla="*/ 950181 h 1745656"/>
                <a:gd name="connsiteX127" fmla="*/ 3367378 w 4345388"/>
                <a:gd name="connsiteY127" fmla="*/ 1021743 h 1745656"/>
                <a:gd name="connsiteX128" fmla="*/ 3399183 w 4345388"/>
                <a:gd name="connsiteY128" fmla="*/ 1077402 h 1745656"/>
                <a:gd name="connsiteX129" fmla="*/ 3415086 w 4345388"/>
                <a:gd name="connsiteY129" fmla="*/ 1073427 h 1745656"/>
                <a:gd name="connsiteX130" fmla="*/ 3430988 w 4345388"/>
                <a:gd name="connsiteY130" fmla="*/ 1045597 h 1745656"/>
                <a:gd name="connsiteX131" fmla="*/ 3454842 w 4345388"/>
                <a:gd name="connsiteY131" fmla="*/ 993914 h 1745656"/>
                <a:gd name="connsiteX132" fmla="*/ 3478696 w 4345388"/>
                <a:gd name="connsiteY132" fmla="*/ 942230 h 1745656"/>
                <a:gd name="connsiteX133" fmla="*/ 3490623 w 4345388"/>
                <a:gd name="connsiteY133" fmla="*/ 938254 h 1745656"/>
                <a:gd name="connsiteX134" fmla="*/ 3522428 w 4345388"/>
                <a:gd name="connsiteY134" fmla="*/ 981987 h 1745656"/>
                <a:gd name="connsiteX135" fmla="*/ 3538331 w 4345388"/>
                <a:gd name="connsiteY135" fmla="*/ 1001865 h 1745656"/>
                <a:gd name="connsiteX136" fmla="*/ 3582063 w 4345388"/>
                <a:gd name="connsiteY136" fmla="*/ 1085354 h 1745656"/>
                <a:gd name="connsiteX137" fmla="*/ 3609893 w 4345388"/>
                <a:gd name="connsiteY137" fmla="*/ 1137037 h 1745656"/>
                <a:gd name="connsiteX138" fmla="*/ 3629771 w 4345388"/>
                <a:gd name="connsiteY138" fmla="*/ 1184745 h 1745656"/>
                <a:gd name="connsiteX139" fmla="*/ 3641698 w 4345388"/>
                <a:gd name="connsiteY139" fmla="*/ 1200647 h 1745656"/>
                <a:gd name="connsiteX140" fmla="*/ 3653625 w 4345388"/>
                <a:gd name="connsiteY140" fmla="*/ 1228477 h 1745656"/>
                <a:gd name="connsiteX141" fmla="*/ 3665552 w 4345388"/>
                <a:gd name="connsiteY141" fmla="*/ 1216550 h 1745656"/>
                <a:gd name="connsiteX142" fmla="*/ 3721211 w 4345388"/>
                <a:gd name="connsiteY142" fmla="*/ 1045597 h 1745656"/>
                <a:gd name="connsiteX143" fmla="*/ 3768919 w 4345388"/>
                <a:gd name="connsiteY143" fmla="*/ 882595 h 1745656"/>
                <a:gd name="connsiteX144" fmla="*/ 3776870 w 4345388"/>
                <a:gd name="connsiteY144" fmla="*/ 830912 h 1745656"/>
                <a:gd name="connsiteX145" fmla="*/ 3792773 w 4345388"/>
                <a:gd name="connsiteY145" fmla="*/ 795131 h 1745656"/>
                <a:gd name="connsiteX146" fmla="*/ 3800724 w 4345388"/>
                <a:gd name="connsiteY146" fmla="*/ 771277 h 1745656"/>
                <a:gd name="connsiteX147" fmla="*/ 3808675 w 4345388"/>
                <a:gd name="connsiteY147" fmla="*/ 735496 h 1745656"/>
                <a:gd name="connsiteX148" fmla="*/ 3824578 w 4345388"/>
                <a:gd name="connsiteY148" fmla="*/ 711642 h 1745656"/>
                <a:gd name="connsiteX149" fmla="*/ 3828554 w 4345388"/>
                <a:gd name="connsiteY149" fmla="*/ 723569 h 1745656"/>
                <a:gd name="connsiteX150" fmla="*/ 3836505 w 4345388"/>
                <a:gd name="connsiteY150" fmla="*/ 735496 h 1745656"/>
                <a:gd name="connsiteX151" fmla="*/ 3840481 w 4345388"/>
                <a:gd name="connsiteY151" fmla="*/ 763326 h 1745656"/>
                <a:gd name="connsiteX152" fmla="*/ 3884213 w 4345388"/>
                <a:gd name="connsiteY152" fmla="*/ 926327 h 1745656"/>
                <a:gd name="connsiteX153" fmla="*/ 3896140 w 4345388"/>
                <a:gd name="connsiteY153" fmla="*/ 958133 h 1745656"/>
                <a:gd name="connsiteX154" fmla="*/ 3904091 w 4345388"/>
                <a:gd name="connsiteY154" fmla="*/ 997889 h 1745656"/>
                <a:gd name="connsiteX155" fmla="*/ 3916018 w 4345388"/>
                <a:gd name="connsiteY155" fmla="*/ 1049573 h 1745656"/>
                <a:gd name="connsiteX156" fmla="*/ 3947823 w 4345388"/>
                <a:gd name="connsiteY156" fmla="*/ 1152940 h 1745656"/>
                <a:gd name="connsiteX157" fmla="*/ 3959750 w 4345388"/>
                <a:gd name="connsiteY157" fmla="*/ 1172818 h 1745656"/>
                <a:gd name="connsiteX158" fmla="*/ 3971677 w 4345388"/>
                <a:gd name="connsiteY158" fmla="*/ 1220526 h 1745656"/>
                <a:gd name="connsiteX159" fmla="*/ 3995531 w 4345388"/>
                <a:gd name="connsiteY159" fmla="*/ 1327868 h 1745656"/>
                <a:gd name="connsiteX160" fmla="*/ 4023361 w 4345388"/>
                <a:gd name="connsiteY160" fmla="*/ 1363649 h 1745656"/>
                <a:gd name="connsiteX161" fmla="*/ 4031312 w 4345388"/>
                <a:gd name="connsiteY161" fmla="*/ 1375576 h 1745656"/>
                <a:gd name="connsiteX162" fmla="*/ 4043239 w 4345388"/>
                <a:gd name="connsiteY162" fmla="*/ 1399430 h 1745656"/>
                <a:gd name="connsiteX163" fmla="*/ 4055166 w 4345388"/>
                <a:gd name="connsiteY163" fmla="*/ 1403406 h 1745656"/>
                <a:gd name="connsiteX164" fmla="*/ 4082995 w 4345388"/>
                <a:gd name="connsiteY164" fmla="*/ 1411357 h 1745656"/>
                <a:gd name="connsiteX165" fmla="*/ 4114801 w 4345388"/>
                <a:gd name="connsiteY165" fmla="*/ 1415333 h 1745656"/>
                <a:gd name="connsiteX166" fmla="*/ 4130703 w 4345388"/>
                <a:gd name="connsiteY166" fmla="*/ 1419308 h 1745656"/>
                <a:gd name="connsiteX167" fmla="*/ 4154557 w 4345388"/>
                <a:gd name="connsiteY167" fmla="*/ 1411357 h 1745656"/>
                <a:gd name="connsiteX168" fmla="*/ 4166484 w 4345388"/>
                <a:gd name="connsiteY168" fmla="*/ 1399430 h 1745656"/>
                <a:gd name="connsiteX169" fmla="*/ 4198289 w 4345388"/>
                <a:gd name="connsiteY169" fmla="*/ 1347747 h 1745656"/>
                <a:gd name="connsiteX170" fmla="*/ 4234070 w 4345388"/>
                <a:gd name="connsiteY170" fmla="*/ 1351722 h 1745656"/>
                <a:gd name="connsiteX171" fmla="*/ 4257924 w 4345388"/>
                <a:gd name="connsiteY171" fmla="*/ 1371600 h 1745656"/>
                <a:gd name="connsiteX172" fmla="*/ 4273827 w 4345388"/>
                <a:gd name="connsiteY172" fmla="*/ 1383527 h 1745656"/>
                <a:gd name="connsiteX173" fmla="*/ 4313583 w 4345388"/>
                <a:gd name="connsiteY173" fmla="*/ 1419308 h 1745656"/>
                <a:gd name="connsiteX174" fmla="*/ 4325510 w 4345388"/>
                <a:gd name="connsiteY174" fmla="*/ 1439187 h 1745656"/>
                <a:gd name="connsiteX175" fmla="*/ 4337437 w 4345388"/>
                <a:gd name="connsiteY175" fmla="*/ 1467016 h 1745656"/>
                <a:gd name="connsiteX176" fmla="*/ 4345388 w 4345388"/>
                <a:gd name="connsiteY17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16874 w 4345388"/>
                <a:gd name="connsiteY10" fmla="*/ 1009816 h 1745656"/>
                <a:gd name="connsiteX11" fmla="*/ 1828801 w 4345388"/>
                <a:gd name="connsiteY11" fmla="*/ 978011 h 1745656"/>
                <a:gd name="connsiteX12" fmla="*/ 1844703 w 4345388"/>
                <a:gd name="connsiteY12" fmla="*/ 950181 h 1745656"/>
                <a:gd name="connsiteX13" fmla="*/ 1848679 w 4345388"/>
                <a:gd name="connsiteY13" fmla="*/ 934279 h 1745656"/>
                <a:gd name="connsiteX14" fmla="*/ 1856630 w 4345388"/>
                <a:gd name="connsiteY14" fmla="*/ 918376 h 1745656"/>
                <a:gd name="connsiteX15" fmla="*/ 1864581 w 4345388"/>
                <a:gd name="connsiteY15" fmla="*/ 894522 h 1745656"/>
                <a:gd name="connsiteX16" fmla="*/ 1876508 w 4345388"/>
                <a:gd name="connsiteY16" fmla="*/ 870668 h 1745656"/>
                <a:gd name="connsiteX17" fmla="*/ 1884460 w 4345388"/>
                <a:gd name="connsiteY17" fmla="*/ 826936 h 1745656"/>
                <a:gd name="connsiteX18" fmla="*/ 1900362 w 4345388"/>
                <a:gd name="connsiteY18" fmla="*/ 775253 h 1745656"/>
                <a:gd name="connsiteX19" fmla="*/ 1904338 w 4345388"/>
                <a:gd name="connsiteY19" fmla="*/ 739472 h 1745656"/>
                <a:gd name="connsiteX20" fmla="*/ 1916265 w 4345388"/>
                <a:gd name="connsiteY20" fmla="*/ 608275 h 1745656"/>
                <a:gd name="connsiteX21" fmla="*/ 1924216 w 4345388"/>
                <a:gd name="connsiteY21" fmla="*/ 548640 h 1745656"/>
                <a:gd name="connsiteX22" fmla="*/ 1940119 w 4345388"/>
                <a:gd name="connsiteY22" fmla="*/ 492981 h 1745656"/>
                <a:gd name="connsiteX23" fmla="*/ 1956021 w 4345388"/>
                <a:gd name="connsiteY23" fmla="*/ 441298 h 1745656"/>
                <a:gd name="connsiteX24" fmla="*/ 1959997 w 4345388"/>
                <a:gd name="connsiteY24" fmla="*/ 417444 h 1745656"/>
                <a:gd name="connsiteX25" fmla="*/ 1963973 w 4345388"/>
                <a:gd name="connsiteY25" fmla="*/ 405517 h 1745656"/>
                <a:gd name="connsiteX26" fmla="*/ 1967948 w 4345388"/>
                <a:gd name="connsiteY26" fmla="*/ 357809 h 1745656"/>
                <a:gd name="connsiteX27" fmla="*/ 1979875 w 4345388"/>
                <a:gd name="connsiteY27" fmla="*/ 294199 h 1745656"/>
                <a:gd name="connsiteX28" fmla="*/ 1987827 w 4345388"/>
                <a:gd name="connsiteY28" fmla="*/ 214686 h 1745656"/>
                <a:gd name="connsiteX29" fmla="*/ 1995778 w 4345388"/>
                <a:gd name="connsiteY29" fmla="*/ 182880 h 1745656"/>
                <a:gd name="connsiteX30" fmla="*/ 1999754 w 4345388"/>
                <a:gd name="connsiteY30" fmla="*/ 163002 h 1745656"/>
                <a:gd name="connsiteX31" fmla="*/ 2003729 w 4345388"/>
                <a:gd name="connsiteY31" fmla="*/ 123246 h 1745656"/>
                <a:gd name="connsiteX32" fmla="*/ 2015656 w 4345388"/>
                <a:gd name="connsiteY32" fmla="*/ 79514 h 1745656"/>
                <a:gd name="connsiteX33" fmla="*/ 2023607 w 4345388"/>
                <a:gd name="connsiteY33" fmla="*/ 59635 h 1745656"/>
                <a:gd name="connsiteX34" fmla="*/ 2055413 w 4345388"/>
                <a:gd name="connsiteY34" fmla="*/ 3976 h 1745656"/>
                <a:gd name="connsiteX35" fmla="*/ 2075291 w 4345388"/>
                <a:gd name="connsiteY35" fmla="*/ 0 h 1745656"/>
                <a:gd name="connsiteX36" fmla="*/ 2083242 w 4345388"/>
                <a:gd name="connsiteY36" fmla="*/ 15903 h 1745656"/>
                <a:gd name="connsiteX37" fmla="*/ 2087218 w 4345388"/>
                <a:gd name="connsiteY37" fmla="*/ 31806 h 1745656"/>
                <a:gd name="connsiteX38" fmla="*/ 2099145 w 4345388"/>
                <a:gd name="connsiteY38" fmla="*/ 79514 h 1745656"/>
                <a:gd name="connsiteX39" fmla="*/ 2103121 w 4345388"/>
                <a:gd name="connsiteY39" fmla="*/ 123246 h 1745656"/>
                <a:gd name="connsiteX40" fmla="*/ 2115047 w 4345388"/>
                <a:gd name="connsiteY40" fmla="*/ 186856 h 1745656"/>
                <a:gd name="connsiteX41" fmla="*/ 2119023 w 4345388"/>
                <a:gd name="connsiteY41" fmla="*/ 198783 h 1745656"/>
                <a:gd name="connsiteX42" fmla="*/ 2134926 w 4345388"/>
                <a:gd name="connsiteY42" fmla="*/ 250467 h 1745656"/>
                <a:gd name="connsiteX43" fmla="*/ 2138901 w 4345388"/>
                <a:gd name="connsiteY43" fmla="*/ 262394 h 1745656"/>
                <a:gd name="connsiteX44" fmla="*/ 2142877 w 4345388"/>
                <a:gd name="connsiteY44" fmla="*/ 286247 h 1745656"/>
                <a:gd name="connsiteX45" fmla="*/ 2146853 w 4345388"/>
                <a:gd name="connsiteY45" fmla="*/ 318053 h 1745656"/>
                <a:gd name="connsiteX46" fmla="*/ 2158780 w 4345388"/>
                <a:gd name="connsiteY46" fmla="*/ 353834 h 1745656"/>
                <a:gd name="connsiteX47" fmla="*/ 2170707 w 4345388"/>
                <a:gd name="connsiteY47" fmla="*/ 377687 h 1745656"/>
                <a:gd name="connsiteX48" fmla="*/ 2182634 w 4345388"/>
                <a:gd name="connsiteY48" fmla="*/ 381663 h 1745656"/>
                <a:gd name="connsiteX49" fmla="*/ 2274074 w 4345388"/>
                <a:gd name="connsiteY49" fmla="*/ 377687 h 1745656"/>
                <a:gd name="connsiteX50" fmla="*/ 2289976 w 4345388"/>
                <a:gd name="connsiteY50" fmla="*/ 365760 h 1745656"/>
                <a:gd name="connsiteX51" fmla="*/ 2313830 w 4345388"/>
                <a:gd name="connsiteY51" fmla="*/ 345882 h 1745656"/>
                <a:gd name="connsiteX52" fmla="*/ 2337684 w 4345388"/>
                <a:gd name="connsiteY52" fmla="*/ 314077 h 1745656"/>
                <a:gd name="connsiteX53" fmla="*/ 2345635 w 4345388"/>
                <a:gd name="connsiteY53" fmla="*/ 290223 h 1745656"/>
                <a:gd name="connsiteX54" fmla="*/ 2361538 w 4345388"/>
                <a:gd name="connsiteY54" fmla="*/ 258418 h 1745656"/>
                <a:gd name="connsiteX55" fmla="*/ 2365514 w 4345388"/>
                <a:gd name="connsiteY55" fmla="*/ 242515 h 1745656"/>
                <a:gd name="connsiteX56" fmla="*/ 2373465 w 4345388"/>
                <a:gd name="connsiteY56" fmla="*/ 222637 h 1745656"/>
                <a:gd name="connsiteX57" fmla="*/ 2377441 w 4345388"/>
                <a:gd name="connsiteY57" fmla="*/ 210710 h 1745656"/>
                <a:gd name="connsiteX58" fmla="*/ 2381416 w 4345388"/>
                <a:gd name="connsiteY58" fmla="*/ 421420 h 1745656"/>
                <a:gd name="connsiteX59" fmla="*/ 2385392 w 4345388"/>
                <a:gd name="connsiteY59" fmla="*/ 441298 h 1745656"/>
                <a:gd name="connsiteX60" fmla="*/ 2393343 w 4345388"/>
                <a:gd name="connsiteY60" fmla="*/ 453225 h 1745656"/>
                <a:gd name="connsiteX61" fmla="*/ 2413221 w 4345388"/>
                <a:gd name="connsiteY61" fmla="*/ 489006 h 1745656"/>
                <a:gd name="connsiteX62" fmla="*/ 2449002 w 4345388"/>
                <a:gd name="connsiteY62" fmla="*/ 477079 h 1745656"/>
                <a:gd name="connsiteX63" fmla="*/ 2468881 w 4345388"/>
                <a:gd name="connsiteY63" fmla="*/ 457200 h 1745656"/>
                <a:gd name="connsiteX64" fmla="*/ 2500686 w 4345388"/>
                <a:gd name="connsiteY64" fmla="*/ 417444 h 1745656"/>
                <a:gd name="connsiteX65" fmla="*/ 2512613 w 4345388"/>
                <a:gd name="connsiteY65" fmla="*/ 405517 h 1745656"/>
                <a:gd name="connsiteX66" fmla="*/ 2524540 w 4345388"/>
                <a:gd name="connsiteY66" fmla="*/ 413468 h 1745656"/>
                <a:gd name="connsiteX67" fmla="*/ 2532491 w 4345388"/>
                <a:gd name="connsiteY67" fmla="*/ 437322 h 1745656"/>
                <a:gd name="connsiteX68" fmla="*/ 2540442 w 4345388"/>
                <a:gd name="connsiteY68" fmla="*/ 457200 h 1745656"/>
                <a:gd name="connsiteX69" fmla="*/ 2544418 w 4345388"/>
                <a:gd name="connsiteY69" fmla="*/ 477079 h 1745656"/>
                <a:gd name="connsiteX70" fmla="*/ 2552369 w 4345388"/>
                <a:gd name="connsiteY70" fmla="*/ 492981 h 1745656"/>
                <a:gd name="connsiteX71" fmla="*/ 2560321 w 4345388"/>
                <a:gd name="connsiteY71" fmla="*/ 512860 h 1745656"/>
                <a:gd name="connsiteX72" fmla="*/ 2564296 w 4345388"/>
                <a:gd name="connsiteY72" fmla="*/ 528762 h 1745656"/>
                <a:gd name="connsiteX73" fmla="*/ 2576223 w 4345388"/>
                <a:gd name="connsiteY73" fmla="*/ 544665 h 1745656"/>
                <a:gd name="connsiteX74" fmla="*/ 2592126 w 4345388"/>
                <a:gd name="connsiteY74" fmla="*/ 568519 h 1745656"/>
                <a:gd name="connsiteX75" fmla="*/ 2604053 w 4345388"/>
                <a:gd name="connsiteY75" fmla="*/ 588397 h 1745656"/>
                <a:gd name="connsiteX76" fmla="*/ 2623931 w 4345388"/>
                <a:gd name="connsiteY76" fmla="*/ 580446 h 1745656"/>
                <a:gd name="connsiteX77" fmla="*/ 2643809 w 4345388"/>
                <a:gd name="connsiteY77" fmla="*/ 552616 h 1745656"/>
                <a:gd name="connsiteX78" fmla="*/ 2663687 w 4345388"/>
                <a:gd name="connsiteY78" fmla="*/ 516835 h 1745656"/>
                <a:gd name="connsiteX79" fmla="*/ 2679590 w 4345388"/>
                <a:gd name="connsiteY79" fmla="*/ 481054 h 1745656"/>
                <a:gd name="connsiteX80" fmla="*/ 2683566 w 4345388"/>
                <a:gd name="connsiteY80" fmla="*/ 469127 h 1745656"/>
                <a:gd name="connsiteX81" fmla="*/ 2691517 w 4345388"/>
                <a:gd name="connsiteY81" fmla="*/ 457200 h 1745656"/>
                <a:gd name="connsiteX82" fmla="*/ 2703444 w 4345388"/>
                <a:gd name="connsiteY82" fmla="*/ 425395 h 1745656"/>
                <a:gd name="connsiteX83" fmla="*/ 2711395 w 4345388"/>
                <a:gd name="connsiteY83" fmla="*/ 409493 h 1745656"/>
                <a:gd name="connsiteX84" fmla="*/ 2735249 w 4345388"/>
                <a:gd name="connsiteY84" fmla="*/ 461176 h 1745656"/>
                <a:gd name="connsiteX85" fmla="*/ 2755127 w 4345388"/>
                <a:gd name="connsiteY85" fmla="*/ 504908 h 1745656"/>
                <a:gd name="connsiteX86" fmla="*/ 2771030 w 4345388"/>
                <a:gd name="connsiteY86" fmla="*/ 556592 h 1745656"/>
                <a:gd name="connsiteX87" fmla="*/ 2775006 w 4345388"/>
                <a:gd name="connsiteY87" fmla="*/ 572494 h 1745656"/>
                <a:gd name="connsiteX88" fmla="*/ 2782957 w 4345388"/>
                <a:gd name="connsiteY88" fmla="*/ 588397 h 1745656"/>
                <a:gd name="connsiteX89" fmla="*/ 2802835 w 4345388"/>
                <a:gd name="connsiteY89" fmla="*/ 624178 h 1745656"/>
                <a:gd name="connsiteX90" fmla="*/ 2818738 w 4345388"/>
                <a:gd name="connsiteY90" fmla="*/ 640080 h 1745656"/>
                <a:gd name="connsiteX91" fmla="*/ 2830665 w 4345388"/>
                <a:gd name="connsiteY91" fmla="*/ 663934 h 1745656"/>
                <a:gd name="connsiteX92" fmla="*/ 2834641 w 4345388"/>
                <a:gd name="connsiteY92" fmla="*/ 679837 h 1745656"/>
                <a:gd name="connsiteX93" fmla="*/ 2846567 w 4345388"/>
                <a:gd name="connsiteY93" fmla="*/ 695740 h 1745656"/>
                <a:gd name="connsiteX94" fmla="*/ 2862470 w 4345388"/>
                <a:gd name="connsiteY94" fmla="*/ 743447 h 1745656"/>
                <a:gd name="connsiteX95" fmla="*/ 2866446 w 4345388"/>
                <a:gd name="connsiteY95" fmla="*/ 759350 h 1745656"/>
                <a:gd name="connsiteX96" fmla="*/ 2882348 w 4345388"/>
                <a:gd name="connsiteY96" fmla="*/ 795131 h 1745656"/>
                <a:gd name="connsiteX97" fmla="*/ 2886324 w 4345388"/>
                <a:gd name="connsiteY97" fmla="*/ 811034 h 1745656"/>
                <a:gd name="connsiteX98" fmla="*/ 2898251 w 4345388"/>
                <a:gd name="connsiteY98" fmla="*/ 834887 h 1745656"/>
                <a:gd name="connsiteX99" fmla="*/ 2910178 w 4345388"/>
                <a:gd name="connsiteY99" fmla="*/ 826936 h 1745656"/>
                <a:gd name="connsiteX100" fmla="*/ 2949934 w 4345388"/>
                <a:gd name="connsiteY100" fmla="*/ 751399 h 1745656"/>
                <a:gd name="connsiteX101" fmla="*/ 2957886 w 4345388"/>
                <a:gd name="connsiteY101" fmla="*/ 703691 h 1745656"/>
                <a:gd name="connsiteX102" fmla="*/ 2977764 w 4345388"/>
                <a:gd name="connsiteY102" fmla="*/ 663934 h 1745656"/>
                <a:gd name="connsiteX103" fmla="*/ 2981740 w 4345388"/>
                <a:gd name="connsiteY103" fmla="*/ 620202 h 1745656"/>
                <a:gd name="connsiteX104" fmla="*/ 3005594 w 4345388"/>
                <a:gd name="connsiteY104" fmla="*/ 576470 h 1745656"/>
                <a:gd name="connsiteX105" fmla="*/ 3025472 w 4345388"/>
                <a:gd name="connsiteY105" fmla="*/ 500933 h 1745656"/>
                <a:gd name="connsiteX106" fmla="*/ 3041374 w 4345388"/>
                <a:gd name="connsiteY106" fmla="*/ 421420 h 1745656"/>
                <a:gd name="connsiteX107" fmla="*/ 3049326 w 4345388"/>
                <a:gd name="connsiteY107" fmla="*/ 405517 h 1745656"/>
                <a:gd name="connsiteX108" fmla="*/ 3061253 w 4345388"/>
                <a:gd name="connsiteY108" fmla="*/ 365760 h 1745656"/>
                <a:gd name="connsiteX109" fmla="*/ 3085107 w 4345388"/>
                <a:gd name="connsiteY109" fmla="*/ 310101 h 1745656"/>
                <a:gd name="connsiteX110" fmla="*/ 3101009 w 4345388"/>
                <a:gd name="connsiteY110" fmla="*/ 349858 h 1745656"/>
                <a:gd name="connsiteX111" fmla="*/ 3104985 w 4345388"/>
                <a:gd name="connsiteY111" fmla="*/ 373712 h 1745656"/>
                <a:gd name="connsiteX112" fmla="*/ 3116912 w 4345388"/>
                <a:gd name="connsiteY112" fmla="*/ 429371 h 1745656"/>
                <a:gd name="connsiteX113" fmla="*/ 3136790 w 4345388"/>
                <a:gd name="connsiteY113" fmla="*/ 489006 h 1745656"/>
                <a:gd name="connsiteX114" fmla="*/ 3180522 w 4345388"/>
                <a:gd name="connsiteY114" fmla="*/ 652007 h 1745656"/>
                <a:gd name="connsiteX115" fmla="*/ 3196425 w 4345388"/>
                <a:gd name="connsiteY115" fmla="*/ 703691 h 1745656"/>
                <a:gd name="connsiteX116" fmla="*/ 3220279 w 4345388"/>
                <a:gd name="connsiteY116" fmla="*/ 807058 h 1745656"/>
                <a:gd name="connsiteX117" fmla="*/ 3248108 w 4345388"/>
                <a:gd name="connsiteY117" fmla="*/ 898498 h 1745656"/>
                <a:gd name="connsiteX118" fmla="*/ 3252084 w 4345388"/>
                <a:gd name="connsiteY118" fmla="*/ 926327 h 1745656"/>
                <a:gd name="connsiteX119" fmla="*/ 3267987 w 4345388"/>
                <a:gd name="connsiteY119" fmla="*/ 966084 h 1745656"/>
                <a:gd name="connsiteX120" fmla="*/ 3271962 w 4345388"/>
                <a:gd name="connsiteY120" fmla="*/ 978011 h 1745656"/>
                <a:gd name="connsiteX121" fmla="*/ 3283889 w 4345388"/>
                <a:gd name="connsiteY121" fmla="*/ 981987 h 1745656"/>
                <a:gd name="connsiteX122" fmla="*/ 3291841 w 4345388"/>
                <a:gd name="connsiteY122" fmla="*/ 974035 h 1745656"/>
                <a:gd name="connsiteX123" fmla="*/ 3307743 w 4345388"/>
                <a:gd name="connsiteY123" fmla="*/ 942230 h 1745656"/>
                <a:gd name="connsiteX124" fmla="*/ 3315694 w 4345388"/>
                <a:gd name="connsiteY124" fmla="*/ 918376 h 1745656"/>
                <a:gd name="connsiteX125" fmla="*/ 3335573 w 4345388"/>
                <a:gd name="connsiteY125" fmla="*/ 950181 h 1745656"/>
                <a:gd name="connsiteX126" fmla="*/ 3367378 w 4345388"/>
                <a:gd name="connsiteY126" fmla="*/ 1021743 h 1745656"/>
                <a:gd name="connsiteX127" fmla="*/ 3399183 w 4345388"/>
                <a:gd name="connsiteY127" fmla="*/ 1077402 h 1745656"/>
                <a:gd name="connsiteX128" fmla="*/ 3415086 w 4345388"/>
                <a:gd name="connsiteY128" fmla="*/ 1073427 h 1745656"/>
                <a:gd name="connsiteX129" fmla="*/ 3430988 w 4345388"/>
                <a:gd name="connsiteY129" fmla="*/ 1045597 h 1745656"/>
                <a:gd name="connsiteX130" fmla="*/ 3454842 w 4345388"/>
                <a:gd name="connsiteY130" fmla="*/ 993914 h 1745656"/>
                <a:gd name="connsiteX131" fmla="*/ 3478696 w 4345388"/>
                <a:gd name="connsiteY131" fmla="*/ 942230 h 1745656"/>
                <a:gd name="connsiteX132" fmla="*/ 3490623 w 4345388"/>
                <a:gd name="connsiteY132" fmla="*/ 938254 h 1745656"/>
                <a:gd name="connsiteX133" fmla="*/ 3522428 w 4345388"/>
                <a:gd name="connsiteY133" fmla="*/ 981987 h 1745656"/>
                <a:gd name="connsiteX134" fmla="*/ 3538331 w 4345388"/>
                <a:gd name="connsiteY134" fmla="*/ 1001865 h 1745656"/>
                <a:gd name="connsiteX135" fmla="*/ 3582063 w 4345388"/>
                <a:gd name="connsiteY135" fmla="*/ 1085354 h 1745656"/>
                <a:gd name="connsiteX136" fmla="*/ 3609893 w 4345388"/>
                <a:gd name="connsiteY136" fmla="*/ 1137037 h 1745656"/>
                <a:gd name="connsiteX137" fmla="*/ 3629771 w 4345388"/>
                <a:gd name="connsiteY137" fmla="*/ 1184745 h 1745656"/>
                <a:gd name="connsiteX138" fmla="*/ 3641698 w 4345388"/>
                <a:gd name="connsiteY138" fmla="*/ 1200647 h 1745656"/>
                <a:gd name="connsiteX139" fmla="*/ 3653625 w 4345388"/>
                <a:gd name="connsiteY139" fmla="*/ 1228477 h 1745656"/>
                <a:gd name="connsiteX140" fmla="*/ 3665552 w 4345388"/>
                <a:gd name="connsiteY140" fmla="*/ 1216550 h 1745656"/>
                <a:gd name="connsiteX141" fmla="*/ 3721211 w 4345388"/>
                <a:gd name="connsiteY141" fmla="*/ 1045597 h 1745656"/>
                <a:gd name="connsiteX142" fmla="*/ 3768919 w 4345388"/>
                <a:gd name="connsiteY142" fmla="*/ 882595 h 1745656"/>
                <a:gd name="connsiteX143" fmla="*/ 3776870 w 4345388"/>
                <a:gd name="connsiteY143" fmla="*/ 830912 h 1745656"/>
                <a:gd name="connsiteX144" fmla="*/ 3792773 w 4345388"/>
                <a:gd name="connsiteY144" fmla="*/ 795131 h 1745656"/>
                <a:gd name="connsiteX145" fmla="*/ 3800724 w 4345388"/>
                <a:gd name="connsiteY145" fmla="*/ 771277 h 1745656"/>
                <a:gd name="connsiteX146" fmla="*/ 3808675 w 4345388"/>
                <a:gd name="connsiteY146" fmla="*/ 735496 h 1745656"/>
                <a:gd name="connsiteX147" fmla="*/ 3824578 w 4345388"/>
                <a:gd name="connsiteY147" fmla="*/ 711642 h 1745656"/>
                <a:gd name="connsiteX148" fmla="*/ 3828554 w 4345388"/>
                <a:gd name="connsiteY148" fmla="*/ 723569 h 1745656"/>
                <a:gd name="connsiteX149" fmla="*/ 3836505 w 4345388"/>
                <a:gd name="connsiteY149" fmla="*/ 735496 h 1745656"/>
                <a:gd name="connsiteX150" fmla="*/ 3840481 w 4345388"/>
                <a:gd name="connsiteY150" fmla="*/ 763326 h 1745656"/>
                <a:gd name="connsiteX151" fmla="*/ 3884213 w 4345388"/>
                <a:gd name="connsiteY151" fmla="*/ 926327 h 1745656"/>
                <a:gd name="connsiteX152" fmla="*/ 3896140 w 4345388"/>
                <a:gd name="connsiteY152" fmla="*/ 958133 h 1745656"/>
                <a:gd name="connsiteX153" fmla="*/ 3904091 w 4345388"/>
                <a:gd name="connsiteY153" fmla="*/ 997889 h 1745656"/>
                <a:gd name="connsiteX154" fmla="*/ 3916018 w 4345388"/>
                <a:gd name="connsiteY154" fmla="*/ 1049573 h 1745656"/>
                <a:gd name="connsiteX155" fmla="*/ 3947823 w 4345388"/>
                <a:gd name="connsiteY155" fmla="*/ 1152940 h 1745656"/>
                <a:gd name="connsiteX156" fmla="*/ 3959750 w 4345388"/>
                <a:gd name="connsiteY156" fmla="*/ 1172818 h 1745656"/>
                <a:gd name="connsiteX157" fmla="*/ 3971677 w 4345388"/>
                <a:gd name="connsiteY157" fmla="*/ 1220526 h 1745656"/>
                <a:gd name="connsiteX158" fmla="*/ 3995531 w 4345388"/>
                <a:gd name="connsiteY158" fmla="*/ 1327868 h 1745656"/>
                <a:gd name="connsiteX159" fmla="*/ 4023361 w 4345388"/>
                <a:gd name="connsiteY159" fmla="*/ 1363649 h 1745656"/>
                <a:gd name="connsiteX160" fmla="*/ 4031312 w 4345388"/>
                <a:gd name="connsiteY160" fmla="*/ 1375576 h 1745656"/>
                <a:gd name="connsiteX161" fmla="*/ 4043239 w 4345388"/>
                <a:gd name="connsiteY161" fmla="*/ 1399430 h 1745656"/>
                <a:gd name="connsiteX162" fmla="*/ 4055166 w 4345388"/>
                <a:gd name="connsiteY162" fmla="*/ 1403406 h 1745656"/>
                <a:gd name="connsiteX163" fmla="*/ 4082995 w 4345388"/>
                <a:gd name="connsiteY163" fmla="*/ 1411357 h 1745656"/>
                <a:gd name="connsiteX164" fmla="*/ 4114801 w 4345388"/>
                <a:gd name="connsiteY164" fmla="*/ 1415333 h 1745656"/>
                <a:gd name="connsiteX165" fmla="*/ 4130703 w 4345388"/>
                <a:gd name="connsiteY165" fmla="*/ 1419308 h 1745656"/>
                <a:gd name="connsiteX166" fmla="*/ 4154557 w 4345388"/>
                <a:gd name="connsiteY166" fmla="*/ 1411357 h 1745656"/>
                <a:gd name="connsiteX167" fmla="*/ 4166484 w 4345388"/>
                <a:gd name="connsiteY167" fmla="*/ 1399430 h 1745656"/>
                <a:gd name="connsiteX168" fmla="*/ 4198289 w 4345388"/>
                <a:gd name="connsiteY168" fmla="*/ 1347747 h 1745656"/>
                <a:gd name="connsiteX169" fmla="*/ 4234070 w 4345388"/>
                <a:gd name="connsiteY169" fmla="*/ 1351722 h 1745656"/>
                <a:gd name="connsiteX170" fmla="*/ 4257924 w 4345388"/>
                <a:gd name="connsiteY170" fmla="*/ 1371600 h 1745656"/>
                <a:gd name="connsiteX171" fmla="*/ 4273827 w 4345388"/>
                <a:gd name="connsiteY171" fmla="*/ 1383527 h 1745656"/>
                <a:gd name="connsiteX172" fmla="*/ 4313583 w 4345388"/>
                <a:gd name="connsiteY172" fmla="*/ 1419308 h 1745656"/>
                <a:gd name="connsiteX173" fmla="*/ 4325510 w 4345388"/>
                <a:gd name="connsiteY173" fmla="*/ 1439187 h 1745656"/>
                <a:gd name="connsiteX174" fmla="*/ 4337437 w 4345388"/>
                <a:gd name="connsiteY174" fmla="*/ 1467016 h 1745656"/>
                <a:gd name="connsiteX175" fmla="*/ 4345388 w 4345388"/>
                <a:gd name="connsiteY17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48679 w 4345388"/>
                <a:gd name="connsiteY12" fmla="*/ 934279 h 1745656"/>
                <a:gd name="connsiteX13" fmla="*/ 1856630 w 4345388"/>
                <a:gd name="connsiteY13" fmla="*/ 918376 h 1745656"/>
                <a:gd name="connsiteX14" fmla="*/ 1864581 w 4345388"/>
                <a:gd name="connsiteY14" fmla="*/ 894522 h 1745656"/>
                <a:gd name="connsiteX15" fmla="*/ 1876508 w 4345388"/>
                <a:gd name="connsiteY15" fmla="*/ 870668 h 1745656"/>
                <a:gd name="connsiteX16" fmla="*/ 1884460 w 4345388"/>
                <a:gd name="connsiteY16" fmla="*/ 826936 h 1745656"/>
                <a:gd name="connsiteX17" fmla="*/ 1900362 w 4345388"/>
                <a:gd name="connsiteY17" fmla="*/ 775253 h 1745656"/>
                <a:gd name="connsiteX18" fmla="*/ 1904338 w 4345388"/>
                <a:gd name="connsiteY18" fmla="*/ 739472 h 1745656"/>
                <a:gd name="connsiteX19" fmla="*/ 1916265 w 4345388"/>
                <a:gd name="connsiteY19" fmla="*/ 608275 h 1745656"/>
                <a:gd name="connsiteX20" fmla="*/ 1924216 w 4345388"/>
                <a:gd name="connsiteY20" fmla="*/ 548640 h 1745656"/>
                <a:gd name="connsiteX21" fmla="*/ 1940119 w 4345388"/>
                <a:gd name="connsiteY21" fmla="*/ 492981 h 1745656"/>
                <a:gd name="connsiteX22" fmla="*/ 1956021 w 4345388"/>
                <a:gd name="connsiteY22" fmla="*/ 441298 h 1745656"/>
                <a:gd name="connsiteX23" fmla="*/ 1959997 w 4345388"/>
                <a:gd name="connsiteY23" fmla="*/ 417444 h 1745656"/>
                <a:gd name="connsiteX24" fmla="*/ 1963973 w 4345388"/>
                <a:gd name="connsiteY24" fmla="*/ 405517 h 1745656"/>
                <a:gd name="connsiteX25" fmla="*/ 1967948 w 4345388"/>
                <a:gd name="connsiteY25" fmla="*/ 357809 h 1745656"/>
                <a:gd name="connsiteX26" fmla="*/ 1979875 w 4345388"/>
                <a:gd name="connsiteY26" fmla="*/ 294199 h 1745656"/>
                <a:gd name="connsiteX27" fmla="*/ 1987827 w 4345388"/>
                <a:gd name="connsiteY27" fmla="*/ 214686 h 1745656"/>
                <a:gd name="connsiteX28" fmla="*/ 1995778 w 4345388"/>
                <a:gd name="connsiteY28" fmla="*/ 182880 h 1745656"/>
                <a:gd name="connsiteX29" fmla="*/ 1999754 w 4345388"/>
                <a:gd name="connsiteY29" fmla="*/ 163002 h 1745656"/>
                <a:gd name="connsiteX30" fmla="*/ 2003729 w 4345388"/>
                <a:gd name="connsiteY30" fmla="*/ 123246 h 1745656"/>
                <a:gd name="connsiteX31" fmla="*/ 2015656 w 4345388"/>
                <a:gd name="connsiteY31" fmla="*/ 79514 h 1745656"/>
                <a:gd name="connsiteX32" fmla="*/ 2023607 w 4345388"/>
                <a:gd name="connsiteY32" fmla="*/ 59635 h 1745656"/>
                <a:gd name="connsiteX33" fmla="*/ 2055413 w 4345388"/>
                <a:gd name="connsiteY33" fmla="*/ 3976 h 1745656"/>
                <a:gd name="connsiteX34" fmla="*/ 2075291 w 4345388"/>
                <a:gd name="connsiteY34" fmla="*/ 0 h 1745656"/>
                <a:gd name="connsiteX35" fmla="*/ 2083242 w 4345388"/>
                <a:gd name="connsiteY35" fmla="*/ 15903 h 1745656"/>
                <a:gd name="connsiteX36" fmla="*/ 2087218 w 4345388"/>
                <a:gd name="connsiteY36" fmla="*/ 31806 h 1745656"/>
                <a:gd name="connsiteX37" fmla="*/ 2099145 w 4345388"/>
                <a:gd name="connsiteY37" fmla="*/ 79514 h 1745656"/>
                <a:gd name="connsiteX38" fmla="*/ 2103121 w 4345388"/>
                <a:gd name="connsiteY38" fmla="*/ 123246 h 1745656"/>
                <a:gd name="connsiteX39" fmla="*/ 2115047 w 4345388"/>
                <a:gd name="connsiteY39" fmla="*/ 186856 h 1745656"/>
                <a:gd name="connsiteX40" fmla="*/ 2119023 w 4345388"/>
                <a:gd name="connsiteY40" fmla="*/ 198783 h 1745656"/>
                <a:gd name="connsiteX41" fmla="*/ 2134926 w 4345388"/>
                <a:gd name="connsiteY41" fmla="*/ 250467 h 1745656"/>
                <a:gd name="connsiteX42" fmla="*/ 2138901 w 4345388"/>
                <a:gd name="connsiteY42" fmla="*/ 262394 h 1745656"/>
                <a:gd name="connsiteX43" fmla="*/ 2142877 w 4345388"/>
                <a:gd name="connsiteY43" fmla="*/ 286247 h 1745656"/>
                <a:gd name="connsiteX44" fmla="*/ 2146853 w 4345388"/>
                <a:gd name="connsiteY44" fmla="*/ 318053 h 1745656"/>
                <a:gd name="connsiteX45" fmla="*/ 2158780 w 4345388"/>
                <a:gd name="connsiteY45" fmla="*/ 353834 h 1745656"/>
                <a:gd name="connsiteX46" fmla="*/ 2170707 w 4345388"/>
                <a:gd name="connsiteY46" fmla="*/ 377687 h 1745656"/>
                <a:gd name="connsiteX47" fmla="*/ 2182634 w 4345388"/>
                <a:gd name="connsiteY47" fmla="*/ 381663 h 1745656"/>
                <a:gd name="connsiteX48" fmla="*/ 2274074 w 4345388"/>
                <a:gd name="connsiteY48" fmla="*/ 377687 h 1745656"/>
                <a:gd name="connsiteX49" fmla="*/ 2289976 w 4345388"/>
                <a:gd name="connsiteY49" fmla="*/ 365760 h 1745656"/>
                <a:gd name="connsiteX50" fmla="*/ 2313830 w 4345388"/>
                <a:gd name="connsiteY50" fmla="*/ 345882 h 1745656"/>
                <a:gd name="connsiteX51" fmla="*/ 2337684 w 4345388"/>
                <a:gd name="connsiteY51" fmla="*/ 314077 h 1745656"/>
                <a:gd name="connsiteX52" fmla="*/ 2345635 w 4345388"/>
                <a:gd name="connsiteY52" fmla="*/ 290223 h 1745656"/>
                <a:gd name="connsiteX53" fmla="*/ 2361538 w 4345388"/>
                <a:gd name="connsiteY53" fmla="*/ 258418 h 1745656"/>
                <a:gd name="connsiteX54" fmla="*/ 2365514 w 4345388"/>
                <a:gd name="connsiteY54" fmla="*/ 242515 h 1745656"/>
                <a:gd name="connsiteX55" fmla="*/ 2373465 w 4345388"/>
                <a:gd name="connsiteY55" fmla="*/ 222637 h 1745656"/>
                <a:gd name="connsiteX56" fmla="*/ 2377441 w 4345388"/>
                <a:gd name="connsiteY56" fmla="*/ 210710 h 1745656"/>
                <a:gd name="connsiteX57" fmla="*/ 2381416 w 4345388"/>
                <a:gd name="connsiteY57" fmla="*/ 421420 h 1745656"/>
                <a:gd name="connsiteX58" fmla="*/ 2385392 w 4345388"/>
                <a:gd name="connsiteY58" fmla="*/ 441298 h 1745656"/>
                <a:gd name="connsiteX59" fmla="*/ 2393343 w 4345388"/>
                <a:gd name="connsiteY59" fmla="*/ 453225 h 1745656"/>
                <a:gd name="connsiteX60" fmla="*/ 2413221 w 4345388"/>
                <a:gd name="connsiteY60" fmla="*/ 489006 h 1745656"/>
                <a:gd name="connsiteX61" fmla="*/ 2449002 w 4345388"/>
                <a:gd name="connsiteY61" fmla="*/ 477079 h 1745656"/>
                <a:gd name="connsiteX62" fmla="*/ 2468881 w 4345388"/>
                <a:gd name="connsiteY62" fmla="*/ 457200 h 1745656"/>
                <a:gd name="connsiteX63" fmla="*/ 2500686 w 4345388"/>
                <a:gd name="connsiteY63" fmla="*/ 417444 h 1745656"/>
                <a:gd name="connsiteX64" fmla="*/ 2512613 w 4345388"/>
                <a:gd name="connsiteY64" fmla="*/ 405517 h 1745656"/>
                <a:gd name="connsiteX65" fmla="*/ 2524540 w 4345388"/>
                <a:gd name="connsiteY65" fmla="*/ 413468 h 1745656"/>
                <a:gd name="connsiteX66" fmla="*/ 2532491 w 4345388"/>
                <a:gd name="connsiteY66" fmla="*/ 437322 h 1745656"/>
                <a:gd name="connsiteX67" fmla="*/ 2540442 w 4345388"/>
                <a:gd name="connsiteY67" fmla="*/ 457200 h 1745656"/>
                <a:gd name="connsiteX68" fmla="*/ 2544418 w 4345388"/>
                <a:gd name="connsiteY68" fmla="*/ 477079 h 1745656"/>
                <a:gd name="connsiteX69" fmla="*/ 2552369 w 4345388"/>
                <a:gd name="connsiteY69" fmla="*/ 492981 h 1745656"/>
                <a:gd name="connsiteX70" fmla="*/ 2560321 w 4345388"/>
                <a:gd name="connsiteY70" fmla="*/ 512860 h 1745656"/>
                <a:gd name="connsiteX71" fmla="*/ 2564296 w 4345388"/>
                <a:gd name="connsiteY71" fmla="*/ 528762 h 1745656"/>
                <a:gd name="connsiteX72" fmla="*/ 2576223 w 4345388"/>
                <a:gd name="connsiteY72" fmla="*/ 544665 h 1745656"/>
                <a:gd name="connsiteX73" fmla="*/ 2592126 w 4345388"/>
                <a:gd name="connsiteY73" fmla="*/ 568519 h 1745656"/>
                <a:gd name="connsiteX74" fmla="*/ 2604053 w 4345388"/>
                <a:gd name="connsiteY74" fmla="*/ 588397 h 1745656"/>
                <a:gd name="connsiteX75" fmla="*/ 2623931 w 4345388"/>
                <a:gd name="connsiteY75" fmla="*/ 580446 h 1745656"/>
                <a:gd name="connsiteX76" fmla="*/ 2643809 w 4345388"/>
                <a:gd name="connsiteY76" fmla="*/ 552616 h 1745656"/>
                <a:gd name="connsiteX77" fmla="*/ 2663687 w 4345388"/>
                <a:gd name="connsiteY77" fmla="*/ 516835 h 1745656"/>
                <a:gd name="connsiteX78" fmla="*/ 2679590 w 4345388"/>
                <a:gd name="connsiteY78" fmla="*/ 481054 h 1745656"/>
                <a:gd name="connsiteX79" fmla="*/ 2683566 w 4345388"/>
                <a:gd name="connsiteY79" fmla="*/ 469127 h 1745656"/>
                <a:gd name="connsiteX80" fmla="*/ 2691517 w 4345388"/>
                <a:gd name="connsiteY80" fmla="*/ 457200 h 1745656"/>
                <a:gd name="connsiteX81" fmla="*/ 2703444 w 4345388"/>
                <a:gd name="connsiteY81" fmla="*/ 425395 h 1745656"/>
                <a:gd name="connsiteX82" fmla="*/ 2711395 w 4345388"/>
                <a:gd name="connsiteY82" fmla="*/ 409493 h 1745656"/>
                <a:gd name="connsiteX83" fmla="*/ 2735249 w 4345388"/>
                <a:gd name="connsiteY83" fmla="*/ 461176 h 1745656"/>
                <a:gd name="connsiteX84" fmla="*/ 2755127 w 4345388"/>
                <a:gd name="connsiteY84" fmla="*/ 504908 h 1745656"/>
                <a:gd name="connsiteX85" fmla="*/ 2771030 w 4345388"/>
                <a:gd name="connsiteY85" fmla="*/ 556592 h 1745656"/>
                <a:gd name="connsiteX86" fmla="*/ 2775006 w 4345388"/>
                <a:gd name="connsiteY86" fmla="*/ 572494 h 1745656"/>
                <a:gd name="connsiteX87" fmla="*/ 2782957 w 4345388"/>
                <a:gd name="connsiteY87" fmla="*/ 588397 h 1745656"/>
                <a:gd name="connsiteX88" fmla="*/ 2802835 w 4345388"/>
                <a:gd name="connsiteY88" fmla="*/ 624178 h 1745656"/>
                <a:gd name="connsiteX89" fmla="*/ 2818738 w 4345388"/>
                <a:gd name="connsiteY89" fmla="*/ 640080 h 1745656"/>
                <a:gd name="connsiteX90" fmla="*/ 2830665 w 4345388"/>
                <a:gd name="connsiteY90" fmla="*/ 663934 h 1745656"/>
                <a:gd name="connsiteX91" fmla="*/ 2834641 w 4345388"/>
                <a:gd name="connsiteY91" fmla="*/ 679837 h 1745656"/>
                <a:gd name="connsiteX92" fmla="*/ 2846567 w 4345388"/>
                <a:gd name="connsiteY92" fmla="*/ 695740 h 1745656"/>
                <a:gd name="connsiteX93" fmla="*/ 2862470 w 4345388"/>
                <a:gd name="connsiteY93" fmla="*/ 743447 h 1745656"/>
                <a:gd name="connsiteX94" fmla="*/ 2866446 w 4345388"/>
                <a:gd name="connsiteY94" fmla="*/ 759350 h 1745656"/>
                <a:gd name="connsiteX95" fmla="*/ 2882348 w 4345388"/>
                <a:gd name="connsiteY95" fmla="*/ 795131 h 1745656"/>
                <a:gd name="connsiteX96" fmla="*/ 2886324 w 4345388"/>
                <a:gd name="connsiteY96" fmla="*/ 811034 h 1745656"/>
                <a:gd name="connsiteX97" fmla="*/ 2898251 w 4345388"/>
                <a:gd name="connsiteY97" fmla="*/ 834887 h 1745656"/>
                <a:gd name="connsiteX98" fmla="*/ 2910178 w 4345388"/>
                <a:gd name="connsiteY98" fmla="*/ 826936 h 1745656"/>
                <a:gd name="connsiteX99" fmla="*/ 2949934 w 4345388"/>
                <a:gd name="connsiteY99" fmla="*/ 751399 h 1745656"/>
                <a:gd name="connsiteX100" fmla="*/ 2957886 w 4345388"/>
                <a:gd name="connsiteY100" fmla="*/ 703691 h 1745656"/>
                <a:gd name="connsiteX101" fmla="*/ 2977764 w 4345388"/>
                <a:gd name="connsiteY101" fmla="*/ 663934 h 1745656"/>
                <a:gd name="connsiteX102" fmla="*/ 2981740 w 4345388"/>
                <a:gd name="connsiteY102" fmla="*/ 620202 h 1745656"/>
                <a:gd name="connsiteX103" fmla="*/ 3005594 w 4345388"/>
                <a:gd name="connsiteY103" fmla="*/ 576470 h 1745656"/>
                <a:gd name="connsiteX104" fmla="*/ 3025472 w 4345388"/>
                <a:gd name="connsiteY104" fmla="*/ 500933 h 1745656"/>
                <a:gd name="connsiteX105" fmla="*/ 3041374 w 4345388"/>
                <a:gd name="connsiteY105" fmla="*/ 421420 h 1745656"/>
                <a:gd name="connsiteX106" fmla="*/ 3049326 w 4345388"/>
                <a:gd name="connsiteY106" fmla="*/ 405517 h 1745656"/>
                <a:gd name="connsiteX107" fmla="*/ 3061253 w 4345388"/>
                <a:gd name="connsiteY107" fmla="*/ 365760 h 1745656"/>
                <a:gd name="connsiteX108" fmla="*/ 3085107 w 4345388"/>
                <a:gd name="connsiteY108" fmla="*/ 310101 h 1745656"/>
                <a:gd name="connsiteX109" fmla="*/ 3101009 w 4345388"/>
                <a:gd name="connsiteY109" fmla="*/ 349858 h 1745656"/>
                <a:gd name="connsiteX110" fmla="*/ 3104985 w 4345388"/>
                <a:gd name="connsiteY110" fmla="*/ 373712 h 1745656"/>
                <a:gd name="connsiteX111" fmla="*/ 3116912 w 4345388"/>
                <a:gd name="connsiteY111" fmla="*/ 429371 h 1745656"/>
                <a:gd name="connsiteX112" fmla="*/ 3136790 w 4345388"/>
                <a:gd name="connsiteY112" fmla="*/ 489006 h 1745656"/>
                <a:gd name="connsiteX113" fmla="*/ 3180522 w 4345388"/>
                <a:gd name="connsiteY113" fmla="*/ 652007 h 1745656"/>
                <a:gd name="connsiteX114" fmla="*/ 3196425 w 4345388"/>
                <a:gd name="connsiteY114" fmla="*/ 703691 h 1745656"/>
                <a:gd name="connsiteX115" fmla="*/ 3220279 w 4345388"/>
                <a:gd name="connsiteY115" fmla="*/ 807058 h 1745656"/>
                <a:gd name="connsiteX116" fmla="*/ 3248108 w 4345388"/>
                <a:gd name="connsiteY116" fmla="*/ 898498 h 1745656"/>
                <a:gd name="connsiteX117" fmla="*/ 3252084 w 4345388"/>
                <a:gd name="connsiteY117" fmla="*/ 926327 h 1745656"/>
                <a:gd name="connsiteX118" fmla="*/ 3267987 w 4345388"/>
                <a:gd name="connsiteY118" fmla="*/ 966084 h 1745656"/>
                <a:gd name="connsiteX119" fmla="*/ 3271962 w 4345388"/>
                <a:gd name="connsiteY119" fmla="*/ 978011 h 1745656"/>
                <a:gd name="connsiteX120" fmla="*/ 3283889 w 4345388"/>
                <a:gd name="connsiteY120" fmla="*/ 981987 h 1745656"/>
                <a:gd name="connsiteX121" fmla="*/ 3291841 w 4345388"/>
                <a:gd name="connsiteY121" fmla="*/ 974035 h 1745656"/>
                <a:gd name="connsiteX122" fmla="*/ 3307743 w 4345388"/>
                <a:gd name="connsiteY122" fmla="*/ 942230 h 1745656"/>
                <a:gd name="connsiteX123" fmla="*/ 3315694 w 4345388"/>
                <a:gd name="connsiteY123" fmla="*/ 918376 h 1745656"/>
                <a:gd name="connsiteX124" fmla="*/ 3335573 w 4345388"/>
                <a:gd name="connsiteY124" fmla="*/ 950181 h 1745656"/>
                <a:gd name="connsiteX125" fmla="*/ 3367378 w 4345388"/>
                <a:gd name="connsiteY125" fmla="*/ 1021743 h 1745656"/>
                <a:gd name="connsiteX126" fmla="*/ 3399183 w 4345388"/>
                <a:gd name="connsiteY126" fmla="*/ 1077402 h 1745656"/>
                <a:gd name="connsiteX127" fmla="*/ 3415086 w 4345388"/>
                <a:gd name="connsiteY127" fmla="*/ 1073427 h 1745656"/>
                <a:gd name="connsiteX128" fmla="*/ 3430988 w 4345388"/>
                <a:gd name="connsiteY128" fmla="*/ 1045597 h 1745656"/>
                <a:gd name="connsiteX129" fmla="*/ 3454842 w 4345388"/>
                <a:gd name="connsiteY129" fmla="*/ 993914 h 1745656"/>
                <a:gd name="connsiteX130" fmla="*/ 3478696 w 4345388"/>
                <a:gd name="connsiteY130" fmla="*/ 942230 h 1745656"/>
                <a:gd name="connsiteX131" fmla="*/ 3490623 w 4345388"/>
                <a:gd name="connsiteY131" fmla="*/ 938254 h 1745656"/>
                <a:gd name="connsiteX132" fmla="*/ 3522428 w 4345388"/>
                <a:gd name="connsiteY132" fmla="*/ 981987 h 1745656"/>
                <a:gd name="connsiteX133" fmla="*/ 3538331 w 4345388"/>
                <a:gd name="connsiteY133" fmla="*/ 1001865 h 1745656"/>
                <a:gd name="connsiteX134" fmla="*/ 3582063 w 4345388"/>
                <a:gd name="connsiteY134" fmla="*/ 1085354 h 1745656"/>
                <a:gd name="connsiteX135" fmla="*/ 3609893 w 4345388"/>
                <a:gd name="connsiteY135" fmla="*/ 1137037 h 1745656"/>
                <a:gd name="connsiteX136" fmla="*/ 3629771 w 4345388"/>
                <a:gd name="connsiteY136" fmla="*/ 1184745 h 1745656"/>
                <a:gd name="connsiteX137" fmla="*/ 3641698 w 4345388"/>
                <a:gd name="connsiteY137" fmla="*/ 1200647 h 1745656"/>
                <a:gd name="connsiteX138" fmla="*/ 3653625 w 4345388"/>
                <a:gd name="connsiteY138" fmla="*/ 1228477 h 1745656"/>
                <a:gd name="connsiteX139" fmla="*/ 3665552 w 4345388"/>
                <a:gd name="connsiteY139" fmla="*/ 1216550 h 1745656"/>
                <a:gd name="connsiteX140" fmla="*/ 3721211 w 4345388"/>
                <a:gd name="connsiteY140" fmla="*/ 1045597 h 1745656"/>
                <a:gd name="connsiteX141" fmla="*/ 3768919 w 4345388"/>
                <a:gd name="connsiteY141" fmla="*/ 882595 h 1745656"/>
                <a:gd name="connsiteX142" fmla="*/ 3776870 w 4345388"/>
                <a:gd name="connsiteY142" fmla="*/ 830912 h 1745656"/>
                <a:gd name="connsiteX143" fmla="*/ 3792773 w 4345388"/>
                <a:gd name="connsiteY143" fmla="*/ 795131 h 1745656"/>
                <a:gd name="connsiteX144" fmla="*/ 3800724 w 4345388"/>
                <a:gd name="connsiteY144" fmla="*/ 771277 h 1745656"/>
                <a:gd name="connsiteX145" fmla="*/ 3808675 w 4345388"/>
                <a:gd name="connsiteY145" fmla="*/ 735496 h 1745656"/>
                <a:gd name="connsiteX146" fmla="*/ 3824578 w 4345388"/>
                <a:gd name="connsiteY146" fmla="*/ 711642 h 1745656"/>
                <a:gd name="connsiteX147" fmla="*/ 3828554 w 4345388"/>
                <a:gd name="connsiteY147" fmla="*/ 723569 h 1745656"/>
                <a:gd name="connsiteX148" fmla="*/ 3836505 w 4345388"/>
                <a:gd name="connsiteY148" fmla="*/ 735496 h 1745656"/>
                <a:gd name="connsiteX149" fmla="*/ 3840481 w 4345388"/>
                <a:gd name="connsiteY149" fmla="*/ 763326 h 1745656"/>
                <a:gd name="connsiteX150" fmla="*/ 3884213 w 4345388"/>
                <a:gd name="connsiteY150" fmla="*/ 926327 h 1745656"/>
                <a:gd name="connsiteX151" fmla="*/ 3896140 w 4345388"/>
                <a:gd name="connsiteY151" fmla="*/ 958133 h 1745656"/>
                <a:gd name="connsiteX152" fmla="*/ 3904091 w 4345388"/>
                <a:gd name="connsiteY152" fmla="*/ 997889 h 1745656"/>
                <a:gd name="connsiteX153" fmla="*/ 3916018 w 4345388"/>
                <a:gd name="connsiteY153" fmla="*/ 1049573 h 1745656"/>
                <a:gd name="connsiteX154" fmla="*/ 3947823 w 4345388"/>
                <a:gd name="connsiteY154" fmla="*/ 1152940 h 1745656"/>
                <a:gd name="connsiteX155" fmla="*/ 3959750 w 4345388"/>
                <a:gd name="connsiteY155" fmla="*/ 1172818 h 1745656"/>
                <a:gd name="connsiteX156" fmla="*/ 3971677 w 4345388"/>
                <a:gd name="connsiteY156" fmla="*/ 1220526 h 1745656"/>
                <a:gd name="connsiteX157" fmla="*/ 3995531 w 4345388"/>
                <a:gd name="connsiteY157" fmla="*/ 1327868 h 1745656"/>
                <a:gd name="connsiteX158" fmla="*/ 4023361 w 4345388"/>
                <a:gd name="connsiteY158" fmla="*/ 1363649 h 1745656"/>
                <a:gd name="connsiteX159" fmla="*/ 4031312 w 4345388"/>
                <a:gd name="connsiteY159" fmla="*/ 1375576 h 1745656"/>
                <a:gd name="connsiteX160" fmla="*/ 4043239 w 4345388"/>
                <a:gd name="connsiteY160" fmla="*/ 1399430 h 1745656"/>
                <a:gd name="connsiteX161" fmla="*/ 4055166 w 4345388"/>
                <a:gd name="connsiteY161" fmla="*/ 1403406 h 1745656"/>
                <a:gd name="connsiteX162" fmla="*/ 4082995 w 4345388"/>
                <a:gd name="connsiteY162" fmla="*/ 1411357 h 1745656"/>
                <a:gd name="connsiteX163" fmla="*/ 4114801 w 4345388"/>
                <a:gd name="connsiteY163" fmla="*/ 1415333 h 1745656"/>
                <a:gd name="connsiteX164" fmla="*/ 4130703 w 4345388"/>
                <a:gd name="connsiteY164" fmla="*/ 1419308 h 1745656"/>
                <a:gd name="connsiteX165" fmla="*/ 4154557 w 4345388"/>
                <a:gd name="connsiteY165" fmla="*/ 1411357 h 1745656"/>
                <a:gd name="connsiteX166" fmla="*/ 4166484 w 4345388"/>
                <a:gd name="connsiteY166" fmla="*/ 1399430 h 1745656"/>
                <a:gd name="connsiteX167" fmla="*/ 4198289 w 4345388"/>
                <a:gd name="connsiteY167" fmla="*/ 1347747 h 1745656"/>
                <a:gd name="connsiteX168" fmla="*/ 4234070 w 4345388"/>
                <a:gd name="connsiteY168" fmla="*/ 1351722 h 1745656"/>
                <a:gd name="connsiteX169" fmla="*/ 4257924 w 4345388"/>
                <a:gd name="connsiteY169" fmla="*/ 1371600 h 1745656"/>
                <a:gd name="connsiteX170" fmla="*/ 4273827 w 4345388"/>
                <a:gd name="connsiteY170" fmla="*/ 1383527 h 1745656"/>
                <a:gd name="connsiteX171" fmla="*/ 4313583 w 4345388"/>
                <a:gd name="connsiteY171" fmla="*/ 1419308 h 1745656"/>
                <a:gd name="connsiteX172" fmla="*/ 4325510 w 4345388"/>
                <a:gd name="connsiteY172" fmla="*/ 1439187 h 1745656"/>
                <a:gd name="connsiteX173" fmla="*/ 4337437 w 4345388"/>
                <a:gd name="connsiteY173" fmla="*/ 1467016 h 1745656"/>
                <a:gd name="connsiteX174" fmla="*/ 4345388 w 4345388"/>
                <a:gd name="connsiteY17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48679 w 4345388"/>
                <a:gd name="connsiteY12" fmla="*/ 934279 h 1745656"/>
                <a:gd name="connsiteX13" fmla="*/ 1856630 w 4345388"/>
                <a:gd name="connsiteY13" fmla="*/ 918376 h 1745656"/>
                <a:gd name="connsiteX14" fmla="*/ 1864581 w 4345388"/>
                <a:gd name="connsiteY14" fmla="*/ 894522 h 1745656"/>
                <a:gd name="connsiteX15" fmla="*/ 1876508 w 4345388"/>
                <a:gd name="connsiteY15" fmla="*/ 870668 h 1745656"/>
                <a:gd name="connsiteX16" fmla="*/ 1884460 w 4345388"/>
                <a:gd name="connsiteY16" fmla="*/ 826936 h 1745656"/>
                <a:gd name="connsiteX17" fmla="*/ 1900362 w 4345388"/>
                <a:gd name="connsiteY17" fmla="*/ 775253 h 1745656"/>
                <a:gd name="connsiteX18" fmla="*/ 1904338 w 4345388"/>
                <a:gd name="connsiteY18" fmla="*/ 739472 h 1745656"/>
                <a:gd name="connsiteX19" fmla="*/ 1916265 w 4345388"/>
                <a:gd name="connsiteY19" fmla="*/ 608275 h 1745656"/>
                <a:gd name="connsiteX20" fmla="*/ 1924216 w 4345388"/>
                <a:gd name="connsiteY20" fmla="*/ 548640 h 1745656"/>
                <a:gd name="connsiteX21" fmla="*/ 1940119 w 4345388"/>
                <a:gd name="connsiteY21" fmla="*/ 492981 h 1745656"/>
                <a:gd name="connsiteX22" fmla="*/ 1956021 w 4345388"/>
                <a:gd name="connsiteY22" fmla="*/ 441298 h 1745656"/>
                <a:gd name="connsiteX23" fmla="*/ 1959997 w 4345388"/>
                <a:gd name="connsiteY23" fmla="*/ 417444 h 1745656"/>
                <a:gd name="connsiteX24" fmla="*/ 1963973 w 4345388"/>
                <a:gd name="connsiteY24" fmla="*/ 405517 h 1745656"/>
                <a:gd name="connsiteX25" fmla="*/ 1967948 w 4345388"/>
                <a:gd name="connsiteY25" fmla="*/ 357809 h 1745656"/>
                <a:gd name="connsiteX26" fmla="*/ 1979875 w 4345388"/>
                <a:gd name="connsiteY26" fmla="*/ 294199 h 1745656"/>
                <a:gd name="connsiteX27" fmla="*/ 1987827 w 4345388"/>
                <a:gd name="connsiteY27" fmla="*/ 214686 h 1745656"/>
                <a:gd name="connsiteX28" fmla="*/ 1995778 w 4345388"/>
                <a:gd name="connsiteY28" fmla="*/ 182880 h 1745656"/>
                <a:gd name="connsiteX29" fmla="*/ 1999754 w 4345388"/>
                <a:gd name="connsiteY29" fmla="*/ 163002 h 1745656"/>
                <a:gd name="connsiteX30" fmla="*/ 2003729 w 4345388"/>
                <a:gd name="connsiteY30" fmla="*/ 123246 h 1745656"/>
                <a:gd name="connsiteX31" fmla="*/ 2015656 w 4345388"/>
                <a:gd name="connsiteY31" fmla="*/ 79514 h 1745656"/>
                <a:gd name="connsiteX32" fmla="*/ 2023607 w 4345388"/>
                <a:gd name="connsiteY32" fmla="*/ 59635 h 1745656"/>
                <a:gd name="connsiteX33" fmla="*/ 2055413 w 4345388"/>
                <a:gd name="connsiteY33" fmla="*/ 3976 h 1745656"/>
                <a:gd name="connsiteX34" fmla="*/ 2075291 w 4345388"/>
                <a:gd name="connsiteY34" fmla="*/ 0 h 1745656"/>
                <a:gd name="connsiteX35" fmla="*/ 2083242 w 4345388"/>
                <a:gd name="connsiteY35" fmla="*/ 15903 h 1745656"/>
                <a:gd name="connsiteX36" fmla="*/ 2087218 w 4345388"/>
                <a:gd name="connsiteY36" fmla="*/ 31806 h 1745656"/>
                <a:gd name="connsiteX37" fmla="*/ 2099145 w 4345388"/>
                <a:gd name="connsiteY37" fmla="*/ 79514 h 1745656"/>
                <a:gd name="connsiteX38" fmla="*/ 2103121 w 4345388"/>
                <a:gd name="connsiteY38" fmla="*/ 123246 h 1745656"/>
                <a:gd name="connsiteX39" fmla="*/ 2115047 w 4345388"/>
                <a:gd name="connsiteY39" fmla="*/ 186856 h 1745656"/>
                <a:gd name="connsiteX40" fmla="*/ 2119023 w 4345388"/>
                <a:gd name="connsiteY40" fmla="*/ 198783 h 1745656"/>
                <a:gd name="connsiteX41" fmla="*/ 2134926 w 4345388"/>
                <a:gd name="connsiteY41" fmla="*/ 250467 h 1745656"/>
                <a:gd name="connsiteX42" fmla="*/ 2138901 w 4345388"/>
                <a:gd name="connsiteY42" fmla="*/ 262394 h 1745656"/>
                <a:gd name="connsiteX43" fmla="*/ 2142877 w 4345388"/>
                <a:gd name="connsiteY43" fmla="*/ 286247 h 1745656"/>
                <a:gd name="connsiteX44" fmla="*/ 2146853 w 4345388"/>
                <a:gd name="connsiteY44" fmla="*/ 318053 h 1745656"/>
                <a:gd name="connsiteX45" fmla="*/ 2158780 w 4345388"/>
                <a:gd name="connsiteY45" fmla="*/ 353834 h 1745656"/>
                <a:gd name="connsiteX46" fmla="*/ 2170707 w 4345388"/>
                <a:gd name="connsiteY46" fmla="*/ 377687 h 1745656"/>
                <a:gd name="connsiteX47" fmla="*/ 2182634 w 4345388"/>
                <a:gd name="connsiteY47" fmla="*/ 381663 h 1745656"/>
                <a:gd name="connsiteX48" fmla="*/ 2274074 w 4345388"/>
                <a:gd name="connsiteY48" fmla="*/ 377687 h 1745656"/>
                <a:gd name="connsiteX49" fmla="*/ 2289976 w 4345388"/>
                <a:gd name="connsiteY49" fmla="*/ 365760 h 1745656"/>
                <a:gd name="connsiteX50" fmla="*/ 2313830 w 4345388"/>
                <a:gd name="connsiteY50" fmla="*/ 345882 h 1745656"/>
                <a:gd name="connsiteX51" fmla="*/ 2337684 w 4345388"/>
                <a:gd name="connsiteY51" fmla="*/ 314077 h 1745656"/>
                <a:gd name="connsiteX52" fmla="*/ 2345635 w 4345388"/>
                <a:gd name="connsiteY52" fmla="*/ 290223 h 1745656"/>
                <a:gd name="connsiteX53" fmla="*/ 2361538 w 4345388"/>
                <a:gd name="connsiteY53" fmla="*/ 258418 h 1745656"/>
                <a:gd name="connsiteX54" fmla="*/ 2365514 w 4345388"/>
                <a:gd name="connsiteY54" fmla="*/ 242515 h 1745656"/>
                <a:gd name="connsiteX55" fmla="*/ 2373465 w 4345388"/>
                <a:gd name="connsiteY55" fmla="*/ 222637 h 1745656"/>
                <a:gd name="connsiteX56" fmla="*/ 2377441 w 4345388"/>
                <a:gd name="connsiteY56" fmla="*/ 210710 h 1745656"/>
                <a:gd name="connsiteX57" fmla="*/ 2381416 w 4345388"/>
                <a:gd name="connsiteY57" fmla="*/ 421420 h 1745656"/>
                <a:gd name="connsiteX58" fmla="*/ 2385392 w 4345388"/>
                <a:gd name="connsiteY58" fmla="*/ 441298 h 1745656"/>
                <a:gd name="connsiteX59" fmla="*/ 2393343 w 4345388"/>
                <a:gd name="connsiteY59" fmla="*/ 453225 h 1745656"/>
                <a:gd name="connsiteX60" fmla="*/ 2413221 w 4345388"/>
                <a:gd name="connsiteY60" fmla="*/ 489006 h 1745656"/>
                <a:gd name="connsiteX61" fmla="*/ 2449002 w 4345388"/>
                <a:gd name="connsiteY61" fmla="*/ 477079 h 1745656"/>
                <a:gd name="connsiteX62" fmla="*/ 2468881 w 4345388"/>
                <a:gd name="connsiteY62" fmla="*/ 457200 h 1745656"/>
                <a:gd name="connsiteX63" fmla="*/ 2500686 w 4345388"/>
                <a:gd name="connsiteY63" fmla="*/ 417444 h 1745656"/>
                <a:gd name="connsiteX64" fmla="*/ 2512613 w 4345388"/>
                <a:gd name="connsiteY64" fmla="*/ 405517 h 1745656"/>
                <a:gd name="connsiteX65" fmla="*/ 2524540 w 4345388"/>
                <a:gd name="connsiteY65" fmla="*/ 413468 h 1745656"/>
                <a:gd name="connsiteX66" fmla="*/ 2532491 w 4345388"/>
                <a:gd name="connsiteY66" fmla="*/ 437322 h 1745656"/>
                <a:gd name="connsiteX67" fmla="*/ 2540442 w 4345388"/>
                <a:gd name="connsiteY67" fmla="*/ 457200 h 1745656"/>
                <a:gd name="connsiteX68" fmla="*/ 2544418 w 4345388"/>
                <a:gd name="connsiteY68" fmla="*/ 477079 h 1745656"/>
                <a:gd name="connsiteX69" fmla="*/ 2552369 w 4345388"/>
                <a:gd name="connsiteY69" fmla="*/ 492981 h 1745656"/>
                <a:gd name="connsiteX70" fmla="*/ 2560321 w 4345388"/>
                <a:gd name="connsiteY70" fmla="*/ 512860 h 1745656"/>
                <a:gd name="connsiteX71" fmla="*/ 2564296 w 4345388"/>
                <a:gd name="connsiteY71" fmla="*/ 528762 h 1745656"/>
                <a:gd name="connsiteX72" fmla="*/ 2576223 w 4345388"/>
                <a:gd name="connsiteY72" fmla="*/ 544665 h 1745656"/>
                <a:gd name="connsiteX73" fmla="*/ 2592126 w 4345388"/>
                <a:gd name="connsiteY73" fmla="*/ 568519 h 1745656"/>
                <a:gd name="connsiteX74" fmla="*/ 2604053 w 4345388"/>
                <a:gd name="connsiteY74" fmla="*/ 588397 h 1745656"/>
                <a:gd name="connsiteX75" fmla="*/ 2623931 w 4345388"/>
                <a:gd name="connsiteY75" fmla="*/ 580446 h 1745656"/>
                <a:gd name="connsiteX76" fmla="*/ 2643809 w 4345388"/>
                <a:gd name="connsiteY76" fmla="*/ 552616 h 1745656"/>
                <a:gd name="connsiteX77" fmla="*/ 2663687 w 4345388"/>
                <a:gd name="connsiteY77" fmla="*/ 516835 h 1745656"/>
                <a:gd name="connsiteX78" fmla="*/ 2679590 w 4345388"/>
                <a:gd name="connsiteY78" fmla="*/ 481054 h 1745656"/>
                <a:gd name="connsiteX79" fmla="*/ 2683566 w 4345388"/>
                <a:gd name="connsiteY79" fmla="*/ 469127 h 1745656"/>
                <a:gd name="connsiteX80" fmla="*/ 2691517 w 4345388"/>
                <a:gd name="connsiteY80" fmla="*/ 457200 h 1745656"/>
                <a:gd name="connsiteX81" fmla="*/ 2703444 w 4345388"/>
                <a:gd name="connsiteY81" fmla="*/ 425395 h 1745656"/>
                <a:gd name="connsiteX82" fmla="*/ 2711395 w 4345388"/>
                <a:gd name="connsiteY82" fmla="*/ 409493 h 1745656"/>
                <a:gd name="connsiteX83" fmla="*/ 2735249 w 4345388"/>
                <a:gd name="connsiteY83" fmla="*/ 461176 h 1745656"/>
                <a:gd name="connsiteX84" fmla="*/ 2755127 w 4345388"/>
                <a:gd name="connsiteY84" fmla="*/ 504908 h 1745656"/>
                <a:gd name="connsiteX85" fmla="*/ 2771030 w 4345388"/>
                <a:gd name="connsiteY85" fmla="*/ 556592 h 1745656"/>
                <a:gd name="connsiteX86" fmla="*/ 2775006 w 4345388"/>
                <a:gd name="connsiteY86" fmla="*/ 572494 h 1745656"/>
                <a:gd name="connsiteX87" fmla="*/ 2782957 w 4345388"/>
                <a:gd name="connsiteY87" fmla="*/ 588397 h 1745656"/>
                <a:gd name="connsiteX88" fmla="*/ 2802835 w 4345388"/>
                <a:gd name="connsiteY88" fmla="*/ 624178 h 1745656"/>
                <a:gd name="connsiteX89" fmla="*/ 2818738 w 4345388"/>
                <a:gd name="connsiteY89" fmla="*/ 640080 h 1745656"/>
                <a:gd name="connsiteX90" fmla="*/ 2830665 w 4345388"/>
                <a:gd name="connsiteY90" fmla="*/ 663934 h 1745656"/>
                <a:gd name="connsiteX91" fmla="*/ 2834641 w 4345388"/>
                <a:gd name="connsiteY91" fmla="*/ 679837 h 1745656"/>
                <a:gd name="connsiteX92" fmla="*/ 2846567 w 4345388"/>
                <a:gd name="connsiteY92" fmla="*/ 695740 h 1745656"/>
                <a:gd name="connsiteX93" fmla="*/ 2862470 w 4345388"/>
                <a:gd name="connsiteY93" fmla="*/ 743447 h 1745656"/>
                <a:gd name="connsiteX94" fmla="*/ 2866446 w 4345388"/>
                <a:gd name="connsiteY94" fmla="*/ 759350 h 1745656"/>
                <a:gd name="connsiteX95" fmla="*/ 2882348 w 4345388"/>
                <a:gd name="connsiteY95" fmla="*/ 795131 h 1745656"/>
                <a:gd name="connsiteX96" fmla="*/ 2886324 w 4345388"/>
                <a:gd name="connsiteY96" fmla="*/ 811034 h 1745656"/>
                <a:gd name="connsiteX97" fmla="*/ 2898251 w 4345388"/>
                <a:gd name="connsiteY97" fmla="*/ 834887 h 1745656"/>
                <a:gd name="connsiteX98" fmla="*/ 2910178 w 4345388"/>
                <a:gd name="connsiteY98" fmla="*/ 826936 h 1745656"/>
                <a:gd name="connsiteX99" fmla="*/ 2949934 w 4345388"/>
                <a:gd name="connsiteY99" fmla="*/ 751399 h 1745656"/>
                <a:gd name="connsiteX100" fmla="*/ 2957886 w 4345388"/>
                <a:gd name="connsiteY100" fmla="*/ 703691 h 1745656"/>
                <a:gd name="connsiteX101" fmla="*/ 2977764 w 4345388"/>
                <a:gd name="connsiteY101" fmla="*/ 663934 h 1745656"/>
                <a:gd name="connsiteX102" fmla="*/ 2981740 w 4345388"/>
                <a:gd name="connsiteY102" fmla="*/ 620202 h 1745656"/>
                <a:gd name="connsiteX103" fmla="*/ 3005594 w 4345388"/>
                <a:gd name="connsiteY103" fmla="*/ 576470 h 1745656"/>
                <a:gd name="connsiteX104" fmla="*/ 3025472 w 4345388"/>
                <a:gd name="connsiteY104" fmla="*/ 500933 h 1745656"/>
                <a:gd name="connsiteX105" fmla="*/ 3041374 w 4345388"/>
                <a:gd name="connsiteY105" fmla="*/ 421420 h 1745656"/>
                <a:gd name="connsiteX106" fmla="*/ 3049326 w 4345388"/>
                <a:gd name="connsiteY106" fmla="*/ 405517 h 1745656"/>
                <a:gd name="connsiteX107" fmla="*/ 3061253 w 4345388"/>
                <a:gd name="connsiteY107" fmla="*/ 365760 h 1745656"/>
                <a:gd name="connsiteX108" fmla="*/ 3085107 w 4345388"/>
                <a:gd name="connsiteY108" fmla="*/ 310101 h 1745656"/>
                <a:gd name="connsiteX109" fmla="*/ 3101009 w 4345388"/>
                <a:gd name="connsiteY109" fmla="*/ 349858 h 1745656"/>
                <a:gd name="connsiteX110" fmla="*/ 3104985 w 4345388"/>
                <a:gd name="connsiteY110" fmla="*/ 373712 h 1745656"/>
                <a:gd name="connsiteX111" fmla="*/ 3116912 w 4345388"/>
                <a:gd name="connsiteY111" fmla="*/ 429371 h 1745656"/>
                <a:gd name="connsiteX112" fmla="*/ 3136790 w 4345388"/>
                <a:gd name="connsiteY112" fmla="*/ 489006 h 1745656"/>
                <a:gd name="connsiteX113" fmla="*/ 3180522 w 4345388"/>
                <a:gd name="connsiteY113" fmla="*/ 652007 h 1745656"/>
                <a:gd name="connsiteX114" fmla="*/ 3196425 w 4345388"/>
                <a:gd name="connsiteY114" fmla="*/ 703691 h 1745656"/>
                <a:gd name="connsiteX115" fmla="*/ 3220279 w 4345388"/>
                <a:gd name="connsiteY115" fmla="*/ 807058 h 1745656"/>
                <a:gd name="connsiteX116" fmla="*/ 3248108 w 4345388"/>
                <a:gd name="connsiteY116" fmla="*/ 898498 h 1745656"/>
                <a:gd name="connsiteX117" fmla="*/ 3252084 w 4345388"/>
                <a:gd name="connsiteY117" fmla="*/ 926327 h 1745656"/>
                <a:gd name="connsiteX118" fmla="*/ 3267987 w 4345388"/>
                <a:gd name="connsiteY118" fmla="*/ 966084 h 1745656"/>
                <a:gd name="connsiteX119" fmla="*/ 3271962 w 4345388"/>
                <a:gd name="connsiteY119" fmla="*/ 978011 h 1745656"/>
                <a:gd name="connsiteX120" fmla="*/ 3283889 w 4345388"/>
                <a:gd name="connsiteY120" fmla="*/ 981987 h 1745656"/>
                <a:gd name="connsiteX121" fmla="*/ 3291841 w 4345388"/>
                <a:gd name="connsiteY121" fmla="*/ 974035 h 1745656"/>
                <a:gd name="connsiteX122" fmla="*/ 3307743 w 4345388"/>
                <a:gd name="connsiteY122" fmla="*/ 942230 h 1745656"/>
                <a:gd name="connsiteX123" fmla="*/ 3315694 w 4345388"/>
                <a:gd name="connsiteY123" fmla="*/ 918376 h 1745656"/>
                <a:gd name="connsiteX124" fmla="*/ 3335573 w 4345388"/>
                <a:gd name="connsiteY124" fmla="*/ 950181 h 1745656"/>
                <a:gd name="connsiteX125" fmla="*/ 3367378 w 4345388"/>
                <a:gd name="connsiteY125" fmla="*/ 1021743 h 1745656"/>
                <a:gd name="connsiteX126" fmla="*/ 3399183 w 4345388"/>
                <a:gd name="connsiteY126" fmla="*/ 1077402 h 1745656"/>
                <a:gd name="connsiteX127" fmla="*/ 3415086 w 4345388"/>
                <a:gd name="connsiteY127" fmla="*/ 1073427 h 1745656"/>
                <a:gd name="connsiteX128" fmla="*/ 3430988 w 4345388"/>
                <a:gd name="connsiteY128" fmla="*/ 1045597 h 1745656"/>
                <a:gd name="connsiteX129" fmla="*/ 3454842 w 4345388"/>
                <a:gd name="connsiteY129" fmla="*/ 993914 h 1745656"/>
                <a:gd name="connsiteX130" fmla="*/ 3478696 w 4345388"/>
                <a:gd name="connsiteY130" fmla="*/ 942230 h 1745656"/>
                <a:gd name="connsiteX131" fmla="*/ 3490623 w 4345388"/>
                <a:gd name="connsiteY131" fmla="*/ 938254 h 1745656"/>
                <a:gd name="connsiteX132" fmla="*/ 3522428 w 4345388"/>
                <a:gd name="connsiteY132" fmla="*/ 981987 h 1745656"/>
                <a:gd name="connsiteX133" fmla="*/ 3538331 w 4345388"/>
                <a:gd name="connsiteY133" fmla="*/ 1001865 h 1745656"/>
                <a:gd name="connsiteX134" fmla="*/ 3582063 w 4345388"/>
                <a:gd name="connsiteY134" fmla="*/ 1085354 h 1745656"/>
                <a:gd name="connsiteX135" fmla="*/ 3609893 w 4345388"/>
                <a:gd name="connsiteY135" fmla="*/ 1137037 h 1745656"/>
                <a:gd name="connsiteX136" fmla="*/ 3629771 w 4345388"/>
                <a:gd name="connsiteY136" fmla="*/ 1184745 h 1745656"/>
                <a:gd name="connsiteX137" fmla="*/ 3641698 w 4345388"/>
                <a:gd name="connsiteY137" fmla="*/ 1200647 h 1745656"/>
                <a:gd name="connsiteX138" fmla="*/ 3653625 w 4345388"/>
                <a:gd name="connsiteY138" fmla="*/ 1228477 h 1745656"/>
                <a:gd name="connsiteX139" fmla="*/ 3665552 w 4345388"/>
                <a:gd name="connsiteY139" fmla="*/ 1216550 h 1745656"/>
                <a:gd name="connsiteX140" fmla="*/ 3721211 w 4345388"/>
                <a:gd name="connsiteY140" fmla="*/ 1045597 h 1745656"/>
                <a:gd name="connsiteX141" fmla="*/ 3768919 w 4345388"/>
                <a:gd name="connsiteY141" fmla="*/ 882595 h 1745656"/>
                <a:gd name="connsiteX142" fmla="*/ 3776870 w 4345388"/>
                <a:gd name="connsiteY142" fmla="*/ 830912 h 1745656"/>
                <a:gd name="connsiteX143" fmla="*/ 3792773 w 4345388"/>
                <a:gd name="connsiteY143" fmla="*/ 795131 h 1745656"/>
                <a:gd name="connsiteX144" fmla="*/ 3800724 w 4345388"/>
                <a:gd name="connsiteY144" fmla="*/ 771277 h 1745656"/>
                <a:gd name="connsiteX145" fmla="*/ 3808675 w 4345388"/>
                <a:gd name="connsiteY145" fmla="*/ 735496 h 1745656"/>
                <a:gd name="connsiteX146" fmla="*/ 3824578 w 4345388"/>
                <a:gd name="connsiteY146" fmla="*/ 711642 h 1745656"/>
                <a:gd name="connsiteX147" fmla="*/ 3828554 w 4345388"/>
                <a:gd name="connsiteY147" fmla="*/ 723569 h 1745656"/>
                <a:gd name="connsiteX148" fmla="*/ 3836505 w 4345388"/>
                <a:gd name="connsiteY148" fmla="*/ 735496 h 1745656"/>
                <a:gd name="connsiteX149" fmla="*/ 3840481 w 4345388"/>
                <a:gd name="connsiteY149" fmla="*/ 763326 h 1745656"/>
                <a:gd name="connsiteX150" fmla="*/ 3884213 w 4345388"/>
                <a:gd name="connsiteY150" fmla="*/ 926327 h 1745656"/>
                <a:gd name="connsiteX151" fmla="*/ 3896140 w 4345388"/>
                <a:gd name="connsiteY151" fmla="*/ 958133 h 1745656"/>
                <a:gd name="connsiteX152" fmla="*/ 3904091 w 4345388"/>
                <a:gd name="connsiteY152" fmla="*/ 997889 h 1745656"/>
                <a:gd name="connsiteX153" fmla="*/ 3916018 w 4345388"/>
                <a:gd name="connsiteY153" fmla="*/ 1049573 h 1745656"/>
                <a:gd name="connsiteX154" fmla="*/ 3947823 w 4345388"/>
                <a:gd name="connsiteY154" fmla="*/ 1152940 h 1745656"/>
                <a:gd name="connsiteX155" fmla="*/ 3959750 w 4345388"/>
                <a:gd name="connsiteY155" fmla="*/ 1172818 h 1745656"/>
                <a:gd name="connsiteX156" fmla="*/ 3971677 w 4345388"/>
                <a:gd name="connsiteY156" fmla="*/ 1220526 h 1745656"/>
                <a:gd name="connsiteX157" fmla="*/ 3995531 w 4345388"/>
                <a:gd name="connsiteY157" fmla="*/ 1327868 h 1745656"/>
                <a:gd name="connsiteX158" fmla="*/ 4023361 w 4345388"/>
                <a:gd name="connsiteY158" fmla="*/ 1363649 h 1745656"/>
                <a:gd name="connsiteX159" fmla="*/ 4031312 w 4345388"/>
                <a:gd name="connsiteY159" fmla="*/ 1375576 h 1745656"/>
                <a:gd name="connsiteX160" fmla="*/ 4043239 w 4345388"/>
                <a:gd name="connsiteY160" fmla="*/ 1399430 h 1745656"/>
                <a:gd name="connsiteX161" fmla="*/ 4055166 w 4345388"/>
                <a:gd name="connsiteY161" fmla="*/ 1403406 h 1745656"/>
                <a:gd name="connsiteX162" fmla="*/ 4082995 w 4345388"/>
                <a:gd name="connsiteY162" fmla="*/ 1411357 h 1745656"/>
                <a:gd name="connsiteX163" fmla="*/ 4114801 w 4345388"/>
                <a:gd name="connsiteY163" fmla="*/ 1415333 h 1745656"/>
                <a:gd name="connsiteX164" fmla="*/ 4130703 w 4345388"/>
                <a:gd name="connsiteY164" fmla="*/ 1419308 h 1745656"/>
                <a:gd name="connsiteX165" fmla="*/ 4154557 w 4345388"/>
                <a:gd name="connsiteY165" fmla="*/ 1411357 h 1745656"/>
                <a:gd name="connsiteX166" fmla="*/ 4166484 w 4345388"/>
                <a:gd name="connsiteY166" fmla="*/ 1399430 h 1745656"/>
                <a:gd name="connsiteX167" fmla="*/ 4198289 w 4345388"/>
                <a:gd name="connsiteY167" fmla="*/ 1347747 h 1745656"/>
                <a:gd name="connsiteX168" fmla="*/ 4234070 w 4345388"/>
                <a:gd name="connsiteY168" fmla="*/ 1351722 h 1745656"/>
                <a:gd name="connsiteX169" fmla="*/ 4257924 w 4345388"/>
                <a:gd name="connsiteY169" fmla="*/ 1371600 h 1745656"/>
                <a:gd name="connsiteX170" fmla="*/ 4273827 w 4345388"/>
                <a:gd name="connsiteY170" fmla="*/ 1383527 h 1745656"/>
                <a:gd name="connsiteX171" fmla="*/ 4313583 w 4345388"/>
                <a:gd name="connsiteY171" fmla="*/ 1419308 h 1745656"/>
                <a:gd name="connsiteX172" fmla="*/ 4325510 w 4345388"/>
                <a:gd name="connsiteY172" fmla="*/ 1439187 h 1745656"/>
                <a:gd name="connsiteX173" fmla="*/ 4337437 w 4345388"/>
                <a:gd name="connsiteY173" fmla="*/ 1467016 h 1745656"/>
                <a:gd name="connsiteX174" fmla="*/ 4345388 w 4345388"/>
                <a:gd name="connsiteY17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56630 w 4345388"/>
                <a:gd name="connsiteY12" fmla="*/ 918376 h 1745656"/>
                <a:gd name="connsiteX13" fmla="*/ 1864581 w 4345388"/>
                <a:gd name="connsiteY13" fmla="*/ 894522 h 1745656"/>
                <a:gd name="connsiteX14" fmla="*/ 1876508 w 4345388"/>
                <a:gd name="connsiteY14" fmla="*/ 870668 h 1745656"/>
                <a:gd name="connsiteX15" fmla="*/ 1884460 w 4345388"/>
                <a:gd name="connsiteY15" fmla="*/ 826936 h 1745656"/>
                <a:gd name="connsiteX16" fmla="*/ 1900362 w 4345388"/>
                <a:gd name="connsiteY16" fmla="*/ 775253 h 1745656"/>
                <a:gd name="connsiteX17" fmla="*/ 1904338 w 4345388"/>
                <a:gd name="connsiteY17" fmla="*/ 739472 h 1745656"/>
                <a:gd name="connsiteX18" fmla="*/ 1916265 w 4345388"/>
                <a:gd name="connsiteY18" fmla="*/ 608275 h 1745656"/>
                <a:gd name="connsiteX19" fmla="*/ 1924216 w 4345388"/>
                <a:gd name="connsiteY19" fmla="*/ 548640 h 1745656"/>
                <a:gd name="connsiteX20" fmla="*/ 1940119 w 4345388"/>
                <a:gd name="connsiteY20" fmla="*/ 492981 h 1745656"/>
                <a:gd name="connsiteX21" fmla="*/ 1956021 w 4345388"/>
                <a:gd name="connsiteY21" fmla="*/ 441298 h 1745656"/>
                <a:gd name="connsiteX22" fmla="*/ 1959997 w 4345388"/>
                <a:gd name="connsiteY22" fmla="*/ 417444 h 1745656"/>
                <a:gd name="connsiteX23" fmla="*/ 1963973 w 4345388"/>
                <a:gd name="connsiteY23" fmla="*/ 405517 h 1745656"/>
                <a:gd name="connsiteX24" fmla="*/ 1967948 w 4345388"/>
                <a:gd name="connsiteY24" fmla="*/ 357809 h 1745656"/>
                <a:gd name="connsiteX25" fmla="*/ 1979875 w 4345388"/>
                <a:gd name="connsiteY25" fmla="*/ 294199 h 1745656"/>
                <a:gd name="connsiteX26" fmla="*/ 1987827 w 4345388"/>
                <a:gd name="connsiteY26" fmla="*/ 214686 h 1745656"/>
                <a:gd name="connsiteX27" fmla="*/ 1995778 w 4345388"/>
                <a:gd name="connsiteY27" fmla="*/ 182880 h 1745656"/>
                <a:gd name="connsiteX28" fmla="*/ 1999754 w 4345388"/>
                <a:gd name="connsiteY28" fmla="*/ 163002 h 1745656"/>
                <a:gd name="connsiteX29" fmla="*/ 2003729 w 4345388"/>
                <a:gd name="connsiteY29" fmla="*/ 123246 h 1745656"/>
                <a:gd name="connsiteX30" fmla="*/ 2015656 w 4345388"/>
                <a:gd name="connsiteY30" fmla="*/ 79514 h 1745656"/>
                <a:gd name="connsiteX31" fmla="*/ 2023607 w 4345388"/>
                <a:gd name="connsiteY31" fmla="*/ 59635 h 1745656"/>
                <a:gd name="connsiteX32" fmla="*/ 2055413 w 4345388"/>
                <a:gd name="connsiteY32" fmla="*/ 3976 h 1745656"/>
                <a:gd name="connsiteX33" fmla="*/ 2075291 w 4345388"/>
                <a:gd name="connsiteY33" fmla="*/ 0 h 1745656"/>
                <a:gd name="connsiteX34" fmla="*/ 2083242 w 4345388"/>
                <a:gd name="connsiteY34" fmla="*/ 15903 h 1745656"/>
                <a:gd name="connsiteX35" fmla="*/ 2087218 w 4345388"/>
                <a:gd name="connsiteY35" fmla="*/ 31806 h 1745656"/>
                <a:gd name="connsiteX36" fmla="*/ 2099145 w 4345388"/>
                <a:gd name="connsiteY36" fmla="*/ 79514 h 1745656"/>
                <a:gd name="connsiteX37" fmla="*/ 2103121 w 4345388"/>
                <a:gd name="connsiteY37" fmla="*/ 123246 h 1745656"/>
                <a:gd name="connsiteX38" fmla="*/ 2115047 w 4345388"/>
                <a:gd name="connsiteY38" fmla="*/ 186856 h 1745656"/>
                <a:gd name="connsiteX39" fmla="*/ 2119023 w 4345388"/>
                <a:gd name="connsiteY39" fmla="*/ 198783 h 1745656"/>
                <a:gd name="connsiteX40" fmla="*/ 2134926 w 4345388"/>
                <a:gd name="connsiteY40" fmla="*/ 250467 h 1745656"/>
                <a:gd name="connsiteX41" fmla="*/ 2138901 w 4345388"/>
                <a:gd name="connsiteY41" fmla="*/ 262394 h 1745656"/>
                <a:gd name="connsiteX42" fmla="*/ 2142877 w 4345388"/>
                <a:gd name="connsiteY42" fmla="*/ 286247 h 1745656"/>
                <a:gd name="connsiteX43" fmla="*/ 2146853 w 4345388"/>
                <a:gd name="connsiteY43" fmla="*/ 318053 h 1745656"/>
                <a:gd name="connsiteX44" fmla="*/ 2158780 w 4345388"/>
                <a:gd name="connsiteY44" fmla="*/ 353834 h 1745656"/>
                <a:gd name="connsiteX45" fmla="*/ 2170707 w 4345388"/>
                <a:gd name="connsiteY45" fmla="*/ 377687 h 1745656"/>
                <a:gd name="connsiteX46" fmla="*/ 2182634 w 4345388"/>
                <a:gd name="connsiteY46" fmla="*/ 381663 h 1745656"/>
                <a:gd name="connsiteX47" fmla="*/ 2274074 w 4345388"/>
                <a:gd name="connsiteY47" fmla="*/ 377687 h 1745656"/>
                <a:gd name="connsiteX48" fmla="*/ 2289976 w 4345388"/>
                <a:gd name="connsiteY48" fmla="*/ 365760 h 1745656"/>
                <a:gd name="connsiteX49" fmla="*/ 2313830 w 4345388"/>
                <a:gd name="connsiteY49" fmla="*/ 345882 h 1745656"/>
                <a:gd name="connsiteX50" fmla="*/ 2337684 w 4345388"/>
                <a:gd name="connsiteY50" fmla="*/ 314077 h 1745656"/>
                <a:gd name="connsiteX51" fmla="*/ 2345635 w 4345388"/>
                <a:gd name="connsiteY51" fmla="*/ 290223 h 1745656"/>
                <a:gd name="connsiteX52" fmla="*/ 2361538 w 4345388"/>
                <a:gd name="connsiteY52" fmla="*/ 258418 h 1745656"/>
                <a:gd name="connsiteX53" fmla="*/ 2365514 w 4345388"/>
                <a:gd name="connsiteY53" fmla="*/ 242515 h 1745656"/>
                <a:gd name="connsiteX54" fmla="*/ 2373465 w 4345388"/>
                <a:gd name="connsiteY54" fmla="*/ 222637 h 1745656"/>
                <a:gd name="connsiteX55" fmla="*/ 2377441 w 4345388"/>
                <a:gd name="connsiteY55" fmla="*/ 210710 h 1745656"/>
                <a:gd name="connsiteX56" fmla="*/ 2381416 w 4345388"/>
                <a:gd name="connsiteY56" fmla="*/ 421420 h 1745656"/>
                <a:gd name="connsiteX57" fmla="*/ 2385392 w 4345388"/>
                <a:gd name="connsiteY57" fmla="*/ 441298 h 1745656"/>
                <a:gd name="connsiteX58" fmla="*/ 2393343 w 4345388"/>
                <a:gd name="connsiteY58" fmla="*/ 453225 h 1745656"/>
                <a:gd name="connsiteX59" fmla="*/ 2413221 w 4345388"/>
                <a:gd name="connsiteY59" fmla="*/ 489006 h 1745656"/>
                <a:gd name="connsiteX60" fmla="*/ 2449002 w 4345388"/>
                <a:gd name="connsiteY60" fmla="*/ 477079 h 1745656"/>
                <a:gd name="connsiteX61" fmla="*/ 2468881 w 4345388"/>
                <a:gd name="connsiteY61" fmla="*/ 457200 h 1745656"/>
                <a:gd name="connsiteX62" fmla="*/ 2500686 w 4345388"/>
                <a:gd name="connsiteY62" fmla="*/ 417444 h 1745656"/>
                <a:gd name="connsiteX63" fmla="*/ 2512613 w 4345388"/>
                <a:gd name="connsiteY63" fmla="*/ 405517 h 1745656"/>
                <a:gd name="connsiteX64" fmla="*/ 2524540 w 4345388"/>
                <a:gd name="connsiteY64" fmla="*/ 413468 h 1745656"/>
                <a:gd name="connsiteX65" fmla="*/ 2532491 w 4345388"/>
                <a:gd name="connsiteY65" fmla="*/ 437322 h 1745656"/>
                <a:gd name="connsiteX66" fmla="*/ 2540442 w 4345388"/>
                <a:gd name="connsiteY66" fmla="*/ 457200 h 1745656"/>
                <a:gd name="connsiteX67" fmla="*/ 2544418 w 4345388"/>
                <a:gd name="connsiteY67" fmla="*/ 477079 h 1745656"/>
                <a:gd name="connsiteX68" fmla="*/ 2552369 w 4345388"/>
                <a:gd name="connsiteY68" fmla="*/ 492981 h 1745656"/>
                <a:gd name="connsiteX69" fmla="*/ 2560321 w 4345388"/>
                <a:gd name="connsiteY69" fmla="*/ 512860 h 1745656"/>
                <a:gd name="connsiteX70" fmla="*/ 2564296 w 4345388"/>
                <a:gd name="connsiteY70" fmla="*/ 528762 h 1745656"/>
                <a:gd name="connsiteX71" fmla="*/ 2576223 w 4345388"/>
                <a:gd name="connsiteY71" fmla="*/ 544665 h 1745656"/>
                <a:gd name="connsiteX72" fmla="*/ 2592126 w 4345388"/>
                <a:gd name="connsiteY72" fmla="*/ 568519 h 1745656"/>
                <a:gd name="connsiteX73" fmla="*/ 2604053 w 4345388"/>
                <a:gd name="connsiteY73" fmla="*/ 588397 h 1745656"/>
                <a:gd name="connsiteX74" fmla="*/ 2623931 w 4345388"/>
                <a:gd name="connsiteY74" fmla="*/ 580446 h 1745656"/>
                <a:gd name="connsiteX75" fmla="*/ 2643809 w 4345388"/>
                <a:gd name="connsiteY75" fmla="*/ 552616 h 1745656"/>
                <a:gd name="connsiteX76" fmla="*/ 2663687 w 4345388"/>
                <a:gd name="connsiteY76" fmla="*/ 516835 h 1745656"/>
                <a:gd name="connsiteX77" fmla="*/ 2679590 w 4345388"/>
                <a:gd name="connsiteY77" fmla="*/ 481054 h 1745656"/>
                <a:gd name="connsiteX78" fmla="*/ 2683566 w 4345388"/>
                <a:gd name="connsiteY78" fmla="*/ 469127 h 1745656"/>
                <a:gd name="connsiteX79" fmla="*/ 2691517 w 4345388"/>
                <a:gd name="connsiteY79" fmla="*/ 457200 h 1745656"/>
                <a:gd name="connsiteX80" fmla="*/ 2703444 w 4345388"/>
                <a:gd name="connsiteY80" fmla="*/ 425395 h 1745656"/>
                <a:gd name="connsiteX81" fmla="*/ 2711395 w 4345388"/>
                <a:gd name="connsiteY81" fmla="*/ 409493 h 1745656"/>
                <a:gd name="connsiteX82" fmla="*/ 2735249 w 4345388"/>
                <a:gd name="connsiteY82" fmla="*/ 461176 h 1745656"/>
                <a:gd name="connsiteX83" fmla="*/ 2755127 w 4345388"/>
                <a:gd name="connsiteY83" fmla="*/ 504908 h 1745656"/>
                <a:gd name="connsiteX84" fmla="*/ 2771030 w 4345388"/>
                <a:gd name="connsiteY84" fmla="*/ 556592 h 1745656"/>
                <a:gd name="connsiteX85" fmla="*/ 2775006 w 4345388"/>
                <a:gd name="connsiteY85" fmla="*/ 572494 h 1745656"/>
                <a:gd name="connsiteX86" fmla="*/ 2782957 w 4345388"/>
                <a:gd name="connsiteY86" fmla="*/ 588397 h 1745656"/>
                <a:gd name="connsiteX87" fmla="*/ 2802835 w 4345388"/>
                <a:gd name="connsiteY87" fmla="*/ 624178 h 1745656"/>
                <a:gd name="connsiteX88" fmla="*/ 2818738 w 4345388"/>
                <a:gd name="connsiteY88" fmla="*/ 640080 h 1745656"/>
                <a:gd name="connsiteX89" fmla="*/ 2830665 w 4345388"/>
                <a:gd name="connsiteY89" fmla="*/ 663934 h 1745656"/>
                <a:gd name="connsiteX90" fmla="*/ 2834641 w 4345388"/>
                <a:gd name="connsiteY90" fmla="*/ 679837 h 1745656"/>
                <a:gd name="connsiteX91" fmla="*/ 2846567 w 4345388"/>
                <a:gd name="connsiteY91" fmla="*/ 695740 h 1745656"/>
                <a:gd name="connsiteX92" fmla="*/ 2862470 w 4345388"/>
                <a:gd name="connsiteY92" fmla="*/ 743447 h 1745656"/>
                <a:gd name="connsiteX93" fmla="*/ 2866446 w 4345388"/>
                <a:gd name="connsiteY93" fmla="*/ 759350 h 1745656"/>
                <a:gd name="connsiteX94" fmla="*/ 2882348 w 4345388"/>
                <a:gd name="connsiteY94" fmla="*/ 795131 h 1745656"/>
                <a:gd name="connsiteX95" fmla="*/ 2886324 w 4345388"/>
                <a:gd name="connsiteY95" fmla="*/ 811034 h 1745656"/>
                <a:gd name="connsiteX96" fmla="*/ 2898251 w 4345388"/>
                <a:gd name="connsiteY96" fmla="*/ 834887 h 1745656"/>
                <a:gd name="connsiteX97" fmla="*/ 2910178 w 4345388"/>
                <a:gd name="connsiteY97" fmla="*/ 826936 h 1745656"/>
                <a:gd name="connsiteX98" fmla="*/ 2949934 w 4345388"/>
                <a:gd name="connsiteY98" fmla="*/ 751399 h 1745656"/>
                <a:gd name="connsiteX99" fmla="*/ 2957886 w 4345388"/>
                <a:gd name="connsiteY99" fmla="*/ 703691 h 1745656"/>
                <a:gd name="connsiteX100" fmla="*/ 2977764 w 4345388"/>
                <a:gd name="connsiteY100" fmla="*/ 663934 h 1745656"/>
                <a:gd name="connsiteX101" fmla="*/ 2981740 w 4345388"/>
                <a:gd name="connsiteY101" fmla="*/ 620202 h 1745656"/>
                <a:gd name="connsiteX102" fmla="*/ 3005594 w 4345388"/>
                <a:gd name="connsiteY102" fmla="*/ 576470 h 1745656"/>
                <a:gd name="connsiteX103" fmla="*/ 3025472 w 4345388"/>
                <a:gd name="connsiteY103" fmla="*/ 500933 h 1745656"/>
                <a:gd name="connsiteX104" fmla="*/ 3041374 w 4345388"/>
                <a:gd name="connsiteY104" fmla="*/ 421420 h 1745656"/>
                <a:gd name="connsiteX105" fmla="*/ 3049326 w 4345388"/>
                <a:gd name="connsiteY105" fmla="*/ 405517 h 1745656"/>
                <a:gd name="connsiteX106" fmla="*/ 3061253 w 4345388"/>
                <a:gd name="connsiteY106" fmla="*/ 365760 h 1745656"/>
                <a:gd name="connsiteX107" fmla="*/ 3085107 w 4345388"/>
                <a:gd name="connsiteY107" fmla="*/ 310101 h 1745656"/>
                <a:gd name="connsiteX108" fmla="*/ 3101009 w 4345388"/>
                <a:gd name="connsiteY108" fmla="*/ 349858 h 1745656"/>
                <a:gd name="connsiteX109" fmla="*/ 3104985 w 4345388"/>
                <a:gd name="connsiteY109" fmla="*/ 373712 h 1745656"/>
                <a:gd name="connsiteX110" fmla="*/ 3116912 w 4345388"/>
                <a:gd name="connsiteY110" fmla="*/ 429371 h 1745656"/>
                <a:gd name="connsiteX111" fmla="*/ 3136790 w 4345388"/>
                <a:gd name="connsiteY111" fmla="*/ 489006 h 1745656"/>
                <a:gd name="connsiteX112" fmla="*/ 3180522 w 4345388"/>
                <a:gd name="connsiteY112" fmla="*/ 652007 h 1745656"/>
                <a:gd name="connsiteX113" fmla="*/ 3196425 w 4345388"/>
                <a:gd name="connsiteY113" fmla="*/ 703691 h 1745656"/>
                <a:gd name="connsiteX114" fmla="*/ 3220279 w 4345388"/>
                <a:gd name="connsiteY114" fmla="*/ 807058 h 1745656"/>
                <a:gd name="connsiteX115" fmla="*/ 3248108 w 4345388"/>
                <a:gd name="connsiteY115" fmla="*/ 898498 h 1745656"/>
                <a:gd name="connsiteX116" fmla="*/ 3252084 w 4345388"/>
                <a:gd name="connsiteY116" fmla="*/ 926327 h 1745656"/>
                <a:gd name="connsiteX117" fmla="*/ 3267987 w 4345388"/>
                <a:gd name="connsiteY117" fmla="*/ 966084 h 1745656"/>
                <a:gd name="connsiteX118" fmla="*/ 3271962 w 4345388"/>
                <a:gd name="connsiteY118" fmla="*/ 978011 h 1745656"/>
                <a:gd name="connsiteX119" fmla="*/ 3283889 w 4345388"/>
                <a:gd name="connsiteY119" fmla="*/ 981987 h 1745656"/>
                <a:gd name="connsiteX120" fmla="*/ 3291841 w 4345388"/>
                <a:gd name="connsiteY120" fmla="*/ 974035 h 1745656"/>
                <a:gd name="connsiteX121" fmla="*/ 3307743 w 4345388"/>
                <a:gd name="connsiteY121" fmla="*/ 942230 h 1745656"/>
                <a:gd name="connsiteX122" fmla="*/ 3315694 w 4345388"/>
                <a:gd name="connsiteY122" fmla="*/ 918376 h 1745656"/>
                <a:gd name="connsiteX123" fmla="*/ 3335573 w 4345388"/>
                <a:gd name="connsiteY123" fmla="*/ 950181 h 1745656"/>
                <a:gd name="connsiteX124" fmla="*/ 3367378 w 4345388"/>
                <a:gd name="connsiteY124" fmla="*/ 1021743 h 1745656"/>
                <a:gd name="connsiteX125" fmla="*/ 3399183 w 4345388"/>
                <a:gd name="connsiteY125" fmla="*/ 1077402 h 1745656"/>
                <a:gd name="connsiteX126" fmla="*/ 3415086 w 4345388"/>
                <a:gd name="connsiteY126" fmla="*/ 1073427 h 1745656"/>
                <a:gd name="connsiteX127" fmla="*/ 3430988 w 4345388"/>
                <a:gd name="connsiteY127" fmla="*/ 1045597 h 1745656"/>
                <a:gd name="connsiteX128" fmla="*/ 3454842 w 4345388"/>
                <a:gd name="connsiteY128" fmla="*/ 993914 h 1745656"/>
                <a:gd name="connsiteX129" fmla="*/ 3478696 w 4345388"/>
                <a:gd name="connsiteY129" fmla="*/ 942230 h 1745656"/>
                <a:gd name="connsiteX130" fmla="*/ 3490623 w 4345388"/>
                <a:gd name="connsiteY130" fmla="*/ 938254 h 1745656"/>
                <a:gd name="connsiteX131" fmla="*/ 3522428 w 4345388"/>
                <a:gd name="connsiteY131" fmla="*/ 981987 h 1745656"/>
                <a:gd name="connsiteX132" fmla="*/ 3538331 w 4345388"/>
                <a:gd name="connsiteY132" fmla="*/ 1001865 h 1745656"/>
                <a:gd name="connsiteX133" fmla="*/ 3582063 w 4345388"/>
                <a:gd name="connsiteY133" fmla="*/ 1085354 h 1745656"/>
                <a:gd name="connsiteX134" fmla="*/ 3609893 w 4345388"/>
                <a:gd name="connsiteY134" fmla="*/ 1137037 h 1745656"/>
                <a:gd name="connsiteX135" fmla="*/ 3629771 w 4345388"/>
                <a:gd name="connsiteY135" fmla="*/ 1184745 h 1745656"/>
                <a:gd name="connsiteX136" fmla="*/ 3641698 w 4345388"/>
                <a:gd name="connsiteY136" fmla="*/ 1200647 h 1745656"/>
                <a:gd name="connsiteX137" fmla="*/ 3653625 w 4345388"/>
                <a:gd name="connsiteY137" fmla="*/ 1228477 h 1745656"/>
                <a:gd name="connsiteX138" fmla="*/ 3665552 w 4345388"/>
                <a:gd name="connsiteY138" fmla="*/ 1216550 h 1745656"/>
                <a:gd name="connsiteX139" fmla="*/ 3721211 w 4345388"/>
                <a:gd name="connsiteY139" fmla="*/ 1045597 h 1745656"/>
                <a:gd name="connsiteX140" fmla="*/ 3768919 w 4345388"/>
                <a:gd name="connsiteY140" fmla="*/ 882595 h 1745656"/>
                <a:gd name="connsiteX141" fmla="*/ 3776870 w 4345388"/>
                <a:gd name="connsiteY141" fmla="*/ 830912 h 1745656"/>
                <a:gd name="connsiteX142" fmla="*/ 3792773 w 4345388"/>
                <a:gd name="connsiteY142" fmla="*/ 795131 h 1745656"/>
                <a:gd name="connsiteX143" fmla="*/ 3800724 w 4345388"/>
                <a:gd name="connsiteY143" fmla="*/ 771277 h 1745656"/>
                <a:gd name="connsiteX144" fmla="*/ 3808675 w 4345388"/>
                <a:gd name="connsiteY144" fmla="*/ 735496 h 1745656"/>
                <a:gd name="connsiteX145" fmla="*/ 3824578 w 4345388"/>
                <a:gd name="connsiteY145" fmla="*/ 711642 h 1745656"/>
                <a:gd name="connsiteX146" fmla="*/ 3828554 w 4345388"/>
                <a:gd name="connsiteY146" fmla="*/ 723569 h 1745656"/>
                <a:gd name="connsiteX147" fmla="*/ 3836505 w 4345388"/>
                <a:gd name="connsiteY147" fmla="*/ 735496 h 1745656"/>
                <a:gd name="connsiteX148" fmla="*/ 3840481 w 4345388"/>
                <a:gd name="connsiteY148" fmla="*/ 763326 h 1745656"/>
                <a:gd name="connsiteX149" fmla="*/ 3884213 w 4345388"/>
                <a:gd name="connsiteY149" fmla="*/ 926327 h 1745656"/>
                <a:gd name="connsiteX150" fmla="*/ 3896140 w 4345388"/>
                <a:gd name="connsiteY150" fmla="*/ 958133 h 1745656"/>
                <a:gd name="connsiteX151" fmla="*/ 3904091 w 4345388"/>
                <a:gd name="connsiteY151" fmla="*/ 997889 h 1745656"/>
                <a:gd name="connsiteX152" fmla="*/ 3916018 w 4345388"/>
                <a:gd name="connsiteY152" fmla="*/ 1049573 h 1745656"/>
                <a:gd name="connsiteX153" fmla="*/ 3947823 w 4345388"/>
                <a:gd name="connsiteY153" fmla="*/ 1152940 h 1745656"/>
                <a:gd name="connsiteX154" fmla="*/ 3959750 w 4345388"/>
                <a:gd name="connsiteY154" fmla="*/ 1172818 h 1745656"/>
                <a:gd name="connsiteX155" fmla="*/ 3971677 w 4345388"/>
                <a:gd name="connsiteY155" fmla="*/ 1220526 h 1745656"/>
                <a:gd name="connsiteX156" fmla="*/ 3995531 w 4345388"/>
                <a:gd name="connsiteY156" fmla="*/ 1327868 h 1745656"/>
                <a:gd name="connsiteX157" fmla="*/ 4023361 w 4345388"/>
                <a:gd name="connsiteY157" fmla="*/ 1363649 h 1745656"/>
                <a:gd name="connsiteX158" fmla="*/ 4031312 w 4345388"/>
                <a:gd name="connsiteY158" fmla="*/ 1375576 h 1745656"/>
                <a:gd name="connsiteX159" fmla="*/ 4043239 w 4345388"/>
                <a:gd name="connsiteY159" fmla="*/ 1399430 h 1745656"/>
                <a:gd name="connsiteX160" fmla="*/ 4055166 w 4345388"/>
                <a:gd name="connsiteY160" fmla="*/ 1403406 h 1745656"/>
                <a:gd name="connsiteX161" fmla="*/ 4082995 w 4345388"/>
                <a:gd name="connsiteY161" fmla="*/ 1411357 h 1745656"/>
                <a:gd name="connsiteX162" fmla="*/ 4114801 w 4345388"/>
                <a:gd name="connsiteY162" fmla="*/ 1415333 h 1745656"/>
                <a:gd name="connsiteX163" fmla="*/ 4130703 w 4345388"/>
                <a:gd name="connsiteY163" fmla="*/ 1419308 h 1745656"/>
                <a:gd name="connsiteX164" fmla="*/ 4154557 w 4345388"/>
                <a:gd name="connsiteY164" fmla="*/ 1411357 h 1745656"/>
                <a:gd name="connsiteX165" fmla="*/ 4166484 w 4345388"/>
                <a:gd name="connsiteY165" fmla="*/ 1399430 h 1745656"/>
                <a:gd name="connsiteX166" fmla="*/ 4198289 w 4345388"/>
                <a:gd name="connsiteY166" fmla="*/ 1347747 h 1745656"/>
                <a:gd name="connsiteX167" fmla="*/ 4234070 w 4345388"/>
                <a:gd name="connsiteY167" fmla="*/ 1351722 h 1745656"/>
                <a:gd name="connsiteX168" fmla="*/ 4257924 w 4345388"/>
                <a:gd name="connsiteY168" fmla="*/ 1371600 h 1745656"/>
                <a:gd name="connsiteX169" fmla="*/ 4273827 w 4345388"/>
                <a:gd name="connsiteY169" fmla="*/ 1383527 h 1745656"/>
                <a:gd name="connsiteX170" fmla="*/ 4313583 w 4345388"/>
                <a:gd name="connsiteY170" fmla="*/ 1419308 h 1745656"/>
                <a:gd name="connsiteX171" fmla="*/ 4325510 w 4345388"/>
                <a:gd name="connsiteY171" fmla="*/ 1439187 h 1745656"/>
                <a:gd name="connsiteX172" fmla="*/ 4337437 w 4345388"/>
                <a:gd name="connsiteY172" fmla="*/ 1467016 h 1745656"/>
                <a:gd name="connsiteX173" fmla="*/ 4345388 w 4345388"/>
                <a:gd name="connsiteY17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56630 w 4345388"/>
                <a:gd name="connsiteY11" fmla="*/ 918376 h 1745656"/>
                <a:gd name="connsiteX12" fmla="*/ 1864581 w 4345388"/>
                <a:gd name="connsiteY12" fmla="*/ 894522 h 1745656"/>
                <a:gd name="connsiteX13" fmla="*/ 1876508 w 4345388"/>
                <a:gd name="connsiteY13" fmla="*/ 870668 h 1745656"/>
                <a:gd name="connsiteX14" fmla="*/ 1884460 w 4345388"/>
                <a:gd name="connsiteY14" fmla="*/ 826936 h 1745656"/>
                <a:gd name="connsiteX15" fmla="*/ 1900362 w 4345388"/>
                <a:gd name="connsiteY15" fmla="*/ 775253 h 1745656"/>
                <a:gd name="connsiteX16" fmla="*/ 1904338 w 4345388"/>
                <a:gd name="connsiteY16" fmla="*/ 739472 h 1745656"/>
                <a:gd name="connsiteX17" fmla="*/ 1916265 w 4345388"/>
                <a:gd name="connsiteY17" fmla="*/ 608275 h 1745656"/>
                <a:gd name="connsiteX18" fmla="*/ 1924216 w 4345388"/>
                <a:gd name="connsiteY18" fmla="*/ 548640 h 1745656"/>
                <a:gd name="connsiteX19" fmla="*/ 1940119 w 4345388"/>
                <a:gd name="connsiteY19" fmla="*/ 492981 h 1745656"/>
                <a:gd name="connsiteX20" fmla="*/ 1956021 w 4345388"/>
                <a:gd name="connsiteY20" fmla="*/ 441298 h 1745656"/>
                <a:gd name="connsiteX21" fmla="*/ 1959997 w 4345388"/>
                <a:gd name="connsiteY21" fmla="*/ 417444 h 1745656"/>
                <a:gd name="connsiteX22" fmla="*/ 1963973 w 4345388"/>
                <a:gd name="connsiteY22" fmla="*/ 405517 h 1745656"/>
                <a:gd name="connsiteX23" fmla="*/ 1967948 w 4345388"/>
                <a:gd name="connsiteY23" fmla="*/ 357809 h 1745656"/>
                <a:gd name="connsiteX24" fmla="*/ 1979875 w 4345388"/>
                <a:gd name="connsiteY24" fmla="*/ 294199 h 1745656"/>
                <a:gd name="connsiteX25" fmla="*/ 1987827 w 4345388"/>
                <a:gd name="connsiteY25" fmla="*/ 214686 h 1745656"/>
                <a:gd name="connsiteX26" fmla="*/ 1995778 w 4345388"/>
                <a:gd name="connsiteY26" fmla="*/ 182880 h 1745656"/>
                <a:gd name="connsiteX27" fmla="*/ 1999754 w 4345388"/>
                <a:gd name="connsiteY27" fmla="*/ 163002 h 1745656"/>
                <a:gd name="connsiteX28" fmla="*/ 2003729 w 4345388"/>
                <a:gd name="connsiteY28" fmla="*/ 123246 h 1745656"/>
                <a:gd name="connsiteX29" fmla="*/ 2015656 w 4345388"/>
                <a:gd name="connsiteY29" fmla="*/ 79514 h 1745656"/>
                <a:gd name="connsiteX30" fmla="*/ 2023607 w 4345388"/>
                <a:gd name="connsiteY30" fmla="*/ 59635 h 1745656"/>
                <a:gd name="connsiteX31" fmla="*/ 2055413 w 4345388"/>
                <a:gd name="connsiteY31" fmla="*/ 3976 h 1745656"/>
                <a:gd name="connsiteX32" fmla="*/ 2075291 w 4345388"/>
                <a:gd name="connsiteY32" fmla="*/ 0 h 1745656"/>
                <a:gd name="connsiteX33" fmla="*/ 2083242 w 4345388"/>
                <a:gd name="connsiteY33" fmla="*/ 15903 h 1745656"/>
                <a:gd name="connsiteX34" fmla="*/ 2087218 w 4345388"/>
                <a:gd name="connsiteY34" fmla="*/ 31806 h 1745656"/>
                <a:gd name="connsiteX35" fmla="*/ 2099145 w 4345388"/>
                <a:gd name="connsiteY35" fmla="*/ 79514 h 1745656"/>
                <a:gd name="connsiteX36" fmla="*/ 2103121 w 4345388"/>
                <a:gd name="connsiteY36" fmla="*/ 123246 h 1745656"/>
                <a:gd name="connsiteX37" fmla="*/ 2115047 w 4345388"/>
                <a:gd name="connsiteY37" fmla="*/ 186856 h 1745656"/>
                <a:gd name="connsiteX38" fmla="*/ 2119023 w 4345388"/>
                <a:gd name="connsiteY38" fmla="*/ 198783 h 1745656"/>
                <a:gd name="connsiteX39" fmla="*/ 2134926 w 4345388"/>
                <a:gd name="connsiteY39" fmla="*/ 250467 h 1745656"/>
                <a:gd name="connsiteX40" fmla="*/ 2138901 w 4345388"/>
                <a:gd name="connsiteY40" fmla="*/ 262394 h 1745656"/>
                <a:gd name="connsiteX41" fmla="*/ 2142877 w 4345388"/>
                <a:gd name="connsiteY41" fmla="*/ 286247 h 1745656"/>
                <a:gd name="connsiteX42" fmla="*/ 2146853 w 4345388"/>
                <a:gd name="connsiteY42" fmla="*/ 318053 h 1745656"/>
                <a:gd name="connsiteX43" fmla="*/ 2158780 w 4345388"/>
                <a:gd name="connsiteY43" fmla="*/ 353834 h 1745656"/>
                <a:gd name="connsiteX44" fmla="*/ 2170707 w 4345388"/>
                <a:gd name="connsiteY44" fmla="*/ 377687 h 1745656"/>
                <a:gd name="connsiteX45" fmla="*/ 2182634 w 4345388"/>
                <a:gd name="connsiteY45" fmla="*/ 381663 h 1745656"/>
                <a:gd name="connsiteX46" fmla="*/ 2274074 w 4345388"/>
                <a:gd name="connsiteY46" fmla="*/ 377687 h 1745656"/>
                <a:gd name="connsiteX47" fmla="*/ 2289976 w 4345388"/>
                <a:gd name="connsiteY47" fmla="*/ 365760 h 1745656"/>
                <a:gd name="connsiteX48" fmla="*/ 2313830 w 4345388"/>
                <a:gd name="connsiteY48" fmla="*/ 345882 h 1745656"/>
                <a:gd name="connsiteX49" fmla="*/ 2337684 w 4345388"/>
                <a:gd name="connsiteY49" fmla="*/ 314077 h 1745656"/>
                <a:gd name="connsiteX50" fmla="*/ 2345635 w 4345388"/>
                <a:gd name="connsiteY50" fmla="*/ 290223 h 1745656"/>
                <a:gd name="connsiteX51" fmla="*/ 2361538 w 4345388"/>
                <a:gd name="connsiteY51" fmla="*/ 258418 h 1745656"/>
                <a:gd name="connsiteX52" fmla="*/ 2365514 w 4345388"/>
                <a:gd name="connsiteY52" fmla="*/ 242515 h 1745656"/>
                <a:gd name="connsiteX53" fmla="*/ 2373465 w 4345388"/>
                <a:gd name="connsiteY53" fmla="*/ 222637 h 1745656"/>
                <a:gd name="connsiteX54" fmla="*/ 2377441 w 4345388"/>
                <a:gd name="connsiteY54" fmla="*/ 210710 h 1745656"/>
                <a:gd name="connsiteX55" fmla="*/ 2381416 w 4345388"/>
                <a:gd name="connsiteY55" fmla="*/ 421420 h 1745656"/>
                <a:gd name="connsiteX56" fmla="*/ 2385392 w 4345388"/>
                <a:gd name="connsiteY56" fmla="*/ 441298 h 1745656"/>
                <a:gd name="connsiteX57" fmla="*/ 2393343 w 4345388"/>
                <a:gd name="connsiteY57" fmla="*/ 453225 h 1745656"/>
                <a:gd name="connsiteX58" fmla="*/ 2413221 w 4345388"/>
                <a:gd name="connsiteY58" fmla="*/ 489006 h 1745656"/>
                <a:gd name="connsiteX59" fmla="*/ 2449002 w 4345388"/>
                <a:gd name="connsiteY59" fmla="*/ 477079 h 1745656"/>
                <a:gd name="connsiteX60" fmla="*/ 2468881 w 4345388"/>
                <a:gd name="connsiteY60" fmla="*/ 457200 h 1745656"/>
                <a:gd name="connsiteX61" fmla="*/ 2500686 w 4345388"/>
                <a:gd name="connsiteY61" fmla="*/ 417444 h 1745656"/>
                <a:gd name="connsiteX62" fmla="*/ 2512613 w 4345388"/>
                <a:gd name="connsiteY62" fmla="*/ 405517 h 1745656"/>
                <a:gd name="connsiteX63" fmla="*/ 2524540 w 4345388"/>
                <a:gd name="connsiteY63" fmla="*/ 413468 h 1745656"/>
                <a:gd name="connsiteX64" fmla="*/ 2532491 w 4345388"/>
                <a:gd name="connsiteY64" fmla="*/ 437322 h 1745656"/>
                <a:gd name="connsiteX65" fmla="*/ 2540442 w 4345388"/>
                <a:gd name="connsiteY65" fmla="*/ 457200 h 1745656"/>
                <a:gd name="connsiteX66" fmla="*/ 2544418 w 4345388"/>
                <a:gd name="connsiteY66" fmla="*/ 477079 h 1745656"/>
                <a:gd name="connsiteX67" fmla="*/ 2552369 w 4345388"/>
                <a:gd name="connsiteY67" fmla="*/ 492981 h 1745656"/>
                <a:gd name="connsiteX68" fmla="*/ 2560321 w 4345388"/>
                <a:gd name="connsiteY68" fmla="*/ 512860 h 1745656"/>
                <a:gd name="connsiteX69" fmla="*/ 2564296 w 4345388"/>
                <a:gd name="connsiteY69" fmla="*/ 528762 h 1745656"/>
                <a:gd name="connsiteX70" fmla="*/ 2576223 w 4345388"/>
                <a:gd name="connsiteY70" fmla="*/ 544665 h 1745656"/>
                <a:gd name="connsiteX71" fmla="*/ 2592126 w 4345388"/>
                <a:gd name="connsiteY71" fmla="*/ 568519 h 1745656"/>
                <a:gd name="connsiteX72" fmla="*/ 2604053 w 4345388"/>
                <a:gd name="connsiteY72" fmla="*/ 588397 h 1745656"/>
                <a:gd name="connsiteX73" fmla="*/ 2623931 w 4345388"/>
                <a:gd name="connsiteY73" fmla="*/ 580446 h 1745656"/>
                <a:gd name="connsiteX74" fmla="*/ 2643809 w 4345388"/>
                <a:gd name="connsiteY74" fmla="*/ 552616 h 1745656"/>
                <a:gd name="connsiteX75" fmla="*/ 2663687 w 4345388"/>
                <a:gd name="connsiteY75" fmla="*/ 516835 h 1745656"/>
                <a:gd name="connsiteX76" fmla="*/ 2679590 w 4345388"/>
                <a:gd name="connsiteY76" fmla="*/ 481054 h 1745656"/>
                <a:gd name="connsiteX77" fmla="*/ 2683566 w 4345388"/>
                <a:gd name="connsiteY77" fmla="*/ 469127 h 1745656"/>
                <a:gd name="connsiteX78" fmla="*/ 2691517 w 4345388"/>
                <a:gd name="connsiteY78" fmla="*/ 457200 h 1745656"/>
                <a:gd name="connsiteX79" fmla="*/ 2703444 w 4345388"/>
                <a:gd name="connsiteY79" fmla="*/ 425395 h 1745656"/>
                <a:gd name="connsiteX80" fmla="*/ 2711395 w 4345388"/>
                <a:gd name="connsiteY80" fmla="*/ 409493 h 1745656"/>
                <a:gd name="connsiteX81" fmla="*/ 2735249 w 4345388"/>
                <a:gd name="connsiteY81" fmla="*/ 461176 h 1745656"/>
                <a:gd name="connsiteX82" fmla="*/ 2755127 w 4345388"/>
                <a:gd name="connsiteY82" fmla="*/ 504908 h 1745656"/>
                <a:gd name="connsiteX83" fmla="*/ 2771030 w 4345388"/>
                <a:gd name="connsiteY83" fmla="*/ 556592 h 1745656"/>
                <a:gd name="connsiteX84" fmla="*/ 2775006 w 4345388"/>
                <a:gd name="connsiteY84" fmla="*/ 572494 h 1745656"/>
                <a:gd name="connsiteX85" fmla="*/ 2782957 w 4345388"/>
                <a:gd name="connsiteY85" fmla="*/ 588397 h 1745656"/>
                <a:gd name="connsiteX86" fmla="*/ 2802835 w 4345388"/>
                <a:gd name="connsiteY86" fmla="*/ 624178 h 1745656"/>
                <a:gd name="connsiteX87" fmla="*/ 2818738 w 4345388"/>
                <a:gd name="connsiteY87" fmla="*/ 640080 h 1745656"/>
                <a:gd name="connsiteX88" fmla="*/ 2830665 w 4345388"/>
                <a:gd name="connsiteY88" fmla="*/ 663934 h 1745656"/>
                <a:gd name="connsiteX89" fmla="*/ 2834641 w 4345388"/>
                <a:gd name="connsiteY89" fmla="*/ 679837 h 1745656"/>
                <a:gd name="connsiteX90" fmla="*/ 2846567 w 4345388"/>
                <a:gd name="connsiteY90" fmla="*/ 695740 h 1745656"/>
                <a:gd name="connsiteX91" fmla="*/ 2862470 w 4345388"/>
                <a:gd name="connsiteY91" fmla="*/ 743447 h 1745656"/>
                <a:gd name="connsiteX92" fmla="*/ 2866446 w 4345388"/>
                <a:gd name="connsiteY92" fmla="*/ 759350 h 1745656"/>
                <a:gd name="connsiteX93" fmla="*/ 2882348 w 4345388"/>
                <a:gd name="connsiteY93" fmla="*/ 795131 h 1745656"/>
                <a:gd name="connsiteX94" fmla="*/ 2886324 w 4345388"/>
                <a:gd name="connsiteY94" fmla="*/ 811034 h 1745656"/>
                <a:gd name="connsiteX95" fmla="*/ 2898251 w 4345388"/>
                <a:gd name="connsiteY95" fmla="*/ 834887 h 1745656"/>
                <a:gd name="connsiteX96" fmla="*/ 2910178 w 4345388"/>
                <a:gd name="connsiteY96" fmla="*/ 826936 h 1745656"/>
                <a:gd name="connsiteX97" fmla="*/ 2949934 w 4345388"/>
                <a:gd name="connsiteY97" fmla="*/ 751399 h 1745656"/>
                <a:gd name="connsiteX98" fmla="*/ 2957886 w 4345388"/>
                <a:gd name="connsiteY98" fmla="*/ 703691 h 1745656"/>
                <a:gd name="connsiteX99" fmla="*/ 2977764 w 4345388"/>
                <a:gd name="connsiteY99" fmla="*/ 663934 h 1745656"/>
                <a:gd name="connsiteX100" fmla="*/ 2981740 w 4345388"/>
                <a:gd name="connsiteY100" fmla="*/ 620202 h 1745656"/>
                <a:gd name="connsiteX101" fmla="*/ 3005594 w 4345388"/>
                <a:gd name="connsiteY101" fmla="*/ 576470 h 1745656"/>
                <a:gd name="connsiteX102" fmla="*/ 3025472 w 4345388"/>
                <a:gd name="connsiteY102" fmla="*/ 500933 h 1745656"/>
                <a:gd name="connsiteX103" fmla="*/ 3041374 w 4345388"/>
                <a:gd name="connsiteY103" fmla="*/ 421420 h 1745656"/>
                <a:gd name="connsiteX104" fmla="*/ 3049326 w 4345388"/>
                <a:gd name="connsiteY104" fmla="*/ 405517 h 1745656"/>
                <a:gd name="connsiteX105" fmla="*/ 3061253 w 4345388"/>
                <a:gd name="connsiteY105" fmla="*/ 365760 h 1745656"/>
                <a:gd name="connsiteX106" fmla="*/ 3085107 w 4345388"/>
                <a:gd name="connsiteY106" fmla="*/ 310101 h 1745656"/>
                <a:gd name="connsiteX107" fmla="*/ 3101009 w 4345388"/>
                <a:gd name="connsiteY107" fmla="*/ 349858 h 1745656"/>
                <a:gd name="connsiteX108" fmla="*/ 3104985 w 4345388"/>
                <a:gd name="connsiteY108" fmla="*/ 373712 h 1745656"/>
                <a:gd name="connsiteX109" fmla="*/ 3116912 w 4345388"/>
                <a:gd name="connsiteY109" fmla="*/ 429371 h 1745656"/>
                <a:gd name="connsiteX110" fmla="*/ 3136790 w 4345388"/>
                <a:gd name="connsiteY110" fmla="*/ 489006 h 1745656"/>
                <a:gd name="connsiteX111" fmla="*/ 3180522 w 4345388"/>
                <a:gd name="connsiteY111" fmla="*/ 652007 h 1745656"/>
                <a:gd name="connsiteX112" fmla="*/ 3196425 w 4345388"/>
                <a:gd name="connsiteY112" fmla="*/ 703691 h 1745656"/>
                <a:gd name="connsiteX113" fmla="*/ 3220279 w 4345388"/>
                <a:gd name="connsiteY113" fmla="*/ 807058 h 1745656"/>
                <a:gd name="connsiteX114" fmla="*/ 3248108 w 4345388"/>
                <a:gd name="connsiteY114" fmla="*/ 898498 h 1745656"/>
                <a:gd name="connsiteX115" fmla="*/ 3252084 w 4345388"/>
                <a:gd name="connsiteY115" fmla="*/ 926327 h 1745656"/>
                <a:gd name="connsiteX116" fmla="*/ 3267987 w 4345388"/>
                <a:gd name="connsiteY116" fmla="*/ 966084 h 1745656"/>
                <a:gd name="connsiteX117" fmla="*/ 3271962 w 4345388"/>
                <a:gd name="connsiteY117" fmla="*/ 978011 h 1745656"/>
                <a:gd name="connsiteX118" fmla="*/ 3283889 w 4345388"/>
                <a:gd name="connsiteY118" fmla="*/ 981987 h 1745656"/>
                <a:gd name="connsiteX119" fmla="*/ 3291841 w 4345388"/>
                <a:gd name="connsiteY119" fmla="*/ 974035 h 1745656"/>
                <a:gd name="connsiteX120" fmla="*/ 3307743 w 4345388"/>
                <a:gd name="connsiteY120" fmla="*/ 942230 h 1745656"/>
                <a:gd name="connsiteX121" fmla="*/ 3315694 w 4345388"/>
                <a:gd name="connsiteY121" fmla="*/ 918376 h 1745656"/>
                <a:gd name="connsiteX122" fmla="*/ 3335573 w 4345388"/>
                <a:gd name="connsiteY122" fmla="*/ 950181 h 1745656"/>
                <a:gd name="connsiteX123" fmla="*/ 3367378 w 4345388"/>
                <a:gd name="connsiteY123" fmla="*/ 1021743 h 1745656"/>
                <a:gd name="connsiteX124" fmla="*/ 3399183 w 4345388"/>
                <a:gd name="connsiteY124" fmla="*/ 1077402 h 1745656"/>
                <a:gd name="connsiteX125" fmla="*/ 3415086 w 4345388"/>
                <a:gd name="connsiteY125" fmla="*/ 1073427 h 1745656"/>
                <a:gd name="connsiteX126" fmla="*/ 3430988 w 4345388"/>
                <a:gd name="connsiteY126" fmla="*/ 1045597 h 1745656"/>
                <a:gd name="connsiteX127" fmla="*/ 3454842 w 4345388"/>
                <a:gd name="connsiteY127" fmla="*/ 993914 h 1745656"/>
                <a:gd name="connsiteX128" fmla="*/ 3478696 w 4345388"/>
                <a:gd name="connsiteY128" fmla="*/ 942230 h 1745656"/>
                <a:gd name="connsiteX129" fmla="*/ 3490623 w 4345388"/>
                <a:gd name="connsiteY129" fmla="*/ 938254 h 1745656"/>
                <a:gd name="connsiteX130" fmla="*/ 3522428 w 4345388"/>
                <a:gd name="connsiteY130" fmla="*/ 981987 h 1745656"/>
                <a:gd name="connsiteX131" fmla="*/ 3538331 w 4345388"/>
                <a:gd name="connsiteY131" fmla="*/ 1001865 h 1745656"/>
                <a:gd name="connsiteX132" fmla="*/ 3582063 w 4345388"/>
                <a:gd name="connsiteY132" fmla="*/ 1085354 h 1745656"/>
                <a:gd name="connsiteX133" fmla="*/ 3609893 w 4345388"/>
                <a:gd name="connsiteY133" fmla="*/ 1137037 h 1745656"/>
                <a:gd name="connsiteX134" fmla="*/ 3629771 w 4345388"/>
                <a:gd name="connsiteY134" fmla="*/ 1184745 h 1745656"/>
                <a:gd name="connsiteX135" fmla="*/ 3641698 w 4345388"/>
                <a:gd name="connsiteY135" fmla="*/ 1200647 h 1745656"/>
                <a:gd name="connsiteX136" fmla="*/ 3653625 w 4345388"/>
                <a:gd name="connsiteY136" fmla="*/ 1228477 h 1745656"/>
                <a:gd name="connsiteX137" fmla="*/ 3665552 w 4345388"/>
                <a:gd name="connsiteY137" fmla="*/ 1216550 h 1745656"/>
                <a:gd name="connsiteX138" fmla="*/ 3721211 w 4345388"/>
                <a:gd name="connsiteY138" fmla="*/ 1045597 h 1745656"/>
                <a:gd name="connsiteX139" fmla="*/ 3768919 w 4345388"/>
                <a:gd name="connsiteY139" fmla="*/ 882595 h 1745656"/>
                <a:gd name="connsiteX140" fmla="*/ 3776870 w 4345388"/>
                <a:gd name="connsiteY140" fmla="*/ 830912 h 1745656"/>
                <a:gd name="connsiteX141" fmla="*/ 3792773 w 4345388"/>
                <a:gd name="connsiteY141" fmla="*/ 795131 h 1745656"/>
                <a:gd name="connsiteX142" fmla="*/ 3800724 w 4345388"/>
                <a:gd name="connsiteY142" fmla="*/ 771277 h 1745656"/>
                <a:gd name="connsiteX143" fmla="*/ 3808675 w 4345388"/>
                <a:gd name="connsiteY143" fmla="*/ 735496 h 1745656"/>
                <a:gd name="connsiteX144" fmla="*/ 3824578 w 4345388"/>
                <a:gd name="connsiteY144" fmla="*/ 711642 h 1745656"/>
                <a:gd name="connsiteX145" fmla="*/ 3828554 w 4345388"/>
                <a:gd name="connsiteY145" fmla="*/ 723569 h 1745656"/>
                <a:gd name="connsiteX146" fmla="*/ 3836505 w 4345388"/>
                <a:gd name="connsiteY146" fmla="*/ 735496 h 1745656"/>
                <a:gd name="connsiteX147" fmla="*/ 3840481 w 4345388"/>
                <a:gd name="connsiteY147" fmla="*/ 763326 h 1745656"/>
                <a:gd name="connsiteX148" fmla="*/ 3884213 w 4345388"/>
                <a:gd name="connsiteY148" fmla="*/ 926327 h 1745656"/>
                <a:gd name="connsiteX149" fmla="*/ 3896140 w 4345388"/>
                <a:gd name="connsiteY149" fmla="*/ 958133 h 1745656"/>
                <a:gd name="connsiteX150" fmla="*/ 3904091 w 4345388"/>
                <a:gd name="connsiteY150" fmla="*/ 997889 h 1745656"/>
                <a:gd name="connsiteX151" fmla="*/ 3916018 w 4345388"/>
                <a:gd name="connsiteY151" fmla="*/ 1049573 h 1745656"/>
                <a:gd name="connsiteX152" fmla="*/ 3947823 w 4345388"/>
                <a:gd name="connsiteY152" fmla="*/ 1152940 h 1745656"/>
                <a:gd name="connsiteX153" fmla="*/ 3959750 w 4345388"/>
                <a:gd name="connsiteY153" fmla="*/ 1172818 h 1745656"/>
                <a:gd name="connsiteX154" fmla="*/ 3971677 w 4345388"/>
                <a:gd name="connsiteY154" fmla="*/ 1220526 h 1745656"/>
                <a:gd name="connsiteX155" fmla="*/ 3995531 w 4345388"/>
                <a:gd name="connsiteY155" fmla="*/ 1327868 h 1745656"/>
                <a:gd name="connsiteX156" fmla="*/ 4023361 w 4345388"/>
                <a:gd name="connsiteY156" fmla="*/ 1363649 h 1745656"/>
                <a:gd name="connsiteX157" fmla="*/ 4031312 w 4345388"/>
                <a:gd name="connsiteY157" fmla="*/ 1375576 h 1745656"/>
                <a:gd name="connsiteX158" fmla="*/ 4043239 w 4345388"/>
                <a:gd name="connsiteY158" fmla="*/ 1399430 h 1745656"/>
                <a:gd name="connsiteX159" fmla="*/ 4055166 w 4345388"/>
                <a:gd name="connsiteY159" fmla="*/ 1403406 h 1745656"/>
                <a:gd name="connsiteX160" fmla="*/ 4082995 w 4345388"/>
                <a:gd name="connsiteY160" fmla="*/ 1411357 h 1745656"/>
                <a:gd name="connsiteX161" fmla="*/ 4114801 w 4345388"/>
                <a:gd name="connsiteY161" fmla="*/ 1415333 h 1745656"/>
                <a:gd name="connsiteX162" fmla="*/ 4130703 w 4345388"/>
                <a:gd name="connsiteY162" fmla="*/ 1419308 h 1745656"/>
                <a:gd name="connsiteX163" fmla="*/ 4154557 w 4345388"/>
                <a:gd name="connsiteY163" fmla="*/ 1411357 h 1745656"/>
                <a:gd name="connsiteX164" fmla="*/ 4166484 w 4345388"/>
                <a:gd name="connsiteY164" fmla="*/ 1399430 h 1745656"/>
                <a:gd name="connsiteX165" fmla="*/ 4198289 w 4345388"/>
                <a:gd name="connsiteY165" fmla="*/ 1347747 h 1745656"/>
                <a:gd name="connsiteX166" fmla="*/ 4234070 w 4345388"/>
                <a:gd name="connsiteY166" fmla="*/ 1351722 h 1745656"/>
                <a:gd name="connsiteX167" fmla="*/ 4257924 w 4345388"/>
                <a:gd name="connsiteY167" fmla="*/ 1371600 h 1745656"/>
                <a:gd name="connsiteX168" fmla="*/ 4273827 w 4345388"/>
                <a:gd name="connsiteY168" fmla="*/ 1383527 h 1745656"/>
                <a:gd name="connsiteX169" fmla="*/ 4313583 w 4345388"/>
                <a:gd name="connsiteY169" fmla="*/ 1419308 h 1745656"/>
                <a:gd name="connsiteX170" fmla="*/ 4325510 w 4345388"/>
                <a:gd name="connsiteY170" fmla="*/ 1439187 h 1745656"/>
                <a:gd name="connsiteX171" fmla="*/ 4337437 w 4345388"/>
                <a:gd name="connsiteY171" fmla="*/ 1467016 h 1745656"/>
                <a:gd name="connsiteX172" fmla="*/ 4345388 w 4345388"/>
                <a:gd name="connsiteY172"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14779 w 4345388"/>
                <a:gd name="connsiteY9" fmla="*/ 1007208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14779 w 4345388"/>
                <a:gd name="connsiteY9" fmla="*/ 1007208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76508 w 4345388"/>
                <a:gd name="connsiteY11" fmla="*/ 870668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900362 w 4345388"/>
                <a:gd name="connsiteY12" fmla="*/ 775253 h 1745656"/>
                <a:gd name="connsiteX13" fmla="*/ 1904338 w 4345388"/>
                <a:gd name="connsiteY13" fmla="*/ 739472 h 1745656"/>
                <a:gd name="connsiteX14" fmla="*/ 1916265 w 4345388"/>
                <a:gd name="connsiteY14" fmla="*/ 608275 h 1745656"/>
                <a:gd name="connsiteX15" fmla="*/ 1924216 w 4345388"/>
                <a:gd name="connsiteY15" fmla="*/ 548640 h 1745656"/>
                <a:gd name="connsiteX16" fmla="*/ 1940119 w 4345388"/>
                <a:gd name="connsiteY16" fmla="*/ 492981 h 1745656"/>
                <a:gd name="connsiteX17" fmla="*/ 1956021 w 4345388"/>
                <a:gd name="connsiteY17" fmla="*/ 441298 h 1745656"/>
                <a:gd name="connsiteX18" fmla="*/ 1959997 w 4345388"/>
                <a:gd name="connsiteY18" fmla="*/ 417444 h 1745656"/>
                <a:gd name="connsiteX19" fmla="*/ 1963973 w 4345388"/>
                <a:gd name="connsiteY19" fmla="*/ 405517 h 1745656"/>
                <a:gd name="connsiteX20" fmla="*/ 1967948 w 4345388"/>
                <a:gd name="connsiteY20" fmla="*/ 357809 h 1745656"/>
                <a:gd name="connsiteX21" fmla="*/ 1979875 w 4345388"/>
                <a:gd name="connsiteY21" fmla="*/ 294199 h 1745656"/>
                <a:gd name="connsiteX22" fmla="*/ 1987827 w 4345388"/>
                <a:gd name="connsiteY22" fmla="*/ 214686 h 1745656"/>
                <a:gd name="connsiteX23" fmla="*/ 1995778 w 4345388"/>
                <a:gd name="connsiteY23" fmla="*/ 182880 h 1745656"/>
                <a:gd name="connsiteX24" fmla="*/ 1999754 w 4345388"/>
                <a:gd name="connsiteY24" fmla="*/ 163002 h 1745656"/>
                <a:gd name="connsiteX25" fmla="*/ 2003729 w 4345388"/>
                <a:gd name="connsiteY25" fmla="*/ 123246 h 1745656"/>
                <a:gd name="connsiteX26" fmla="*/ 2015656 w 4345388"/>
                <a:gd name="connsiteY26" fmla="*/ 79514 h 1745656"/>
                <a:gd name="connsiteX27" fmla="*/ 2023607 w 4345388"/>
                <a:gd name="connsiteY27" fmla="*/ 59635 h 1745656"/>
                <a:gd name="connsiteX28" fmla="*/ 2055413 w 4345388"/>
                <a:gd name="connsiteY28" fmla="*/ 3976 h 1745656"/>
                <a:gd name="connsiteX29" fmla="*/ 2075291 w 4345388"/>
                <a:gd name="connsiteY29" fmla="*/ 0 h 1745656"/>
                <a:gd name="connsiteX30" fmla="*/ 2083242 w 4345388"/>
                <a:gd name="connsiteY30" fmla="*/ 15903 h 1745656"/>
                <a:gd name="connsiteX31" fmla="*/ 2087218 w 4345388"/>
                <a:gd name="connsiteY31" fmla="*/ 31806 h 1745656"/>
                <a:gd name="connsiteX32" fmla="*/ 2099145 w 4345388"/>
                <a:gd name="connsiteY32" fmla="*/ 79514 h 1745656"/>
                <a:gd name="connsiteX33" fmla="*/ 2103121 w 4345388"/>
                <a:gd name="connsiteY33" fmla="*/ 123246 h 1745656"/>
                <a:gd name="connsiteX34" fmla="*/ 2115047 w 4345388"/>
                <a:gd name="connsiteY34" fmla="*/ 186856 h 1745656"/>
                <a:gd name="connsiteX35" fmla="*/ 2119023 w 4345388"/>
                <a:gd name="connsiteY35" fmla="*/ 198783 h 1745656"/>
                <a:gd name="connsiteX36" fmla="*/ 2134926 w 4345388"/>
                <a:gd name="connsiteY36" fmla="*/ 250467 h 1745656"/>
                <a:gd name="connsiteX37" fmla="*/ 2138901 w 4345388"/>
                <a:gd name="connsiteY37" fmla="*/ 262394 h 1745656"/>
                <a:gd name="connsiteX38" fmla="*/ 2142877 w 4345388"/>
                <a:gd name="connsiteY38" fmla="*/ 286247 h 1745656"/>
                <a:gd name="connsiteX39" fmla="*/ 2146853 w 4345388"/>
                <a:gd name="connsiteY39" fmla="*/ 318053 h 1745656"/>
                <a:gd name="connsiteX40" fmla="*/ 2158780 w 4345388"/>
                <a:gd name="connsiteY40" fmla="*/ 353834 h 1745656"/>
                <a:gd name="connsiteX41" fmla="*/ 2170707 w 4345388"/>
                <a:gd name="connsiteY41" fmla="*/ 377687 h 1745656"/>
                <a:gd name="connsiteX42" fmla="*/ 2182634 w 4345388"/>
                <a:gd name="connsiteY42" fmla="*/ 381663 h 1745656"/>
                <a:gd name="connsiteX43" fmla="*/ 2274074 w 4345388"/>
                <a:gd name="connsiteY43" fmla="*/ 377687 h 1745656"/>
                <a:gd name="connsiteX44" fmla="*/ 2289976 w 4345388"/>
                <a:gd name="connsiteY44" fmla="*/ 365760 h 1745656"/>
                <a:gd name="connsiteX45" fmla="*/ 2313830 w 4345388"/>
                <a:gd name="connsiteY45" fmla="*/ 345882 h 1745656"/>
                <a:gd name="connsiteX46" fmla="*/ 2337684 w 4345388"/>
                <a:gd name="connsiteY46" fmla="*/ 314077 h 1745656"/>
                <a:gd name="connsiteX47" fmla="*/ 2345635 w 4345388"/>
                <a:gd name="connsiteY47" fmla="*/ 290223 h 1745656"/>
                <a:gd name="connsiteX48" fmla="*/ 2361538 w 4345388"/>
                <a:gd name="connsiteY48" fmla="*/ 258418 h 1745656"/>
                <a:gd name="connsiteX49" fmla="*/ 2365514 w 4345388"/>
                <a:gd name="connsiteY49" fmla="*/ 242515 h 1745656"/>
                <a:gd name="connsiteX50" fmla="*/ 2373465 w 4345388"/>
                <a:gd name="connsiteY50" fmla="*/ 222637 h 1745656"/>
                <a:gd name="connsiteX51" fmla="*/ 2377441 w 4345388"/>
                <a:gd name="connsiteY51" fmla="*/ 210710 h 1745656"/>
                <a:gd name="connsiteX52" fmla="*/ 2381416 w 4345388"/>
                <a:gd name="connsiteY52" fmla="*/ 421420 h 1745656"/>
                <a:gd name="connsiteX53" fmla="*/ 2385392 w 4345388"/>
                <a:gd name="connsiteY53" fmla="*/ 441298 h 1745656"/>
                <a:gd name="connsiteX54" fmla="*/ 2393343 w 4345388"/>
                <a:gd name="connsiteY54" fmla="*/ 453225 h 1745656"/>
                <a:gd name="connsiteX55" fmla="*/ 2413221 w 4345388"/>
                <a:gd name="connsiteY55" fmla="*/ 489006 h 1745656"/>
                <a:gd name="connsiteX56" fmla="*/ 2449002 w 4345388"/>
                <a:gd name="connsiteY56" fmla="*/ 477079 h 1745656"/>
                <a:gd name="connsiteX57" fmla="*/ 2468881 w 4345388"/>
                <a:gd name="connsiteY57" fmla="*/ 457200 h 1745656"/>
                <a:gd name="connsiteX58" fmla="*/ 2500686 w 4345388"/>
                <a:gd name="connsiteY58" fmla="*/ 417444 h 1745656"/>
                <a:gd name="connsiteX59" fmla="*/ 2512613 w 4345388"/>
                <a:gd name="connsiteY59" fmla="*/ 405517 h 1745656"/>
                <a:gd name="connsiteX60" fmla="*/ 2524540 w 4345388"/>
                <a:gd name="connsiteY60" fmla="*/ 413468 h 1745656"/>
                <a:gd name="connsiteX61" fmla="*/ 2532491 w 4345388"/>
                <a:gd name="connsiteY61" fmla="*/ 437322 h 1745656"/>
                <a:gd name="connsiteX62" fmla="*/ 2540442 w 4345388"/>
                <a:gd name="connsiteY62" fmla="*/ 457200 h 1745656"/>
                <a:gd name="connsiteX63" fmla="*/ 2544418 w 4345388"/>
                <a:gd name="connsiteY63" fmla="*/ 477079 h 1745656"/>
                <a:gd name="connsiteX64" fmla="*/ 2552369 w 4345388"/>
                <a:gd name="connsiteY64" fmla="*/ 492981 h 1745656"/>
                <a:gd name="connsiteX65" fmla="*/ 2560321 w 4345388"/>
                <a:gd name="connsiteY65" fmla="*/ 512860 h 1745656"/>
                <a:gd name="connsiteX66" fmla="*/ 2564296 w 4345388"/>
                <a:gd name="connsiteY66" fmla="*/ 528762 h 1745656"/>
                <a:gd name="connsiteX67" fmla="*/ 2576223 w 4345388"/>
                <a:gd name="connsiteY67" fmla="*/ 544665 h 1745656"/>
                <a:gd name="connsiteX68" fmla="*/ 2592126 w 4345388"/>
                <a:gd name="connsiteY68" fmla="*/ 568519 h 1745656"/>
                <a:gd name="connsiteX69" fmla="*/ 2604053 w 4345388"/>
                <a:gd name="connsiteY69" fmla="*/ 588397 h 1745656"/>
                <a:gd name="connsiteX70" fmla="*/ 2623931 w 4345388"/>
                <a:gd name="connsiteY70" fmla="*/ 580446 h 1745656"/>
                <a:gd name="connsiteX71" fmla="*/ 2643809 w 4345388"/>
                <a:gd name="connsiteY71" fmla="*/ 552616 h 1745656"/>
                <a:gd name="connsiteX72" fmla="*/ 2663687 w 4345388"/>
                <a:gd name="connsiteY72" fmla="*/ 516835 h 1745656"/>
                <a:gd name="connsiteX73" fmla="*/ 2679590 w 4345388"/>
                <a:gd name="connsiteY73" fmla="*/ 481054 h 1745656"/>
                <a:gd name="connsiteX74" fmla="*/ 2683566 w 4345388"/>
                <a:gd name="connsiteY74" fmla="*/ 469127 h 1745656"/>
                <a:gd name="connsiteX75" fmla="*/ 2691517 w 4345388"/>
                <a:gd name="connsiteY75" fmla="*/ 457200 h 1745656"/>
                <a:gd name="connsiteX76" fmla="*/ 2703444 w 4345388"/>
                <a:gd name="connsiteY76" fmla="*/ 425395 h 1745656"/>
                <a:gd name="connsiteX77" fmla="*/ 2711395 w 4345388"/>
                <a:gd name="connsiteY77" fmla="*/ 409493 h 1745656"/>
                <a:gd name="connsiteX78" fmla="*/ 2735249 w 4345388"/>
                <a:gd name="connsiteY78" fmla="*/ 461176 h 1745656"/>
                <a:gd name="connsiteX79" fmla="*/ 2755127 w 4345388"/>
                <a:gd name="connsiteY79" fmla="*/ 504908 h 1745656"/>
                <a:gd name="connsiteX80" fmla="*/ 2771030 w 4345388"/>
                <a:gd name="connsiteY80" fmla="*/ 556592 h 1745656"/>
                <a:gd name="connsiteX81" fmla="*/ 2775006 w 4345388"/>
                <a:gd name="connsiteY81" fmla="*/ 572494 h 1745656"/>
                <a:gd name="connsiteX82" fmla="*/ 2782957 w 4345388"/>
                <a:gd name="connsiteY82" fmla="*/ 588397 h 1745656"/>
                <a:gd name="connsiteX83" fmla="*/ 2802835 w 4345388"/>
                <a:gd name="connsiteY83" fmla="*/ 624178 h 1745656"/>
                <a:gd name="connsiteX84" fmla="*/ 2818738 w 4345388"/>
                <a:gd name="connsiteY84" fmla="*/ 640080 h 1745656"/>
                <a:gd name="connsiteX85" fmla="*/ 2830665 w 4345388"/>
                <a:gd name="connsiteY85" fmla="*/ 663934 h 1745656"/>
                <a:gd name="connsiteX86" fmla="*/ 2834641 w 4345388"/>
                <a:gd name="connsiteY86" fmla="*/ 679837 h 1745656"/>
                <a:gd name="connsiteX87" fmla="*/ 2846567 w 4345388"/>
                <a:gd name="connsiteY87" fmla="*/ 695740 h 1745656"/>
                <a:gd name="connsiteX88" fmla="*/ 2862470 w 4345388"/>
                <a:gd name="connsiteY88" fmla="*/ 743447 h 1745656"/>
                <a:gd name="connsiteX89" fmla="*/ 2866446 w 4345388"/>
                <a:gd name="connsiteY89" fmla="*/ 759350 h 1745656"/>
                <a:gd name="connsiteX90" fmla="*/ 2882348 w 4345388"/>
                <a:gd name="connsiteY90" fmla="*/ 795131 h 1745656"/>
                <a:gd name="connsiteX91" fmla="*/ 2886324 w 4345388"/>
                <a:gd name="connsiteY91" fmla="*/ 811034 h 1745656"/>
                <a:gd name="connsiteX92" fmla="*/ 2898251 w 4345388"/>
                <a:gd name="connsiteY92" fmla="*/ 834887 h 1745656"/>
                <a:gd name="connsiteX93" fmla="*/ 2910178 w 4345388"/>
                <a:gd name="connsiteY93" fmla="*/ 826936 h 1745656"/>
                <a:gd name="connsiteX94" fmla="*/ 2949934 w 4345388"/>
                <a:gd name="connsiteY94" fmla="*/ 751399 h 1745656"/>
                <a:gd name="connsiteX95" fmla="*/ 2957886 w 4345388"/>
                <a:gd name="connsiteY95" fmla="*/ 703691 h 1745656"/>
                <a:gd name="connsiteX96" fmla="*/ 2977764 w 4345388"/>
                <a:gd name="connsiteY96" fmla="*/ 663934 h 1745656"/>
                <a:gd name="connsiteX97" fmla="*/ 2981740 w 4345388"/>
                <a:gd name="connsiteY97" fmla="*/ 620202 h 1745656"/>
                <a:gd name="connsiteX98" fmla="*/ 3005594 w 4345388"/>
                <a:gd name="connsiteY98" fmla="*/ 576470 h 1745656"/>
                <a:gd name="connsiteX99" fmla="*/ 3025472 w 4345388"/>
                <a:gd name="connsiteY99" fmla="*/ 500933 h 1745656"/>
                <a:gd name="connsiteX100" fmla="*/ 3041374 w 4345388"/>
                <a:gd name="connsiteY100" fmla="*/ 421420 h 1745656"/>
                <a:gd name="connsiteX101" fmla="*/ 3049326 w 4345388"/>
                <a:gd name="connsiteY101" fmla="*/ 405517 h 1745656"/>
                <a:gd name="connsiteX102" fmla="*/ 3061253 w 4345388"/>
                <a:gd name="connsiteY102" fmla="*/ 365760 h 1745656"/>
                <a:gd name="connsiteX103" fmla="*/ 3085107 w 4345388"/>
                <a:gd name="connsiteY103" fmla="*/ 310101 h 1745656"/>
                <a:gd name="connsiteX104" fmla="*/ 3101009 w 4345388"/>
                <a:gd name="connsiteY104" fmla="*/ 349858 h 1745656"/>
                <a:gd name="connsiteX105" fmla="*/ 3104985 w 4345388"/>
                <a:gd name="connsiteY105" fmla="*/ 373712 h 1745656"/>
                <a:gd name="connsiteX106" fmla="*/ 3116912 w 4345388"/>
                <a:gd name="connsiteY106" fmla="*/ 429371 h 1745656"/>
                <a:gd name="connsiteX107" fmla="*/ 3136790 w 4345388"/>
                <a:gd name="connsiteY107" fmla="*/ 489006 h 1745656"/>
                <a:gd name="connsiteX108" fmla="*/ 3180522 w 4345388"/>
                <a:gd name="connsiteY108" fmla="*/ 652007 h 1745656"/>
                <a:gd name="connsiteX109" fmla="*/ 3196425 w 4345388"/>
                <a:gd name="connsiteY109" fmla="*/ 703691 h 1745656"/>
                <a:gd name="connsiteX110" fmla="*/ 3220279 w 4345388"/>
                <a:gd name="connsiteY110" fmla="*/ 807058 h 1745656"/>
                <a:gd name="connsiteX111" fmla="*/ 3248108 w 4345388"/>
                <a:gd name="connsiteY111" fmla="*/ 898498 h 1745656"/>
                <a:gd name="connsiteX112" fmla="*/ 3252084 w 4345388"/>
                <a:gd name="connsiteY112" fmla="*/ 926327 h 1745656"/>
                <a:gd name="connsiteX113" fmla="*/ 3267987 w 4345388"/>
                <a:gd name="connsiteY113" fmla="*/ 966084 h 1745656"/>
                <a:gd name="connsiteX114" fmla="*/ 3271962 w 4345388"/>
                <a:gd name="connsiteY114" fmla="*/ 978011 h 1745656"/>
                <a:gd name="connsiteX115" fmla="*/ 3283889 w 4345388"/>
                <a:gd name="connsiteY115" fmla="*/ 981987 h 1745656"/>
                <a:gd name="connsiteX116" fmla="*/ 3291841 w 4345388"/>
                <a:gd name="connsiteY116" fmla="*/ 974035 h 1745656"/>
                <a:gd name="connsiteX117" fmla="*/ 3307743 w 4345388"/>
                <a:gd name="connsiteY117" fmla="*/ 942230 h 1745656"/>
                <a:gd name="connsiteX118" fmla="*/ 3315694 w 4345388"/>
                <a:gd name="connsiteY118" fmla="*/ 918376 h 1745656"/>
                <a:gd name="connsiteX119" fmla="*/ 3335573 w 4345388"/>
                <a:gd name="connsiteY119" fmla="*/ 950181 h 1745656"/>
                <a:gd name="connsiteX120" fmla="*/ 3367378 w 4345388"/>
                <a:gd name="connsiteY120" fmla="*/ 1021743 h 1745656"/>
                <a:gd name="connsiteX121" fmla="*/ 3399183 w 4345388"/>
                <a:gd name="connsiteY121" fmla="*/ 1077402 h 1745656"/>
                <a:gd name="connsiteX122" fmla="*/ 3415086 w 4345388"/>
                <a:gd name="connsiteY122" fmla="*/ 1073427 h 1745656"/>
                <a:gd name="connsiteX123" fmla="*/ 3430988 w 4345388"/>
                <a:gd name="connsiteY123" fmla="*/ 1045597 h 1745656"/>
                <a:gd name="connsiteX124" fmla="*/ 3454842 w 4345388"/>
                <a:gd name="connsiteY124" fmla="*/ 993914 h 1745656"/>
                <a:gd name="connsiteX125" fmla="*/ 3478696 w 4345388"/>
                <a:gd name="connsiteY125" fmla="*/ 942230 h 1745656"/>
                <a:gd name="connsiteX126" fmla="*/ 3490623 w 4345388"/>
                <a:gd name="connsiteY126" fmla="*/ 938254 h 1745656"/>
                <a:gd name="connsiteX127" fmla="*/ 3522428 w 4345388"/>
                <a:gd name="connsiteY127" fmla="*/ 981987 h 1745656"/>
                <a:gd name="connsiteX128" fmla="*/ 3538331 w 4345388"/>
                <a:gd name="connsiteY128" fmla="*/ 1001865 h 1745656"/>
                <a:gd name="connsiteX129" fmla="*/ 3582063 w 4345388"/>
                <a:gd name="connsiteY129" fmla="*/ 1085354 h 1745656"/>
                <a:gd name="connsiteX130" fmla="*/ 3609893 w 4345388"/>
                <a:gd name="connsiteY130" fmla="*/ 1137037 h 1745656"/>
                <a:gd name="connsiteX131" fmla="*/ 3629771 w 4345388"/>
                <a:gd name="connsiteY131" fmla="*/ 1184745 h 1745656"/>
                <a:gd name="connsiteX132" fmla="*/ 3641698 w 4345388"/>
                <a:gd name="connsiteY132" fmla="*/ 1200647 h 1745656"/>
                <a:gd name="connsiteX133" fmla="*/ 3653625 w 4345388"/>
                <a:gd name="connsiteY133" fmla="*/ 1228477 h 1745656"/>
                <a:gd name="connsiteX134" fmla="*/ 3665552 w 4345388"/>
                <a:gd name="connsiteY134" fmla="*/ 1216550 h 1745656"/>
                <a:gd name="connsiteX135" fmla="*/ 3721211 w 4345388"/>
                <a:gd name="connsiteY135" fmla="*/ 1045597 h 1745656"/>
                <a:gd name="connsiteX136" fmla="*/ 3768919 w 4345388"/>
                <a:gd name="connsiteY136" fmla="*/ 882595 h 1745656"/>
                <a:gd name="connsiteX137" fmla="*/ 3776870 w 4345388"/>
                <a:gd name="connsiteY137" fmla="*/ 830912 h 1745656"/>
                <a:gd name="connsiteX138" fmla="*/ 3792773 w 4345388"/>
                <a:gd name="connsiteY138" fmla="*/ 795131 h 1745656"/>
                <a:gd name="connsiteX139" fmla="*/ 3800724 w 4345388"/>
                <a:gd name="connsiteY139" fmla="*/ 771277 h 1745656"/>
                <a:gd name="connsiteX140" fmla="*/ 3808675 w 4345388"/>
                <a:gd name="connsiteY140" fmla="*/ 735496 h 1745656"/>
                <a:gd name="connsiteX141" fmla="*/ 3824578 w 4345388"/>
                <a:gd name="connsiteY141" fmla="*/ 711642 h 1745656"/>
                <a:gd name="connsiteX142" fmla="*/ 3828554 w 4345388"/>
                <a:gd name="connsiteY142" fmla="*/ 723569 h 1745656"/>
                <a:gd name="connsiteX143" fmla="*/ 3836505 w 4345388"/>
                <a:gd name="connsiteY143" fmla="*/ 735496 h 1745656"/>
                <a:gd name="connsiteX144" fmla="*/ 3840481 w 4345388"/>
                <a:gd name="connsiteY144" fmla="*/ 763326 h 1745656"/>
                <a:gd name="connsiteX145" fmla="*/ 3884213 w 4345388"/>
                <a:gd name="connsiteY145" fmla="*/ 926327 h 1745656"/>
                <a:gd name="connsiteX146" fmla="*/ 3896140 w 4345388"/>
                <a:gd name="connsiteY146" fmla="*/ 958133 h 1745656"/>
                <a:gd name="connsiteX147" fmla="*/ 3904091 w 4345388"/>
                <a:gd name="connsiteY147" fmla="*/ 997889 h 1745656"/>
                <a:gd name="connsiteX148" fmla="*/ 3916018 w 4345388"/>
                <a:gd name="connsiteY148" fmla="*/ 1049573 h 1745656"/>
                <a:gd name="connsiteX149" fmla="*/ 3947823 w 4345388"/>
                <a:gd name="connsiteY149" fmla="*/ 1152940 h 1745656"/>
                <a:gd name="connsiteX150" fmla="*/ 3959750 w 4345388"/>
                <a:gd name="connsiteY150" fmla="*/ 1172818 h 1745656"/>
                <a:gd name="connsiteX151" fmla="*/ 3971677 w 4345388"/>
                <a:gd name="connsiteY151" fmla="*/ 1220526 h 1745656"/>
                <a:gd name="connsiteX152" fmla="*/ 3995531 w 4345388"/>
                <a:gd name="connsiteY152" fmla="*/ 1327868 h 1745656"/>
                <a:gd name="connsiteX153" fmla="*/ 4023361 w 4345388"/>
                <a:gd name="connsiteY153" fmla="*/ 1363649 h 1745656"/>
                <a:gd name="connsiteX154" fmla="*/ 4031312 w 4345388"/>
                <a:gd name="connsiteY154" fmla="*/ 1375576 h 1745656"/>
                <a:gd name="connsiteX155" fmla="*/ 4043239 w 4345388"/>
                <a:gd name="connsiteY155" fmla="*/ 1399430 h 1745656"/>
                <a:gd name="connsiteX156" fmla="*/ 4055166 w 4345388"/>
                <a:gd name="connsiteY156" fmla="*/ 1403406 h 1745656"/>
                <a:gd name="connsiteX157" fmla="*/ 4082995 w 4345388"/>
                <a:gd name="connsiteY157" fmla="*/ 1411357 h 1745656"/>
                <a:gd name="connsiteX158" fmla="*/ 4114801 w 4345388"/>
                <a:gd name="connsiteY158" fmla="*/ 1415333 h 1745656"/>
                <a:gd name="connsiteX159" fmla="*/ 4130703 w 4345388"/>
                <a:gd name="connsiteY159" fmla="*/ 1419308 h 1745656"/>
                <a:gd name="connsiteX160" fmla="*/ 4154557 w 4345388"/>
                <a:gd name="connsiteY160" fmla="*/ 1411357 h 1745656"/>
                <a:gd name="connsiteX161" fmla="*/ 4166484 w 4345388"/>
                <a:gd name="connsiteY161" fmla="*/ 1399430 h 1745656"/>
                <a:gd name="connsiteX162" fmla="*/ 4198289 w 4345388"/>
                <a:gd name="connsiteY162" fmla="*/ 1347747 h 1745656"/>
                <a:gd name="connsiteX163" fmla="*/ 4234070 w 4345388"/>
                <a:gd name="connsiteY163" fmla="*/ 1351722 h 1745656"/>
                <a:gd name="connsiteX164" fmla="*/ 4257924 w 4345388"/>
                <a:gd name="connsiteY164" fmla="*/ 1371600 h 1745656"/>
                <a:gd name="connsiteX165" fmla="*/ 4273827 w 4345388"/>
                <a:gd name="connsiteY165" fmla="*/ 1383527 h 1745656"/>
                <a:gd name="connsiteX166" fmla="*/ 4313583 w 4345388"/>
                <a:gd name="connsiteY166" fmla="*/ 1419308 h 1745656"/>
                <a:gd name="connsiteX167" fmla="*/ 4325510 w 4345388"/>
                <a:gd name="connsiteY167" fmla="*/ 1439187 h 1745656"/>
                <a:gd name="connsiteX168" fmla="*/ 4337437 w 4345388"/>
                <a:gd name="connsiteY168" fmla="*/ 1467016 h 1745656"/>
                <a:gd name="connsiteX169" fmla="*/ 4345388 w 4345388"/>
                <a:gd name="connsiteY169"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904338 w 4345388"/>
                <a:gd name="connsiteY12" fmla="*/ 739472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7132 w 4345388"/>
                <a:gd name="connsiteY12" fmla="*/ 692769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06433 w 4345388"/>
                <a:gd name="connsiteY13" fmla="*/ 598443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06433 w 4345388"/>
                <a:gd name="connsiteY13" fmla="*/ 598443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24216 w 4345388"/>
                <a:gd name="connsiteY13" fmla="*/ 548640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924216 w 4345388"/>
                <a:gd name="connsiteY13" fmla="*/ 548640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08164 w 4345388"/>
                <a:gd name="connsiteY14" fmla="*/ 470859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56021 w 4345388"/>
                <a:gd name="connsiteY14" fmla="*/ 441298 h 1745656"/>
                <a:gd name="connsiteX15" fmla="*/ 1959997 w 4345388"/>
                <a:gd name="connsiteY15" fmla="*/ 417444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59997 w 4345388"/>
                <a:gd name="connsiteY15" fmla="*/ 417444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13294 w 4345388"/>
                <a:gd name="connsiteY15" fmla="*/ 360909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63973 w 4345388"/>
                <a:gd name="connsiteY15" fmla="*/ 405517 h 1745656"/>
                <a:gd name="connsiteX16" fmla="*/ 1967948 w 4345388"/>
                <a:gd name="connsiteY16" fmla="*/ 3578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67948 w 4345388"/>
                <a:gd name="connsiteY16" fmla="*/ 3578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97027 w 4345388"/>
                <a:gd name="connsiteY14" fmla="*/ 389679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97027 w 4345388"/>
                <a:gd name="connsiteY14" fmla="*/ 389679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7920 w 4345388"/>
                <a:gd name="connsiteY16" fmla="*/ 245038 h 1745656"/>
                <a:gd name="connsiteX17" fmla="*/ 1987827 w 4345388"/>
                <a:gd name="connsiteY17" fmla="*/ 214686 h 1745656"/>
                <a:gd name="connsiteX18" fmla="*/ 1995778 w 4345388"/>
                <a:gd name="connsiteY18" fmla="*/ 182880 h 1745656"/>
                <a:gd name="connsiteX19" fmla="*/ 1999754 w 4345388"/>
                <a:gd name="connsiteY19" fmla="*/ 163002 h 1745656"/>
                <a:gd name="connsiteX20" fmla="*/ 2003729 w 4345388"/>
                <a:gd name="connsiteY20" fmla="*/ 123246 h 1745656"/>
                <a:gd name="connsiteX21" fmla="*/ 2015656 w 4345388"/>
                <a:gd name="connsiteY21" fmla="*/ 79514 h 1745656"/>
                <a:gd name="connsiteX22" fmla="*/ 2023607 w 4345388"/>
                <a:gd name="connsiteY22" fmla="*/ 59635 h 1745656"/>
                <a:gd name="connsiteX23" fmla="*/ 2055413 w 4345388"/>
                <a:gd name="connsiteY23" fmla="*/ 3976 h 1745656"/>
                <a:gd name="connsiteX24" fmla="*/ 2075291 w 4345388"/>
                <a:gd name="connsiteY24" fmla="*/ 0 h 1745656"/>
                <a:gd name="connsiteX25" fmla="*/ 2083242 w 4345388"/>
                <a:gd name="connsiteY25" fmla="*/ 15903 h 1745656"/>
                <a:gd name="connsiteX26" fmla="*/ 2087218 w 4345388"/>
                <a:gd name="connsiteY26" fmla="*/ 31806 h 1745656"/>
                <a:gd name="connsiteX27" fmla="*/ 2099145 w 4345388"/>
                <a:gd name="connsiteY27" fmla="*/ 79514 h 1745656"/>
                <a:gd name="connsiteX28" fmla="*/ 2103121 w 4345388"/>
                <a:gd name="connsiteY28" fmla="*/ 123246 h 1745656"/>
                <a:gd name="connsiteX29" fmla="*/ 2115047 w 4345388"/>
                <a:gd name="connsiteY29" fmla="*/ 186856 h 1745656"/>
                <a:gd name="connsiteX30" fmla="*/ 2119023 w 4345388"/>
                <a:gd name="connsiteY30" fmla="*/ 198783 h 1745656"/>
                <a:gd name="connsiteX31" fmla="*/ 2134926 w 4345388"/>
                <a:gd name="connsiteY31" fmla="*/ 250467 h 1745656"/>
                <a:gd name="connsiteX32" fmla="*/ 2138901 w 4345388"/>
                <a:gd name="connsiteY32" fmla="*/ 262394 h 1745656"/>
                <a:gd name="connsiteX33" fmla="*/ 2142877 w 4345388"/>
                <a:gd name="connsiteY33" fmla="*/ 286247 h 1745656"/>
                <a:gd name="connsiteX34" fmla="*/ 2146853 w 4345388"/>
                <a:gd name="connsiteY34" fmla="*/ 318053 h 1745656"/>
                <a:gd name="connsiteX35" fmla="*/ 2158780 w 4345388"/>
                <a:gd name="connsiteY35" fmla="*/ 353834 h 1745656"/>
                <a:gd name="connsiteX36" fmla="*/ 2170707 w 4345388"/>
                <a:gd name="connsiteY36" fmla="*/ 377687 h 1745656"/>
                <a:gd name="connsiteX37" fmla="*/ 2182634 w 4345388"/>
                <a:gd name="connsiteY37" fmla="*/ 381663 h 1745656"/>
                <a:gd name="connsiteX38" fmla="*/ 2274074 w 4345388"/>
                <a:gd name="connsiteY38" fmla="*/ 377687 h 1745656"/>
                <a:gd name="connsiteX39" fmla="*/ 2289976 w 4345388"/>
                <a:gd name="connsiteY39" fmla="*/ 365760 h 1745656"/>
                <a:gd name="connsiteX40" fmla="*/ 2313830 w 4345388"/>
                <a:gd name="connsiteY40" fmla="*/ 345882 h 1745656"/>
                <a:gd name="connsiteX41" fmla="*/ 2337684 w 4345388"/>
                <a:gd name="connsiteY41" fmla="*/ 314077 h 1745656"/>
                <a:gd name="connsiteX42" fmla="*/ 2345635 w 4345388"/>
                <a:gd name="connsiteY42" fmla="*/ 290223 h 1745656"/>
                <a:gd name="connsiteX43" fmla="*/ 2361538 w 4345388"/>
                <a:gd name="connsiteY43" fmla="*/ 258418 h 1745656"/>
                <a:gd name="connsiteX44" fmla="*/ 2365514 w 4345388"/>
                <a:gd name="connsiteY44" fmla="*/ 242515 h 1745656"/>
                <a:gd name="connsiteX45" fmla="*/ 2373465 w 4345388"/>
                <a:gd name="connsiteY45" fmla="*/ 222637 h 1745656"/>
                <a:gd name="connsiteX46" fmla="*/ 2377441 w 4345388"/>
                <a:gd name="connsiteY46" fmla="*/ 210710 h 1745656"/>
                <a:gd name="connsiteX47" fmla="*/ 2381416 w 4345388"/>
                <a:gd name="connsiteY47" fmla="*/ 421420 h 1745656"/>
                <a:gd name="connsiteX48" fmla="*/ 2385392 w 4345388"/>
                <a:gd name="connsiteY48" fmla="*/ 441298 h 1745656"/>
                <a:gd name="connsiteX49" fmla="*/ 2393343 w 4345388"/>
                <a:gd name="connsiteY49" fmla="*/ 453225 h 1745656"/>
                <a:gd name="connsiteX50" fmla="*/ 2413221 w 4345388"/>
                <a:gd name="connsiteY50" fmla="*/ 489006 h 1745656"/>
                <a:gd name="connsiteX51" fmla="*/ 2449002 w 4345388"/>
                <a:gd name="connsiteY51" fmla="*/ 477079 h 1745656"/>
                <a:gd name="connsiteX52" fmla="*/ 2468881 w 4345388"/>
                <a:gd name="connsiteY52" fmla="*/ 457200 h 1745656"/>
                <a:gd name="connsiteX53" fmla="*/ 2500686 w 4345388"/>
                <a:gd name="connsiteY53" fmla="*/ 417444 h 1745656"/>
                <a:gd name="connsiteX54" fmla="*/ 2512613 w 4345388"/>
                <a:gd name="connsiteY54" fmla="*/ 405517 h 1745656"/>
                <a:gd name="connsiteX55" fmla="*/ 2524540 w 4345388"/>
                <a:gd name="connsiteY55" fmla="*/ 413468 h 1745656"/>
                <a:gd name="connsiteX56" fmla="*/ 2532491 w 4345388"/>
                <a:gd name="connsiteY56" fmla="*/ 437322 h 1745656"/>
                <a:gd name="connsiteX57" fmla="*/ 2540442 w 4345388"/>
                <a:gd name="connsiteY57" fmla="*/ 457200 h 1745656"/>
                <a:gd name="connsiteX58" fmla="*/ 2544418 w 4345388"/>
                <a:gd name="connsiteY58" fmla="*/ 477079 h 1745656"/>
                <a:gd name="connsiteX59" fmla="*/ 2552369 w 4345388"/>
                <a:gd name="connsiteY59" fmla="*/ 492981 h 1745656"/>
                <a:gd name="connsiteX60" fmla="*/ 2560321 w 4345388"/>
                <a:gd name="connsiteY60" fmla="*/ 512860 h 1745656"/>
                <a:gd name="connsiteX61" fmla="*/ 2564296 w 4345388"/>
                <a:gd name="connsiteY61" fmla="*/ 528762 h 1745656"/>
                <a:gd name="connsiteX62" fmla="*/ 2576223 w 4345388"/>
                <a:gd name="connsiteY62" fmla="*/ 544665 h 1745656"/>
                <a:gd name="connsiteX63" fmla="*/ 2592126 w 4345388"/>
                <a:gd name="connsiteY63" fmla="*/ 568519 h 1745656"/>
                <a:gd name="connsiteX64" fmla="*/ 2604053 w 4345388"/>
                <a:gd name="connsiteY64" fmla="*/ 588397 h 1745656"/>
                <a:gd name="connsiteX65" fmla="*/ 2623931 w 4345388"/>
                <a:gd name="connsiteY65" fmla="*/ 580446 h 1745656"/>
                <a:gd name="connsiteX66" fmla="*/ 2643809 w 4345388"/>
                <a:gd name="connsiteY66" fmla="*/ 552616 h 1745656"/>
                <a:gd name="connsiteX67" fmla="*/ 2663687 w 4345388"/>
                <a:gd name="connsiteY67" fmla="*/ 516835 h 1745656"/>
                <a:gd name="connsiteX68" fmla="*/ 2679590 w 4345388"/>
                <a:gd name="connsiteY68" fmla="*/ 481054 h 1745656"/>
                <a:gd name="connsiteX69" fmla="*/ 2683566 w 4345388"/>
                <a:gd name="connsiteY69" fmla="*/ 469127 h 1745656"/>
                <a:gd name="connsiteX70" fmla="*/ 2691517 w 4345388"/>
                <a:gd name="connsiteY70" fmla="*/ 457200 h 1745656"/>
                <a:gd name="connsiteX71" fmla="*/ 2703444 w 4345388"/>
                <a:gd name="connsiteY71" fmla="*/ 425395 h 1745656"/>
                <a:gd name="connsiteX72" fmla="*/ 2711395 w 4345388"/>
                <a:gd name="connsiteY72" fmla="*/ 409493 h 1745656"/>
                <a:gd name="connsiteX73" fmla="*/ 2735249 w 4345388"/>
                <a:gd name="connsiteY73" fmla="*/ 461176 h 1745656"/>
                <a:gd name="connsiteX74" fmla="*/ 2755127 w 4345388"/>
                <a:gd name="connsiteY74" fmla="*/ 504908 h 1745656"/>
                <a:gd name="connsiteX75" fmla="*/ 2771030 w 4345388"/>
                <a:gd name="connsiteY75" fmla="*/ 556592 h 1745656"/>
                <a:gd name="connsiteX76" fmla="*/ 2775006 w 4345388"/>
                <a:gd name="connsiteY76" fmla="*/ 572494 h 1745656"/>
                <a:gd name="connsiteX77" fmla="*/ 2782957 w 4345388"/>
                <a:gd name="connsiteY77" fmla="*/ 588397 h 1745656"/>
                <a:gd name="connsiteX78" fmla="*/ 2802835 w 4345388"/>
                <a:gd name="connsiteY78" fmla="*/ 624178 h 1745656"/>
                <a:gd name="connsiteX79" fmla="*/ 2818738 w 4345388"/>
                <a:gd name="connsiteY79" fmla="*/ 640080 h 1745656"/>
                <a:gd name="connsiteX80" fmla="*/ 2830665 w 4345388"/>
                <a:gd name="connsiteY80" fmla="*/ 663934 h 1745656"/>
                <a:gd name="connsiteX81" fmla="*/ 2834641 w 4345388"/>
                <a:gd name="connsiteY81" fmla="*/ 679837 h 1745656"/>
                <a:gd name="connsiteX82" fmla="*/ 2846567 w 4345388"/>
                <a:gd name="connsiteY82" fmla="*/ 695740 h 1745656"/>
                <a:gd name="connsiteX83" fmla="*/ 2862470 w 4345388"/>
                <a:gd name="connsiteY83" fmla="*/ 743447 h 1745656"/>
                <a:gd name="connsiteX84" fmla="*/ 2866446 w 4345388"/>
                <a:gd name="connsiteY84" fmla="*/ 759350 h 1745656"/>
                <a:gd name="connsiteX85" fmla="*/ 2882348 w 4345388"/>
                <a:gd name="connsiteY85" fmla="*/ 795131 h 1745656"/>
                <a:gd name="connsiteX86" fmla="*/ 2886324 w 4345388"/>
                <a:gd name="connsiteY86" fmla="*/ 811034 h 1745656"/>
                <a:gd name="connsiteX87" fmla="*/ 2898251 w 4345388"/>
                <a:gd name="connsiteY87" fmla="*/ 834887 h 1745656"/>
                <a:gd name="connsiteX88" fmla="*/ 2910178 w 4345388"/>
                <a:gd name="connsiteY88" fmla="*/ 826936 h 1745656"/>
                <a:gd name="connsiteX89" fmla="*/ 2949934 w 4345388"/>
                <a:gd name="connsiteY89" fmla="*/ 751399 h 1745656"/>
                <a:gd name="connsiteX90" fmla="*/ 2957886 w 4345388"/>
                <a:gd name="connsiteY90" fmla="*/ 703691 h 1745656"/>
                <a:gd name="connsiteX91" fmla="*/ 2977764 w 4345388"/>
                <a:gd name="connsiteY91" fmla="*/ 663934 h 1745656"/>
                <a:gd name="connsiteX92" fmla="*/ 2981740 w 4345388"/>
                <a:gd name="connsiteY92" fmla="*/ 620202 h 1745656"/>
                <a:gd name="connsiteX93" fmla="*/ 3005594 w 4345388"/>
                <a:gd name="connsiteY93" fmla="*/ 576470 h 1745656"/>
                <a:gd name="connsiteX94" fmla="*/ 3025472 w 4345388"/>
                <a:gd name="connsiteY94" fmla="*/ 500933 h 1745656"/>
                <a:gd name="connsiteX95" fmla="*/ 3041374 w 4345388"/>
                <a:gd name="connsiteY95" fmla="*/ 421420 h 1745656"/>
                <a:gd name="connsiteX96" fmla="*/ 3049326 w 4345388"/>
                <a:gd name="connsiteY96" fmla="*/ 405517 h 1745656"/>
                <a:gd name="connsiteX97" fmla="*/ 3061253 w 4345388"/>
                <a:gd name="connsiteY97" fmla="*/ 365760 h 1745656"/>
                <a:gd name="connsiteX98" fmla="*/ 3085107 w 4345388"/>
                <a:gd name="connsiteY98" fmla="*/ 310101 h 1745656"/>
                <a:gd name="connsiteX99" fmla="*/ 3101009 w 4345388"/>
                <a:gd name="connsiteY99" fmla="*/ 349858 h 1745656"/>
                <a:gd name="connsiteX100" fmla="*/ 3104985 w 4345388"/>
                <a:gd name="connsiteY100" fmla="*/ 373712 h 1745656"/>
                <a:gd name="connsiteX101" fmla="*/ 3116912 w 4345388"/>
                <a:gd name="connsiteY101" fmla="*/ 429371 h 1745656"/>
                <a:gd name="connsiteX102" fmla="*/ 3136790 w 4345388"/>
                <a:gd name="connsiteY102" fmla="*/ 489006 h 1745656"/>
                <a:gd name="connsiteX103" fmla="*/ 3180522 w 4345388"/>
                <a:gd name="connsiteY103" fmla="*/ 652007 h 1745656"/>
                <a:gd name="connsiteX104" fmla="*/ 3196425 w 4345388"/>
                <a:gd name="connsiteY104" fmla="*/ 703691 h 1745656"/>
                <a:gd name="connsiteX105" fmla="*/ 3220279 w 4345388"/>
                <a:gd name="connsiteY105" fmla="*/ 807058 h 1745656"/>
                <a:gd name="connsiteX106" fmla="*/ 3248108 w 4345388"/>
                <a:gd name="connsiteY106" fmla="*/ 898498 h 1745656"/>
                <a:gd name="connsiteX107" fmla="*/ 3252084 w 4345388"/>
                <a:gd name="connsiteY107" fmla="*/ 926327 h 1745656"/>
                <a:gd name="connsiteX108" fmla="*/ 3267987 w 4345388"/>
                <a:gd name="connsiteY108" fmla="*/ 966084 h 1745656"/>
                <a:gd name="connsiteX109" fmla="*/ 3271962 w 4345388"/>
                <a:gd name="connsiteY109" fmla="*/ 978011 h 1745656"/>
                <a:gd name="connsiteX110" fmla="*/ 3283889 w 4345388"/>
                <a:gd name="connsiteY110" fmla="*/ 981987 h 1745656"/>
                <a:gd name="connsiteX111" fmla="*/ 3291841 w 4345388"/>
                <a:gd name="connsiteY111" fmla="*/ 974035 h 1745656"/>
                <a:gd name="connsiteX112" fmla="*/ 3307743 w 4345388"/>
                <a:gd name="connsiteY112" fmla="*/ 942230 h 1745656"/>
                <a:gd name="connsiteX113" fmla="*/ 3315694 w 4345388"/>
                <a:gd name="connsiteY113" fmla="*/ 918376 h 1745656"/>
                <a:gd name="connsiteX114" fmla="*/ 3335573 w 4345388"/>
                <a:gd name="connsiteY114" fmla="*/ 950181 h 1745656"/>
                <a:gd name="connsiteX115" fmla="*/ 3367378 w 4345388"/>
                <a:gd name="connsiteY115" fmla="*/ 1021743 h 1745656"/>
                <a:gd name="connsiteX116" fmla="*/ 3399183 w 4345388"/>
                <a:gd name="connsiteY116" fmla="*/ 1077402 h 1745656"/>
                <a:gd name="connsiteX117" fmla="*/ 3415086 w 4345388"/>
                <a:gd name="connsiteY117" fmla="*/ 1073427 h 1745656"/>
                <a:gd name="connsiteX118" fmla="*/ 3430988 w 4345388"/>
                <a:gd name="connsiteY118" fmla="*/ 1045597 h 1745656"/>
                <a:gd name="connsiteX119" fmla="*/ 3454842 w 4345388"/>
                <a:gd name="connsiteY119" fmla="*/ 993914 h 1745656"/>
                <a:gd name="connsiteX120" fmla="*/ 3478696 w 4345388"/>
                <a:gd name="connsiteY120" fmla="*/ 942230 h 1745656"/>
                <a:gd name="connsiteX121" fmla="*/ 3490623 w 4345388"/>
                <a:gd name="connsiteY121" fmla="*/ 938254 h 1745656"/>
                <a:gd name="connsiteX122" fmla="*/ 3522428 w 4345388"/>
                <a:gd name="connsiteY122" fmla="*/ 981987 h 1745656"/>
                <a:gd name="connsiteX123" fmla="*/ 3538331 w 4345388"/>
                <a:gd name="connsiteY123" fmla="*/ 1001865 h 1745656"/>
                <a:gd name="connsiteX124" fmla="*/ 3582063 w 4345388"/>
                <a:gd name="connsiteY124" fmla="*/ 1085354 h 1745656"/>
                <a:gd name="connsiteX125" fmla="*/ 3609893 w 4345388"/>
                <a:gd name="connsiteY125" fmla="*/ 1137037 h 1745656"/>
                <a:gd name="connsiteX126" fmla="*/ 3629771 w 4345388"/>
                <a:gd name="connsiteY126" fmla="*/ 1184745 h 1745656"/>
                <a:gd name="connsiteX127" fmla="*/ 3641698 w 4345388"/>
                <a:gd name="connsiteY127" fmla="*/ 1200647 h 1745656"/>
                <a:gd name="connsiteX128" fmla="*/ 3653625 w 4345388"/>
                <a:gd name="connsiteY128" fmla="*/ 1228477 h 1745656"/>
                <a:gd name="connsiteX129" fmla="*/ 3665552 w 4345388"/>
                <a:gd name="connsiteY129" fmla="*/ 1216550 h 1745656"/>
                <a:gd name="connsiteX130" fmla="*/ 3721211 w 4345388"/>
                <a:gd name="connsiteY130" fmla="*/ 1045597 h 1745656"/>
                <a:gd name="connsiteX131" fmla="*/ 3768919 w 4345388"/>
                <a:gd name="connsiteY131" fmla="*/ 882595 h 1745656"/>
                <a:gd name="connsiteX132" fmla="*/ 3776870 w 4345388"/>
                <a:gd name="connsiteY132" fmla="*/ 830912 h 1745656"/>
                <a:gd name="connsiteX133" fmla="*/ 3792773 w 4345388"/>
                <a:gd name="connsiteY133" fmla="*/ 795131 h 1745656"/>
                <a:gd name="connsiteX134" fmla="*/ 3800724 w 4345388"/>
                <a:gd name="connsiteY134" fmla="*/ 771277 h 1745656"/>
                <a:gd name="connsiteX135" fmla="*/ 3808675 w 4345388"/>
                <a:gd name="connsiteY135" fmla="*/ 735496 h 1745656"/>
                <a:gd name="connsiteX136" fmla="*/ 3824578 w 4345388"/>
                <a:gd name="connsiteY136" fmla="*/ 711642 h 1745656"/>
                <a:gd name="connsiteX137" fmla="*/ 3828554 w 4345388"/>
                <a:gd name="connsiteY137" fmla="*/ 723569 h 1745656"/>
                <a:gd name="connsiteX138" fmla="*/ 3836505 w 4345388"/>
                <a:gd name="connsiteY138" fmla="*/ 735496 h 1745656"/>
                <a:gd name="connsiteX139" fmla="*/ 3840481 w 4345388"/>
                <a:gd name="connsiteY139" fmla="*/ 763326 h 1745656"/>
                <a:gd name="connsiteX140" fmla="*/ 3884213 w 4345388"/>
                <a:gd name="connsiteY140" fmla="*/ 926327 h 1745656"/>
                <a:gd name="connsiteX141" fmla="*/ 3896140 w 4345388"/>
                <a:gd name="connsiteY141" fmla="*/ 958133 h 1745656"/>
                <a:gd name="connsiteX142" fmla="*/ 3904091 w 4345388"/>
                <a:gd name="connsiteY142" fmla="*/ 997889 h 1745656"/>
                <a:gd name="connsiteX143" fmla="*/ 3916018 w 4345388"/>
                <a:gd name="connsiteY143" fmla="*/ 1049573 h 1745656"/>
                <a:gd name="connsiteX144" fmla="*/ 3947823 w 4345388"/>
                <a:gd name="connsiteY144" fmla="*/ 1152940 h 1745656"/>
                <a:gd name="connsiteX145" fmla="*/ 3959750 w 4345388"/>
                <a:gd name="connsiteY145" fmla="*/ 1172818 h 1745656"/>
                <a:gd name="connsiteX146" fmla="*/ 3971677 w 4345388"/>
                <a:gd name="connsiteY146" fmla="*/ 1220526 h 1745656"/>
                <a:gd name="connsiteX147" fmla="*/ 3995531 w 4345388"/>
                <a:gd name="connsiteY147" fmla="*/ 1327868 h 1745656"/>
                <a:gd name="connsiteX148" fmla="*/ 4023361 w 4345388"/>
                <a:gd name="connsiteY148" fmla="*/ 1363649 h 1745656"/>
                <a:gd name="connsiteX149" fmla="*/ 4031312 w 4345388"/>
                <a:gd name="connsiteY149" fmla="*/ 1375576 h 1745656"/>
                <a:gd name="connsiteX150" fmla="*/ 4043239 w 4345388"/>
                <a:gd name="connsiteY150" fmla="*/ 1399430 h 1745656"/>
                <a:gd name="connsiteX151" fmla="*/ 4055166 w 4345388"/>
                <a:gd name="connsiteY151" fmla="*/ 1403406 h 1745656"/>
                <a:gd name="connsiteX152" fmla="*/ 4082995 w 4345388"/>
                <a:gd name="connsiteY152" fmla="*/ 1411357 h 1745656"/>
                <a:gd name="connsiteX153" fmla="*/ 4114801 w 4345388"/>
                <a:gd name="connsiteY153" fmla="*/ 1415333 h 1745656"/>
                <a:gd name="connsiteX154" fmla="*/ 4130703 w 4345388"/>
                <a:gd name="connsiteY154" fmla="*/ 1419308 h 1745656"/>
                <a:gd name="connsiteX155" fmla="*/ 4154557 w 4345388"/>
                <a:gd name="connsiteY155" fmla="*/ 1411357 h 1745656"/>
                <a:gd name="connsiteX156" fmla="*/ 4166484 w 4345388"/>
                <a:gd name="connsiteY156" fmla="*/ 1399430 h 1745656"/>
                <a:gd name="connsiteX157" fmla="*/ 4198289 w 4345388"/>
                <a:gd name="connsiteY157" fmla="*/ 1347747 h 1745656"/>
                <a:gd name="connsiteX158" fmla="*/ 4234070 w 4345388"/>
                <a:gd name="connsiteY158" fmla="*/ 1351722 h 1745656"/>
                <a:gd name="connsiteX159" fmla="*/ 4257924 w 4345388"/>
                <a:gd name="connsiteY159" fmla="*/ 1371600 h 1745656"/>
                <a:gd name="connsiteX160" fmla="*/ 4273827 w 4345388"/>
                <a:gd name="connsiteY160" fmla="*/ 1383527 h 1745656"/>
                <a:gd name="connsiteX161" fmla="*/ 4313583 w 4345388"/>
                <a:gd name="connsiteY161" fmla="*/ 1419308 h 1745656"/>
                <a:gd name="connsiteX162" fmla="*/ 4325510 w 4345388"/>
                <a:gd name="connsiteY162" fmla="*/ 1439187 h 1745656"/>
                <a:gd name="connsiteX163" fmla="*/ 4337437 w 4345388"/>
                <a:gd name="connsiteY163" fmla="*/ 1467016 h 1745656"/>
                <a:gd name="connsiteX164" fmla="*/ 4345388 w 4345388"/>
                <a:gd name="connsiteY16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7920 w 4345388"/>
                <a:gd name="connsiteY16" fmla="*/ 245038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99754 w 4345388"/>
                <a:gd name="connsiteY17" fmla="*/ 163002 h 1745656"/>
                <a:gd name="connsiteX18" fmla="*/ 2003729 w 4345388"/>
                <a:gd name="connsiteY18" fmla="*/ 123246 h 1745656"/>
                <a:gd name="connsiteX19" fmla="*/ 2015656 w 4345388"/>
                <a:gd name="connsiteY19" fmla="*/ 79514 h 1745656"/>
                <a:gd name="connsiteX20" fmla="*/ 2023607 w 4345388"/>
                <a:gd name="connsiteY20" fmla="*/ 59635 h 1745656"/>
                <a:gd name="connsiteX21" fmla="*/ 2055413 w 4345388"/>
                <a:gd name="connsiteY21" fmla="*/ 3976 h 1745656"/>
                <a:gd name="connsiteX22" fmla="*/ 2075291 w 4345388"/>
                <a:gd name="connsiteY22" fmla="*/ 0 h 1745656"/>
                <a:gd name="connsiteX23" fmla="*/ 2083242 w 4345388"/>
                <a:gd name="connsiteY23" fmla="*/ 15903 h 1745656"/>
                <a:gd name="connsiteX24" fmla="*/ 2087218 w 4345388"/>
                <a:gd name="connsiteY24" fmla="*/ 31806 h 1745656"/>
                <a:gd name="connsiteX25" fmla="*/ 2099145 w 4345388"/>
                <a:gd name="connsiteY25" fmla="*/ 79514 h 1745656"/>
                <a:gd name="connsiteX26" fmla="*/ 2103121 w 4345388"/>
                <a:gd name="connsiteY26" fmla="*/ 123246 h 1745656"/>
                <a:gd name="connsiteX27" fmla="*/ 2115047 w 4345388"/>
                <a:gd name="connsiteY27" fmla="*/ 186856 h 1745656"/>
                <a:gd name="connsiteX28" fmla="*/ 2119023 w 4345388"/>
                <a:gd name="connsiteY28" fmla="*/ 198783 h 1745656"/>
                <a:gd name="connsiteX29" fmla="*/ 2134926 w 4345388"/>
                <a:gd name="connsiteY29" fmla="*/ 250467 h 1745656"/>
                <a:gd name="connsiteX30" fmla="*/ 2138901 w 4345388"/>
                <a:gd name="connsiteY30" fmla="*/ 262394 h 1745656"/>
                <a:gd name="connsiteX31" fmla="*/ 2142877 w 4345388"/>
                <a:gd name="connsiteY31" fmla="*/ 286247 h 1745656"/>
                <a:gd name="connsiteX32" fmla="*/ 2146853 w 4345388"/>
                <a:gd name="connsiteY32" fmla="*/ 318053 h 1745656"/>
                <a:gd name="connsiteX33" fmla="*/ 2158780 w 4345388"/>
                <a:gd name="connsiteY33" fmla="*/ 353834 h 1745656"/>
                <a:gd name="connsiteX34" fmla="*/ 2170707 w 4345388"/>
                <a:gd name="connsiteY34" fmla="*/ 377687 h 1745656"/>
                <a:gd name="connsiteX35" fmla="*/ 2182634 w 4345388"/>
                <a:gd name="connsiteY35" fmla="*/ 381663 h 1745656"/>
                <a:gd name="connsiteX36" fmla="*/ 2274074 w 4345388"/>
                <a:gd name="connsiteY36" fmla="*/ 377687 h 1745656"/>
                <a:gd name="connsiteX37" fmla="*/ 2289976 w 4345388"/>
                <a:gd name="connsiteY37" fmla="*/ 365760 h 1745656"/>
                <a:gd name="connsiteX38" fmla="*/ 2313830 w 4345388"/>
                <a:gd name="connsiteY38" fmla="*/ 345882 h 1745656"/>
                <a:gd name="connsiteX39" fmla="*/ 2337684 w 4345388"/>
                <a:gd name="connsiteY39" fmla="*/ 314077 h 1745656"/>
                <a:gd name="connsiteX40" fmla="*/ 2345635 w 4345388"/>
                <a:gd name="connsiteY40" fmla="*/ 290223 h 1745656"/>
                <a:gd name="connsiteX41" fmla="*/ 2361538 w 4345388"/>
                <a:gd name="connsiteY41" fmla="*/ 258418 h 1745656"/>
                <a:gd name="connsiteX42" fmla="*/ 2365514 w 4345388"/>
                <a:gd name="connsiteY42" fmla="*/ 242515 h 1745656"/>
                <a:gd name="connsiteX43" fmla="*/ 2373465 w 4345388"/>
                <a:gd name="connsiteY43" fmla="*/ 222637 h 1745656"/>
                <a:gd name="connsiteX44" fmla="*/ 2377441 w 4345388"/>
                <a:gd name="connsiteY44" fmla="*/ 210710 h 1745656"/>
                <a:gd name="connsiteX45" fmla="*/ 2381416 w 4345388"/>
                <a:gd name="connsiteY45" fmla="*/ 421420 h 1745656"/>
                <a:gd name="connsiteX46" fmla="*/ 2385392 w 4345388"/>
                <a:gd name="connsiteY46" fmla="*/ 441298 h 1745656"/>
                <a:gd name="connsiteX47" fmla="*/ 2393343 w 4345388"/>
                <a:gd name="connsiteY47" fmla="*/ 453225 h 1745656"/>
                <a:gd name="connsiteX48" fmla="*/ 2413221 w 4345388"/>
                <a:gd name="connsiteY48" fmla="*/ 489006 h 1745656"/>
                <a:gd name="connsiteX49" fmla="*/ 2449002 w 4345388"/>
                <a:gd name="connsiteY49" fmla="*/ 477079 h 1745656"/>
                <a:gd name="connsiteX50" fmla="*/ 2468881 w 4345388"/>
                <a:gd name="connsiteY50" fmla="*/ 457200 h 1745656"/>
                <a:gd name="connsiteX51" fmla="*/ 2500686 w 4345388"/>
                <a:gd name="connsiteY51" fmla="*/ 417444 h 1745656"/>
                <a:gd name="connsiteX52" fmla="*/ 2512613 w 4345388"/>
                <a:gd name="connsiteY52" fmla="*/ 405517 h 1745656"/>
                <a:gd name="connsiteX53" fmla="*/ 2524540 w 4345388"/>
                <a:gd name="connsiteY53" fmla="*/ 413468 h 1745656"/>
                <a:gd name="connsiteX54" fmla="*/ 2532491 w 4345388"/>
                <a:gd name="connsiteY54" fmla="*/ 437322 h 1745656"/>
                <a:gd name="connsiteX55" fmla="*/ 2540442 w 4345388"/>
                <a:gd name="connsiteY55" fmla="*/ 457200 h 1745656"/>
                <a:gd name="connsiteX56" fmla="*/ 2544418 w 4345388"/>
                <a:gd name="connsiteY56" fmla="*/ 477079 h 1745656"/>
                <a:gd name="connsiteX57" fmla="*/ 2552369 w 4345388"/>
                <a:gd name="connsiteY57" fmla="*/ 492981 h 1745656"/>
                <a:gd name="connsiteX58" fmla="*/ 2560321 w 4345388"/>
                <a:gd name="connsiteY58" fmla="*/ 512860 h 1745656"/>
                <a:gd name="connsiteX59" fmla="*/ 2564296 w 4345388"/>
                <a:gd name="connsiteY59" fmla="*/ 528762 h 1745656"/>
                <a:gd name="connsiteX60" fmla="*/ 2576223 w 4345388"/>
                <a:gd name="connsiteY60" fmla="*/ 544665 h 1745656"/>
                <a:gd name="connsiteX61" fmla="*/ 2592126 w 4345388"/>
                <a:gd name="connsiteY61" fmla="*/ 568519 h 1745656"/>
                <a:gd name="connsiteX62" fmla="*/ 2604053 w 4345388"/>
                <a:gd name="connsiteY62" fmla="*/ 588397 h 1745656"/>
                <a:gd name="connsiteX63" fmla="*/ 2623931 w 4345388"/>
                <a:gd name="connsiteY63" fmla="*/ 580446 h 1745656"/>
                <a:gd name="connsiteX64" fmla="*/ 2643809 w 4345388"/>
                <a:gd name="connsiteY64" fmla="*/ 552616 h 1745656"/>
                <a:gd name="connsiteX65" fmla="*/ 2663687 w 4345388"/>
                <a:gd name="connsiteY65" fmla="*/ 516835 h 1745656"/>
                <a:gd name="connsiteX66" fmla="*/ 2679590 w 4345388"/>
                <a:gd name="connsiteY66" fmla="*/ 481054 h 1745656"/>
                <a:gd name="connsiteX67" fmla="*/ 2683566 w 4345388"/>
                <a:gd name="connsiteY67" fmla="*/ 469127 h 1745656"/>
                <a:gd name="connsiteX68" fmla="*/ 2691517 w 4345388"/>
                <a:gd name="connsiteY68" fmla="*/ 457200 h 1745656"/>
                <a:gd name="connsiteX69" fmla="*/ 2703444 w 4345388"/>
                <a:gd name="connsiteY69" fmla="*/ 425395 h 1745656"/>
                <a:gd name="connsiteX70" fmla="*/ 2711395 w 4345388"/>
                <a:gd name="connsiteY70" fmla="*/ 409493 h 1745656"/>
                <a:gd name="connsiteX71" fmla="*/ 2735249 w 4345388"/>
                <a:gd name="connsiteY71" fmla="*/ 461176 h 1745656"/>
                <a:gd name="connsiteX72" fmla="*/ 2755127 w 4345388"/>
                <a:gd name="connsiteY72" fmla="*/ 504908 h 1745656"/>
                <a:gd name="connsiteX73" fmla="*/ 2771030 w 4345388"/>
                <a:gd name="connsiteY73" fmla="*/ 556592 h 1745656"/>
                <a:gd name="connsiteX74" fmla="*/ 2775006 w 4345388"/>
                <a:gd name="connsiteY74" fmla="*/ 572494 h 1745656"/>
                <a:gd name="connsiteX75" fmla="*/ 2782957 w 4345388"/>
                <a:gd name="connsiteY75" fmla="*/ 588397 h 1745656"/>
                <a:gd name="connsiteX76" fmla="*/ 2802835 w 4345388"/>
                <a:gd name="connsiteY76" fmla="*/ 624178 h 1745656"/>
                <a:gd name="connsiteX77" fmla="*/ 2818738 w 4345388"/>
                <a:gd name="connsiteY77" fmla="*/ 640080 h 1745656"/>
                <a:gd name="connsiteX78" fmla="*/ 2830665 w 4345388"/>
                <a:gd name="connsiteY78" fmla="*/ 663934 h 1745656"/>
                <a:gd name="connsiteX79" fmla="*/ 2834641 w 4345388"/>
                <a:gd name="connsiteY79" fmla="*/ 679837 h 1745656"/>
                <a:gd name="connsiteX80" fmla="*/ 2846567 w 4345388"/>
                <a:gd name="connsiteY80" fmla="*/ 695740 h 1745656"/>
                <a:gd name="connsiteX81" fmla="*/ 2862470 w 4345388"/>
                <a:gd name="connsiteY81" fmla="*/ 743447 h 1745656"/>
                <a:gd name="connsiteX82" fmla="*/ 2866446 w 4345388"/>
                <a:gd name="connsiteY82" fmla="*/ 759350 h 1745656"/>
                <a:gd name="connsiteX83" fmla="*/ 2882348 w 4345388"/>
                <a:gd name="connsiteY83" fmla="*/ 795131 h 1745656"/>
                <a:gd name="connsiteX84" fmla="*/ 2886324 w 4345388"/>
                <a:gd name="connsiteY84" fmla="*/ 811034 h 1745656"/>
                <a:gd name="connsiteX85" fmla="*/ 2898251 w 4345388"/>
                <a:gd name="connsiteY85" fmla="*/ 834887 h 1745656"/>
                <a:gd name="connsiteX86" fmla="*/ 2910178 w 4345388"/>
                <a:gd name="connsiteY86" fmla="*/ 826936 h 1745656"/>
                <a:gd name="connsiteX87" fmla="*/ 2949934 w 4345388"/>
                <a:gd name="connsiteY87" fmla="*/ 751399 h 1745656"/>
                <a:gd name="connsiteX88" fmla="*/ 2957886 w 4345388"/>
                <a:gd name="connsiteY88" fmla="*/ 703691 h 1745656"/>
                <a:gd name="connsiteX89" fmla="*/ 2977764 w 4345388"/>
                <a:gd name="connsiteY89" fmla="*/ 663934 h 1745656"/>
                <a:gd name="connsiteX90" fmla="*/ 2981740 w 4345388"/>
                <a:gd name="connsiteY90" fmla="*/ 620202 h 1745656"/>
                <a:gd name="connsiteX91" fmla="*/ 3005594 w 4345388"/>
                <a:gd name="connsiteY91" fmla="*/ 576470 h 1745656"/>
                <a:gd name="connsiteX92" fmla="*/ 3025472 w 4345388"/>
                <a:gd name="connsiteY92" fmla="*/ 500933 h 1745656"/>
                <a:gd name="connsiteX93" fmla="*/ 3041374 w 4345388"/>
                <a:gd name="connsiteY93" fmla="*/ 421420 h 1745656"/>
                <a:gd name="connsiteX94" fmla="*/ 3049326 w 4345388"/>
                <a:gd name="connsiteY94" fmla="*/ 405517 h 1745656"/>
                <a:gd name="connsiteX95" fmla="*/ 3061253 w 4345388"/>
                <a:gd name="connsiteY95" fmla="*/ 365760 h 1745656"/>
                <a:gd name="connsiteX96" fmla="*/ 3085107 w 4345388"/>
                <a:gd name="connsiteY96" fmla="*/ 310101 h 1745656"/>
                <a:gd name="connsiteX97" fmla="*/ 3101009 w 4345388"/>
                <a:gd name="connsiteY97" fmla="*/ 349858 h 1745656"/>
                <a:gd name="connsiteX98" fmla="*/ 3104985 w 4345388"/>
                <a:gd name="connsiteY98" fmla="*/ 373712 h 1745656"/>
                <a:gd name="connsiteX99" fmla="*/ 3116912 w 4345388"/>
                <a:gd name="connsiteY99" fmla="*/ 429371 h 1745656"/>
                <a:gd name="connsiteX100" fmla="*/ 3136790 w 4345388"/>
                <a:gd name="connsiteY100" fmla="*/ 489006 h 1745656"/>
                <a:gd name="connsiteX101" fmla="*/ 3180522 w 4345388"/>
                <a:gd name="connsiteY101" fmla="*/ 652007 h 1745656"/>
                <a:gd name="connsiteX102" fmla="*/ 3196425 w 4345388"/>
                <a:gd name="connsiteY102" fmla="*/ 703691 h 1745656"/>
                <a:gd name="connsiteX103" fmla="*/ 3220279 w 4345388"/>
                <a:gd name="connsiteY103" fmla="*/ 807058 h 1745656"/>
                <a:gd name="connsiteX104" fmla="*/ 3248108 w 4345388"/>
                <a:gd name="connsiteY104" fmla="*/ 898498 h 1745656"/>
                <a:gd name="connsiteX105" fmla="*/ 3252084 w 4345388"/>
                <a:gd name="connsiteY105" fmla="*/ 926327 h 1745656"/>
                <a:gd name="connsiteX106" fmla="*/ 3267987 w 4345388"/>
                <a:gd name="connsiteY106" fmla="*/ 966084 h 1745656"/>
                <a:gd name="connsiteX107" fmla="*/ 3271962 w 4345388"/>
                <a:gd name="connsiteY107" fmla="*/ 978011 h 1745656"/>
                <a:gd name="connsiteX108" fmla="*/ 3283889 w 4345388"/>
                <a:gd name="connsiteY108" fmla="*/ 981987 h 1745656"/>
                <a:gd name="connsiteX109" fmla="*/ 3291841 w 4345388"/>
                <a:gd name="connsiteY109" fmla="*/ 974035 h 1745656"/>
                <a:gd name="connsiteX110" fmla="*/ 3307743 w 4345388"/>
                <a:gd name="connsiteY110" fmla="*/ 942230 h 1745656"/>
                <a:gd name="connsiteX111" fmla="*/ 3315694 w 4345388"/>
                <a:gd name="connsiteY111" fmla="*/ 918376 h 1745656"/>
                <a:gd name="connsiteX112" fmla="*/ 3335573 w 4345388"/>
                <a:gd name="connsiteY112" fmla="*/ 950181 h 1745656"/>
                <a:gd name="connsiteX113" fmla="*/ 3367378 w 4345388"/>
                <a:gd name="connsiteY113" fmla="*/ 1021743 h 1745656"/>
                <a:gd name="connsiteX114" fmla="*/ 3399183 w 4345388"/>
                <a:gd name="connsiteY114" fmla="*/ 1077402 h 1745656"/>
                <a:gd name="connsiteX115" fmla="*/ 3415086 w 4345388"/>
                <a:gd name="connsiteY115" fmla="*/ 1073427 h 1745656"/>
                <a:gd name="connsiteX116" fmla="*/ 3430988 w 4345388"/>
                <a:gd name="connsiteY116" fmla="*/ 1045597 h 1745656"/>
                <a:gd name="connsiteX117" fmla="*/ 3454842 w 4345388"/>
                <a:gd name="connsiteY117" fmla="*/ 993914 h 1745656"/>
                <a:gd name="connsiteX118" fmla="*/ 3478696 w 4345388"/>
                <a:gd name="connsiteY118" fmla="*/ 942230 h 1745656"/>
                <a:gd name="connsiteX119" fmla="*/ 3490623 w 4345388"/>
                <a:gd name="connsiteY119" fmla="*/ 938254 h 1745656"/>
                <a:gd name="connsiteX120" fmla="*/ 3522428 w 4345388"/>
                <a:gd name="connsiteY120" fmla="*/ 981987 h 1745656"/>
                <a:gd name="connsiteX121" fmla="*/ 3538331 w 4345388"/>
                <a:gd name="connsiteY121" fmla="*/ 1001865 h 1745656"/>
                <a:gd name="connsiteX122" fmla="*/ 3582063 w 4345388"/>
                <a:gd name="connsiteY122" fmla="*/ 1085354 h 1745656"/>
                <a:gd name="connsiteX123" fmla="*/ 3609893 w 4345388"/>
                <a:gd name="connsiteY123" fmla="*/ 1137037 h 1745656"/>
                <a:gd name="connsiteX124" fmla="*/ 3629771 w 4345388"/>
                <a:gd name="connsiteY124" fmla="*/ 1184745 h 1745656"/>
                <a:gd name="connsiteX125" fmla="*/ 3641698 w 4345388"/>
                <a:gd name="connsiteY125" fmla="*/ 1200647 h 1745656"/>
                <a:gd name="connsiteX126" fmla="*/ 3653625 w 4345388"/>
                <a:gd name="connsiteY126" fmla="*/ 1228477 h 1745656"/>
                <a:gd name="connsiteX127" fmla="*/ 3665552 w 4345388"/>
                <a:gd name="connsiteY127" fmla="*/ 1216550 h 1745656"/>
                <a:gd name="connsiteX128" fmla="*/ 3721211 w 4345388"/>
                <a:gd name="connsiteY128" fmla="*/ 1045597 h 1745656"/>
                <a:gd name="connsiteX129" fmla="*/ 3768919 w 4345388"/>
                <a:gd name="connsiteY129" fmla="*/ 882595 h 1745656"/>
                <a:gd name="connsiteX130" fmla="*/ 3776870 w 4345388"/>
                <a:gd name="connsiteY130" fmla="*/ 830912 h 1745656"/>
                <a:gd name="connsiteX131" fmla="*/ 3792773 w 4345388"/>
                <a:gd name="connsiteY131" fmla="*/ 795131 h 1745656"/>
                <a:gd name="connsiteX132" fmla="*/ 3800724 w 4345388"/>
                <a:gd name="connsiteY132" fmla="*/ 771277 h 1745656"/>
                <a:gd name="connsiteX133" fmla="*/ 3808675 w 4345388"/>
                <a:gd name="connsiteY133" fmla="*/ 735496 h 1745656"/>
                <a:gd name="connsiteX134" fmla="*/ 3824578 w 4345388"/>
                <a:gd name="connsiteY134" fmla="*/ 711642 h 1745656"/>
                <a:gd name="connsiteX135" fmla="*/ 3828554 w 4345388"/>
                <a:gd name="connsiteY135" fmla="*/ 723569 h 1745656"/>
                <a:gd name="connsiteX136" fmla="*/ 3836505 w 4345388"/>
                <a:gd name="connsiteY136" fmla="*/ 735496 h 1745656"/>
                <a:gd name="connsiteX137" fmla="*/ 3840481 w 4345388"/>
                <a:gd name="connsiteY137" fmla="*/ 763326 h 1745656"/>
                <a:gd name="connsiteX138" fmla="*/ 3884213 w 4345388"/>
                <a:gd name="connsiteY138" fmla="*/ 926327 h 1745656"/>
                <a:gd name="connsiteX139" fmla="*/ 3896140 w 4345388"/>
                <a:gd name="connsiteY139" fmla="*/ 958133 h 1745656"/>
                <a:gd name="connsiteX140" fmla="*/ 3904091 w 4345388"/>
                <a:gd name="connsiteY140" fmla="*/ 997889 h 1745656"/>
                <a:gd name="connsiteX141" fmla="*/ 3916018 w 4345388"/>
                <a:gd name="connsiteY141" fmla="*/ 1049573 h 1745656"/>
                <a:gd name="connsiteX142" fmla="*/ 3947823 w 4345388"/>
                <a:gd name="connsiteY142" fmla="*/ 1152940 h 1745656"/>
                <a:gd name="connsiteX143" fmla="*/ 3959750 w 4345388"/>
                <a:gd name="connsiteY143" fmla="*/ 1172818 h 1745656"/>
                <a:gd name="connsiteX144" fmla="*/ 3971677 w 4345388"/>
                <a:gd name="connsiteY144" fmla="*/ 1220526 h 1745656"/>
                <a:gd name="connsiteX145" fmla="*/ 3995531 w 4345388"/>
                <a:gd name="connsiteY145" fmla="*/ 1327868 h 1745656"/>
                <a:gd name="connsiteX146" fmla="*/ 4023361 w 4345388"/>
                <a:gd name="connsiteY146" fmla="*/ 1363649 h 1745656"/>
                <a:gd name="connsiteX147" fmla="*/ 4031312 w 4345388"/>
                <a:gd name="connsiteY147" fmla="*/ 1375576 h 1745656"/>
                <a:gd name="connsiteX148" fmla="*/ 4043239 w 4345388"/>
                <a:gd name="connsiteY148" fmla="*/ 1399430 h 1745656"/>
                <a:gd name="connsiteX149" fmla="*/ 4055166 w 4345388"/>
                <a:gd name="connsiteY149" fmla="*/ 1403406 h 1745656"/>
                <a:gd name="connsiteX150" fmla="*/ 4082995 w 4345388"/>
                <a:gd name="connsiteY150" fmla="*/ 1411357 h 1745656"/>
                <a:gd name="connsiteX151" fmla="*/ 4114801 w 4345388"/>
                <a:gd name="connsiteY151" fmla="*/ 1415333 h 1745656"/>
                <a:gd name="connsiteX152" fmla="*/ 4130703 w 4345388"/>
                <a:gd name="connsiteY152" fmla="*/ 1419308 h 1745656"/>
                <a:gd name="connsiteX153" fmla="*/ 4154557 w 4345388"/>
                <a:gd name="connsiteY153" fmla="*/ 1411357 h 1745656"/>
                <a:gd name="connsiteX154" fmla="*/ 4166484 w 4345388"/>
                <a:gd name="connsiteY154" fmla="*/ 1399430 h 1745656"/>
                <a:gd name="connsiteX155" fmla="*/ 4198289 w 4345388"/>
                <a:gd name="connsiteY155" fmla="*/ 1347747 h 1745656"/>
                <a:gd name="connsiteX156" fmla="*/ 4234070 w 4345388"/>
                <a:gd name="connsiteY156" fmla="*/ 1351722 h 1745656"/>
                <a:gd name="connsiteX157" fmla="*/ 4257924 w 4345388"/>
                <a:gd name="connsiteY157" fmla="*/ 1371600 h 1745656"/>
                <a:gd name="connsiteX158" fmla="*/ 4273827 w 4345388"/>
                <a:gd name="connsiteY158" fmla="*/ 1383527 h 1745656"/>
                <a:gd name="connsiteX159" fmla="*/ 4313583 w 4345388"/>
                <a:gd name="connsiteY159" fmla="*/ 1419308 h 1745656"/>
                <a:gd name="connsiteX160" fmla="*/ 4325510 w 4345388"/>
                <a:gd name="connsiteY160" fmla="*/ 1439187 h 1745656"/>
                <a:gd name="connsiteX161" fmla="*/ 4337437 w 4345388"/>
                <a:gd name="connsiteY161" fmla="*/ 1467016 h 1745656"/>
                <a:gd name="connsiteX162" fmla="*/ 4345388 w 4345388"/>
                <a:gd name="connsiteY162"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2003729 w 4345388"/>
                <a:gd name="connsiteY17" fmla="*/ 123246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32445 w 4345388"/>
                <a:gd name="connsiteY17" fmla="*/ 79001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32445 w 4345388"/>
                <a:gd name="connsiteY17" fmla="*/ 79001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12780 w 4345388"/>
                <a:gd name="connsiteY17" fmla="*/ 106039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12780 w 4345388"/>
                <a:gd name="connsiteY17" fmla="*/ 6425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2000908 w 4345388"/>
                <a:gd name="connsiteY18" fmla="*/ 140965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57112 h 1761432"/>
                <a:gd name="connsiteX1" fmla="*/ 1423284 w 4345388"/>
                <a:gd name="connsiteY1" fmla="*/ 1761087 h 1761432"/>
                <a:gd name="connsiteX2" fmla="*/ 1619181 w 4345388"/>
                <a:gd name="connsiteY2" fmla="*/ 1756984 h 1761432"/>
                <a:gd name="connsiteX3" fmla="*/ 1721458 w 4345388"/>
                <a:gd name="connsiteY3" fmla="*/ 1708272 h 1761432"/>
                <a:gd name="connsiteX4" fmla="*/ 1745098 w 4345388"/>
                <a:gd name="connsiteY4" fmla="*/ 1575685 h 1761432"/>
                <a:gd name="connsiteX5" fmla="*/ 1750591 w 4345388"/>
                <a:gd name="connsiteY5" fmla="*/ 1450047 h 1761432"/>
                <a:gd name="connsiteX6" fmla="*/ 1764976 w 4345388"/>
                <a:gd name="connsiteY6" fmla="*/ 1353989 h 1761432"/>
                <a:gd name="connsiteX7" fmla="*/ 1777481 w 4345388"/>
                <a:gd name="connsiteY7" fmla="*/ 1222857 h 1761432"/>
                <a:gd name="connsiteX8" fmla="*/ 1791502 w 4345388"/>
                <a:gd name="connsiteY8" fmla="*/ 1107776 h 1761432"/>
                <a:gd name="connsiteX9" fmla="*/ 1804947 w 4345388"/>
                <a:gd name="connsiteY9" fmla="*/ 1013152 h 1761432"/>
                <a:gd name="connsiteX10" fmla="*/ 1814053 w 4345388"/>
                <a:gd name="connsiteY10" fmla="*/ 907755 h 1761432"/>
                <a:gd name="connsiteX11" fmla="*/ 1829805 w 4345388"/>
                <a:gd name="connsiteY11" fmla="*/ 775832 h 1761432"/>
                <a:gd name="connsiteX12" fmla="*/ 1842887 w 4345388"/>
                <a:gd name="connsiteY12" fmla="*/ 637262 h 1761432"/>
                <a:gd name="connsiteX13" fmla="*/ 1857848 w 4345388"/>
                <a:gd name="connsiteY13" fmla="*/ 507880 h 1761432"/>
                <a:gd name="connsiteX14" fmla="*/ 1874905 w 4345388"/>
                <a:gd name="connsiteY14" fmla="*/ 383332 h 1761432"/>
                <a:gd name="connsiteX15" fmla="*/ 1885315 w 4345388"/>
                <a:gd name="connsiteY15" fmla="*/ 295931 h 1761432"/>
                <a:gd name="connsiteX16" fmla="*/ 1893843 w 4345388"/>
                <a:gd name="connsiteY16" fmla="*/ 216569 h 1761432"/>
                <a:gd name="connsiteX17" fmla="*/ 1912780 w 4345388"/>
                <a:gd name="connsiteY17" fmla="*/ 80028 h 1761432"/>
                <a:gd name="connsiteX18" fmla="*/ 2000908 w 4345388"/>
                <a:gd name="connsiteY18" fmla="*/ 156741 h 1761432"/>
                <a:gd name="connsiteX19" fmla="*/ 2048188 w 4345388"/>
                <a:gd name="connsiteY19" fmla="*/ 272056 h 1761432"/>
                <a:gd name="connsiteX20" fmla="*/ 2055413 w 4345388"/>
                <a:gd name="connsiteY20" fmla="*/ 19752 h 1761432"/>
                <a:gd name="connsiteX21" fmla="*/ 2075291 w 4345388"/>
                <a:gd name="connsiteY21" fmla="*/ 15776 h 1761432"/>
                <a:gd name="connsiteX22" fmla="*/ 2083242 w 4345388"/>
                <a:gd name="connsiteY22" fmla="*/ 31679 h 1761432"/>
                <a:gd name="connsiteX23" fmla="*/ 2087218 w 4345388"/>
                <a:gd name="connsiteY23" fmla="*/ 47582 h 1761432"/>
                <a:gd name="connsiteX24" fmla="*/ 2099145 w 4345388"/>
                <a:gd name="connsiteY24" fmla="*/ 95290 h 1761432"/>
                <a:gd name="connsiteX25" fmla="*/ 2103121 w 4345388"/>
                <a:gd name="connsiteY25" fmla="*/ 139022 h 1761432"/>
                <a:gd name="connsiteX26" fmla="*/ 2115047 w 4345388"/>
                <a:gd name="connsiteY26" fmla="*/ 202632 h 1761432"/>
                <a:gd name="connsiteX27" fmla="*/ 2119023 w 4345388"/>
                <a:gd name="connsiteY27" fmla="*/ 214559 h 1761432"/>
                <a:gd name="connsiteX28" fmla="*/ 2134926 w 4345388"/>
                <a:gd name="connsiteY28" fmla="*/ 266243 h 1761432"/>
                <a:gd name="connsiteX29" fmla="*/ 2138901 w 4345388"/>
                <a:gd name="connsiteY29" fmla="*/ 278170 h 1761432"/>
                <a:gd name="connsiteX30" fmla="*/ 2142877 w 4345388"/>
                <a:gd name="connsiteY30" fmla="*/ 302023 h 1761432"/>
                <a:gd name="connsiteX31" fmla="*/ 2146853 w 4345388"/>
                <a:gd name="connsiteY31" fmla="*/ 333829 h 1761432"/>
                <a:gd name="connsiteX32" fmla="*/ 2158780 w 4345388"/>
                <a:gd name="connsiteY32" fmla="*/ 369610 h 1761432"/>
                <a:gd name="connsiteX33" fmla="*/ 2170707 w 4345388"/>
                <a:gd name="connsiteY33" fmla="*/ 393463 h 1761432"/>
                <a:gd name="connsiteX34" fmla="*/ 2182634 w 4345388"/>
                <a:gd name="connsiteY34" fmla="*/ 397439 h 1761432"/>
                <a:gd name="connsiteX35" fmla="*/ 2274074 w 4345388"/>
                <a:gd name="connsiteY35" fmla="*/ 393463 h 1761432"/>
                <a:gd name="connsiteX36" fmla="*/ 2289976 w 4345388"/>
                <a:gd name="connsiteY36" fmla="*/ 381536 h 1761432"/>
                <a:gd name="connsiteX37" fmla="*/ 2313830 w 4345388"/>
                <a:gd name="connsiteY37" fmla="*/ 361658 h 1761432"/>
                <a:gd name="connsiteX38" fmla="*/ 2337684 w 4345388"/>
                <a:gd name="connsiteY38" fmla="*/ 329853 h 1761432"/>
                <a:gd name="connsiteX39" fmla="*/ 2345635 w 4345388"/>
                <a:gd name="connsiteY39" fmla="*/ 305999 h 1761432"/>
                <a:gd name="connsiteX40" fmla="*/ 2361538 w 4345388"/>
                <a:gd name="connsiteY40" fmla="*/ 274194 h 1761432"/>
                <a:gd name="connsiteX41" fmla="*/ 2365514 w 4345388"/>
                <a:gd name="connsiteY41" fmla="*/ 258291 h 1761432"/>
                <a:gd name="connsiteX42" fmla="*/ 2373465 w 4345388"/>
                <a:gd name="connsiteY42" fmla="*/ 238413 h 1761432"/>
                <a:gd name="connsiteX43" fmla="*/ 2377441 w 4345388"/>
                <a:gd name="connsiteY43" fmla="*/ 226486 h 1761432"/>
                <a:gd name="connsiteX44" fmla="*/ 2381416 w 4345388"/>
                <a:gd name="connsiteY44" fmla="*/ 437196 h 1761432"/>
                <a:gd name="connsiteX45" fmla="*/ 2385392 w 4345388"/>
                <a:gd name="connsiteY45" fmla="*/ 457074 h 1761432"/>
                <a:gd name="connsiteX46" fmla="*/ 2393343 w 4345388"/>
                <a:gd name="connsiteY46" fmla="*/ 469001 h 1761432"/>
                <a:gd name="connsiteX47" fmla="*/ 2413221 w 4345388"/>
                <a:gd name="connsiteY47" fmla="*/ 504782 h 1761432"/>
                <a:gd name="connsiteX48" fmla="*/ 2449002 w 4345388"/>
                <a:gd name="connsiteY48" fmla="*/ 492855 h 1761432"/>
                <a:gd name="connsiteX49" fmla="*/ 2468881 w 4345388"/>
                <a:gd name="connsiteY49" fmla="*/ 472976 h 1761432"/>
                <a:gd name="connsiteX50" fmla="*/ 2500686 w 4345388"/>
                <a:gd name="connsiteY50" fmla="*/ 433220 h 1761432"/>
                <a:gd name="connsiteX51" fmla="*/ 2512613 w 4345388"/>
                <a:gd name="connsiteY51" fmla="*/ 421293 h 1761432"/>
                <a:gd name="connsiteX52" fmla="*/ 2524540 w 4345388"/>
                <a:gd name="connsiteY52" fmla="*/ 429244 h 1761432"/>
                <a:gd name="connsiteX53" fmla="*/ 2532491 w 4345388"/>
                <a:gd name="connsiteY53" fmla="*/ 453098 h 1761432"/>
                <a:gd name="connsiteX54" fmla="*/ 2540442 w 4345388"/>
                <a:gd name="connsiteY54" fmla="*/ 472976 h 1761432"/>
                <a:gd name="connsiteX55" fmla="*/ 2544418 w 4345388"/>
                <a:gd name="connsiteY55" fmla="*/ 492855 h 1761432"/>
                <a:gd name="connsiteX56" fmla="*/ 2552369 w 4345388"/>
                <a:gd name="connsiteY56" fmla="*/ 508757 h 1761432"/>
                <a:gd name="connsiteX57" fmla="*/ 2560321 w 4345388"/>
                <a:gd name="connsiteY57" fmla="*/ 528636 h 1761432"/>
                <a:gd name="connsiteX58" fmla="*/ 2564296 w 4345388"/>
                <a:gd name="connsiteY58" fmla="*/ 544538 h 1761432"/>
                <a:gd name="connsiteX59" fmla="*/ 2576223 w 4345388"/>
                <a:gd name="connsiteY59" fmla="*/ 560441 h 1761432"/>
                <a:gd name="connsiteX60" fmla="*/ 2592126 w 4345388"/>
                <a:gd name="connsiteY60" fmla="*/ 584295 h 1761432"/>
                <a:gd name="connsiteX61" fmla="*/ 2604053 w 4345388"/>
                <a:gd name="connsiteY61" fmla="*/ 604173 h 1761432"/>
                <a:gd name="connsiteX62" fmla="*/ 2623931 w 4345388"/>
                <a:gd name="connsiteY62" fmla="*/ 596222 h 1761432"/>
                <a:gd name="connsiteX63" fmla="*/ 2643809 w 4345388"/>
                <a:gd name="connsiteY63" fmla="*/ 568392 h 1761432"/>
                <a:gd name="connsiteX64" fmla="*/ 2663687 w 4345388"/>
                <a:gd name="connsiteY64" fmla="*/ 532611 h 1761432"/>
                <a:gd name="connsiteX65" fmla="*/ 2679590 w 4345388"/>
                <a:gd name="connsiteY65" fmla="*/ 496830 h 1761432"/>
                <a:gd name="connsiteX66" fmla="*/ 2683566 w 4345388"/>
                <a:gd name="connsiteY66" fmla="*/ 484903 h 1761432"/>
                <a:gd name="connsiteX67" fmla="*/ 2691517 w 4345388"/>
                <a:gd name="connsiteY67" fmla="*/ 472976 h 1761432"/>
                <a:gd name="connsiteX68" fmla="*/ 2703444 w 4345388"/>
                <a:gd name="connsiteY68" fmla="*/ 441171 h 1761432"/>
                <a:gd name="connsiteX69" fmla="*/ 2711395 w 4345388"/>
                <a:gd name="connsiteY69" fmla="*/ 425269 h 1761432"/>
                <a:gd name="connsiteX70" fmla="*/ 2735249 w 4345388"/>
                <a:gd name="connsiteY70" fmla="*/ 476952 h 1761432"/>
                <a:gd name="connsiteX71" fmla="*/ 2755127 w 4345388"/>
                <a:gd name="connsiteY71" fmla="*/ 520684 h 1761432"/>
                <a:gd name="connsiteX72" fmla="*/ 2771030 w 4345388"/>
                <a:gd name="connsiteY72" fmla="*/ 572368 h 1761432"/>
                <a:gd name="connsiteX73" fmla="*/ 2775006 w 4345388"/>
                <a:gd name="connsiteY73" fmla="*/ 588270 h 1761432"/>
                <a:gd name="connsiteX74" fmla="*/ 2782957 w 4345388"/>
                <a:gd name="connsiteY74" fmla="*/ 604173 h 1761432"/>
                <a:gd name="connsiteX75" fmla="*/ 2802835 w 4345388"/>
                <a:gd name="connsiteY75" fmla="*/ 639954 h 1761432"/>
                <a:gd name="connsiteX76" fmla="*/ 2818738 w 4345388"/>
                <a:gd name="connsiteY76" fmla="*/ 655856 h 1761432"/>
                <a:gd name="connsiteX77" fmla="*/ 2830665 w 4345388"/>
                <a:gd name="connsiteY77" fmla="*/ 679710 h 1761432"/>
                <a:gd name="connsiteX78" fmla="*/ 2834641 w 4345388"/>
                <a:gd name="connsiteY78" fmla="*/ 695613 h 1761432"/>
                <a:gd name="connsiteX79" fmla="*/ 2846567 w 4345388"/>
                <a:gd name="connsiteY79" fmla="*/ 711516 h 1761432"/>
                <a:gd name="connsiteX80" fmla="*/ 2862470 w 4345388"/>
                <a:gd name="connsiteY80" fmla="*/ 759223 h 1761432"/>
                <a:gd name="connsiteX81" fmla="*/ 2866446 w 4345388"/>
                <a:gd name="connsiteY81" fmla="*/ 775126 h 1761432"/>
                <a:gd name="connsiteX82" fmla="*/ 2882348 w 4345388"/>
                <a:gd name="connsiteY82" fmla="*/ 810907 h 1761432"/>
                <a:gd name="connsiteX83" fmla="*/ 2886324 w 4345388"/>
                <a:gd name="connsiteY83" fmla="*/ 826810 h 1761432"/>
                <a:gd name="connsiteX84" fmla="*/ 2898251 w 4345388"/>
                <a:gd name="connsiteY84" fmla="*/ 850663 h 1761432"/>
                <a:gd name="connsiteX85" fmla="*/ 2910178 w 4345388"/>
                <a:gd name="connsiteY85" fmla="*/ 842712 h 1761432"/>
                <a:gd name="connsiteX86" fmla="*/ 2949934 w 4345388"/>
                <a:gd name="connsiteY86" fmla="*/ 767175 h 1761432"/>
                <a:gd name="connsiteX87" fmla="*/ 2957886 w 4345388"/>
                <a:gd name="connsiteY87" fmla="*/ 719467 h 1761432"/>
                <a:gd name="connsiteX88" fmla="*/ 2977764 w 4345388"/>
                <a:gd name="connsiteY88" fmla="*/ 679710 h 1761432"/>
                <a:gd name="connsiteX89" fmla="*/ 2981740 w 4345388"/>
                <a:gd name="connsiteY89" fmla="*/ 635978 h 1761432"/>
                <a:gd name="connsiteX90" fmla="*/ 3005594 w 4345388"/>
                <a:gd name="connsiteY90" fmla="*/ 592246 h 1761432"/>
                <a:gd name="connsiteX91" fmla="*/ 3025472 w 4345388"/>
                <a:gd name="connsiteY91" fmla="*/ 516709 h 1761432"/>
                <a:gd name="connsiteX92" fmla="*/ 3041374 w 4345388"/>
                <a:gd name="connsiteY92" fmla="*/ 437196 h 1761432"/>
                <a:gd name="connsiteX93" fmla="*/ 3049326 w 4345388"/>
                <a:gd name="connsiteY93" fmla="*/ 421293 h 1761432"/>
                <a:gd name="connsiteX94" fmla="*/ 3061253 w 4345388"/>
                <a:gd name="connsiteY94" fmla="*/ 381536 h 1761432"/>
                <a:gd name="connsiteX95" fmla="*/ 3085107 w 4345388"/>
                <a:gd name="connsiteY95" fmla="*/ 325877 h 1761432"/>
                <a:gd name="connsiteX96" fmla="*/ 3101009 w 4345388"/>
                <a:gd name="connsiteY96" fmla="*/ 365634 h 1761432"/>
                <a:gd name="connsiteX97" fmla="*/ 3104985 w 4345388"/>
                <a:gd name="connsiteY97" fmla="*/ 389488 h 1761432"/>
                <a:gd name="connsiteX98" fmla="*/ 3116912 w 4345388"/>
                <a:gd name="connsiteY98" fmla="*/ 445147 h 1761432"/>
                <a:gd name="connsiteX99" fmla="*/ 3136790 w 4345388"/>
                <a:gd name="connsiteY99" fmla="*/ 504782 h 1761432"/>
                <a:gd name="connsiteX100" fmla="*/ 3180522 w 4345388"/>
                <a:gd name="connsiteY100" fmla="*/ 667783 h 1761432"/>
                <a:gd name="connsiteX101" fmla="*/ 3196425 w 4345388"/>
                <a:gd name="connsiteY101" fmla="*/ 719467 h 1761432"/>
                <a:gd name="connsiteX102" fmla="*/ 3220279 w 4345388"/>
                <a:gd name="connsiteY102" fmla="*/ 822834 h 1761432"/>
                <a:gd name="connsiteX103" fmla="*/ 3248108 w 4345388"/>
                <a:gd name="connsiteY103" fmla="*/ 914274 h 1761432"/>
                <a:gd name="connsiteX104" fmla="*/ 3252084 w 4345388"/>
                <a:gd name="connsiteY104" fmla="*/ 942103 h 1761432"/>
                <a:gd name="connsiteX105" fmla="*/ 3267987 w 4345388"/>
                <a:gd name="connsiteY105" fmla="*/ 981860 h 1761432"/>
                <a:gd name="connsiteX106" fmla="*/ 3271962 w 4345388"/>
                <a:gd name="connsiteY106" fmla="*/ 993787 h 1761432"/>
                <a:gd name="connsiteX107" fmla="*/ 3283889 w 4345388"/>
                <a:gd name="connsiteY107" fmla="*/ 997763 h 1761432"/>
                <a:gd name="connsiteX108" fmla="*/ 3291841 w 4345388"/>
                <a:gd name="connsiteY108" fmla="*/ 989811 h 1761432"/>
                <a:gd name="connsiteX109" fmla="*/ 3307743 w 4345388"/>
                <a:gd name="connsiteY109" fmla="*/ 958006 h 1761432"/>
                <a:gd name="connsiteX110" fmla="*/ 3315694 w 4345388"/>
                <a:gd name="connsiteY110" fmla="*/ 934152 h 1761432"/>
                <a:gd name="connsiteX111" fmla="*/ 3335573 w 4345388"/>
                <a:gd name="connsiteY111" fmla="*/ 965957 h 1761432"/>
                <a:gd name="connsiteX112" fmla="*/ 3367378 w 4345388"/>
                <a:gd name="connsiteY112" fmla="*/ 1037519 h 1761432"/>
                <a:gd name="connsiteX113" fmla="*/ 3399183 w 4345388"/>
                <a:gd name="connsiteY113" fmla="*/ 1093178 h 1761432"/>
                <a:gd name="connsiteX114" fmla="*/ 3415086 w 4345388"/>
                <a:gd name="connsiteY114" fmla="*/ 1089203 h 1761432"/>
                <a:gd name="connsiteX115" fmla="*/ 3430988 w 4345388"/>
                <a:gd name="connsiteY115" fmla="*/ 1061373 h 1761432"/>
                <a:gd name="connsiteX116" fmla="*/ 3454842 w 4345388"/>
                <a:gd name="connsiteY116" fmla="*/ 1009690 h 1761432"/>
                <a:gd name="connsiteX117" fmla="*/ 3478696 w 4345388"/>
                <a:gd name="connsiteY117" fmla="*/ 958006 h 1761432"/>
                <a:gd name="connsiteX118" fmla="*/ 3490623 w 4345388"/>
                <a:gd name="connsiteY118" fmla="*/ 954030 h 1761432"/>
                <a:gd name="connsiteX119" fmla="*/ 3522428 w 4345388"/>
                <a:gd name="connsiteY119" fmla="*/ 997763 h 1761432"/>
                <a:gd name="connsiteX120" fmla="*/ 3538331 w 4345388"/>
                <a:gd name="connsiteY120" fmla="*/ 1017641 h 1761432"/>
                <a:gd name="connsiteX121" fmla="*/ 3582063 w 4345388"/>
                <a:gd name="connsiteY121" fmla="*/ 1101130 h 1761432"/>
                <a:gd name="connsiteX122" fmla="*/ 3609893 w 4345388"/>
                <a:gd name="connsiteY122" fmla="*/ 1152813 h 1761432"/>
                <a:gd name="connsiteX123" fmla="*/ 3629771 w 4345388"/>
                <a:gd name="connsiteY123" fmla="*/ 1200521 h 1761432"/>
                <a:gd name="connsiteX124" fmla="*/ 3641698 w 4345388"/>
                <a:gd name="connsiteY124" fmla="*/ 1216423 h 1761432"/>
                <a:gd name="connsiteX125" fmla="*/ 3653625 w 4345388"/>
                <a:gd name="connsiteY125" fmla="*/ 1244253 h 1761432"/>
                <a:gd name="connsiteX126" fmla="*/ 3665552 w 4345388"/>
                <a:gd name="connsiteY126" fmla="*/ 1232326 h 1761432"/>
                <a:gd name="connsiteX127" fmla="*/ 3721211 w 4345388"/>
                <a:gd name="connsiteY127" fmla="*/ 1061373 h 1761432"/>
                <a:gd name="connsiteX128" fmla="*/ 3768919 w 4345388"/>
                <a:gd name="connsiteY128" fmla="*/ 898371 h 1761432"/>
                <a:gd name="connsiteX129" fmla="*/ 3776870 w 4345388"/>
                <a:gd name="connsiteY129" fmla="*/ 846688 h 1761432"/>
                <a:gd name="connsiteX130" fmla="*/ 3792773 w 4345388"/>
                <a:gd name="connsiteY130" fmla="*/ 810907 h 1761432"/>
                <a:gd name="connsiteX131" fmla="*/ 3800724 w 4345388"/>
                <a:gd name="connsiteY131" fmla="*/ 787053 h 1761432"/>
                <a:gd name="connsiteX132" fmla="*/ 3808675 w 4345388"/>
                <a:gd name="connsiteY132" fmla="*/ 751272 h 1761432"/>
                <a:gd name="connsiteX133" fmla="*/ 3824578 w 4345388"/>
                <a:gd name="connsiteY133" fmla="*/ 727418 h 1761432"/>
                <a:gd name="connsiteX134" fmla="*/ 3828554 w 4345388"/>
                <a:gd name="connsiteY134" fmla="*/ 739345 h 1761432"/>
                <a:gd name="connsiteX135" fmla="*/ 3836505 w 4345388"/>
                <a:gd name="connsiteY135" fmla="*/ 751272 h 1761432"/>
                <a:gd name="connsiteX136" fmla="*/ 3840481 w 4345388"/>
                <a:gd name="connsiteY136" fmla="*/ 779102 h 1761432"/>
                <a:gd name="connsiteX137" fmla="*/ 3884213 w 4345388"/>
                <a:gd name="connsiteY137" fmla="*/ 942103 h 1761432"/>
                <a:gd name="connsiteX138" fmla="*/ 3896140 w 4345388"/>
                <a:gd name="connsiteY138" fmla="*/ 973909 h 1761432"/>
                <a:gd name="connsiteX139" fmla="*/ 3904091 w 4345388"/>
                <a:gd name="connsiteY139" fmla="*/ 1013665 h 1761432"/>
                <a:gd name="connsiteX140" fmla="*/ 3916018 w 4345388"/>
                <a:gd name="connsiteY140" fmla="*/ 1065349 h 1761432"/>
                <a:gd name="connsiteX141" fmla="*/ 3947823 w 4345388"/>
                <a:gd name="connsiteY141" fmla="*/ 1168716 h 1761432"/>
                <a:gd name="connsiteX142" fmla="*/ 3959750 w 4345388"/>
                <a:gd name="connsiteY142" fmla="*/ 1188594 h 1761432"/>
                <a:gd name="connsiteX143" fmla="*/ 3971677 w 4345388"/>
                <a:gd name="connsiteY143" fmla="*/ 1236302 h 1761432"/>
                <a:gd name="connsiteX144" fmla="*/ 3995531 w 4345388"/>
                <a:gd name="connsiteY144" fmla="*/ 1343644 h 1761432"/>
                <a:gd name="connsiteX145" fmla="*/ 4023361 w 4345388"/>
                <a:gd name="connsiteY145" fmla="*/ 1379425 h 1761432"/>
                <a:gd name="connsiteX146" fmla="*/ 4031312 w 4345388"/>
                <a:gd name="connsiteY146" fmla="*/ 1391352 h 1761432"/>
                <a:gd name="connsiteX147" fmla="*/ 4043239 w 4345388"/>
                <a:gd name="connsiteY147" fmla="*/ 1415206 h 1761432"/>
                <a:gd name="connsiteX148" fmla="*/ 4055166 w 4345388"/>
                <a:gd name="connsiteY148" fmla="*/ 1419182 h 1761432"/>
                <a:gd name="connsiteX149" fmla="*/ 4082995 w 4345388"/>
                <a:gd name="connsiteY149" fmla="*/ 1427133 h 1761432"/>
                <a:gd name="connsiteX150" fmla="*/ 4114801 w 4345388"/>
                <a:gd name="connsiteY150" fmla="*/ 1431109 h 1761432"/>
                <a:gd name="connsiteX151" fmla="*/ 4130703 w 4345388"/>
                <a:gd name="connsiteY151" fmla="*/ 1435084 h 1761432"/>
                <a:gd name="connsiteX152" fmla="*/ 4154557 w 4345388"/>
                <a:gd name="connsiteY152" fmla="*/ 1427133 h 1761432"/>
                <a:gd name="connsiteX153" fmla="*/ 4166484 w 4345388"/>
                <a:gd name="connsiteY153" fmla="*/ 1415206 h 1761432"/>
                <a:gd name="connsiteX154" fmla="*/ 4198289 w 4345388"/>
                <a:gd name="connsiteY154" fmla="*/ 1363523 h 1761432"/>
                <a:gd name="connsiteX155" fmla="*/ 4234070 w 4345388"/>
                <a:gd name="connsiteY155" fmla="*/ 1367498 h 1761432"/>
                <a:gd name="connsiteX156" fmla="*/ 4257924 w 4345388"/>
                <a:gd name="connsiteY156" fmla="*/ 1387376 h 1761432"/>
                <a:gd name="connsiteX157" fmla="*/ 4273827 w 4345388"/>
                <a:gd name="connsiteY157" fmla="*/ 1399303 h 1761432"/>
                <a:gd name="connsiteX158" fmla="*/ 4313583 w 4345388"/>
                <a:gd name="connsiteY158" fmla="*/ 1435084 h 1761432"/>
                <a:gd name="connsiteX159" fmla="*/ 4325510 w 4345388"/>
                <a:gd name="connsiteY159" fmla="*/ 1454963 h 1761432"/>
                <a:gd name="connsiteX160" fmla="*/ 4337437 w 4345388"/>
                <a:gd name="connsiteY160" fmla="*/ 1482792 h 1761432"/>
                <a:gd name="connsiteX161" fmla="*/ 4345388 w 4345388"/>
                <a:gd name="connsiteY161" fmla="*/ 1502670 h 1761432"/>
                <a:gd name="connsiteX0" fmla="*/ 0 w 4345388"/>
                <a:gd name="connsiteY0" fmla="*/ 1757112 h 1761432"/>
                <a:gd name="connsiteX1" fmla="*/ 1423284 w 4345388"/>
                <a:gd name="connsiteY1" fmla="*/ 1761087 h 1761432"/>
                <a:gd name="connsiteX2" fmla="*/ 1619181 w 4345388"/>
                <a:gd name="connsiteY2" fmla="*/ 1756984 h 1761432"/>
                <a:gd name="connsiteX3" fmla="*/ 1721458 w 4345388"/>
                <a:gd name="connsiteY3" fmla="*/ 1708272 h 1761432"/>
                <a:gd name="connsiteX4" fmla="*/ 1745098 w 4345388"/>
                <a:gd name="connsiteY4" fmla="*/ 1575685 h 1761432"/>
                <a:gd name="connsiteX5" fmla="*/ 1750591 w 4345388"/>
                <a:gd name="connsiteY5" fmla="*/ 1450047 h 1761432"/>
                <a:gd name="connsiteX6" fmla="*/ 1764976 w 4345388"/>
                <a:gd name="connsiteY6" fmla="*/ 1353989 h 1761432"/>
                <a:gd name="connsiteX7" fmla="*/ 1777481 w 4345388"/>
                <a:gd name="connsiteY7" fmla="*/ 1222857 h 1761432"/>
                <a:gd name="connsiteX8" fmla="*/ 1791502 w 4345388"/>
                <a:gd name="connsiteY8" fmla="*/ 1107776 h 1761432"/>
                <a:gd name="connsiteX9" fmla="*/ 1804947 w 4345388"/>
                <a:gd name="connsiteY9" fmla="*/ 1013152 h 1761432"/>
                <a:gd name="connsiteX10" fmla="*/ 1814053 w 4345388"/>
                <a:gd name="connsiteY10" fmla="*/ 907755 h 1761432"/>
                <a:gd name="connsiteX11" fmla="*/ 1829805 w 4345388"/>
                <a:gd name="connsiteY11" fmla="*/ 775832 h 1761432"/>
                <a:gd name="connsiteX12" fmla="*/ 1842887 w 4345388"/>
                <a:gd name="connsiteY12" fmla="*/ 637262 h 1761432"/>
                <a:gd name="connsiteX13" fmla="*/ 1857848 w 4345388"/>
                <a:gd name="connsiteY13" fmla="*/ 507880 h 1761432"/>
                <a:gd name="connsiteX14" fmla="*/ 1874905 w 4345388"/>
                <a:gd name="connsiteY14" fmla="*/ 383332 h 1761432"/>
                <a:gd name="connsiteX15" fmla="*/ 1885315 w 4345388"/>
                <a:gd name="connsiteY15" fmla="*/ 295931 h 1761432"/>
                <a:gd name="connsiteX16" fmla="*/ 1893843 w 4345388"/>
                <a:gd name="connsiteY16" fmla="*/ 216569 h 1761432"/>
                <a:gd name="connsiteX17" fmla="*/ 1912780 w 4345388"/>
                <a:gd name="connsiteY17" fmla="*/ 80028 h 1761432"/>
                <a:gd name="connsiteX18" fmla="*/ 1978785 w 4345388"/>
                <a:gd name="connsiteY18" fmla="*/ 161657 h 1761432"/>
                <a:gd name="connsiteX19" fmla="*/ 2048188 w 4345388"/>
                <a:gd name="connsiteY19" fmla="*/ 272056 h 1761432"/>
                <a:gd name="connsiteX20" fmla="*/ 2055413 w 4345388"/>
                <a:gd name="connsiteY20" fmla="*/ 19752 h 1761432"/>
                <a:gd name="connsiteX21" fmla="*/ 2075291 w 4345388"/>
                <a:gd name="connsiteY21" fmla="*/ 15776 h 1761432"/>
                <a:gd name="connsiteX22" fmla="*/ 2083242 w 4345388"/>
                <a:gd name="connsiteY22" fmla="*/ 31679 h 1761432"/>
                <a:gd name="connsiteX23" fmla="*/ 2087218 w 4345388"/>
                <a:gd name="connsiteY23" fmla="*/ 47582 h 1761432"/>
                <a:gd name="connsiteX24" fmla="*/ 2099145 w 4345388"/>
                <a:gd name="connsiteY24" fmla="*/ 95290 h 1761432"/>
                <a:gd name="connsiteX25" fmla="*/ 2103121 w 4345388"/>
                <a:gd name="connsiteY25" fmla="*/ 139022 h 1761432"/>
                <a:gd name="connsiteX26" fmla="*/ 2115047 w 4345388"/>
                <a:gd name="connsiteY26" fmla="*/ 202632 h 1761432"/>
                <a:gd name="connsiteX27" fmla="*/ 2119023 w 4345388"/>
                <a:gd name="connsiteY27" fmla="*/ 214559 h 1761432"/>
                <a:gd name="connsiteX28" fmla="*/ 2134926 w 4345388"/>
                <a:gd name="connsiteY28" fmla="*/ 266243 h 1761432"/>
                <a:gd name="connsiteX29" fmla="*/ 2138901 w 4345388"/>
                <a:gd name="connsiteY29" fmla="*/ 278170 h 1761432"/>
                <a:gd name="connsiteX30" fmla="*/ 2142877 w 4345388"/>
                <a:gd name="connsiteY30" fmla="*/ 302023 h 1761432"/>
                <a:gd name="connsiteX31" fmla="*/ 2146853 w 4345388"/>
                <a:gd name="connsiteY31" fmla="*/ 333829 h 1761432"/>
                <a:gd name="connsiteX32" fmla="*/ 2158780 w 4345388"/>
                <a:gd name="connsiteY32" fmla="*/ 369610 h 1761432"/>
                <a:gd name="connsiteX33" fmla="*/ 2170707 w 4345388"/>
                <a:gd name="connsiteY33" fmla="*/ 393463 h 1761432"/>
                <a:gd name="connsiteX34" fmla="*/ 2182634 w 4345388"/>
                <a:gd name="connsiteY34" fmla="*/ 397439 h 1761432"/>
                <a:gd name="connsiteX35" fmla="*/ 2274074 w 4345388"/>
                <a:gd name="connsiteY35" fmla="*/ 393463 h 1761432"/>
                <a:gd name="connsiteX36" fmla="*/ 2289976 w 4345388"/>
                <a:gd name="connsiteY36" fmla="*/ 381536 h 1761432"/>
                <a:gd name="connsiteX37" fmla="*/ 2313830 w 4345388"/>
                <a:gd name="connsiteY37" fmla="*/ 361658 h 1761432"/>
                <a:gd name="connsiteX38" fmla="*/ 2337684 w 4345388"/>
                <a:gd name="connsiteY38" fmla="*/ 329853 h 1761432"/>
                <a:gd name="connsiteX39" fmla="*/ 2345635 w 4345388"/>
                <a:gd name="connsiteY39" fmla="*/ 305999 h 1761432"/>
                <a:gd name="connsiteX40" fmla="*/ 2361538 w 4345388"/>
                <a:gd name="connsiteY40" fmla="*/ 274194 h 1761432"/>
                <a:gd name="connsiteX41" fmla="*/ 2365514 w 4345388"/>
                <a:gd name="connsiteY41" fmla="*/ 258291 h 1761432"/>
                <a:gd name="connsiteX42" fmla="*/ 2373465 w 4345388"/>
                <a:gd name="connsiteY42" fmla="*/ 238413 h 1761432"/>
                <a:gd name="connsiteX43" fmla="*/ 2377441 w 4345388"/>
                <a:gd name="connsiteY43" fmla="*/ 226486 h 1761432"/>
                <a:gd name="connsiteX44" fmla="*/ 2381416 w 4345388"/>
                <a:gd name="connsiteY44" fmla="*/ 437196 h 1761432"/>
                <a:gd name="connsiteX45" fmla="*/ 2385392 w 4345388"/>
                <a:gd name="connsiteY45" fmla="*/ 457074 h 1761432"/>
                <a:gd name="connsiteX46" fmla="*/ 2393343 w 4345388"/>
                <a:gd name="connsiteY46" fmla="*/ 469001 h 1761432"/>
                <a:gd name="connsiteX47" fmla="*/ 2413221 w 4345388"/>
                <a:gd name="connsiteY47" fmla="*/ 504782 h 1761432"/>
                <a:gd name="connsiteX48" fmla="*/ 2449002 w 4345388"/>
                <a:gd name="connsiteY48" fmla="*/ 492855 h 1761432"/>
                <a:gd name="connsiteX49" fmla="*/ 2468881 w 4345388"/>
                <a:gd name="connsiteY49" fmla="*/ 472976 h 1761432"/>
                <a:gd name="connsiteX50" fmla="*/ 2500686 w 4345388"/>
                <a:gd name="connsiteY50" fmla="*/ 433220 h 1761432"/>
                <a:gd name="connsiteX51" fmla="*/ 2512613 w 4345388"/>
                <a:gd name="connsiteY51" fmla="*/ 421293 h 1761432"/>
                <a:gd name="connsiteX52" fmla="*/ 2524540 w 4345388"/>
                <a:gd name="connsiteY52" fmla="*/ 429244 h 1761432"/>
                <a:gd name="connsiteX53" fmla="*/ 2532491 w 4345388"/>
                <a:gd name="connsiteY53" fmla="*/ 453098 h 1761432"/>
                <a:gd name="connsiteX54" fmla="*/ 2540442 w 4345388"/>
                <a:gd name="connsiteY54" fmla="*/ 472976 h 1761432"/>
                <a:gd name="connsiteX55" fmla="*/ 2544418 w 4345388"/>
                <a:gd name="connsiteY55" fmla="*/ 492855 h 1761432"/>
                <a:gd name="connsiteX56" fmla="*/ 2552369 w 4345388"/>
                <a:gd name="connsiteY56" fmla="*/ 508757 h 1761432"/>
                <a:gd name="connsiteX57" fmla="*/ 2560321 w 4345388"/>
                <a:gd name="connsiteY57" fmla="*/ 528636 h 1761432"/>
                <a:gd name="connsiteX58" fmla="*/ 2564296 w 4345388"/>
                <a:gd name="connsiteY58" fmla="*/ 544538 h 1761432"/>
                <a:gd name="connsiteX59" fmla="*/ 2576223 w 4345388"/>
                <a:gd name="connsiteY59" fmla="*/ 560441 h 1761432"/>
                <a:gd name="connsiteX60" fmla="*/ 2592126 w 4345388"/>
                <a:gd name="connsiteY60" fmla="*/ 584295 h 1761432"/>
                <a:gd name="connsiteX61" fmla="*/ 2604053 w 4345388"/>
                <a:gd name="connsiteY61" fmla="*/ 604173 h 1761432"/>
                <a:gd name="connsiteX62" fmla="*/ 2623931 w 4345388"/>
                <a:gd name="connsiteY62" fmla="*/ 596222 h 1761432"/>
                <a:gd name="connsiteX63" fmla="*/ 2643809 w 4345388"/>
                <a:gd name="connsiteY63" fmla="*/ 568392 h 1761432"/>
                <a:gd name="connsiteX64" fmla="*/ 2663687 w 4345388"/>
                <a:gd name="connsiteY64" fmla="*/ 532611 h 1761432"/>
                <a:gd name="connsiteX65" fmla="*/ 2679590 w 4345388"/>
                <a:gd name="connsiteY65" fmla="*/ 496830 h 1761432"/>
                <a:gd name="connsiteX66" fmla="*/ 2683566 w 4345388"/>
                <a:gd name="connsiteY66" fmla="*/ 484903 h 1761432"/>
                <a:gd name="connsiteX67" fmla="*/ 2691517 w 4345388"/>
                <a:gd name="connsiteY67" fmla="*/ 472976 h 1761432"/>
                <a:gd name="connsiteX68" fmla="*/ 2703444 w 4345388"/>
                <a:gd name="connsiteY68" fmla="*/ 441171 h 1761432"/>
                <a:gd name="connsiteX69" fmla="*/ 2711395 w 4345388"/>
                <a:gd name="connsiteY69" fmla="*/ 425269 h 1761432"/>
                <a:gd name="connsiteX70" fmla="*/ 2735249 w 4345388"/>
                <a:gd name="connsiteY70" fmla="*/ 476952 h 1761432"/>
                <a:gd name="connsiteX71" fmla="*/ 2755127 w 4345388"/>
                <a:gd name="connsiteY71" fmla="*/ 520684 h 1761432"/>
                <a:gd name="connsiteX72" fmla="*/ 2771030 w 4345388"/>
                <a:gd name="connsiteY72" fmla="*/ 572368 h 1761432"/>
                <a:gd name="connsiteX73" fmla="*/ 2775006 w 4345388"/>
                <a:gd name="connsiteY73" fmla="*/ 588270 h 1761432"/>
                <a:gd name="connsiteX74" fmla="*/ 2782957 w 4345388"/>
                <a:gd name="connsiteY74" fmla="*/ 604173 h 1761432"/>
                <a:gd name="connsiteX75" fmla="*/ 2802835 w 4345388"/>
                <a:gd name="connsiteY75" fmla="*/ 639954 h 1761432"/>
                <a:gd name="connsiteX76" fmla="*/ 2818738 w 4345388"/>
                <a:gd name="connsiteY76" fmla="*/ 655856 h 1761432"/>
                <a:gd name="connsiteX77" fmla="*/ 2830665 w 4345388"/>
                <a:gd name="connsiteY77" fmla="*/ 679710 h 1761432"/>
                <a:gd name="connsiteX78" fmla="*/ 2834641 w 4345388"/>
                <a:gd name="connsiteY78" fmla="*/ 695613 h 1761432"/>
                <a:gd name="connsiteX79" fmla="*/ 2846567 w 4345388"/>
                <a:gd name="connsiteY79" fmla="*/ 711516 h 1761432"/>
                <a:gd name="connsiteX80" fmla="*/ 2862470 w 4345388"/>
                <a:gd name="connsiteY80" fmla="*/ 759223 h 1761432"/>
                <a:gd name="connsiteX81" fmla="*/ 2866446 w 4345388"/>
                <a:gd name="connsiteY81" fmla="*/ 775126 h 1761432"/>
                <a:gd name="connsiteX82" fmla="*/ 2882348 w 4345388"/>
                <a:gd name="connsiteY82" fmla="*/ 810907 h 1761432"/>
                <a:gd name="connsiteX83" fmla="*/ 2886324 w 4345388"/>
                <a:gd name="connsiteY83" fmla="*/ 826810 h 1761432"/>
                <a:gd name="connsiteX84" fmla="*/ 2898251 w 4345388"/>
                <a:gd name="connsiteY84" fmla="*/ 850663 h 1761432"/>
                <a:gd name="connsiteX85" fmla="*/ 2910178 w 4345388"/>
                <a:gd name="connsiteY85" fmla="*/ 842712 h 1761432"/>
                <a:gd name="connsiteX86" fmla="*/ 2949934 w 4345388"/>
                <a:gd name="connsiteY86" fmla="*/ 767175 h 1761432"/>
                <a:gd name="connsiteX87" fmla="*/ 2957886 w 4345388"/>
                <a:gd name="connsiteY87" fmla="*/ 719467 h 1761432"/>
                <a:gd name="connsiteX88" fmla="*/ 2977764 w 4345388"/>
                <a:gd name="connsiteY88" fmla="*/ 679710 h 1761432"/>
                <a:gd name="connsiteX89" fmla="*/ 2981740 w 4345388"/>
                <a:gd name="connsiteY89" fmla="*/ 635978 h 1761432"/>
                <a:gd name="connsiteX90" fmla="*/ 3005594 w 4345388"/>
                <a:gd name="connsiteY90" fmla="*/ 592246 h 1761432"/>
                <a:gd name="connsiteX91" fmla="*/ 3025472 w 4345388"/>
                <a:gd name="connsiteY91" fmla="*/ 516709 h 1761432"/>
                <a:gd name="connsiteX92" fmla="*/ 3041374 w 4345388"/>
                <a:gd name="connsiteY92" fmla="*/ 437196 h 1761432"/>
                <a:gd name="connsiteX93" fmla="*/ 3049326 w 4345388"/>
                <a:gd name="connsiteY93" fmla="*/ 421293 h 1761432"/>
                <a:gd name="connsiteX94" fmla="*/ 3061253 w 4345388"/>
                <a:gd name="connsiteY94" fmla="*/ 381536 h 1761432"/>
                <a:gd name="connsiteX95" fmla="*/ 3085107 w 4345388"/>
                <a:gd name="connsiteY95" fmla="*/ 325877 h 1761432"/>
                <a:gd name="connsiteX96" fmla="*/ 3101009 w 4345388"/>
                <a:gd name="connsiteY96" fmla="*/ 365634 h 1761432"/>
                <a:gd name="connsiteX97" fmla="*/ 3104985 w 4345388"/>
                <a:gd name="connsiteY97" fmla="*/ 389488 h 1761432"/>
                <a:gd name="connsiteX98" fmla="*/ 3116912 w 4345388"/>
                <a:gd name="connsiteY98" fmla="*/ 445147 h 1761432"/>
                <a:gd name="connsiteX99" fmla="*/ 3136790 w 4345388"/>
                <a:gd name="connsiteY99" fmla="*/ 504782 h 1761432"/>
                <a:gd name="connsiteX100" fmla="*/ 3180522 w 4345388"/>
                <a:gd name="connsiteY100" fmla="*/ 667783 h 1761432"/>
                <a:gd name="connsiteX101" fmla="*/ 3196425 w 4345388"/>
                <a:gd name="connsiteY101" fmla="*/ 719467 h 1761432"/>
                <a:gd name="connsiteX102" fmla="*/ 3220279 w 4345388"/>
                <a:gd name="connsiteY102" fmla="*/ 822834 h 1761432"/>
                <a:gd name="connsiteX103" fmla="*/ 3248108 w 4345388"/>
                <a:gd name="connsiteY103" fmla="*/ 914274 h 1761432"/>
                <a:gd name="connsiteX104" fmla="*/ 3252084 w 4345388"/>
                <a:gd name="connsiteY104" fmla="*/ 942103 h 1761432"/>
                <a:gd name="connsiteX105" fmla="*/ 3267987 w 4345388"/>
                <a:gd name="connsiteY105" fmla="*/ 981860 h 1761432"/>
                <a:gd name="connsiteX106" fmla="*/ 3271962 w 4345388"/>
                <a:gd name="connsiteY106" fmla="*/ 993787 h 1761432"/>
                <a:gd name="connsiteX107" fmla="*/ 3283889 w 4345388"/>
                <a:gd name="connsiteY107" fmla="*/ 997763 h 1761432"/>
                <a:gd name="connsiteX108" fmla="*/ 3291841 w 4345388"/>
                <a:gd name="connsiteY108" fmla="*/ 989811 h 1761432"/>
                <a:gd name="connsiteX109" fmla="*/ 3307743 w 4345388"/>
                <a:gd name="connsiteY109" fmla="*/ 958006 h 1761432"/>
                <a:gd name="connsiteX110" fmla="*/ 3315694 w 4345388"/>
                <a:gd name="connsiteY110" fmla="*/ 934152 h 1761432"/>
                <a:gd name="connsiteX111" fmla="*/ 3335573 w 4345388"/>
                <a:gd name="connsiteY111" fmla="*/ 965957 h 1761432"/>
                <a:gd name="connsiteX112" fmla="*/ 3367378 w 4345388"/>
                <a:gd name="connsiteY112" fmla="*/ 1037519 h 1761432"/>
                <a:gd name="connsiteX113" fmla="*/ 3399183 w 4345388"/>
                <a:gd name="connsiteY113" fmla="*/ 1093178 h 1761432"/>
                <a:gd name="connsiteX114" fmla="*/ 3415086 w 4345388"/>
                <a:gd name="connsiteY114" fmla="*/ 1089203 h 1761432"/>
                <a:gd name="connsiteX115" fmla="*/ 3430988 w 4345388"/>
                <a:gd name="connsiteY115" fmla="*/ 1061373 h 1761432"/>
                <a:gd name="connsiteX116" fmla="*/ 3454842 w 4345388"/>
                <a:gd name="connsiteY116" fmla="*/ 1009690 h 1761432"/>
                <a:gd name="connsiteX117" fmla="*/ 3478696 w 4345388"/>
                <a:gd name="connsiteY117" fmla="*/ 958006 h 1761432"/>
                <a:gd name="connsiteX118" fmla="*/ 3490623 w 4345388"/>
                <a:gd name="connsiteY118" fmla="*/ 954030 h 1761432"/>
                <a:gd name="connsiteX119" fmla="*/ 3522428 w 4345388"/>
                <a:gd name="connsiteY119" fmla="*/ 997763 h 1761432"/>
                <a:gd name="connsiteX120" fmla="*/ 3538331 w 4345388"/>
                <a:gd name="connsiteY120" fmla="*/ 1017641 h 1761432"/>
                <a:gd name="connsiteX121" fmla="*/ 3582063 w 4345388"/>
                <a:gd name="connsiteY121" fmla="*/ 1101130 h 1761432"/>
                <a:gd name="connsiteX122" fmla="*/ 3609893 w 4345388"/>
                <a:gd name="connsiteY122" fmla="*/ 1152813 h 1761432"/>
                <a:gd name="connsiteX123" fmla="*/ 3629771 w 4345388"/>
                <a:gd name="connsiteY123" fmla="*/ 1200521 h 1761432"/>
                <a:gd name="connsiteX124" fmla="*/ 3641698 w 4345388"/>
                <a:gd name="connsiteY124" fmla="*/ 1216423 h 1761432"/>
                <a:gd name="connsiteX125" fmla="*/ 3653625 w 4345388"/>
                <a:gd name="connsiteY125" fmla="*/ 1244253 h 1761432"/>
                <a:gd name="connsiteX126" fmla="*/ 3665552 w 4345388"/>
                <a:gd name="connsiteY126" fmla="*/ 1232326 h 1761432"/>
                <a:gd name="connsiteX127" fmla="*/ 3721211 w 4345388"/>
                <a:gd name="connsiteY127" fmla="*/ 1061373 h 1761432"/>
                <a:gd name="connsiteX128" fmla="*/ 3768919 w 4345388"/>
                <a:gd name="connsiteY128" fmla="*/ 898371 h 1761432"/>
                <a:gd name="connsiteX129" fmla="*/ 3776870 w 4345388"/>
                <a:gd name="connsiteY129" fmla="*/ 846688 h 1761432"/>
                <a:gd name="connsiteX130" fmla="*/ 3792773 w 4345388"/>
                <a:gd name="connsiteY130" fmla="*/ 810907 h 1761432"/>
                <a:gd name="connsiteX131" fmla="*/ 3800724 w 4345388"/>
                <a:gd name="connsiteY131" fmla="*/ 787053 h 1761432"/>
                <a:gd name="connsiteX132" fmla="*/ 3808675 w 4345388"/>
                <a:gd name="connsiteY132" fmla="*/ 751272 h 1761432"/>
                <a:gd name="connsiteX133" fmla="*/ 3824578 w 4345388"/>
                <a:gd name="connsiteY133" fmla="*/ 727418 h 1761432"/>
                <a:gd name="connsiteX134" fmla="*/ 3828554 w 4345388"/>
                <a:gd name="connsiteY134" fmla="*/ 739345 h 1761432"/>
                <a:gd name="connsiteX135" fmla="*/ 3836505 w 4345388"/>
                <a:gd name="connsiteY135" fmla="*/ 751272 h 1761432"/>
                <a:gd name="connsiteX136" fmla="*/ 3840481 w 4345388"/>
                <a:gd name="connsiteY136" fmla="*/ 779102 h 1761432"/>
                <a:gd name="connsiteX137" fmla="*/ 3884213 w 4345388"/>
                <a:gd name="connsiteY137" fmla="*/ 942103 h 1761432"/>
                <a:gd name="connsiteX138" fmla="*/ 3896140 w 4345388"/>
                <a:gd name="connsiteY138" fmla="*/ 973909 h 1761432"/>
                <a:gd name="connsiteX139" fmla="*/ 3904091 w 4345388"/>
                <a:gd name="connsiteY139" fmla="*/ 1013665 h 1761432"/>
                <a:gd name="connsiteX140" fmla="*/ 3916018 w 4345388"/>
                <a:gd name="connsiteY140" fmla="*/ 1065349 h 1761432"/>
                <a:gd name="connsiteX141" fmla="*/ 3947823 w 4345388"/>
                <a:gd name="connsiteY141" fmla="*/ 1168716 h 1761432"/>
                <a:gd name="connsiteX142" fmla="*/ 3959750 w 4345388"/>
                <a:gd name="connsiteY142" fmla="*/ 1188594 h 1761432"/>
                <a:gd name="connsiteX143" fmla="*/ 3971677 w 4345388"/>
                <a:gd name="connsiteY143" fmla="*/ 1236302 h 1761432"/>
                <a:gd name="connsiteX144" fmla="*/ 3995531 w 4345388"/>
                <a:gd name="connsiteY144" fmla="*/ 1343644 h 1761432"/>
                <a:gd name="connsiteX145" fmla="*/ 4023361 w 4345388"/>
                <a:gd name="connsiteY145" fmla="*/ 1379425 h 1761432"/>
                <a:gd name="connsiteX146" fmla="*/ 4031312 w 4345388"/>
                <a:gd name="connsiteY146" fmla="*/ 1391352 h 1761432"/>
                <a:gd name="connsiteX147" fmla="*/ 4043239 w 4345388"/>
                <a:gd name="connsiteY147" fmla="*/ 1415206 h 1761432"/>
                <a:gd name="connsiteX148" fmla="*/ 4055166 w 4345388"/>
                <a:gd name="connsiteY148" fmla="*/ 1419182 h 1761432"/>
                <a:gd name="connsiteX149" fmla="*/ 4082995 w 4345388"/>
                <a:gd name="connsiteY149" fmla="*/ 1427133 h 1761432"/>
                <a:gd name="connsiteX150" fmla="*/ 4114801 w 4345388"/>
                <a:gd name="connsiteY150" fmla="*/ 1431109 h 1761432"/>
                <a:gd name="connsiteX151" fmla="*/ 4130703 w 4345388"/>
                <a:gd name="connsiteY151" fmla="*/ 1435084 h 1761432"/>
                <a:gd name="connsiteX152" fmla="*/ 4154557 w 4345388"/>
                <a:gd name="connsiteY152" fmla="*/ 1427133 h 1761432"/>
                <a:gd name="connsiteX153" fmla="*/ 4166484 w 4345388"/>
                <a:gd name="connsiteY153" fmla="*/ 1415206 h 1761432"/>
                <a:gd name="connsiteX154" fmla="*/ 4198289 w 4345388"/>
                <a:gd name="connsiteY154" fmla="*/ 1363523 h 1761432"/>
                <a:gd name="connsiteX155" fmla="*/ 4234070 w 4345388"/>
                <a:gd name="connsiteY155" fmla="*/ 1367498 h 1761432"/>
                <a:gd name="connsiteX156" fmla="*/ 4257924 w 4345388"/>
                <a:gd name="connsiteY156" fmla="*/ 1387376 h 1761432"/>
                <a:gd name="connsiteX157" fmla="*/ 4273827 w 4345388"/>
                <a:gd name="connsiteY157" fmla="*/ 1399303 h 1761432"/>
                <a:gd name="connsiteX158" fmla="*/ 4313583 w 4345388"/>
                <a:gd name="connsiteY158" fmla="*/ 1435084 h 1761432"/>
                <a:gd name="connsiteX159" fmla="*/ 4325510 w 4345388"/>
                <a:gd name="connsiteY159" fmla="*/ 1454963 h 1761432"/>
                <a:gd name="connsiteX160" fmla="*/ 4337437 w 4345388"/>
                <a:gd name="connsiteY160" fmla="*/ 1482792 h 1761432"/>
                <a:gd name="connsiteX161" fmla="*/ 4345388 w 4345388"/>
                <a:gd name="connsiteY161" fmla="*/ 1502670 h 1761432"/>
                <a:gd name="connsiteX0" fmla="*/ 0 w 4345388"/>
                <a:gd name="connsiteY0" fmla="*/ 1756931 h 1761251"/>
                <a:gd name="connsiteX1" fmla="*/ 1423284 w 4345388"/>
                <a:gd name="connsiteY1" fmla="*/ 1760906 h 1761251"/>
                <a:gd name="connsiteX2" fmla="*/ 1619181 w 4345388"/>
                <a:gd name="connsiteY2" fmla="*/ 1756803 h 1761251"/>
                <a:gd name="connsiteX3" fmla="*/ 1721458 w 4345388"/>
                <a:gd name="connsiteY3" fmla="*/ 1708091 h 1761251"/>
                <a:gd name="connsiteX4" fmla="*/ 1745098 w 4345388"/>
                <a:gd name="connsiteY4" fmla="*/ 1575504 h 1761251"/>
                <a:gd name="connsiteX5" fmla="*/ 1750591 w 4345388"/>
                <a:gd name="connsiteY5" fmla="*/ 1449866 h 1761251"/>
                <a:gd name="connsiteX6" fmla="*/ 1764976 w 4345388"/>
                <a:gd name="connsiteY6" fmla="*/ 1353808 h 1761251"/>
                <a:gd name="connsiteX7" fmla="*/ 1777481 w 4345388"/>
                <a:gd name="connsiteY7" fmla="*/ 1222676 h 1761251"/>
                <a:gd name="connsiteX8" fmla="*/ 1791502 w 4345388"/>
                <a:gd name="connsiteY8" fmla="*/ 1107595 h 1761251"/>
                <a:gd name="connsiteX9" fmla="*/ 1804947 w 4345388"/>
                <a:gd name="connsiteY9" fmla="*/ 1012971 h 1761251"/>
                <a:gd name="connsiteX10" fmla="*/ 1814053 w 4345388"/>
                <a:gd name="connsiteY10" fmla="*/ 907574 h 1761251"/>
                <a:gd name="connsiteX11" fmla="*/ 1829805 w 4345388"/>
                <a:gd name="connsiteY11" fmla="*/ 775651 h 1761251"/>
                <a:gd name="connsiteX12" fmla="*/ 1842887 w 4345388"/>
                <a:gd name="connsiteY12" fmla="*/ 637081 h 1761251"/>
                <a:gd name="connsiteX13" fmla="*/ 1857848 w 4345388"/>
                <a:gd name="connsiteY13" fmla="*/ 507699 h 1761251"/>
                <a:gd name="connsiteX14" fmla="*/ 1874905 w 4345388"/>
                <a:gd name="connsiteY14" fmla="*/ 383151 h 1761251"/>
                <a:gd name="connsiteX15" fmla="*/ 1885315 w 4345388"/>
                <a:gd name="connsiteY15" fmla="*/ 295750 h 1761251"/>
                <a:gd name="connsiteX16" fmla="*/ 1893843 w 4345388"/>
                <a:gd name="connsiteY16" fmla="*/ 216388 h 1761251"/>
                <a:gd name="connsiteX17" fmla="*/ 1912780 w 4345388"/>
                <a:gd name="connsiteY17" fmla="*/ 79847 h 1761251"/>
                <a:gd name="connsiteX18" fmla="*/ 1978785 w 4345388"/>
                <a:gd name="connsiteY18" fmla="*/ 161476 h 1761251"/>
                <a:gd name="connsiteX19" fmla="*/ 2048188 w 4345388"/>
                <a:gd name="connsiteY19" fmla="*/ 269417 h 1761251"/>
                <a:gd name="connsiteX20" fmla="*/ 2055413 w 4345388"/>
                <a:gd name="connsiteY20" fmla="*/ 19571 h 1761251"/>
                <a:gd name="connsiteX21" fmla="*/ 2075291 w 4345388"/>
                <a:gd name="connsiteY21" fmla="*/ 15595 h 1761251"/>
                <a:gd name="connsiteX22" fmla="*/ 2083242 w 4345388"/>
                <a:gd name="connsiteY22" fmla="*/ 31498 h 1761251"/>
                <a:gd name="connsiteX23" fmla="*/ 2087218 w 4345388"/>
                <a:gd name="connsiteY23" fmla="*/ 47401 h 1761251"/>
                <a:gd name="connsiteX24" fmla="*/ 2099145 w 4345388"/>
                <a:gd name="connsiteY24" fmla="*/ 95109 h 1761251"/>
                <a:gd name="connsiteX25" fmla="*/ 2103121 w 4345388"/>
                <a:gd name="connsiteY25" fmla="*/ 138841 h 1761251"/>
                <a:gd name="connsiteX26" fmla="*/ 2115047 w 4345388"/>
                <a:gd name="connsiteY26" fmla="*/ 202451 h 1761251"/>
                <a:gd name="connsiteX27" fmla="*/ 2119023 w 4345388"/>
                <a:gd name="connsiteY27" fmla="*/ 214378 h 1761251"/>
                <a:gd name="connsiteX28" fmla="*/ 2134926 w 4345388"/>
                <a:gd name="connsiteY28" fmla="*/ 266062 h 1761251"/>
                <a:gd name="connsiteX29" fmla="*/ 2138901 w 4345388"/>
                <a:gd name="connsiteY29" fmla="*/ 277989 h 1761251"/>
                <a:gd name="connsiteX30" fmla="*/ 2142877 w 4345388"/>
                <a:gd name="connsiteY30" fmla="*/ 301842 h 1761251"/>
                <a:gd name="connsiteX31" fmla="*/ 2146853 w 4345388"/>
                <a:gd name="connsiteY31" fmla="*/ 333648 h 1761251"/>
                <a:gd name="connsiteX32" fmla="*/ 2158780 w 4345388"/>
                <a:gd name="connsiteY32" fmla="*/ 369429 h 1761251"/>
                <a:gd name="connsiteX33" fmla="*/ 2170707 w 4345388"/>
                <a:gd name="connsiteY33" fmla="*/ 393282 h 1761251"/>
                <a:gd name="connsiteX34" fmla="*/ 2182634 w 4345388"/>
                <a:gd name="connsiteY34" fmla="*/ 397258 h 1761251"/>
                <a:gd name="connsiteX35" fmla="*/ 2274074 w 4345388"/>
                <a:gd name="connsiteY35" fmla="*/ 393282 h 1761251"/>
                <a:gd name="connsiteX36" fmla="*/ 2289976 w 4345388"/>
                <a:gd name="connsiteY36" fmla="*/ 381355 h 1761251"/>
                <a:gd name="connsiteX37" fmla="*/ 2313830 w 4345388"/>
                <a:gd name="connsiteY37" fmla="*/ 361477 h 1761251"/>
                <a:gd name="connsiteX38" fmla="*/ 2337684 w 4345388"/>
                <a:gd name="connsiteY38" fmla="*/ 329672 h 1761251"/>
                <a:gd name="connsiteX39" fmla="*/ 2345635 w 4345388"/>
                <a:gd name="connsiteY39" fmla="*/ 305818 h 1761251"/>
                <a:gd name="connsiteX40" fmla="*/ 2361538 w 4345388"/>
                <a:gd name="connsiteY40" fmla="*/ 274013 h 1761251"/>
                <a:gd name="connsiteX41" fmla="*/ 2365514 w 4345388"/>
                <a:gd name="connsiteY41" fmla="*/ 258110 h 1761251"/>
                <a:gd name="connsiteX42" fmla="*/ 2373465 w 4345388"/>
                <a:gd name="connsiteY42" fmla="*/ 238232 h 1761251"/>
                <a:gd name="connsiteX43" fmla="*/ 2377441 w 4345388"/>
                <a:gd name="connsiteY43" fmla="*/ 226305 h 1761251"/>
                <a:gd name="connsiteX44" fmla="*/ 2381416 w 4345388"/>
                <a:gd name="connsiteY44" fmla="*/ 437015 h 1761251"/>
                <a:gd name="connsiteX45" fmla="*/ 2385392 w 4345388"/>
                <a:gd name="connsiteY45" fmla="*/ 456893 h 1761251"/>
                <a:gd name="connsiteX46" fmla="*/ 2393343 w 4345388"/>
                <a:gd name="connsiteY46" fmla="*/ 468820 h 1761251"/>
                <a:gd name="connsiteX47" fmla="*/ 2413221 w 4345388"/>
                <a:gd name="connsiteY47" fmla="*/ 504601 h 1761251"/>
                <a:gd name="connsiteX48" fmla="*/ 2449002 w 4345388"/>
                <a:gd name="connsiteY48" fmla="*/ 492674 h 1761251"/>
                <a:gd name="connsiteX49" fmla="*/ 2468881 w 4345388"/>
                <a:gd name="connsiteY49" fmla="*/ 472795 h 1761251"/>
                <a:gd name="connsiteX50" fmla="*/ 2500686 w 4345388"/>
                <a:gd name="connsiteY50" fmla="*/ 433039 h 1761251"/>
                <a:gd name="connsiteX51" fmla="*/ 2512613 w 4345388"/>
                <a:gd name="connsiteY51" fmla="*/ 421112 h 1761251"/>
                <a:gd name="connsiteX52" fmla="*/ 2524540 w 4345388"/>
                <a:gd name="connsiteY52" fmla="*/ 429063 h 1761251"/>
                <a:gd name="connsiteX53" fmla="*/ 2532491 w 4345388"/>
                <a:gd name="connsiteY53" fmla="*/ 452917 h 1761251"/>
                <a:gd name="connsiteX54" fmla="*/ 2540442 w 4345388"/>
                <a:gd name="connsiteY54" fmla="*/ 472795 h 1761251"/>
                <a:gd name="connsiteX55" fmla="*/ 2544418 w 4345388"/>
                <a:gd name="connsiteY55" fmla="*/ 492674 h 1761251"/>
                <a:gd name="connsiteX56" fmla="*/ 2552369 w 4345388"/>
                <a:gd name="connsiteY56" fmla="*/ 508576 h 1761251"/>
                <a:gd name="connsiteX57" fmla="*/ 2560321 w 4345388"/>
                <a:gd name="connsiteY57" fmla="*/ 528455 h 1761251"/>
                <a:gd name="connsiteX58" fmla="*/ 2564296 w 4345388"/>
                <a:gd name="connsiteY58" fmla="*/ 544357 h 1761251"/>
                <a:gd name="connsiteX59" fmla="*/ 2576223 w 4345388"/>
                <a:gd name="connsiteY59" fmla="*/ 560260 h 1761251"/>
                <a:gd name="connsiteX60" fmla="*/ 2592126 w 4345388"/>
                <a:gd name="connsiteY60" fmla="*/ 584114 h 1761251"/>
                <a:gd name="connsiteX61" fmla="*/ 2604053 w 4345388"/>
                <a:gd name="connsiteY61" fmla="*/ 603992 h 1761251"/>
                <a:gd name="connsiteX62" fmla="*/ 2623931 w 4345388"/>
                <a:gd name="connsiteY62" fmla="*/ 596041 h 1761251"/>
                <a:gd name="connsiteX63" fmla="*/ 2643809 w 4345388"/>
                <a:gd name="connsiteY63" fmla="*/ 568211 h 1761251"/>
                <a:gd name="connsiteX64" fmla="*/ 2663687 w 4345388"/>
                <a:gd name="connsiteY64" fmla="*/ 532430 h 1761251"/>
                <a:gd name="connsiteX65" fmla="*/ 2679590 w 4345388"/>
                <a:gd name="connsiteY65" fmla="*/ 496649 h 1761251"/>
                <a:gd name="connsiteX66" fmla="*/ 2683566 w 4345388"/>
                <a:gd name="connsiteY66" fmla="*/ 484722 h 1761251"/>
                <a:gd name="connsiteX67" fmla="*/ 2691517 w 4345388"/>
                <a:gd name="connsiteY67" fmla="*/ 472795 h 1761251"/>
                <a:gd name="connsiteX68" fmla="*/ 2703444 w 4345388"/>
                <a:gd name="connsiteY68" fmla="*/ 440990 h 1761251"/>
                <a:gd name="connsiteX69" fmla="*/ 2711395 w 4345388"/>
                <a:gd name="connsiteY69" fmla="*/ 425088 h 1761251"/>
                <a:gd name="connsiteX70" fmla="*/ 2735249 w 4345388"/>
                <a:gd name="connsiteY70" fmla="*/ 476771 h 1761251"/>
                <a:gd name="connsiteX71" fmla="*/ 2755127 w 4345388"/>
                <a:gd name="connsiteY71" fmla="*/ 520503 h 1761251"/>
                <a:gd name="connsiteX72" fmla="*/ 2771030 w 4345388"/>
                <a:gd name="connsiteY72" fmla="*/ 572187 h 1761251"/>
                <a:gd name="connsiteX73" fmla="*/ 2775006 w 4345388"/>
                <a:gd name="connsiteY73" fmla="*/ 588089 h 1761251"/>
                <a:gd name="connsiteX74" fmla="*/ 2782957 w 4345388"/>
                <a:gd name="connsiteY74" fmla="*/ 603992 h 1761251"/>
                <a:gd name="connsiteX75" fmla="*/ 2802835 w 4345388"/>
                <a:gd name="connsiteY75" fmla="*/ 639773 h 1761251"/>
                <a:gd name="connsiteX76" fmla="*/ 2818738 w 4345388"/>
                <a:gd name="connsiteY76" fmla="*/ 655675 h 1761251"/>
                <a:gd name="connsiteX77" fmla="*/ 2830665 w 4345388"/>
                <a:gd name="connsiteY77" fmla="*/ 679529 h 1761251"/>
                <a:gd name="connsiteX78" fmla="*/ 2834641 w 4345388"/>
                <a:gd name="connsiteY78" fmla="*/ 695432 h 1761251"/>
                <a:gd name="connsiteX79" fmla="*/ 2846567 w 4345388"/>
                <a:gd name="connsiteY79" fmla="*/ 711335 h 1761251"/>
                <a:gd name="connsiteX80" fmla="*/ 2862470 w 4345388"/>
                <a:gd name="connsiteY80" fmla="*/ 759042 h 1761251"/>
                <a:gd name="connsiteX81" fmla="*/ 2866446 w 4345388"/>
                <a:gd name="connsiteY81" fmla="*/ 774945 h 1761251"/>
                <a:gd name="connsiteX82" fmla="*/ 2882348 w 4345388"/>
                <a:gd name="connsiteY82" fmla="*/ 810726 h 1761251"/>
                <a:gd name="connsiteX83" fmla="*/ 2886324 w 4345388"/>
                <a:gd name="connsiteY83" fmla="*/ 826629 h 1761251"/>
                <a:gd name="connsiteX84" fmla="*/ 2898251 w 4345388"/>
                <a:gd name="connsiteY84" fmla="*/ 850482 h 1761251"/>
                <a:gd name="connsiteX85" fmla="*/ 2910178 w 4345388"/>
                <a:gd name="connsiteY85" fmla="*/ 842531 h 1761251"/>
                <a:gd name="connsiteX86" fmla="*/ 2949934 w 4345388"/>
                <a:gd name="connsiteY86" fmla="*/ 766994 h 1761251"/>
                <a:gd name="connsiteX87" fmla="*/ 2957886 w 4345388"/>
                <a:gd name="connsiteY87" fmla="*/ 719286 h 1761251"/>
                <a:gd name="connsiteX88" fmla="*/ 2977764 w 4345388"/>
                <a:gd name="connsiteY88" fmla="*/ 679529 h 1761251"/>
                <a:gd name="connsiteX89" fmla="*/ 2981740 w 4345388"/>
                <a:gd name="connsiteY89" fmla="*/ 635797 h 1761251"/>
                <a:gd name="connsiteX90" fmla="*/ 3005594 w 4345388"/>
                <a:gd name="connsiteY90" fmla="*/ 592065 h 1761251"/>
                <a:gd name="connsiteX91" fmla="*/ 3025472 w 4345388"/>
                <a:gd name="connsiteY91" fmla="*/ 516528 h 1761251"/>
                <a:gd name="connsiteX92" fmla="*/ 3041374 w 4345388"/>
                <a:gd name="connsiteY92" fmla="*/ 437015 h 1761251"/>
                <a:gd name="connsiteX93" fmla="*/ 3049326 w 4345388"/>
                <a:gd name="connsiteY93" fmla="*/ 421112 h 1761251"/>
                <a:gd name="connsiteX94" fmla="*/ 3061253 w 4345388"/>
                <a:gd name="connsiteY94" fmla="*/ 381355 h 1761251"/>
                <a:gd name="connsiteX95" fmla="*/ 3085107 w 4345388"/>
                <a:gd name="connsiteY95" fmla="*/ 325696 h 1761251"/>
                <a:gd name="connsiteX96" fmla="*/ 3101009 w 4345388"/>
                <a:gd name="connsiteY96" fmla="*/ 365453 h 1761251"/>
                <a:gd name="connsiteX97" fmla="*/ 3104985 w 4345388"/>
                <a:gd name="connsiteY97" fmla="*/ 389307 h 1761251"/>
                <a:gd name="connsiteX98" fmla="*/ 3116912 w 4345388"/>
                <a:gd name="connsiteY98" fmla="*/ 444966 h 1761251"/>
                <a:gd name="connsiteX99" fmla="*/ 3136790 w 4345388"/>
                <a:gd name="connsiteY99" fmla="*/ 504601 h 1761251"/>
                <a:gd name="connsiteX100" fmla="*/ 3180522 w 4345388"/>
                <a:gd name="connsiteY100" fmla="*/ 667602 h 1761251"/>
                <a:gd name="connsiteX101" fmla="*/ 3196425 w 4345388"/>
                <a:gd name="connsiteY101" fmla="*/ 719286 h 1761251"/>
                <a:gd name="connsiteX102" fmla="*/ 3220279 w 4345388"/>
                <a:gd name="connsiteY102" fmla="*/ 822653 h 1761251"/>
                <a:gd name="connsiteX103" fmla="*/ 3248108 w 4345388"/>
                <a:gd name="connsiteY103" fmla="*/ 914093 h 1761251"/>
                <a:gd name="connsiteX104" fmla="*/ 3252084 w 4345388"/>
                <a:gd name="connsiteY104" fmla="*/ 941922 h 1761251"/>
                <a:gd name="connsiteX105" fmla="*/ 3267987 w 4345388"/>
                <a:gd name="connsiteY105" fmla="*/ 981679 h 1761251"/>
                <a:gd name="connsiteX106" fmla="*/ 3271962 w 4345388"/>
                <a:gd name="connsiteY106" fmla="*/ 993606 h 1761251"/>
                <a:gd name="connsiteX107" fmla="*/ 3283889 w 4345388"/>
                <a:gd name="connsiteY107" fmla="*/ 997582 h 1761251"/>
                <a:gd name="connsiteX108" fmla="*/ 3291841 w 4345388"/>
                <a:gd name="connsiteY108" fmla="*/ 989630 h 1761251"/>
                <a:gd name="connsiteX109" fmla="*/ 3307743 w 4345388"/>
                <a:gd name="connsiteY109" fmla="*/ 957825 h 1761251"/>
                <a:gd name="connsiteX110" fmla="*/ 3315694 w 4345388"/>
                <a:gd name="connsiteY110" fmla="*/ 933971 h 1761251"/>
                <a:gd name="connsiteX111" fmla="*/ 3335573 w 4345388"/>
                <a:gd name="connsiteY111" fmla="*/ 965776 h 1761251"/>
                <a:gd name="connsiteX112" fmla="*/ 3367378 w 4345388"/>
                <a:gd name="connsiteY112" fmla="*/ 1037338 h 1761251"/>
                <a:gd name="connsiteX113" fmla="*/ 3399183 w 4345388"/>
                <a:gd name="connsiteY113" fmla="*/ 1092997 h 1761251"/>
                <a:gd name="connsiteX114" fmla="*/ 3415086 w 4345388"/>
                <a:gd name="connsiteY114" fmla="*/ 1089022 h 1761251"/>
                <a:gd name="connsiteX115" fmla="*/ 3430988 w 4345388"/>
                <a:gd name="connsiteY115" fmla="*/ 1061192 h 1761251"/>
                <a:gd name="connsiteX116" fmla="*/ 3454842 w 4345388"/>
                <a:gd name="connsiteY116" fmla="*/ 1009509 h 1761251"/>
                <a:gd name="connsiteX117" fmla="*/ 3478696 w 4345388"/>
                <a:gd name="connsiteY117" fmla="*/ 957825 h 1761251"/>
                <a:gd name="connsiteX118" fmla="*/ 3490623 w 4345388"/>
                <a:gd name="connsiteY118" fmla="*/ 953849 h 1761251"/>
                <a:gd name="connsiteX119" fmla="*/ 3522428 w 4345388"/>
                <a:gd name="connsiteY119" fmla="*/ 997582 h 1761251"/>
                <a:gd name="connsiteX120" fmla="*/ 3538331 w 4345388"/>
                <a:gd name="connsiteY120" fmla="*/ 1017460 h 1761251"/>
                <a:gd name="connsiteX121" fmla="*/ 3582063 w 4345388"/>
                <a:gd name="connsiteY121" fmla="*/ 1100949 h 1761251"/>
                <a:gd name="connsiteX122" fmla="*/ 3609893 w 4345388"/>
                <a:gd name="connsiteY122" fmla="*/ 1152632 h 1761251"/>
                <a:gd name="connsiteX123" fmla="*/ 3629771 w 4345388"/>
                <a:gd name="connsiteY123" fmla="*/ 1200340 h 1761251"/>
                <a:gd name="connsiteX124" fmla="*/ 3641698 w 4345388"/>
                <a:gd name="connsiteY124" fmla="*/ 1216242 h 1761251"/>
                <a:gd name="connsiteX125" fmla="*/ 3653625 w 4345388"/>
                <a:gd name="connsiteY125" fmla="*/ 1244072 h 1761251"/>
                <a:gd name="connsiteX126" fmla="*/ 3665552 w 4345388"/>
                <a:gd name="connsiteY126" fmla="*/ 1232145 h 1761251"/>
                <a:gd name="connsiteX127" fmla="*/ 3721211 w 4345388"/>
                <a:gd name="connsiteY127" fmla="*/ 1061192 h 1761251"/>
                <a:gd name="connsiteX128" fmla="*/ 3768919 w 4345388"/>
                <a:gd name="connsiteY128" fmla="*/ 898190 h 1761251"/>
                <a:gd name="connsiteX129" fmla="*/ 3776870 w 4345388"/>
                <a:gd name="connsiteY129" fmla="*/ 846507 h 1761251"/>
                <a:gd name="connsiteX130" fmla="*/ 3792773 w 4345388"/>
                <a:gd name="connsiteY130" fmla="*/ 810726 h 1761251"/>
                <a:gd name="connsiteX131" fmla="*/ 3800724 w 4345388"/>
                <a:gd name="connsiteY131" fmla="*/ 786872 h 1761251"/>
                <a:gd name="connsiteX132" fmla="*/ 3808675 w 4345388"/>
                <a:gd name="connsiteY132" fmla="*/ 751091 h 1761251"/>
                <a:gd name="connsiteX133" fmla="*/ 3824578 w 4345388"/>
                <a:gd name="connsiteY133" fmla="*/ 727237 h 1761251"/>
                <a:gd name="connsiteX134" fmla="*/ 3828554 w 4345388"/>
                <a:gd name="connsiteY134" fmla="*/ 739164 h 1761251"/>
                <a:gd name="connsiteX135" fmla="*/ 3836505 w 4345388"/>
                <a:gd name="connsiteY135" fmla="*/ 751091 h 1761251"/>
                <a:gd name="connsiteX136" fmla="*/ 3840481 w 4345388"/>
                <a:gd name="connsiteY136" fmla="*/ 778921 h 1761251"/>
                <a:gd name="connsiteX137" fmla="*/ 3884213 w 4345388"/>
                <a:gd name="connsiteY137" fmla="*/ 941922 h 1761251"/>
                <a:gd name="connsiteX138" fmla="*/ 3896140 w 4345388"/>
                <a:gd name="connsiteY138" fmla="*/ 973728 h 1761251"/>
                <a:gd name="connsiteX139" fmla="*/ 3904091 w 4345388"/>
                <a:gd name="connsiteY139" fmla="*/ 1013484 h 1761251"/>
                <a:gd name="connsiteX140" fmla="*/ 3916018 w 4345388"/>
                <a:gd name="connsiteY140" fmla="*/ 1065168 h 1761251"/>
                <a:gd name="connsiteX141" fmla="*/ 3947823 w 4345388"/>
                <a:gd name="connsiteY141" fmla="*/ 1168535 h 1761251"/>
                <a:gd name="connsiteX142" fmla="*/ 3959750 w 4345388"/>
                <a:gd name="connsiteY142" fmla="*/ 1188413 h 1761251"/>
                <a:gd name="connsiteX143" fmla="*/ 3971677 w 4345388"/>
                <a:gd name="connsiteY143" fmla="*/ 1236121 h 1761251"/>
                <a:gd name="connsiteX144" fmla="*/ 3995531 w 4345388"/>
                <a:gd name="connsiteY144" fmla="*/ 1343463 h 1761251"/>
                <a:gd name="connsiteX145" fmla="*/ 4023361 w 4345388"/>
                <a:gd name="connsiteY145" fmla="*/ 1379244 h 1761251"/>
                <a:gd name="connsiteX146" fmla="*/ 4031312 w 4345388"/>
                <a:gd name="connsiteY146" fmla="*/ 1391171 h 1761251"/>
                <a:gd name="connsiteX147" fmla="*/ 4043239 w 4345388"/>
                <a:gd name="connsiteY147" fmla="*/ 1415025 h 1761251"/>
                <a:gd name="connsiteX148" fmla="*/ 4055166 w 4345388"/>
                <a:gd name="connsiteY148" fmla="*/ 1419001 h 1761251"/>
                <a:gd name="connsiteX149" fmla="*/ 4082995 w 4345388"/>
                <a:gd name="connsiteY149" fmla="*/ 1426952 h 1761251"/>
                <a:gd name="connsiteX150" fmla="*/ 4114801 w 4345388"/>
                <a:gd name="connsiteY150" fmla="*/ 1430928 h 1761251"/>
                <a:gd name="connsiteX151" fmla="*/ 4130703 w 4345388"/>
                <a:gd name="connsiteY151" fmla="*/ 1434903 h 1761251"/>
                <a:gd name="connsiteX152" fmla="*/ 4154557 w 4345388"/>
                <a:gd name="connsiteY152" fmla="*/ 1426952 h 1761251"/>
                <a:gd name="connsiteX153" fmla="*/ 4166484 w 4345388"/>
                <a:gd name="connsiteY153" fmla="*/ 1415025 h 1761251"/>
                <a:gd name="connsiteX154" fmla="*/ 4198289 w 4345388"/>
                <a:gd name="connsiteY154" fmla="*/ 1363342 h 1761251"/>
                <a:gd name="connsiteX155" fmla="*/ 4234070 w 4345388"/>
                <a:gd name="connsiteY155" fmla="*/ 1367317 h 1761251"/>
                <a:gd name="connsiteX156" fmla="*/ 4257924 w 4345388"/>
                <a:gd name="connsiteY156" fmla="*/ 1387195 h 1761251"/>
                <a:gd name="connsiteX157" fmla="*/ 4273827 w 4345388"/>
                <a:gd name="connsiteY157" fmla="*/ 1399122 h 1761251"/>
                <a:gd name="connsiteX158" fmla="*/ 4313583 w 4345388"/>
                <a:gd name="connsiteY158" fmla="*/ 1434903 h 1761251"/>
                <a:gd name="connsiteX159" fmla="*/ 4325510 w 4345388"/>
                <a:gd name="connsiteY159" fmla="*/ 1454782 h 1761251"/>
                <a:gd name="connsiteX160" fmla="*/ 4337437 w 4345388"/>
                <a:gd name="connsiteY160" fmla="*/ 1482611 h 1761251"/>
                <a:gd name="connsiteX161" fmla="*/ 4345388 w 4345388"/>
                <a:gd name="connsiteY161" fmla="*/ 1502489 h 1761251"/>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1978785 w 4345388"/>
                <a:gd name="connsiteY18" fmla="*/ 145881 h 1745656"/>
                <a:gd name="connsiteX19" fmla="*/ 2048188 w 4345388"/>
                <a:gd name="connsiteY19" fmla="*/ 253822 h 1745656"/>
                <a:gd name="connsiteX20" fmla="*/ 2055413 w 4345388"/>
                <a:gd name="connsiteY20" fmla="*/ 107214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2271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99145 w 4345388"/>
                <a:gd name="connsiteY23" fmla="*/ 145882 h 1812024"/>
                <a:gd name="connsiteX24" fmla="*/ 2103121 w 4345388"/>
                <a:gd name="connsiteY24" fmla="*/ 189614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03121 w 4345388"/>
                <a:gd name="connsiteY24" fmla="*/ 189614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412 w 4345388"/>
                <a:gd name="connsiteY24" fmla="*/ 204362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412 w 4345388"/>
                <a:gd name="connsiteY24" fmla="*/ 204362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047 w 4345388"/>
                <a:gd name="connsiteY24" fmla="*/ 253224 h 1812024"/>
                <a:gd name="connsiteX25" fmla="*/ 2119023 w 4345388"/>
                <a:gd name="connsiteY25" fmla="*/ 265151 h 1812024"/>
                <a:gd name="connsiteX26" fmla="*/ 2134926 w 4345388"/>
                <a:gd name="connsiteY26" fmla="*/ 316835 h 1812024"/>
                <a:gd name="connsiteX27" fmla="*/ 2138901 w 4345388"/>
                <a:gd name="connsiteY27" fmla="*/ 328762 h 1812024"/>
                <a:gd name="connsiteX28" fmla="*/ 2142877 w 4345388"/>
                <a:gd name="connsiteY28" fmla="*/ 352615 h 1812024"/>
                <a:gd name="connsiteX29" fmla="*/ 2146853 w 4345388"/>
                <a:gd name="connsiteY29" fmla="*/ 384421 h 1812024"/>
                <a:gd name="connsiteX30" fmla="*/ 2158780 w 4345388"/>
                <a:gd name="connsiteY30" fmla="*/ 420202 h 1812024"/>
                <a:gd name="connsiteX31" fmla="*/ 2170707 w 4345388"/>
                <a:gd name="connsiteY31" fmla="*/ 444055 h 1812024"/>
                <a:gd name="connsiteX32" fmla="*/ 2182634 w 4345388"/>
                <a:gd name="connsiteY32" fmla="*/ 448031 h 1812024"/>
                <a:gd name="connsiteX33" fmla="*/ 2274074 w 4345388"/>
                <a:gd name="connsiteY33" fmla="*/ 444055 h 1812024"/>
                <a:gd name="connsiteX34" fmla="*/ 2289976 w 4345388"/>
                <a:gd name="connsiteY34" fmla="*/ 432128 h 1812024"/>
                <a:gd name="connsiteX35" fmla="*/ 2313830 w 4345388"/>
                <a:gd name="connsiteY35" fmla="*/ 412250 h 1812024"/>
                <a:gd name="connsiteX36" fmla="*/ 2337684 w 4345388"/>
                <a:gd name="connsiteY36" fmla="*/ 380445 h 1812024"/>
                <a:gd name="connsiteX37" fmla="*/ 2345635 w 4345388"/>
                <a:gd name="connsiteY37" fmla="*/ 356591 h 1812024"/>
                <a:gd name="connsiteX38" fmla="*/ 2361538 w 4345388"/>
                <a:gd name="connsiteY38" fmla="*/ 324786 h 1812024"/>
                <a:gd name="connsiteX39" fmla="*/ 2365514 w 4345388"/>
                <a:gd name="connsiteY39" fmla="*/ 308883 h 1812024"/>
                <a:gd name="connsiteX40" fmla="*/ 2373465 w 4345388"/>
                <a:gd name="connsiteY40" fmla="*/ 289005 h 1812024"/>
                <a:gd name="connsiteX41" fmla="*/ 2377441 w 4345388"/>
                <a:gd name="connsiteY41" fmla="*/ 277078 h 1812024"/>
                <a:gd name="connsiteX42" fmla="*/ 2381416 w 4345388"/>
                <a:gd name="connsiteY42" fmla="*/ 487788 h 1812024"/>
                <a:gd name="connsiteX43" fmla="*/ 2385392 w 4345388"/>
                <a:gd name="connsiteY43" fmla="*/ 507666 h 1812024"/>
                <a:gd name="connsiteX44" fmla="*/ 2393343 w 4345388"/>
                <a:gd name="connsiteY44" fmla="*/ 519593 h 1812024"/>
                <a:gd name="connsiteX45" fmla="*/ 2413221 w 4345388"/>
                <a:gd name="connsiteY45" fmla="*/ 555374 h 1812024"/>
                <a:gd name="connsiteX46" fmla="*/ 2449002 w 4345388"/>
                <a:gd name="connsiteY46" fmla="*/ 543447 h 1812024"/>
                <a:gd name="connsiteX47" fmla="*/ 2468881 w 4345388"/>
                <a:gd name="connsiteY47" fmla="*/ 523568 h 1812024"/>
                <a:gd name="connsiteX48" fmla="*/ 2500686 w 4345388"/>
                <a:gd name="connsiteY48" fmla="*/ 483812 h 1812024"/>
                <a:gd name="connsiteX49" fmla="*/ 2512613 w 4345388"/>
                <a:gd name="connsiteY49" fmla="*/ 471885 h 1812024"/>
                <a:gd name="connsiteX50" fmla="*/ 2524540 w 4345388"/>
                <a:gd name="connsiteY50" fmla="*/ 479836 h 1812024"/>
                <a:gd name="connsiteX51" fmla="*/ 2532491 w 4345388"/>
                <a:gd name="connsiteY51" fmla="*/ 503690 h 1812024"/>
                <a:gd name="connsiteX52" fmla="*/ 2540442 w 4345388"/>
                <a:gd name="connsiteY52" fmla="*/ 523568 h 1812024"/>
                <a:gd name="connsiteX53" fmla="*/ 2544418 w 4345388"/>
                <a:gd name="connsiteY53" fmla="*/ 543447 h 1812024"/>
                <a:gd name="connsiteX54" fmla="*/ 2552369 w 4345388"/>
                <a:gd name="connsiteY54" fmla="*/ 559349 h 1812024"/>
                <a:gd name="connsiteX55" fmla="*/ 2560321 w 4345388"/>
                <a:gd name="connsiteY55" fmla="*/ 579228 h 1812024"/>
                <a:gd name="connsiteX56" fmla="*/ 2564296 w 4345388"/>
                <a:gd name="connsiteY56" fmla="*/ 595130 h 1812024"/>
                <a:gd name="connsiteX57" fmla="*/ 2576223 w 4345388"/>
                <a:gd name="connsiteY57" fmla="*/ 611033 h 1812024"/>
                <a:gd name="connsiteX58" fmla="*/ 2592126 w 4345388"/>
                <a:gd name="connsiteY58" fmla="*/ 634887 h 1812024"/>
                <a:gd name="connsiteX59" fmla="*/ 2604053 w 4345388"/>
                <a:gd name="connsiteY59" fmla="*/ 654765 h 1812024"/>
                <a:gd name="connsiteX60" fmla="*/ 2623931 w 4345388"/>
                <a:gd name="connsiteY60" fmla="*/ 646814 h 1812024"/>
                <a:gd name="connsiteX61" fmla="*/ 2643809 w 4345388"/>
                <a:gd name="connsiteY61" fmla="*/ 618984 h 1812024"/>
                <a:gd name="connsiteX62" fmla="*/ 2663687 w 4345388"/>
                <a:gd name="connsiteY62" fmla="*/ 583203 h 1812024"/>
                <a:gd name="connsiteX63" fmla="*/ 2679590 w 4345388"/>
                <a:gd name="connsiteY63" fmla="*/ 547422 h 1812024"/>
                <a:gd name="connsiteX64" fmla="*/ 2683566 w 4345388"/>
                <a:gd name="connsiteY64" fmla="*/ 535495 h 1812024"/>
                <a:gd name="connsiteX65" fmla="*/ 2691517 w 4345388"/>
                <a:gd name="connsiteY65" fmla="*/ 523568 h 1812024"/>
                <a:gd name="connsiteX66" fmla="*/ 2703444 w 4345388"/>
                <a:gd name="connsiteY66" fmla="*/ 491763 h 1812024"/>
                <a:gd name="connsiteX67" fmla="*/ 2711395 w 4345388"/>
                <a:gd name="connsiteY67" fmla="*/ 475861 h 1812024"/>
                <a:gd name="connsiteX68" fmla="*/ 2735249 w 4345388"/>
                <a:gd name="connsiteY68" fmla="*/ 527544 h 1812024"/>
                <a:gd name="connsiteX69" fmla="*/ 2755127 w 4345388"/>
                <a:gd name="connsiteY69" fmla="*/ 571276 h 1812024"/>
                <a:gd name="connsiteX70" fmla="*/ 2771030 w 4345388"/>
                <a:gd name="connsiteY70" fmla="*/ 622960 h 1812024"/>
                <a:gd name="connsiteX71" fmla="*/ 2775006 w 4345388"/>
                <a:gd name="connsiteY71" fmla="*/ 638862 h 1812024"/>
                <a:gd name="connsiteX72" fmla="*/ 2782957 w 4345388"/>
                <a:gd name="connsiteY72" fmla="*/ 654765 h 1812024"/>
                <a:gd name="connsiteX73" fmla="*/ 2802835 w 4345388"/>
                <a:gd name="connsiteY73" fmla="*/ 690546 h 1812024"/>
                <a:gd name="connsiteX74" fmla="*/ 2818738 w 4345388"/>
                <a:gd name="connsiteY74" fmla="*/ 706448 h 1812024"/>
                <a:gd name="connsiteX75" fmla="*/ 2830665 w 4345388"/>
                <a:gd name="connsiteY75" fmla="*/ 730302 h 1812024"/>
                <a:gd name="connsiteX76" fmla="*/ 2834641 w 4345388"/>
                <a:gd name="connsiteY76" fmla="*/ 746205 h 1812024"/>
                <a:gd name="connsiteX77" fmla="*/ 2846567 w 4345388"/>
                <a:gd name="connsiteY77" fmla="*/ 762108 h 1812024"/>
                <a:gd name="connsiteX78" fmla="*/ 2862470 w 4345388"/>
                <a:gd name="connsiteY78" fmla="*/ 809815 h 1812024"/>
                <a:gd name="connsiteX79" fmla="*/ 2866446 w 4345388"/>
                <a:gd name="connsiteY79" fmla="*/ 825718 h 1812024"/>
                <a:gd name="connsiteX80" fmla="*/ 2882348 w 4345388"/>
                <a:gd name="connsiteY80" fmla="*/ 861499 h 1812024"/>
                <a:gd name="connsiteX81" fmla="*/ 2886324 w 4345388"/>
                <a:gd name="connsiteY81" fmla="*/ 877402 h 1812024"/>
                <a:gd name="connsiteX82" fmla="*/ 2898251 w 4345388"/>
                <a:gd name="connsiteY82" fmla="*/ 901255 h 1812024"/>
                <a:gd name="connsiteX83" fmla="*/ 2910178 w 4345388"/>
                <a:gd name="connsiteY83" fmla="*/ 893304 h 1812024"/>
                <a:gd name="connsiteX84" fmla="*/ 2949934 w 4345388"/>
                <a:gd name="connsiteY84" fmla="*/ 817767 h 1812024"/>
                <a:gd name="connsiteX85" fmla="*/ 2957886 w 4345388"/>
                <a:gd name="connsiteY85" fmla="*/ 770059 h 1812024"/>
                <a:gd name="connsiteX86" fmla="*/ 2977764 w 4345388"/>
                <a:gd name="connsiteY86" fmla="*/ 730302 h 1812024"/>
                <a:gd name="connsiteX87" fmla="*/ 2981740 w 4345388"/>
                <a:gd name="connsiteY87" fmla="*/ 686570 h 1812024"/>
                <a:gd name="connsiteX88" fmla="*/ 3005594 w 4345388"/>
                <a:gd name="connsiteY88" fmla="*/ 642838 h 1812024"/>
                <a:gd name="connsiteX89" fmla="*/ 3025472 w 4345388"/>
                <a:gd name="connsiteY89" fmla="*/ 567301 h 1812024"/>
                <a:gd name="connsiteX90" fmla="*/ 3041374 w 4345388"/>
                <a:gd name="connsiteY90" fmla="*/ 487788 h 1812024"/>
                <a:gd name="connsiteX91" fmla="*/ 3049326 w 4345388"/>
                <a:gd name="connsiteY91" fmla="*/ 471885 h 1812024"/>
                <a:gd name="connsiteX92" fmla="*/ 3061253 w 4345388"/>
                <a:gd name="connsiteY92" fmla="*/ 432128 h 1812024"/>
                <a:gd name="connsiteX93" fmla="*/ 3085107 w 4345388"/>
                <a:gd name="connsiteY93" fmla="*/ 376469 h 1812024"/>
                <a:gd name="connsiteX94" fmla="*/ 3101009 w 4345388"/>
                <a:gd name="connsiteY94" fmla="*/ 416226 h 1812024"/>
                <a:gd name="connsiteX95" fmla="*/ 3104985 w 4345388"/>
                <a:gd name="connsiteY95" fmla="*/ 440080 h 1812024"/>
                <a:gd name="connsiteX96" fmla="*/ 3116912 w 4345388"/>
                <a:gd name="connsiteY96" fmla="*/ 495739 h 1812024"/>
                <a:gd name="connsiteX97" fmla="*/ 3136790 w 4345388"/>
                <a:gd name="connsiteY97" fmla="*/ 555374 h 1812024"/>
                <a:gd name="connsiteX98" fmla="*/ 3180522 w 4345388"/>
                <a:gd name="connsiteY98" fmla="*/ 718375 h 1812024"/>
                <a:gd name="connsiteX99" fmla="*/ 3196425 w 4345388"/>
                <a:gd name="connsiteY99" fmla="*/ 770059 h 1812024"/>
                <a:gd name="connsiteX100" fmla="*/ 3220279 w 4345388"/>
                <a:gd name="connsiteY100" fmla="*/ 873426 h 1812024"/>
                <a:gd name="connsiteX101" fmla="*/ 3248108 w 4345388"/>
                <a:gd name="connsiteY101" fmla="*/ 964866 h 1812024"/>
                <a:gd name="connsiteX102" fmla="*/ 3252084 w 4345388"/>
                <a:gd name="connsiteY102" fmla="*/ 992695 h 1812024"/>
                <a:gd name="connsiteX103" fmla="*/ 3267987 w 4345388"/>
                <a:gd name="connsiteY103" fmla="*/ 1032452 h 1812024"/>
                <a:gd name="connsiteX104" fmla="*/ 3271962 w 4345388"/>
                <a:gd name="connsiteY104" fmla="*/ 1044379 h 1812024"/>
                <a:gd name="connsiteX105" fmla="*/ 3283889 w 4345388"/>
                <a:gd name="connsiteY105" fmla="*/ 1048355 h 1812024"/>
                <a:gd name="connsiteX106" fmla="*/ 3291841 w 4345388"/>
                <a:gd name="connsiteY106" fmla="*/ 1040403 h 1812024"/>
                <a:gd name="connsiteX107" fmla="*/ 3307743 w 4345388"/>
                <a:gd name="connsiteY107" fmla="*/ 1008598 h 1812024"/>
                <a:gd name="connsiteX108" fmla="*/ 3315694 w 4345388"/>
                <a:gd name="connsiteY108" fmla="*/ 984744 h 1812024"/>
                <a:gd name="connsiteX109" fmla="*/ 3335573 w 4345388"/>
                <a:gd name="connsiteY109" fmla="*/ 1016549 h 1812024"/>
                <a:gd name="connsiteX110" fmla="*/ 3367378 w 4345388"/>
                <a:gd name="connsiteY110" fmla="*/ 1088111 h 1812024"/>
                <a:gd name="connsiteX111" fmla="*/ 3399183 w 4345388"/>
                <a:gd name="connsiteY111" fmla="*/ 1143770 h 1812024"/>
                <a:gd name="connsiteX112" fmla="*/ 3415086 w 4345388"/>
                <a:gd name="connsiteY112" fmla="*/ 1139795 h 1812024"/>
                <a:gd name="connsiteX113" fmla="*/ 3430988 w 4345388"/>
                <a:gd name="connsiteY113" fmla="*/ 1111965 h 1812024"/>
                <a:gd name="connsiteX114" fmla="*/ 3454842 w 4345388"/>
                <a:gd name="connsiteY114" fmla="*/ 1060282 h 1812024"/>
                <a:gd name="connsiteX115" fmla="*/ 3478696 w 4345388"/>
                <a:gd name="connsiteY115" fmla="*/ 1008598 h 1812024"/>
                <a:gd name="connsiteX116" fmla="*/ 3490623 w 4345388"/>
                <a:gd name="connsiteY116" fmla="*/ 1004622 h 1812024"/>
                <a:gd name="connsiteX117" fmla="*/ 3522428 w 4345388"/>
                <a:gd name="connsiteY117" fmla="*/ 1048355 h 1812024"/>
                <a:gd name="connsiteX118" fmla="*/ 3538331 w 4345388"/>
                <a:gd name="connsiteY118" fmla="*/ 1068233 h 1812024"/>
                <a:gd name="connsiteX119" fmla="*/ 3582063 w 4345388"/>
                <a:gd name="connsiteY119" fmla="*/ 1151722 h 1812024"/>
                <a:gd name="connsiteX120" fmla="*/ 3609893 w 4345388"/>
                <a:gd name="connsiteY120" fmla="*/ 1203405 h 1812024"/>
                <a:gd name="connsiteX121" fmla="*/ 3629771 w 4345388"/>
                <a:gd name="connsiteY121" fmla="*/ 1251113 h 1812024"/>
                <a:gd name="connsiteX122" fmla="*/ 3641698 w 4345388"/>
                <a:gd name="connsiteY122" fmla="*/ 1267015 h 1812024"/>
                <a:gd name="connsiteX123" fmla="*/ 3653625 w 4345388"/>
                <a:gd name="connsiteY123" fmla="*/ 1294845 h 1812024"/>
                <a:gd name="connsiteX124" fmla="*/ 3665552 w 4345388"/>
                <a:gd name="connsiteY124" fmla="*/ 1282918 h 1812024"/>
                <a:gd name="connsiteX125" fmla="*/ 3721211 w 4345388"/>
                <a:gd name="connsiteY125" fmla="*/ 1111965 h 1812024"/>
                <a:gd name="connsiteX126" fmla="*/ 3768919 w 4345388"/>
                <a:gd name="connsiteY126" fmla="*/ 948963 h 1812024"/>
                <a:gd name="connsiteX127" fmla="*/ 3776870 w 4345388"/>
                <a:gd name="connsiteY127" fmla="*/ 897280 h 1812024"/>
                <a:gd name="connsiteX128" fmla="*/ 3792773 w 4345388"/>
                <a:gd name="connsiteY128" fmla="*/ 861499 h 1812024"/>
                <a:gd name="connsiteX129" fmla="*/ 3800724 w 4345388"/>
                <a:gd name="connsiteY129" fmla="*/ 837645 h 1812024"/>
                <a:gd name="connsiteX130" fmla="*/ 3808675 w 4345388"/>
                <a:gd name="connsiteY130" fmla="*/ 801864 h 1812024"/>
                <a:gd name="connsiteX131" fmla="*/ 3824578 w 4345388"/>
                <a:gd name="connsiteY131" fmla="*/ 778010 h 1812024"/>
                <a:gd name="connsiteX132" fmla="*/ 3828554 w 4345388"/>
                <a:gd name="connsiteY132" fmla="*/ 789937 h 1812024"/>
                <a:gd name="connsiteX133" fmla="*/ 3836505 w 4345388"/>
                <a:gd name="connsiteY133" fmla="*/ 801864 h 1812024"/>
                <a:gd name="connsiteX134" fmla="*/ 3840481 w 4345388"/>
                <a:gd name="connsiteY134" fmla="*/ 829694 h 1812024"/>
                <a:gd name="connsiteX135" fmla="*/ 3884213 w 4345388"/>
                <a:gd name="connsiteY135" fmla="*/ 992695 h 1812024"/>
                <a:gd name="connsiteX136" fmla="*/ 3896140 w 4345388"/>
                <a:gd name="connsiteY136" fmla="*/ 1024501 h 1812024"/>
                <a:gd name="connsiteX137" fmla="*/ 3904091 w 4345388"/>
                <a:gd name="connsiteY137" fmla="*/ 1064257 h 1812024"/>
                <a:gd name="connsiteX138" fmla="*/ 3916018 w 4345388"/>
                <a:gd name="connsiteY138" fmla="*/ 1115941 h 1812024"/>
                <a:gd name="connsiteX139" fmla="*/ 3947823 w 4345388"/>
                <a:gd name="connsiteY139" fmla="*/ 1219308 h 1812024"/>
                <a:gd name="connsiteX140" fmla="*/ 3959750 w 4345388"/>
                <a:gd name="connsiteY140" fmla="*/ 1239186 h 1812024"/>
                <a:gd name="connsiteX141" fmla="*/ 3971677 w 4345388"/>
                <a:gd name="connsiteY141" fmla="*/ 1286894 h 1812024"/>
                <a:gd name="connsiteX142" fmla="*/ 3995531 w 4345388"/>
                <a:gd name="connsiteY142" fmla="*/ 1394236 h 1812024"/>
                <a:gd name="connsiteX143" fmla="*/ 4023361 w 4345388"/>
                <a:gd name="connsiteY143" fmla="*/ 1430017 h 1812024"/>
                <a:gd name="connsiteX144" fmla="*/ 4031312 w 4345388"/>
                <a:gd name="connsiteY144" fmla="*/ 1441944 h 1812024"/>
                <a:gd name="connsiteX145" fmla="*/ 4043239 w 4345388"/>
                <a:gd name="connsiteY145" fmla="*/ 1465798 h 1812024"/>
                <a:gd name="connsiteX146" fmla="*/ 4055166 w 4345388"/>
                <a:gd name="connsiteY146" fmla="*/ 1469774 h 1812024"/>
                <a:gd name="connsiteX147" fmla="*/ 4082995 w 4345388"/>
                <a:gd name="connsiteY147" fmla="*/ 1477725 h 1812024"/>
                <a:gd name="connsiteX148" fmla="*/ 4114801 w 4345388"/>
                <a:gd name="connsiteY148" fmla="*/ 1481701 h 1812024"/>
                <a:gd name="connsiteX149" fmla="*/ 4130703 w 4345388"/>
                <a:gd name="connsiteY149" fmla="*/ 1485676 h 1812024"/>
                <a:gd name="connsiteX150" fmla="*/ 4154557 w 4345388"/>
                <a:gd name="connsiteY150" fmla="*/ 1477725 h 1812024"/>
                <a:gd name="connsiteX151" fmla="*/ 4166484 w 4345388"/>
                <a:gd name="connsiteY151" fmla="*/ 1465798 h 1812024"/>
                <a:gd name="connsiteX152" fmla="*/ 4198289 w 4345388"/>
                <a:gd name="connsiteY152" fmla="*/ 1414115 h 1812024"/>
                <a:gd name="connsiteX153" fmla="*/ 4234070 w 4345388"/>
                <a:gd name="connsiteY153" fmla="*/ 1418090 h 1812024"/>
                <a:gd name="connsiteX154" fmla="*/ 4257924 w 4345388"/>
                <a:gd name="connsiteY154" fmla="*/ 1437968 h 1812024"/>
                <a:gd name="connsiteX155" fmla="*/ 4273827 w 4345388"/>
                <a:gd name="connsiteY155" fmla="*/ 1449895 h 1812024"/>
                <a:gd name="connsiteX156" fmla="*/ 4313583 w 4345388"/>
                <a:gd name="connsiteY156" fmla="*/ 1485676 h 1812024"/>
                <a:gd name="connsiteX157" fmla="*/ 4325510 w 4345388"/>
                <a:gd name="connsiteY157" fmla="*/ 1505555 h 1812024"/>
                <a:gd name="connsiteX158" fmla="*/ 4337437 w 4345388"/>
                <a:gd name="connsiteY158" fmla="*/ 1533384 h 1812024"/>
                <a:gd name="connsiteX159" fmla="*/ 4345388 w 4345388"/>
                <a:gd name="connsiteY15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047 w 4345388"/>
                <a:gd name="connsiteY24" fmla="*/ 253224 h 1812024"/>
                <a:gd name="connsiteX25" fmla="*/ 2134926 w 4345388"/>
                <a:gd name="connsiteY25" fmla="*/ 316835 h 1812024"/>
                <a:gd name="connsiteX26" fmla="*/ 2138901 w 4345388"/>
                <a:gd name="connsiteY26" fmla="*/ 328762 h 1812024"/>
                <a:gd name="connsiteX27" fmla="*/ 2142877 w 4345388"/>
                <a:gd name="connsiteY27" fmla="*/ 352615 h 1812024"/>
                <a:gd name="connsiteX28" fmla="*/ 2146853 w 4345388"/>
                <a:gd name="connsiteY28" fmla="*/ 384421 h 1812024"/>
                <a:gd name="connsiteX29" fmla="*/ 2158780 w 4345388"/>
                <a:gd name="connsiteY29" fmla="*/ 420202 h 1812024"/>
                <a:gd name="connsiteX30" fmla="*/ 2170707 w 4345388"/>
                <a:gd name="connsiteY30" fmla="*/ 444055 h 1812024"/>
                <a:gd name="connsiteX31" fmla="*/ 2182634 w 4345388"/>
                <a:gd name="connsiteY31" fmla="*/ 448031 h 1812024"/>
                <a:gd name="connsiteX32" fmla="*/ 2274074 w 4345388"/>
                <a:gd name="connsiteY32" fmla="*/ 444055 h 1812024"/>
                <a:gd name="connsiteX33" fmla="*/ 2289976 w 4345388"/>
                <a:gd name="connsiteY33" fmla="*/ 432128 h 1812024"/>
                <a:gd name="connsiteX34" fmla="*/ 2313830 w 4345388"/>
                <a:gd name="connsiteY34" fmla="*/ 412250 h 1812024"/>
                <a:gd name="connsiteX35" fmla="*/ 2337684 w 4345388"/>
                <a:gd name="connsiteY35" fmla="*/ 380445 h 1812024"/>
                <a:gd name="connsiteX36" fmla="*/ 2345635 w 4345388"/>
                <a:gd name="connsiteY36" fmla="*/ 356591 h 1812024"/>
                <a:gd name="connsiteX37" fmla="*/ 2361538 w 4345388"/>
                <a:gd name="connsiteY37" fmla="*/ 324786 h 1812024"/>
                <a:gd name="connsiteX38" fmla="*/ 2365514 w 4345388"/>
                <a:gd name="connsiteY38" fmla="*/ 308883 h 1812024"/>
                <a:gd name="connsiteX39" fmla="*/ 2373465 w 4345388"/>
                <a:gd name="connsiteY39" fmla="*/ 289005 h 1812024"/>
                <a:gd name="connsiteX40" fmla="*/ 2377441 w 4345388"/>
                <a:gd name="connsiteY40" fmla="*/ 277078 h 1812024"/>
                <a:gd name="connsiteX41" fmla="*/ 2381416 w 4345388"/>
                <a:gd name="connsiteY41" fmla="*/ 487788 h 1812024"/>
                <a:gd name="connsiteX42" fmla="*/ 2385392 w 4345388"/>
                <a:gd name="connsiteY42" fmla="*/ 507666 h 1812024"/>
                <a:gd name="connsiteX43" fmla="*/ 2393343 w 4345388"/>
                <a:gd name="connsiteY43" fmla="*/ 519593 h 1812024"/>
                <a:gd name="connsiteX44" fmla="*/ 2413221 w 4345388"/>
                <a:gd name="connsiteY44" fmla="*/ 555374 h 1812024"/>
                <a:gd name="connsiteX45" fmla="*/ 2449002 w 4345388"/>
                <a:gd name="connsiteY45" fmla="*/ 543447 h 1812024"/>
                <a:gd name="connsiteX46" fmla="*/ 2468881 w 4345388"/>
                <a:gd name="connsiteY46" fmla="*/ 523568 h 1812024"/>
                <a:gd name="connsiteX47" fmla="*/ 2500686 w 4345388"/>
                <a:gd name="connsiteY47" fmla="*/ 483812 h 1812024"/>
                <a:gd name="connsiteX48" fmla="*/ 2512613 w 4345388"/>
                <a:gd name="connsiteY48" fmla="*/ 471885 h 1812024"/>
                <a:gd name="connsiteX49" fmla="*/ 2524540 w 4345388"/>
                <a:gd name="connsiteY49" fmla="*/ 479836 h 1812024"/>
                <a:gd name="connsiteX50" fmla="*/ 2532491 w 4345388"/>
                <a:gd name="connsiteY50" fmla="*/ 503690 h 1812024"/>
                <a:gd name="connsiteX51" fmla="*/ 2540442 w 4345388"/>
                <a:gd name="connsiteY51" fmla="*/ 523568 h 1812024"/>
                <a:gd name="connsiteX52" fmla="*/ 2544418 w 4345388"/>
                <a:gd name="connsiteY52" fmla="*/ 543447 h 1812024"/>
                <a:gd name="connsiteX53" fmla="*/ 2552369 w 4345388"/>
                <a:gd name="connsiteY53" fmla="*/ 559349 h 1812024"/>
                <a:gd name="connsiteX54" fmla="*/ 2560321 w 4345388"/>
                <a:gd name="connsiteY54" fmla="*/ 579228 h 1812024"/>
                <a:gd name="connsiteX55" fmla="*/ 2564296 w 4345388"/>
                <a:gd name="connsiteY55" fmla="*/ 595130 h 1812024"/>
                <a:gd name="connsiteX56" fmla="*/ 2576223 w 4345388"/>
                <a:gd name="connsiteY56" fmla="*/ 611033 h 1812024"/>
                <a:gd name="connsiteX57" fmla="*/ 2592126 w 4345388"/>
                <a:gd name="connsiteY57" fmla="*/ 634887 h 1812024"/>
                <a:gd name="connsiteX58" fmla="*/ 2604053 w 4345388"/>
                <a:gd name="connsiteY58" fmla="*/ 654765 h 1812024"/>
                <a:gd name="connsiteX59" fmla="*/ 2623931 w 4345388"/>
                <a:gd name="connsiteY59" fmla="*/ 646814 h 1812024"/>
                <a:gd name="connsiteX60" fmla="*/ 2643809 w 4345388"/>
                <a:gd name="connsiteY60" fmla="*/ 618984 h 1812024"/>
                <a:gd name="connsiteX61" fmla="*/ 2663687 w 4345388"/>
                <a:gd name="connsiteY61" fmla="*/ 583203 h 1812024"/>
                <a:gd name="connsiteX62" fmla="*/ 2679590 w 4345388"/>
                <a:gd name="connsiteY62" fmla="*/ 547422 h 1812024"/>
                <a:gd name="connsiteX63" fmla="*/ 2683566 w 4345388"/>
                <a:gd name="connsiteY63" fmla="*/ 535495 h 1812024"/>
                <a:gd name="connsiteX64" fmla="*/ 2691517 w 4345388"/>
                <a:gd name="connsiteY64" fmla="*/ 523568 h 1812024"/>
                <a:gd name="connsiteX65" fmla="*/ 2703444 w 4345388"/>
                <a:gd name="connsiteY65" fmla="*/ 491763 h 1812024"/>
                <a:gd name="connsiteX66" fmla="*/ 2711395 w 4345388"/>
                <a:gd name="connsiteY66" fmla="*/ 475861 h 1812024"/>
                <a:gd name="connsiteX67" fmla="*/ 2735249 w 4345388"/>
                <a:gd name="connsiteY67" fmla="*/ 527544 h 1812024"/>
                <a:gd name="connsiteX68" fmla="*/ 2755127 w 4345388"/>
                <a:gd name="connsiteY68" fmla="*/ 571276 h 1812024"/>
                <a:gd name="connsiteX69" fmla="*/ 2771030 w 4345388"/>
                <a:gd name="connsiteY69" fmla="*/ 622960 h 1812024"/>
                <a:gd name="connsiteX70" fmla="*/ 2775006 w 4345388"/>
                <a:gd name="connsiteY70" fmla="*/ 638862 h 1812024"/>
                <a:gd name="connsiteX71" fmla="*/ 2782957 w 4345388"/>
                <a:gd name="connsiteY71" fmla="*/ 654765 h 1812024"/>
                <a:gd name="connsiteX72" fmla="*/ 2802835 w 4345388"/>
                <a:gd name="connsiteY72" fmla="*/ 690546 h 1812024"/>
                <a:gd name="connsiteX73" fmla="*/ 2818738 w 4345388"/>
                <a:gd name="connsiteY73" fmla="*/ 706448 h 1812024"/>
                <a:gd name="connsiteX74" fmla="*/ 2830665 w 4345388"/>
                <a:gd name="connsiteY74" fmla="*/ 730302 h 1812024"/>
                <a:gd name="connsiteX75" fmla="*/ 2834641 w 4345388"/>
                <a:gd name="connsiteY75" fmla="*/ 746205 h 1812024"/>
                <a:gd name="connsiteX76" fmla="*/ 2846567 w 4345388"/>
                <a:gd name="connsiteY76" fmla="*/ 762108 h 1812024"/>
                <a:gd name="connsiteX77" fmla="*/ 2862470 w 4345388"/>
                <a:gd name="connsiteY77" fmla="*/ 809815 h 1812024"/>
                <a:gd name="connsiteX78" fmla="*/ 2866446 w 4345388"/>
                <a:gd name="connsiteY78" fmla="*/ 825718 h 1812024"/>
                <a:gd name="connsiteX79" fmla="*/ 2882348 w 4345388"/>
                <a:gd name="connsiteY79" fmla="*/ 861499 h 1812024"/>
                <a:gd name="connsiteX80" fmla="*/ 2886324 w 4345388"/>
                <a:gd name="connsiteY80" fmla="*/ 877402 h 1812024"/>
                <a:gd name="connsiteX81" fmla="*/ 2898251 w 4345388"/>
                <a:gd name="connsiteY81" fmla="*/ 901255 h 1812024"/>
                <a:gd name="connsiteX82" fmla="*/ 2910178 w 4345388"/>
                <a:gd name="connsiteY82" fmla="*/ 893304 h 1812024"/>
                <a:gd name="connsiteX83" fmla="*/ 2949934 w 4345388"/>
                <a:gd name="connsiteY83" fmla="*/ 817767 h 1812024"/>
                <a:gd name="connsiteX84" fmla="*/ 2957886 w 4345388"/>
                <a:gd name="connsiteY84" fmla="*/ 770059 h 1812024"/>
                <a:gd name="connsiteX85" fmla="*/ 2977764 w 4345388"/>
                <a:gd name="connsiteY85" fmla="*/ 730302 h 1812024"/>
                <a:gd name="connsiteX86" fmla="*/ 2981740 w 4345388"/>
                <a:gd name="connsiteY86" fmla="*/ 686570 h 1812024"/>
                <a:gd name="connsiteX87" fmla="*/ 3005594 w 4345388"/>
                <a:gd name="connsiteY87" fmla="*/ 642838 h 1812024"/>
                <a:gd name="connsiteX88" fmla="*/ 3025472 w 4345388"/>
                <a:gd name="connsiteY88" fmla="*/ 567301 h 1812024"/>
                <a:gd name="connsiteX89" fmla="*/ 3041374 w 4345388"/>
                <a:gd name="connsiteY89" fmla="*/ 487788 h 1812024"/>
                <a:gd name="connsiteX90" fmla="*/ 3049326 w 4345388"/>
                <a:gd name="connsiteY90" fmla="*/ 471885 h 1812024"/>
                <a:gd name="connsiteX91" fmla="*/ 3061253 w 4345388"/>
                <a:gd name="connsiteY91" fmla="*/ 432128 h 1812024"/>
                <a:gd name="connsiteX92" fmla="*/ 3085107 w 4345388"/>
                <a:gd name="connsiteY92" fmla="*/ 376469 h 1812024"/>
                <a:gd name="connsiteX93" fmla="*/ 3101009 w 4345388"/>
                <a:gd name="connsiteY93" fmla="*/ 416226 h 1812024"/>
                <a:gd name="connsiteX94" fmla="*/ 3104985 w 4345388"/>
                <a:gd name="connsiteY94" fmla="*/ 440080 h 1812024"/>
                <a:gd name="connsiteX95" fmla="*/ 3116912 w 4345388"/>
                <a:gd name="connsiteY95" fmla="*/ 495739 h 1812024"/>
                <a:gd name="connsiteX96" fmla="*/ 3136790 w 4345388"/>
                <a:gd name="connsiteY96" fmla="*/ 555374 h 1812024"/>
                <a:gd name="connsiteX97" fmla="*/ 3180522 w 4345388"/>
                <a:gd name="connsiteY97" fmla="*/ 718375 h 1812024"/>
                <a:gd name="connsiteX98" fmla="*/ 3196425 w 4345388"/>
                <a:gd name="connsiteY98" fmla="*/ 770059 h 1812024"/>
                <a:gd name="connsiteX99" fmla="*/ 3220279 w 4345388"/>
                <a:gd name="connsiteY99" fmla="*/ 873426 h 1812024"/>
                <a:gd name="connsiteX100" fmla="*/ 3248108 w 4345388"/>
                <a:gd name="connsiteY100" fmla="*/ 964866 h 1812024"/>
                <a:gd name="connsiteX101" fmla="*/ 3252084 w 4345388"/>
                <a:gd name="connsiteY101" fmla="*/ 992695 h 1812024"/>
                <a:gd name="connsiteX102" fmla="*/ 3267987 w 4345388"/>
                <a:gd name="connsiteY102" fmla="*/ 1032452 h 1812024"/>
                <a:gd name="connsiteX103" fmla="*/ 3271962 w 4345388"/>
                <a:gd name="connsiteY103" fmla="*/ 1044379 h 1812024"/>
                <a:gd name="connsiteX104" fmla="*/ 3283889 w 4345388"/>
                <a:gd name="connsiteY104" fmla="*/ 1048355 h 1812024"/>
                <a:gd name="connsiteX105" fmla="*/ 3291841 w 4345388"/>
                <a:gd name="connsiteY105" fmla="*/ 1040403 h 1812024"/>
                <a:gd name="connsiteX106" fmla="*/ 3307743 w 4345388"/>
                <a:gd name="connsiteY106" fmla="*/ 1008598 h 1812024"/>
                <a:gd name="connsiteX107" fmla="*/ 3315694 w 4345388"/>
                <a:gd name="connsiteY107" fmla="*/ 984744 h 1812024"/>
                <a:gd name="connsiteX108" fmla="*/ 3335573 w 4345388"/>
                <a:gd name="connsiteY108" fmla="*/ 1016549 h 1812024"/>
                <a:gd name="connsiteX109" fmla="*/ 3367378 w 4345388"/>
                <a:gd name="connsiteY109" fmla="*/ 1088111 h 1812024"/>
                <a:gd name="connsiteX110" fmla="*/ 3399183 w 4345388"/>
                <a:gd name="connsiteY110" fmla="*/ 1143770 h 1812024"/>
                <a:gd name="connsiteX111" fmla="*/ 3415086 w 4345388"/>
                <a:gd name="connsiteY111" fmla="*/ 1139795 h 1812024"/>
                <a:gd name="connsiteX112" fmla="*/ 3430988 w 4345388"/>
                <a:gd name="connsiteY112" fmla="*/ 1111965 h 1812024"/>
                <a:gd name="connsiteX113" fmla="*/ 3454842 w 4345388"/>
                <a:gd name="connsiteY113" fmla="*/ 1060282 h 1812024"/>
                <a:gd name="connsiteX114" fmla="*/ 3478696 w 4345388"/>
                <a:gd name="connsiteY114" fmla="*/ 1008598 h 1812024"/>
                <a:gd name="connsiteX115" fmla="*/ 3490623 w 4345388"/>
                <a:gd name="connsiteY115" fmla="*/ 1004622 h 1812024"/>
                <a:gd name="connsiteX116" fmla="*/ 3522428 w 4345388"/>
                <a:gd name="connsiteY116" fmla="*/ 1048355 h 1812024"/>
                <a:gd name="connsiteX117" fmla="*/ 3538331 w 4345388"/>
                <a:gd name="connsiteY117" fmla="*/ 1068233 h 1812024"/>
                <a:gd name="connsiteX118" fmla="*/ 3582063 w 4345388"/>
                <a:gd name="connsiteY118" fmla="*/ 1151722 h 1812024"/>
                <a:gd name="connsiteX119" fmla="*/ 3609893 w 4345388"/>
                <a:gd name="connsiteY119" fmla="*/ 1203405 h 1812024"/>
                <a:gd name="connsiteX120" fmla="*/ 3629771 w 4345388"/>
                <a:gd name="connsiteY120" fmla="*/ 1251113 h 1812024"/>
                <a:gd name="connsiteX121" fmla="*/ 3641698 w 4345388"/>
                <a:gd name="connsiteY121" fmla="*/ 1267015 h 1812024"/>
                <a:gd name="connsiteX122" fmla="*/ 3653625 w 4345388"/>
                <a:gd name="connsiteY122" fmla="*/ 1294845 h 1812024"/>
                <a:gd name="connsiteX123" fmla="*/ 3665552 w 4345388"/>
                <a:gd name="connsiteY123" fmla="*/ 1282918 h 1812024"/>
                <a:gd name="connsiteX124" fmla="*/ 3721211 w 4345388"/>
                <a:gd name="connsiteY124" fmla="*/ 1111965 h 1812024"/>
                <a:gd name="connsiteX125" fmla="*/ 3768919 w 4345388"/>
                <a:gd name="connsiteY125" fmla="*/ 948963 h 1812024"/>
                <a:gd name="connsiteX126" fmla="*/ 3776870 w 4345388"/>
                <a:gd name="connsiteY126" fmla="*/ 897280 h 1812024"/>
                <a:gd name="connsiteX127" fmla="*/ 3792773 w 4345388"/>
                <a:gd name="connsiteY127" fmla="*/ 861499 h 1812024"/>
                <a:gd name="connsiteX128" fmla="*/ 3800724 w 4345388"/>
                <a:gd name="connsiteY128" fmla="*/ 837645 h 1812024"/>
                <a:gd name="connsiteX129" fmla="*/ 3808675 w 4345388"/>
                <a:gd name="connsiteY129" fmla="*/ 801864 h 1812024"/>
                <a:gd name="connsiteX130" fmla="*/ 3824578 w 4345388"/>
                <a:gd name="connsiteY130" fmla="*/ 778010 h 1812024"/>
                <a:gd name="connsiteX131" fmla="*/ 3828554 w 4345388"/>
                <a:gd name="connsiteY131" fmla="*/ 789937 h 1812024"/>
                <a:gd name="connsiteX132" fmla="*/ 3836505 w 4345388"/>
                <a:gd name="connsiteY132" fmla="*/ 801864 h 1812024"/>
                <a:gd name="connsiteX133" fmla="*/ 3840481 w 4345388"/>
                <a:gd name="connsiteY133" fmla="*/ 829694 h 1812024"/>
                <a:gd name="connsiteX134" fmla="*/ 3884213 w 4345388"/>
                <a:gd name="connsiteY134" fmla="*/ 992695 h 1812024"/>
                <a:gd name="connsiteX135" fmla="*/ 3896140 w 4345388"/>
                <a:gd name="connsiteY135" fmla="*/ 1024501 h 1812024"/>
                <a:gd name="connsiteX136" fmla="*/ 3904091 w 4345388"/>
                <a:gd name="connsiteY136" fmla="*/ 1064257 h 1812024"/>
                <a:gd name="connsiteX137" fmla="*/ 3916018 w 4345388"/>
                <a:gd name="connsiteY137" fmla="*/ 1115941 h 1812024"/>
                <a:gd name="connsiteX138" fmla="*/ 3947823 w 4345388"/>
                <a:gd name="connsiteY138" fmla="*/ 1219308 h 1812024"/>
                <a:gd name="connsiteX139" fmla="*/ 3959750 w 4345388"/>
                <a:gd name="connsiteY139" fmla="*/ 1239186 h 1812024"/>
                <a:gd name="connsiteX140" fmla="*/ 3971677 w 4345388"/>
                <a:gd name="connsiteY140" fmla="*/ 1286894 h 1812024"/>
                <a:gd name="connsiteX141" fmla="*/ 3995531 w 4345388"/>
                <a:gd name="connsiteY141" fmla="*/ 1394236 h 1812024"/>
                <a:gd name="connsiteX142" fmla="*/ 4023361 w 4345388"/>
                <a:gd name="connsiteY142" fmla="*/ 1430017 h 1812024"/>
                <a:gd name="connsiteX143" fmla="*/ 4031312 w 4345388"/>
                <a:gd name="connsiteY143" fmla="*/ 1441944 h 1812024"/>
                <a:gd name="connsiteX144" fmla="*/ 4043239 w 4345388"/>
                <a:gd name="connsiteY144" fmla="*/ 1465798 h 1812024"/>
                <a:gd name="connsiteX145" fmla="*/ 4055166 w 4345388"/>
                <a:gd name="connsiteY145" fmla="*/ 1469774 h 1812024"/>
                <a:gd name="connsiteX146" fmla="*/ 4082995 w 4345388"/>
                <a:gd name="connsiteY146" fmla="*/ 1477725 h 1812024"/>
                <a:gd name="connsiteX147" fmla="*/ 4114801 w 4345388"/>
                <a:gd name="connsiteY147" fmla="*/ 1481701 h 1812024"/>
                <a:gd name="connsiteX148" fmla="*/ 4130703 w 4345388"/>
                <a:gd name="connsiteY148" fmla="*/ 1485676 h 1812024"/>
                <a:gd name="connsiteX149" fmla="*/ 4154557 w 4345388"/>
                <a:gd name="connsiteY149" fmla="*/ 1477725 h 1812024"/>
                <a:gd name="connsiteX150" fmla="*/ 4166484 w 4345388"/>
                <a:gd name="connsiteY150" fmla="*/ 1465798 h 1812024"/>
                <a:gd name="connsiteX151" fmla="*/ 4198289 w 4345388"/>
                <a:gd name="connsiteY151" fmla="*/ 1414115 h 1812024"/>
                <a:gd name="connsiteX152" fmla="*/ 4234070 w 4345388"/>
                <a:gd name="connsiteY152" fmla="*/ 1418090 h 1812024"/>
                <a:gd name="connsiteX153" fmla="*/ 4257924 w 4345388"/>
                <a:gd name="connsiteY153" fmla="*/ 1437968 h 1812024"/>
                <a:gd name="connsiteX154" fmla="*/ 4273827 w 4345388"/>
                <a:gd name="connsiteY154" fmla="*/ 1449895 h 1812024"/>
                <a:gd name="connsiteX155" fmla="*/ 4313583 w 4345388"/>
                <a:gd name="connsiteY155" fmla="*/ 1485676 h 1812024"/>
                <a:gd name="connsiteX156" fmla="*/ 4325510 w 4345388"/>
                <a:gd name="connsiteY156" fmla="*/ 1505555 h 1812024"/>
                <a:gd name="connsiteX157" fmla="*/ 4337437 w 4345388"/>
                <a:gd name="connsiteY157" fmla="*/ 1533384 h 1812024"/>
                <a:gd name="connsiteX158" fmla="*/ 4345388 w 4345388"/>
                <a:gd name="connsiteY15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38901 w 4345388"/>
                <a:gd name="connsiteY26" fmla="*/ 328762 h 1812024"/>
                <a:gd name="connsiteX27" fmla="*/ 2142877 w 4345388"/>
                <a:gd name="connsiteY27" fmla="*/ 352615 h 1812024"/>
                <a:gd name="connsiteX28" fmla="*/ 2146853 w 4345388"/>
                <a:gd name="connsiteY28" fmla="*/ 384421 h 1812024"/>
                <a:gd name="connsiteX29" fmla="*/ 2158780 w 4345388"/>
                <a:gd name="connsiteY29" fmla="*/ 420202 h 1812024"/>
                <a:gd name="connsiteX30" fmla="*/ 2170707 w 4345388"/>
                <a:gd name="connsiteY30" fmla="*/ 444055 h 1812024"/>
                <a:gd name="connsiteX31" fmla="*/ 2182634 w 4345388"/>
                <a:gd name="connsiteY31" fmla="*/ 448031 h 1812024"/>
                <a:gd name="connsiteX32" fmla="*/ 2274074 w 4345388"/>
                <a:gd name="connsiteY32" fmla="*/ 444055 h 1812024"/>
                <a:gd name="connsiteX33" fmla="*/ 2289976 w 4345388"/>
                <a:gd name="connsiteY33" fmla="*/ 432128 h 1812024"/>
                <a:gd name="connsiteX34" fmla="*/ 2313830 w 4345388"/>
                <a:gd name="connsiteY34" fmla="*/ 412250 h 1812024"/>
                <a:gd name="connsiteX35" fmla="*/ 2337684 w 4345388"/>
                <a:gd name="connsiteY35" fmla="*/ 380445 h 1812024"/>
                <a:gd name="connsiteX36" fmla="*/ 2345635 w 4345388"/>
                <a:gd name="connsiteY36" fmla="*/ 356591 h 1812024"/>
                <a:gd name="connsiteX37" fmla="*/ 2361538 w 4345388"/>
                <a:gd name="connsiteY37" fmla="*/ 324786 h 1812024"/>
                <a:gd name="connsiteX38" fmla="*/ 2365514 w 4345388"/>
                <a:gd name="connsiteY38" fmla="*/ 308883 h 1812024"/>
                <a:gd name="connsiteX39" fmla="*/ 2373465 w 4345388"/>
                <a:gd name="connsiteY39" fmla="*/ 289005 h 1812024"/>
                <a:gd name="connsiteX40" fmla="*/ 2377441 w 4345388"/>
                <a:gd name="connsiteY40" fmla="*/ 277078 h 1812024"/>
                <a:gd name="connsiteX41" fmla="*/ 2381416 w 4345388"/>
                <a:gd name="connsiteY41" fmla="*/ 487788 h 1812024"/>
                <a:gd name="connsiteX42" fmla="*/ 2385392 w 4345388"/>
                <a:gd name="connsiteY42" fmla="*/ 507666 h 1812024"/>
                <a:gd name="connsiteX43" fmla="*/ 2393343 w 4345388"/>
                <a:gd name="connsiteY43" fmla="*/ 519593 h 1812024"/>
                <a:gd name="connsiteX44" fmla="*/ 2413221 w 4345388"/>
                <a:gd name="connsiteY44" fmla="*/ 555374 h 1812024"/>
                <a:gd name="connsiteX45" fmla="*/ 2449002 w 4345388"/>
                <a:gd name="connsiteY45" fmla="*/ 543447 h 1812024"/>
                <a:gd name="connsiteX46" fmla="*/ 2468881 w 4345388"/>
                <a:gd name="connsiteY46" fmla="*/ 523568 h 1812024"/>
                <a:gd name="connsiteX47" fmla="*/ 2500686 w 4345388"/>
                <a:gd name="connsiteY47" fmla="*/ 483812 h 1812024"/>
                <a:gd name="connsiteX48" fmla="*/ 2512613 w 4345388"/>
                <a:gd name="connsiteY48" fmla="*/ 471885 h 1812024"/>
                <a:gd name="connsiteX49" fmla="*/ 2524540 w 4345388"/>
                <a:gd name="connsiteY49" fmla="*/ 479836 h 1812024"/>
                <a:gd name="connsiteX50" fmla="*/ 2532491 w 4345388"/>
                <a:gd name="connsiteY50" fmla="*/ 503690 h 1812024"/>
                <a:gd name="connsiteX51" fmla="*/ 2540442 w 4345388"/>
                <a:gd name="connsiteY51" fmla="*/ 523568 h 1812024"/>
                <a:gd name="connsiteX52" fmla="*/ 2544418 w 4345388"/>
                <a:gd name="connsiteY52" fmla="*/ 543447 h 1812024"/>
                <a:gd name="connsiteX53" fmla="*/ 2552369 w 4345388"/>
                <a:gd name="connsiteY53" fmla="*/ 559349 h 1812024"/>
                <a:gd name="connsiteX54" fmla="*/ 2560321 w 4345388"/>
                <a:gd name="connsiteY54" fmla="*/ 579228 h 1812024"/>
                <a:gd name="connsiteX55" fmla="*/ 2564296 w 4345388"/>
                <a:gd name="connsiteY55" fmla="*/ 595130 h 1812024"/>
                <a:gd name="connsiteX56" fmla="*/ 2576223 w 4345388"/>
                <a:gd name="connsiteY56" fmla="*/ 611033 h 1812024"/>
                <a:gd name="connsiteX57" fmla="*/ 2592126 w 4345388"/>
                <a:gd name="connsiteY57" fmla="*/ 634887 h 1812024"/>
                <a:gd name="connsiteX58" fmla="*/ 2604053 w 4345388"/>
                <a:gd name="connsiteY58" fmla="*/ 654765 h 1812024"/>
                <a:gd name="connsiteX59" fmla="*/ 2623931 w 4345388"/>
                <a:gd name="connsiteY59" fmla="*/ 646814 h 1812024"/>
                <a:gd name="connsiteX60" fmla="*/ 2643809 w 4345388"/>
                <a:gd name="connsiteY60" fmla="*/ 618984 h 1812024"/>
                <a:gd name="connsiteX61" fmla="*/ 2663687 w 4345388"/>
                <a:gd name="connsiteY61" fmla="*/ 583203 h 1812024"/>
                <a:gd name="connsiteX62" fmla="*/ 2679590 w 4345388"/>
                <a:gd name="connsiteY62" fmla="*/ 547422 h 1812024"/>
                <a:gd name="connsiteX63" fmla="*/ 2683566 w 4345388"/>
                <a:gd name="connsiteY63" fmla="*/ 535495 h 1812024"/>
                <a:gd name="connsiteX64" fmla="*/ 2691517 w 4345388"/>
                <a:gd name="connsiteY64" fmla="*/ 523568 h 1812024"/>
                <a:gd name="connsiteX65" fmla="*/ 2703444 w 4345388"/>
                <a:gd name="connsiteY65" fmla="*/ 491763 h 1812024"/>
                <a:gd name="connsiteX66" fmla="*/ 2711395 w 4345388"/>
                <a:gd name="connsiteY66" fmla="*/ 475861 h 1812024"/>
                <a:gd name="connsiteX67" fmla="*/ 2735249 w 4345388"/>
                <a:gd name="connsiteY67" fmla="*/ 527544 h 1812024"/>
                <a:gd name="connsiteX68" fmla="*/ 2755127 w 4345388"/>
                <a:gd name="connsiteY68" fmla="*/ 571276 h 1812024"/>
                <a:gd name="connsiteX69" fmla="*/ 2771030 w 4345388"/>
                <a:gd name="connsiteY69" fmla="*/ 622960 h 1812024"/>
                <a:gd name="connsiteX70" fmla="*/ 2775006 w 4345388"/>
                <a:gd name="connsiteY70" fmla="*/ 638862 h 1812024"/>
                <a:gd name="connsiteX71" fmla="*/ 2782957 w 4345388"/>
                <a:gd name="connsiteY71" fmla="*/ 654765 h 1812024"/>
                <a:gd name="connsiteX72" fmla="*/ 2802835 w 4345388"/>
                <a:gd name="connsiteY72" fmla="*/ 690546 h 1812024"/>
                <a:gd name="connsiteX73" fmla="*/ 2818738 w 4345388"/>
                <a:gd name="connsiteY73" fmla="*/ 706448 h 1812024"/>
                <a:gd name="connsiteX74" fmla="*/ 2830665 w 4345388"/>
                <a:gd name="connsiteY74" fmla="*/ 730302 h 1812024"/>
                <a:gd name="connsiteX75" fmla="*/ 2834641 w 4345388"/>
                <a:gd name="connsiteY75" fmla="*/ 746205 h 1812024"/>
                <a:gd name="connsiteX76" fmla="*/ 2846567 w 4345388"/>
                <a:gd name="connsiteY76" fmla="*/ 762108 h 1812024"/>
                <a:gd name="connsiteX77" fmla="*/ 2862470 w 4345388"/>
                <a:gd name="connsiteY77" fmla="*/ 809815 h 1812024"/>
                <a:gd name="connsiteX78" fmla="*/ 2866446 w 4345388"/>
                <a:gd name="connsiteY78" fmla="*/ 825718 h 1812024"/>
                <a:gd name="connsiteX79" fmla="*/ 2882348 w 4345388"/>
                <a:gd name="connsiteY79" fmla="*/ 861499 h 1812024"/>
                <a:gd name="connsiteX80" fmla="*/ 2886324 w 4345388"/>
                <a:gd name="connsiteY80" fmla="*/ 877402 h 1812024"/>
                <a:gd name="connsiteX81" fmla="*/ 2898251 w 4345388"/>
                <a:gd name="connsiteY81" fmla="*/ 901255 h 1812024"/>
                <a:gd name="connsiteX82" fmla="*/ 2910178 w 4345388"/>
                <a:gd name="connsiteY82" fmla="*/ 893304 h 1812024"/>
                <a:gd name="connsiteX83" fmla="*/ 2949934 w 4345388"/>
                <a:gd name="connsiteY83" fmla="*/ 817767 h 1812024"/>
                <a:gd name="connsiteX84" fmla="*/ 2957886 w 4345388"/>
                <a:gd name="connsiteY84" fmla="*/ 770059 h 1812024"/>
                <a:gd name="connsiteX85" fmla="*/ 2977764 w 4345388"/>
                <a:gd name="connsiteY85" fmla="*/ 730302 h 1812024"/>
                <a:gd name="connsiteX86" fmla="*/ 2981740 w 4345388"/>
                <a:gd name="connsiteY86" fmla="*/ 686570 h 1812024"/>
                <a:gd name="connsiteX87" fmla="*/ 3005594 w 4345388"/>
                <a:gd name="connsiteY87" fmla="*/ 642838 h 1812024"/>
                <a:gd name="connsiteX88" fmla="*/ 3025472 w 4345388"/>
                <a:gd name="connsiteY88" fmla="*/ 567301 h 1812024"/>
                <a:gd name="connsiteX89" fmla="*/ 3041374 w 4345388"/>
                <a:gd name="connsiteY89" fmla="*/ 487788 h 1812024"/>
                <a:gd name="connsiteX90" fmla="*/ 3049326 w 4345388"/>
                <a:gd name="connsiteY90" fmla="*/ 471885 h 1812024"/>
                <a:gd name="connsiteX91" fmla="*/ 3061253 w 4345388"/>
                <a:gd name="connsiteY91" fmla="*/ 432128 h 1812024"/>
                <a:gd name="connsiteX92" fmla="*/ 3085107 w 4345388"/>
                <a:gd name="connsiteY92" fmla="*/ 376469 h 1812024"/>
                <a:gd name="connsiteX93" fmla="*/ 3101009 w 4345388"/>
                <a:gd name="connsiteY93" fmla="*/ 416226 h 1812024"/>
                <a:gd name="connsiteX94" fmla="*/ 3104985 w 4345388"/>
                <a:gd name="connsiteY94" fmla="*/ 440080 h 1812024"/>
                <a:gd name="connsiteX95" fmla="*/ 3116912 w 4345388"/>
                <a:gd name="connsiteY95" fmla="*/ 495739 h 1812024"/>
                <a:gd name="connsiteX96" fmla="*/ 3136790 w 4345388"/>
                <a:gd name="connsiteY96" fmla="*/ 555374 h 1812024"/>
                <a:gd name="connsiteX97" fmla="*/ 3180522 w 4345388"/>
                <a:gd name="connsiteY97" fmla="*/ 718375 h 1812024"/>
                <a:gd name="connsiteX98" fmla="*/ 3196425 w 4345388"/>
                <a:gd name="connsiteY98" fmla="*/ 770059 h 1812024"/>
                <a:gd name="connsiteX99" fmla="*/ 3220279 w 4345388"/>
                <a:gd name="connsiteY99" fmla="*/ 873426 h 1812024"/>
                <a:gd name="connsiteX100" fmla="*/ 3248108 w 4345388"/>
                <a:gd name="connsiteY100" fmla="*/ 964866 h 1812024"/>
                <a:gd name="connsiteX101" fmla="*/ 3252084 w 4345388"/>
                <a:gd name="connsiteY101" fmla="*/ 992695 h 1812024"/>
                <a:gd name="connsiteX102" fmla="*/ 3267987 w 4345388"/>
                <a:gd name="connsiteY102" fmla="*/ 1032452 h 1812024"/>
                <a:gd name="connsiteX103" fmla="*/ 3271962 w 4345388"/>
                <a:gd name="connsiteY103" fmla="*/ 1044379 h 1812024"/>
                <a:gd name="connsiteX104" fmla="*/ 3283889 w 4345388"/>
                <a:gd name="connsiteY104" fmla="*/ 1048355 h 1812024"/>
                <a:gd name="connsiteX105" fmla="*/ 3291841 w 4345388"/>
                <a:gd name="connsiteY105" fmla="*/ 1040403 h 1812024"/>
                <a:gd name="connsiteX106" fmla="*/ 3307743 w 4345388"/>
                <a:gd name="connsiteY106" fmla="*/ 1008598 h 1812024"/>
                <a:gd name="connsiteX107" fmla="*/ 3315694 w 4345388"/>
                <a:gd name="connsiteY107" fmla="*/ 984744 h 1812024"/>
                <a:gd name="connsiteX108" fmla="*/ 3335573 w 4345388"/>
                <a:gd name="connsiteY108" fmla="*/ 1016549 h 1812024"/>
                <a:gd name="connsiteX109" fmla="*/ 3367378 w 4345388"/>
                <a:gd name="connsiteY109" fmla="*/ 1088111 h 1812024"/>
                <a:gd name="connsiteX110" fmla="*/ 3399183 w 4345388"/>
                <a:gd name="connsiteY110" fmla="*/ 1143770 h 1812024"/>
                <a:gd name="connsiteX111" fmla="*/ 3415086 w 4345388"/>
                <a:gd name="connsiteY111" fmla="*/ 1139795 h 1812024"/>
                <a:gd name="connsiteX112" fmla="*/ 3430988 w 4345388"/>
                <a:gd name="connsiteY112" fmla="*/ 1111965 h 1812024"/>
                <a:gd name="connsiteX113" fmla="*/ 3454842 w 4345388"/>
                <a:gd name="connsiteY113" fmla="*/ 1060282 h 1812024"/>
                <a:gd name="connsiteX114" fmla="*/ 3478696 w 4345388"/>
                <a:gd name="connsiteY114" fmla="*/ 1008598 h 1812024"/>
                <a:gd name="connsiteX115" fmla="*/ 3490623 w 4345388"/>
                <a:gd name="connsiteY115" fmla="*/ 1004622 h 1812024"/>
                <a:gd name="connsiteX116" fmla="*/ 3522428 w 4345388"/>
                <a:gd name="connsiteY116" fmla="*/ 1048355 h 1812024"/>
                <a:gd name="connsiteX117" fmla="*/ 3538331 w 4345388"/>
                <a:gd name="connsiteY117" fmla="*/ 1068233 h 1812024"/>
                <a:gd name="connsiteX118" fmla="*/ 3582063 w 4345388"/>
                <a:gd name="connsiteY118" fmla="*/ 1151722 h 1812024"/>
                <a:gd name="connsiteX119" fmla="*/ 3609893 w 4345388"/>
                <a:gd name="connsiteY119" fmla="*/ 1203405 h 1812024"/>
                <a:gd name="connsiteX120" fmla="*/ 3629771 w 4345388"/>
                <a:gd name="connsiteY120" fmla="*/ 1251113 h 1812024"/>
                <a:gd name="connsiteX121" fmla="*/ 3641698 w 4345388"/>
                <a:gd name="connsiteY121" fmla="*/ 1267015 h 1812024"/>
                <a:gd name="connsiteX122" fmla="*/ 3653625 w 4345388"/>
                <a:gd name="connsiteY122" fmla="*/ 1294845 h 1812024"/>
                <a:gd name="connsiteX123" fmla="*/ 3665552 w 4345388"/>
                <a:gd name="connsiteY123" fmla="*/ 1282918 h 1812024"/>
                <a:gd name="connsiteX124" fmla="*/ 3721211 w 4345388"/>
                <a:gd name="connsiteY124" fmla="*/ 1111965 h 1812024"/>
                <a:gd name="connsiteX125" fmla="*/ 3768919 w 4345388"/>
                <a:gd name="connsiteY125" fmla="*/ 948963 h 1812024"/>
                <a:gd name="connsiteX126" fmla="*/ 3776870 w 4345388"/>
                <a:gd name="connsiteY126" fmla="*/ 897280 h 1812024"/>
                <a:gd name="connsiteX127" fmla="*/ 3792773 w 4345388"/>
                <a:gd name="connsiteY127" fmla="*/ 861499 h 1812024"/>
                <a:gd name="connsiteX128" fmla="*/ 3800724 w 4345388"/>
                <a:gd name="connsiteY128" fmla="*/ 837645 h 1812024"/>
                <a:gd name="connsiteX129" fmla="*/ 3808675 w 4345388"/>
                <a:gd name="connsiteY129" fmla="*/ 801864 h 1812024"/>
                <a:gd name="connsiteX130" fmla="*/ 3824578 w 4345388"/>
                <a:gd name="connsiteY130" fmla="*/ 778010 h 1812024"/>
                <a:gd name="connsiteX131" fmla="*/ 3828554 w 4345388"/>
                <a:gd name="connsiteY131" fmla="*/ 789937 h 1812024"/>
                <a:gd name="connsiteX132" fmla="*/ 3836505 w 4345388"/>
                <a:gd name="connsiteY132" fmla="*/ 801864 h 1812024"/>
                <a:gd name="connsiteX133" fmla="*/ 3840481 w 4345388"/>
                <a:gd name="connsiteY133" fmla="*/ 829694 h 1812024"/>
                <a:gd name="connsiteX134" fmla="*/ 3884213 w 4345388"/>
                <a:gd name="connsiteY134" fmla="*/ 992695 h 1812024"/>
                <a:gd name="connsiteX135" fmla="*/ 3896140 w 4345388"/>
                <a:gd name="connsiteY135" fmla="*/ 1024501 h 1812024"/>
                <a:gd name="connsiteX136" fmla="*/ 3904091 w 4345388"/>
                <a:gd name="connsiteY136" fmla="*/ 1064257 h 1812024"/>
                <a:gd name="connsiteX137" fmla="*/ 3916018 w 4345388"/>
                <a:gd name="connsiteY137" fmla="*/ 1115941 h 1812024"/>
                <a:gd name="connsiteX138" fmla="*/ 3947823 w 4345388"/>
                <a:gd name="connsiteY138" fmla="*/ 1219308 h 1812024"/>
                <a:gd name="connsiteX139" fmla="*/ 3959750 w 4345388"/>
                <a:gd name="connsiteY139" fmla="*/ 1239186 h 1812024"/>
                <a:gd name="connsiteX140" fmla="*/ 3971677 w 4345388"/>
                <a:gd name="connsiteY140" fmla="*/ 1286894 h 1812024"/>
                <a:gd name="connsiteX141" fmla="*/ 3995531 w 4345388"/>
                <a:gd name="connsiteY141" fmla="*/ 1394236 h 1812024"/>
                <a:gd name="connsiteX142" fmla="*/ 4023361 w 4345388"/>
                <a:gd name="connsiteY142" fmla="*/ 1430017 h 1812024"/>
                <a:gd name="connsiteX143" fmla="*/ 4031312 w 4345388"/>
                <a:gd name="connsiteY143" fmla="*/ 1441944 h 1812024"/>
                <a:gd name="connsiteX144" fmla="*/ 4043239 w 4345388"/>
                <a:gd name="connsiteY144" fmla="*/ 1465798 h 1812024"/>
                <a:gd name="connsiteX145" fmla="*/ 4055166 w 4345388"/>
                <a:gd name="connsiteY145" fmla="*/ 1469774 h 1812024"/>
                <a:gd name="connsiteX146" fmla="*/ 4082995 w 4345388"/>
                <a:gd name="connsiteY146" fmla="*/ 1477725 h 1812024"/>
                <a:gd name="connsiteX147" fmla="*/ 4114801 w 4345388"/>
                <a:gd name="connsiteY147" fmla="*/ 1481701 h 1812024"/>
                <a:gd name="connsiteX148" fmla="*/ 4130703 w 4345388"/>
                <a:gd name="connsiteY148" fmla="*/ 1485676 h 1812024"/>
                <a:gd name="connsiteX149" fmla="*/ 4154557 w 4345388"/>
                <a:gd name="connsiteY149" fmla="*/ 1477725 h 1812024"/>
                <a:gd name="connsiteX150" fmla="*/ 4166484 w 4345388"/>
                <a:gd name="connsiteY150" fmla="*/ 1465798 h 1812024"/>
                <a:gd name="connsiteX151" fmla="*/ 4198289 w 4345388"/>
                <a:gd name="connsiteY151" fmla="*/ 1414115 h 1812024"/>
                <a:gd name="connsiteX152" fmla="*/ 4234070 w 4345388"/>
                <a:gd name="connsiteY152" fmla="*/ 1418090 h 1812024"/>
                <a:gd name="connsiteX153" fmla="*/ 4257924 w 4345388"/>
                <a:gd name="connsiteY153" fmla="*/ 1437968 h 1812024"/>
                <a:gd name="connsiteX154" fmla="*/ 4273827 w 4345388"/>
                <a:gd name="connsiteY154" fmla="*/ 1449895 h 1812024"/>
                <a:gd name="connsiteX155" fmla="*/ 4313583 w 4345388"/>
                <a:gd name="connsiteY155" fmla="*/ 1485676 h 1812024"/>
                <a:gd name="connsiteX156" fmla="*/ 4325510 w 4345388"/>
                <a:gd name="connsiteY156" fmla="*/ 1505555 h 1812024"/>
                <a:gd name="connsiteX157" fmla="*/ 4337437 w 4345388"/>
                <a:gd name="connsiteY157" fmla="*/ 1533384 h 1812024"/>
                <a:gd name="connsiteX158" fmla="*/ 4345388 w 4345388"/>
                <a:gd name="connsiteY15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46853 w 4345388"/>
                <a:gd name="connsiteY27" fmla="*/ 384421 h 1812024"/>
                <a:gd name="connsiteX28" fmla="*/ 2158780 w 4345388"/>
                <a:gd name="connsiteY28" fmla="*/ 420202 h 1812024"/>
                <a:gd name="connsiteX29" fmla="*/ 2170707 w 4345388"/>
                <a:gd name="connsiteY29" fmla="*/ 444055 h 1812024"/>
                <a:gd name="connsiteX30" fmla="*/ 2182634 w 4345388"/>
                <a:gd name="connsiteY30" fmla="*/ 448031 h 1812024"/>
                <a:gd name="connsiteX31" fmla="*/ 2274074 w 4345388"/>
                <a:gd name="connsiteY31" fmla="*/ 444055 h 1812024"/>
                <a:gd name="connsiteX32" fmla="*/ 2289976 w 4345388"/>
                <a:gd name="connsiteY32" fmla="*/ 432128 h 1812024"/>
                <a:gd name="connsiteX33" fmla="*/ 2313830 w 4345388"/>
                <a:gd name="connsiteY33" fmla="*/ 412250 h 1812024"/>
                <a:gd name="connsiteX34" fmla="*/ 2337684 w 4345388"/>
                <a:gd name="connsiteY34" fmla="*/ 380445 h 1812024"/>
                <a:gd name="connsiteX35" fmla="*/ 2345635 w 4345388"/>
                <a:gd name="connsiteY35" fmla="*/ 356591 h 1812024"/>
                <a:gd name="connsiteX36" fmla="*/ 2361538 w 4345388"/>
                <a:gd name="connsiteY36" fmla="*/ 324786 h 1812024"/>
                <a:gd name="connsiteX37" fmla="*/ 2365514 w 4345388"/>
                <a:gd name="connsiteY37" fmla="*/ 308883 h 1812024"/>
                <a:gd name="connsiteX38" fmla="*/ 2373465 w 4345388"/>
                <a:gd name="connsiteY38" fmla="*/ 289005 h 1812024"/>
                <a:gd name="connsiteX39" fmla="*/ 2377441 w 4345388"/>
                <a:gd name="connsiteY39" fmla="*/ 277078 h 1812024"/>
                <a:gd name="connsiteX40" fmla="*/ 2381416 w 4345388"/>
                <a:gd name="connsiteY40" fmla="*/ 487788 h 1812024"/>
                <a:gd name="connsiteX41" fmla="*/ 2385392 w 4345388"/>
                <a:gd name="connsiteY41" fmla="*/ 507666 h 1812024"/>
                <a:gd name="connsiteX42" fmla="*/ 2393343 w 4345388"/>
                <a:gd name="connsiteY42" fmla="*/ 519593 h 1812024"/>
                <a:gd name="connsiteX43" fmla="*/ 2413221 w 4345388"/>
                <a:gd name="connsiteY43" fmla="*/ 555374 h 1812024"/>
                <a:gd name="connsiteX44" fmla="*/ 2449002 w 4345388"/>
                <a:gd name="connsiteY44" fmla="*/ 543447 h 1812024"/>
                <a:gd name="connsiteX45" fmla="*/ 2468881 w 4345388"/>
                <a:gd name="connsiteY45" fmla="*/ 523568 h 1812024"/>
                <a:gd name="connsiteX46" fmla="*/ 2500686 w 4345388"/>
                <a:gd name="connsiteY46" fmla="*/ 483812 h 1812024"/>
                <a:gd name="connsiteX47" fmla="*/ 2512613 w 4345388"/>
                <a:gd name="connsiteY47" fmla="*/ 471885 h 1812024"/>
                <a:gd name="connsiteX48" fmla="*/ 2524540 w 4345388"/>
                <a:gd name="connsiteY48" fmla="*/ 479836 h 1812024"/>
                <a:gd name="connsiteX49" fmla="*/ 2532491 w 4345388"/>
                <a:gd name="connsiteY49" fmla="*/ 503690 h 1812024"/>
                <a:gd name="connsiteX50" fmla="*/ 2540442 w 4345388"/>
                <a:gd name="connsiteY50" fmla="*/ 523568 h 1812024"/>
                <a:gd name="connsiteX51" fmla="*/ 2544418 w 4345388"/>
                <a:gd name="connsiteY51" fmla="*/ 543447 h 1812024"/>
                <a:gd name="connsiteX52" fmla="*/ 2552369 w 4345388"/>
                <a:gd name="connsiteY52" fmla="*/ 559349 h 1812024"/>
                <a:gd name="connsiteX53" fmla="*/ 2560321 w 4345388"/>
                <a:gd name="connsiteY53" fmla="*/ 579228 h 1812024"/>
                <a:gd name="connsiteX54" fmla="*/ 2564296 w 4345388"/>
                <a:gd name="connsiteY54" fmla="*/ 595130 h 1812024"/>
                <a:gd name="connsiteX55" fmla="*/ 2576223 w 4345388"/>
                <a:gd name="connsiteY55" fmla="*/ 611033 h 1812024"/>
                <a:gd name="connsiteX56" fmla="*/ 2592126 w 4345388"/>
                <a:gd name="connsiteY56" fmla="*/ 634887 h 1812024"/>
                <a:gd name="connsiteX57" fmla="*/ 2604053 w 4345388"/>
                <a:gd name="connsiteY57" fmla="*/ 654765 h 1812024"/>
                <a:gd name="connsiteX58" fmla="*/ 2623931 w 4345388"/>
                <a:gd name="connsiteY58" fmla="*/ 646814 h 1812024"/>
                <a:gd name="connsiteX59" fmla="*/ 2643809 w 4345388"/>
                <a:gd name="connsiteY59" fmla="*/ 618984 h 1812024"/>
                <a:gd name="connsiteX60" fmla="*/ 2663687 w 4345388"/>
                <a:gd name="connsiteY60" fmla="*/ 583203 h 1812024"/>
                <a:gd name="connsiteX61" fmla="*/ 2679590 w 4345388"/>
                <a:gd name="connsiteY61" fmla="*/ 547422 h 1812024"/>
                <a:gd name="connsiteX62" fmla="*/ 2683566 w 4345388"/>
                <a:gd name="connsiteY62" fmla="*/ 535495 h 1812024"/>
                <a:gd name="connsiteX63" fmla="*/ 2691517 w 4345388"/>
                <a:gd name="connsiteY63" fmla="*/ 523568 h 1812024"/>
                <a:gd name="connsiteX64" fmla="*/ 2703444 w 4345388"/>
                <a:gd name="connsiteY64" fmla="*/ 491763 h 1812024"/>
                <a:gd name="connsiteX65" fmla="*/ 2711395 w 4345388"/>
                <a:gd name="connsiteY65" fmla="*/ 475861 h 1812024"/>
                <a:gd name="connsiteX66" fmla="*/ 2735249 w 4345388"/>
                <a:gd name="connsiteY66" fmla="*/ 527544 h 1812024"/>
                <a:gd name="connsiteX67" fmla="*/ 2755127 w 4345388"/>
                <a:gd name="connsiteY67" fmla="*/ 571276 h 1812024"/>
                <a:gd name="connsiteX68" fmla="*/ 2771030 w 4345388"/>
                <a:gd name="connsiteY68" fmla="*/ 622960 h 1812024"/>
                <a:gd name="connsiteX69" fmla="*/ 2775006 w 4345388"/>
                <a:gd name="connsiteY69" fmla="*/ 638862 h 1812024"/>
                <a:gd name="connsiteX70" fmla="*/ 2782957 w 4345388"/>
                <a:gd name="connsiteY70" fmla="*/ 654765 h 1812024"/>
                <a:gd name="connsiteX71" fmla="*/ 2802835 w 4345388"/>
                <a:gd name="connsiteY71" fmla="*/ 690546 h 1812024"/>
                <a:gd name="connsiteX72" fmla="*/ 2818738 w 4345388"/>
                <a:gd name="connsiteY72" fmla="*/ 706448 h 1812024"/>
                <a:gd name="connsiteX73" fmla="*/ 2830665 w 4345388"/>
                <a:gd name="connsiteY73" fmla="*/ 730302 h 1812024"/>
                <a:gd name="connsiteX74" fmla="*/ 2834641 w 4345388"/>
                <a:gd name="connsiteY74" fmla="*/ 746205 h 1812024"/>
                <a:gd name="connsiteX75" fmla="*/ 2846567 w 4345388"/>
                <a:gd name="connsiteY75" fmla="*/ 762108 h 1812024"/>
                <a:gd name="connsiteX76" fmla="*/ 2862470 w 4345388"/>
                <a:gd name="connsiteY76" fmla="*/ 809815 h 1812024"/>
                <a:gd name="connsiteX77" fmla="*/ 2866446 w 4345388"/>
                <a:gd name="connsiteY77" fmla="*/ 825718 h 1812024"/>
                <a:gd name="connsiteX78" fmla="*/ 2882348 w 4345388"/>
                <a:gd name="connsiteY78" fmla="*/ 861499 h 1812024"/>
                <a:gd name="connsiteX79" fmla="*/ 2886324 w 4345388"/>
                <a:gd name="connsiteY79" fmla="*/ 877402 h 1812024"/>
                <a:gd name="connsiteX80" fmla="*/ 2898251 w 4345388"/>
                <a:gd name="connsiteY80" fmla="*/ 901255 h 1812024"/>
                <a:gd name="connsiteX81" fmla="*/ 2910178 w 4345388"/>
                <a:gd name="connsiteY81" fmla="*/ 893304 h 1812024"/>
                <a:gd name="connsiteX82" fmla="*/ 2949934 w 4345388"/>
                <a:gd name="connsiteY82" fmla="*/ 817767 h 1812024"/>
                <a:gd name="connsiteX83" fmla="*/ 2957886 w 4345388"/>
                <a:gd name="connsiteY83" fmla="*/ 770059 h 1812024"/>
                <a:gd name="connsiteX84" fmla="*/ 2977764 w 4345388"/>
                <a:gd name="connsiteY84" fmla="*/ 730302 h 1812024"/>
                <a:gd name="connsiteX85" fmla="*/ 2981740 w 4345388"/>
                <a:gd name="connsiteY85" fmla="*/ 686570 h 1812024"/>
                <a:gd name="connsiteX86" fmla="*/ 3005594 w 4345388"/>
                <a:gd name="connsiteY86" fmla="*/ 642838 h 1812024"/>
                <a:gd name="connsiteX87" fmla="*/ 3025472 w 4345388"/>
                <a:gd name="connsiteY87" fmla="*/ 567301 h 1812024"/>
                <a:gd name="connsiteX88" fmla="*/ 3041374 w 4345388"/>
                <a:gd name="connsiteY88" fmla="*/ 487788 h 1812024"/>
                <a:gd name="connsiteX89" fmla="*/ 3049326 w 4345388"/>
                <a:gd name="connsiteY89" fmla="*/ 471885 h 1812024"/>
                <a:gd name="connsiteX90" fmla="*/ 3061253 w 4345388"/>
                <a:gd name="connsiteY90" fmla="*/ 432128 h 1812024"/>
                <a:gd name="connsiteX91" fmla="*/ 3085107 w 4345388"/>
                <a:gd name="connsiteY91" fmla="*/ 376469 h 1812024"/>
                <a:gd name="connsiteX92" fmla="*/ 3101009 w 4345388"/>
                <a:gd name="connsiteY92" fmla="*/ 416226 h 1812024"/>
                <a:gd name="connsiteX93" fmla="*/ 3104985 w 4345388"/>
                <a:gd name="connsiteY93" fmla="*/ 440080 h 1812024"/>
                <a:gd name="connsiteX94" fmla="*/ 3116912 w 4345388"/>
                <a:gd name="connsiteY94" fmla="*/ 495739 h 1812024"/>
                <a:gd name="connsiteX95" fmla="*/ 3136790 w 4345388"/>
                <a:gd name="connsiteY95" fmla="*/ 555374 h 1812024"/>
                <a:gd name="connsiteX96" fmla="*/ 3180522 w 4345388"/>
                <a:gd name="connsiteY96" fmla="*/ 718375 h 1812024"/>
                <a:gd name="connsiteX97" fmla="*/ 3196425 w 4345388"/>
                <a:gd name="connsiteY97" fmla="*/ 770059 h 1812024"/>
                <a:gd name="connsiteX98" fmla="*/ 3220279 w 4345388"/>
                <a:gd name="connsiteY98" fmla="*/ 873426 h 1812024"/>
                <a:gd name="connsiteX99" fmla="*/ 3248108 w 4345388"/>
                <a:gd name="connsiteY99" fmla="*/ 964866 h 1812024"/>
                <a:gd name="connsiteX100" fmla="*/ 3252084 w 4345388"/>
                <a:gd name="connsiteY100" fmla="*/ 992695 h 1812024"/>
                <a:gd name="connsiteX101" fmla="*/ 3267987 w 4345388"/>
                <a:gd name="connsiteY101" fmla="*/ 1032452 h 1812024"/>
                <a:gd name="connsiteX102" fmla="*/ 3271962 w 4345388"/>
                <a:gd name="connsiteY102" fmla="*/ 1044379 h 1812024"/>
                <a:gd name="connsiteX103" fmla="*/ 3283889 w 4345388"/>
                <a:gd name="connsiteY103" fmla="*/ 1048355 h 1812024"/>
                <a:gd name="connsiteX104" fmla="*/ 3291841 w 4345388"/>
                <a:gd name="connsiteY104" fmla="*/ 1040403 h 1812024"/>
                <a:gd name="connsiteX105" fmla="*/ 3307743 w 4345388"/>
                <a:gd name="connsiteY105" fmla="*/ 1008598 h 1812024"/>
                <a:gd name="connsiteX106" fmla="*/ 3315694 w 4345388"/>
                <a:gd name="connsiteY106" fmla="*/ 984744 h 1812024"/>
                <a:gd name="connsiteX107" fmla="*/ 3335573 w 4345388"/>
                <a:gd name="connsiteY107" fmla="*/ 1016549 h 1812024"/>
                <a:gd name="connsiteX108" fmla="*/ 3367378 w 4345388"/>
                <a:gd name="connsiteY108" fmla="*/ 1088111 h 1812024"/>
                <a:gd name="connsiteX109" fmla="*/ 3399183 w 4345388"/>
                <a:gd name="connsiteY109" fmla="*/ 1143770 h 1812024"/>
                <a:gd name="connsiteX110" fmla="*/ 3415086 w 4345388"/>
                <a:gd name="connsiteY110" fmla="*/ 1139795 h 1812024"/>
                <a:gd name="connsiteX111" fmla="*/ 3430988 w 4345388"/>
                <a:gd name="connsiteY111" fmla="*/ 1111965 h 1812024"/>
                <a:gd name="connsiteX112" fmla="*/ 3454842 w 4345388"/>
                <a:gd name="connsiteY112" fmla="*/ 1060282 h 1812024"/>
                <a:gd name="connsiteX113" fmla="*/ 3478696 w 4345388"/>
                <a:gd name="connsiteY113" fmla="*/ 1008598 h 1812024"/>
                <a:gd name="connsiteX114" fmla="*/ 3490623 w 4345388"/>
                <a:gd name="connsiteY114" fmla="*/ 1004622 h 1812024"/>
                <a:gd name="connsiteX115" fmla="*/ 3522428 w 4345388"/>
                <a:gd name="connsiteY115" fmla="*/ 1048355 h 1812024"/>
                <a:gd name="connsiteX116" fmla="*/ 3538331 w 4345388"/>
                <a:gd name="connsiteY116" fmla="*/ 1068233 h 1812024"/>
                <a:gd name="connsiteX117" fmla="*/ 3582063 w 4345388"/>
                <a:gd name="connsiteY117" fmla="*/ 1151722 h 1812024"/>
                <a:gd name="connsiteX118" fmla="*/ 3609893 w 4345388"/>
                <a:gd name="connsiteY118" fmla="*/ 1203405 h 1812024"/>
                <a:gd name="connsiteX119" fmla="*/ 3629771 w 4345388"/>
                <a:gd name="connsiteY119" fmla="*/ 1251113 h 1812024"/>
                <a:gd name="connsiteX120" fmla="*/ 3641698 w 4345388"/>
                <a:gd name="connsiteY120" fmla="*/ 1267015 h 1812024"/>
                <a:gd name="connsiteX121" fmla="*/ 3653625 w 4345388"/>
                <a:gd name="connsiteY121" fmla="*/ 1294845 h 1812024"/>
                <a:gd name="connsiteX122" fmla="*/ 3665552 w 4345388"/>
                <a:gd name="connsiteY122" fmla="*/ 1282918 h 1812024"/>
                <a:gd name="connsiteX123" fmla="*/ 3721211 w 4345388"/>
                <a:gd name="connsiteY123" fmla="*/ 1111965 h 1812024"/>
                <a:gd name="connsiteX124" fmla="*/ 3768919 w 4345388"/>
                <a:gd name="connsiteY124" fmla="*/ 948963 h 1812024"/>
                <a:gd name="connsiteX125" fmla="*/ 3776870 w 4345388"/>
                <a:gd name="connsiteY125" fmla="*/ 897280 h 1812024"/>
                <a:gd name="connsiteX126" fmla="*/ 3792773 w 4345388"/>
                <a:gd name="connsiteY126" fmla="*/ 861499 h 1812024"/>
                <a:gd name="connsiteX127" fmla="*/ 3800724 w 4345388"/>
                <a:gd name="connsiteY127" fmla="*/ 837645 h 1812024"/>
                <a:gd name="connsiteX128" fmla="*/ 3808675 w 4345388"/>
                <a:gd name="connsiteY128" fmla="*/ 801864 h 1812024"/>
                <a:gd name="connsiteX129" fmla="*/ 3824578 w 4345388"/>
                <a:gd name="connsiteY129" fmla="*/ 778010 h 1812024"/>
                <a:gd name="connsiteX130" fmla="*/ 3828554 w 4345388"/>
                <a:gd name="connsiteY130" fmla="*/ 789937 h 1812024"/>
                <a:gd name="connsiteX131" fmla="*/ 3836505 w 4345388"/>
                <a:gd name="connsiteY131" fmla="*/ 801864 h 1812024"/>
                <a:gd name="connsiteX132" fmla="*/ 3840481 w 4345388"/>
                <a:gd name="connsiteY132" fmla="*/ 829694 h 1812024"/>
                <a:gd name="connsiteX133" fmla="*/ 3884213 w 4345388"/>
                <a:gd name="connsiteY133" fmla="*/ 992695 h 1812024"/>
                <a:gd name="connsiteX134" fmla="*/ 3896140 w 4345388"/>
                <a:gd name="connsiteY134" fmla="*/ 1024501 h 1812024"/>
                <a:gd name="connsiteX135" fmla="*/ 3904091 w 4345388"/>
                <a:gd name="connsiteY135" fmla="*/ 1064257 h 1812024"/>
                <a:gd name="connsiteX136" fmla="*/ 3916018 w 4345388"/>
                <a:gd name="connsiteY136" fmla="*/ 1115941 h 1812024"/>
                <a:gd name="connsiteX137" fmla="*/ 3947823 w 4345388"/>
                <a:gd name="connsiteY137" fmla="*/ 1219308 h 1812024"/>
                <a:gd name="connsiteX138" fmla="*/ 3959750 w 4345388"/>
                <a:gd name="connsiteY138" fmla="*/ 1239186 h 1812024"/>
                <a:gd name="connsiteX139" fmla="*/ 3971677 w 4345388"/>
                <a:gd name="connsiteY139" fmla="*/ 1286894 h 1812024"/>
                <a:gd name="connsiteX140" fmla="*/ 3995531 w 4345388"/>
                <a:gd name="connsiteY140" fmla="*/ 1394236 h 1812024"/>
                <a:gd name="connsiteX141" fmla="*/ 4023361 w 4345388"/>
                <a:gd name="connsiteY141" fmla="*/ 1430017 h 1812024"/>
                <a:gd name="connsiteX142" fmla="*/ 4031312 w 4345388"/>
                <a:gd name="connsiteY142" fmla="*/ 1441944 h 1812024"/>
                <a:gd name="connsiteX143" fmla="*/ 4043239 w 4345388"/>
                <a:gd name="connsiteY143" fmla="*/ 1465798 h 1812024"/>
                <a:gd name="connsiteX144" fmla="*/ 4055166 w 4345388"/>
                <a:gd name="connsiteY144" fmla="*/ 1469774 h 1812024"/>
                <a:gd name="connsiteX145" fmla="*/ 4082995 w 4345388"/>
                <a:gd name="connsiteY145" fmla="*/ 1477725 h 1812024"/>
                <a:gd name="connsiteX146" fmla="*/ 4114801 w 4345388"/>
                <a:gd name="connsiteY146" fmla="*/ 1481701 h 1812024"/>
                <a:gd name="connsiteX147" fmla="*/ 4130703 w 4345388"/>
                <a:gd name="connsiteY147" fmla="*/ 1485676 h 1812024"/>
                <a:gd name="connsiteX148" fmla="*/ 4154557 w 4345388"/>
                <a:gd name="connsiteY148" fmla="*/ 1477725 h 1812024"/>
                <a:gd name="connsiteX149" fmla="*/ 4166484 w 4345388"/>
                <a:gd name="connsiteY149" fmla="*/ 1465798 h 1812024"/>
                <a:gd name="connsiteX150" fmla="*/ 4198289 w 4345388"/>
                <a:gd name="connsiteY150" fmla="*/ 1414115 h 1812024"/>
                <a:gd name="connsiteX151" fmla="*/ 4234070 w 4345388"/>
                <a:gd name="connsiteY151" fmla="*/ 1418090 h 1812024"/>
                <a:gd name="connsiteX152" fmla="*/ 4257924 w 4345388"/>
                <a:gd name="connsiteY152" fmla="*/ 1437968 h 1812024"/>
                <a:gd name="connsiteX153" fmla="*/ 4273827 w 4345388"/>
                <a:gd name="connsiteY153" fmla="*/ 1449895 h 1812024"/>
                <a:gd name="connsiteX154" fmla="*/ 4313583 w 4345388"/>
                <a:gd name="connsiteY154" fmla="*/ 1485676 h 1812024"/>
                <a:gd name="connsiteX155" fmla="*/ 4325510 w 4345388"/>
                <a:gd name="connsiteY155" fmla="*/ 1505555 h 1812024"/>
                <a:gd name="connsiteX156" fmla="*/ 4337437 w 4345388"/>
                <a:gd name="connsiteY156" fmla="*/ 1533384 h 1812024"/>
                <a:gd name="connsiteX157" fmla="*/ 4345388 w 4345388"/>
                <a:gd name="connsiteY15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170707 w 4345388"/>
                <a:gd name="connsiteY28" fmla="*/ 444055 h 1812024"/>
                <a:gd name="connsiteX29" fmla="*/ 2182634 w 4345388"/>
                <a:gd name="connsiteY29" fmla="*/ 448031 h 1812024"/>
                <a:gd name="connsiteX30" fmla="*/ 2274074 w 4345388"/>
                <a:gd name="connsiteY30" fmla="*/ 444055 h 1812024"/>
                <a:gd name="connsiteX31" fmla="*/ 2289976 w 4345388"/>
                <a:gd name="connsiteY31" fmla="*/ 432128 h 1812024"/>
                <a:gd name="connsiteX32" fmla="*/ 2313830 w 4345388"/>
                <a:gd name="connsiteY32" fmla="*/ 412250 h 1812024"/>
                <a:gd name="connsiteX33" fmla="*/ 2337684 w 4345388"/>
                <a:gd name="connsiteY33" fmla="*/ 380445 h 1812024"/>
                <a:gd name="connsiteX34" fmla="*/ 2345635 w 4345388"/>
                <a:gd name="connsiteY34" fmla="*/ 356591 h 1812024"/>
                <a:gd name="connsiteX35" fmla="*/ 2361538 w 4345388"/>
                <a:gd name="connsiteY35" fmla="*/ 324786 h 1812024"/>
                <a:gd name="connsiteX36" fmla="*/ 2365514 w 4345388"/>
                <a:gd name="connsiteY36" fmla="*/ 308883 h 1812024"/>
                <a:gd name="connsiteX37" fmla="*/ 2373465 w 4345388"/>
                <a:gd name="connsiteY37" fmla="*/ 289005 h 1812024"/>
                <a:gd name="connsiteX38" fmla="*/ 2377441 w 4345388"/>
                <a:gd name="connsiteY38" fmla="*/ 277078 h 1812024"/>
                <a:gd name="connsiteX39" fmla="*/ 2381416 w 4345388"/>
                <a:gd name="connsiteY39" fmla="*/ 487788 h 1812024"/>
                <a:gd name="connsiteX40" fmla="*/ 2385392 w 4345388"/>
                <a:gd name="connsiteY40" fmla="*/ 507666 h 1812024"/>
                <a:gd name="connsiteX41" fmla="*/ 2393343 w 4345388"/>
                <a:gd name="connsiteY41" fmla="*/ 519593 h 1812024"/>
                <a:gd name="connsiteX42" fmla="*/ 2413221 w 4345388"/>
                <a:gd name="connsiteY42" fmla="*/ 555374 h 1812024"/>
                <a:gd name="connsiteX43" fmla="*/ 2449002 w 4345388"/>
                <a:gd name="connsiteY43" fmla="*/ 543447 h 1812024"/>
                <a:gd name="connsiteX44" fmla="*/ 2468881 w 4345388"/>
                <a:gd name="connsiteY44" fmla="*/ 523568 h 1812024"/>
                <a:gd name="connsiteX45" fmla="*/ 2500686 w 4345388"/>
                <a:gd name="connsiteY45" fmla="*/ 483812 h 1812024"/>
                <a:gd name="connsiteX46" fmla="*/ 2512613 w 4345388"/>
                <a:gd name="connsiteY46" fmla="*/ 471885 h 1812024"/>
                <a:gd name="connsiteX47" fmla="*/ 2524540 w 4345388"/>
                <a:gd name="connsiteY47" fmla="*/ 479836 h 1812024"/>
                <a:gd name="connsiteX48" fmla="*/ 2532491 w 4345388"/>
                <a:gd name="connsiteY48" fmla="*/ 503690 h 1812024"/>
                <a:gd name="connsiteX49" fmla="*/ 2540442 w 4345388"/>
                <a:gd name="connsiteY49" fmla="*/ 523568 h 1812024"/>
                <a:gd name="connsiteX50" fmla="*/ 2544418 w 4345388"/>
                <a:gd name="connsiteY50" fmla="*/ 543447 h 1812024"/>
                <a:gd name="connsiteX51" fmla="*/ 2552369 w 4345388"/>
                <a:gd name="connsiteY51" fmla="*/ 559349 h 1812024"/>
                <a:gd name="connsiteX52" fmla="*/ 2560321 w 4345388"/>
                <a:gd name="connsiteY52" fmla="*/ 579228 h 1812024"/>
                <a:gd name="connsiteX53" fmla="*/ 2564296 w 4345388"/>
                <a:gd name="connsiteY53" fmla="*/ 595130 h 1812024"/>
                <a:gd name="connsiteX54" fmla="*/ 2576223 w 4345388"/>
                <a:gd name="connsiteY54" fmla="*/ 611033 h 1812024"/>
                <a:gd name="connsiteX55" fmla="*/ 2592126 w 4345388"/>
                <a:gd name="connsiteY55" fmla="*/ 634887 h 1812024"/>
                <a:gd name="connsiteX56" fmla="*/ 2604053 w 4345388"/>
                <a:gd name="connsiteY56" fmla="*/ 654765 h 1812024"/>
                <a:gd name="connsiteX57" fmla="*/ 2623931 w 4345388"/>
                <a:gd name="connsiteY57" fmla="*/ 646814 h 1812024"/>
                <a:gd name="connsiteX58" fmla="*/ 2643809 w 4345388"/>
                <a:gd name="connsiteY58" fmla="*/ 618984 h 1812024"/>
                <a:gd name="connsiteX59" fmla="*/ 2663687 w 4345388"/>
                <a:gd name="connsiteY59" fmla="*/ 583203 h 1812024"/>
                <a:gd name="connsiteX60" fmla="*/ 2679590 w 4345388"/>
                <a:gd name="connsiteY60" fmla="*/ 547422 h 1812024"/>
                <a:gd name="connsiteX61" fmla="*/ 2683566 w 4345388"/>
                <a:gd name="connsiteY61" fmla="*/ 535495 h 1812024"/>
                <a:gd name="connsiteX62" fmla="*/ 2691517 w 4345388"/>
                <a:gd name="connsiteY62" fmla="*/ 523568 h 1812024"/>
                <a:gd name="connsiteX63" fmla="*/ 2703444 w 4345388"/>
                <a:gd name="connsiteY63" fmla="*/ 491763 h 1812024"/>
                <a:gd name="connsiteX64" fmla="*/ 2711395 w 4345388"/>
                <a:gd name="connsiteY64" fmla="*/ 475861 h 1812024"/>
                <a:gd name="connsiteX65" fmla="*/ 2735249 w 4345388"/>
                <a:gd name="connsiteY65" fmla="*/ 527544 h 1812024"/>
                <a:gd name="connsiteX66" fmla="*/ 2755127 w 4345388"/>
                <a:gd name="connsiteY66" fmla="*/ 571276 h 1812024"/>
                <a:gd name="connsiteX67" fmla="*/ 2771030 w 4345388"/>
                <a:gd name="connsiteY67" fmla="*/ 622960 h 1812024"/>
                <a:gd name="connsiteX68" fmla="*/ 2775006 w 4345388"/>
                <a:gd name="connsiteY68" fmla="*/ 638862 h 1812024"/>
                <a:gd name="connsiteX69" fmla="*/ 2782957 w 4345388"/>
                <a:gd name="connsiteY69" fmla="*/ 654765 h 1812024"/>
                <a:gd name="connsiteX70" fmla="*/ 2802835 w 4345388"/>
                <a:gd name="connsiteY70" fmla="*/ 690546 h 1812024"/>
                <a:gd name="connsiteX71" fmla="*/ 2818738 w 4345388"/>
                <a:gd name="connsiteY71" fmla="*/ 706448 h 1812024"/>
                <a:gd name="connsiteX72" fmla="*/ 2830665 w 4345388"/>
                <a:gd name="connsiteY72" fmla="*/ 730302 h 1812024"/>
                <a:gd name="connsiteX73" fmla="*/ 2834641 w 4345388"/>
                <a:gd name="connsiteY73" fmla="*/ 746205 h 1812024"/>
                <a:gd name="connsiteX74" fmla="*/ 2846567 w 4345388"/>
                <a:gd name="connsiteY74" fmla="*/ 762108 h 1812024"/>
                <a:gd name="connsiteX75" fmla="*/ 2862470 w 4345388"/>
                <a:gd name="connsiteY75" fmla="*/ 809815 h 1812024"/>
                <a:gd name="connsiteX76" fmla="*/ 2866446 w 4345388"/>
                <a:gd name="connsiteY76" fmla="*/ 825718 h 1812024"/>
                <a:gd name="connsiteX77" fmla="*/ 2882348 w 4345388"/>
                <a:gd name="connsiteY77" fmla="*/ 861499 h 1812024"/>
                <a:gd name="connsiteX78" fmla="*/ 2886324 w 4345388"/>
                <a:gd name="connsiteY78" fmla="*/ 877402 h 1812024"/>
                <a:gd name="connsiteX79" fmla="*/ 2898251 w 4345388"/>
                <a:gd name="connsiteY79" fmla="*/ 901255 h 1812024"/>
                <a:gd name="connsiteX80" fmla="*/ 2910178 w 4345388"/>
                <a:gd name="connsiteY80" fmla="*/ 893304 h 1812024"/>
                <a:gd name="connsiteX81" fmla="*/ 2949934 w 4345388"/>
                <a:gd name="connsiteY81" fmla="*/ 817767 h 1812024"/>
                <a:gd name="connsiteX82" fmla="*/ 2957886 w 4345388"/>
                <a:gd name="connsiteY82" fmla="*/ 770059 h 1812024"/>
                <a:gd name="connsiteX83" fmla="*/ 2977764 w 4345388"/>
                <a:gd name="connsiteY83" fmla="*/ 730302 h 1812024"/>
                <a:gd name="connsiteX84" fmla="*/ 2981740 w 4345388"/>
                <a:gd name="connsiteY84" fmla="*/ 686570 h 1812024"/>
                <a:gd name="connsiteX85" fmla="*/ 3005594 w 4345388"/>
                <a:gd name="connsiteY85" fmla="*/ 642838 h 1812024"/>
                <a:gd name="connsiteX86" fmla="*/ 3025472 w 4345388"/>
                <a:gd name="connsiteY86" fmla="*/ 567301 h 1812024"/>
                <a:gd name="connsiteX87" fmla="*/ 3041374 w 4345388"/>
                <a:gd name="connsiteY87" fmla="*/ 487788 h 1812024"/>
                <a:gd name="connsiteX88" fmla="*/ 3049326 w 4345388"/>
                <a:gd name="connsiteY88" fmla="*/ 471885 h 1812024"/>
                <a:gd name="connsiteX89" fmla="*/ 3061253 w 4345388"/>
                <a:gd name="connsiteY89" fmla="*/ 432128 h 1812024"/>
                <a:gd name="connsiteX90" fmla="*/ 3085107 w 4345388"/>
                <a:gd name="connsiteY90" fmla="*/ 376469 h 1812024"/>
                <a:gd name="connsiteX91" fmla="*/ 3101009 w 4345388"/>
                <a:gd name="connsiteY91" fmla="*/ 416226 h 1812024"/>
                <a:gd name="connsiteX92" fmla="*/ 3104985 w 4345388"/>
                <a:gd name="connsiteY92" fmla="*/ 440080 h 1812024"/>
                <a:gd name="connsiteX93" fmla="*/ 3116912 w 4345388"/>
                <a:gd name="connsiteY93" fmla="*/ 495739 h 1812024"/>
                <a:gd name="connsiteX94" fmla="*/ 3136790 w 4345388"/>
                <a:gd name="connsiteY94" fmla="*/ 555374 h 1812024"/>
                <a:gd name="connsiteX95" fmla="*/ 3180522 w 4345388"/>
                <a:gd name="connsiteY95" fmla="*/ 718375 h 1812024"/>
                <a:gd name="connsiteX96" fmla="*/ 3196425 w 4345388"/>
                <a:gd name="connsiteY96" fmla="*/ 770059 h 1812024"/>
                <a:gd name="connsiteX97" fmla="*/ 3220279 w 4345388"/>
                <a:gd name="connsiteY97" fmla="*/ 873426 h 1812024"/>
                <a:gd name="connsiteX98" fmla="*/ 3248108 w 4345388"/>
                <a:gd name="connsiteY98" fmla="*/ 964866 h 1812024"/>
                <a:gd name="connsiteX99" fmla="*/ 3252084 w 4345388"/>
                <a:gd name="connsiteY99" fmla="*/ 992695 h 1812024"/>
                <a:gd name="connsiteX100" fmla="*/ 3267987 w 4345388"/>
                <a:gd name="connsiteY100" fmla="*/ 1032452 h 1812024"/>
                <a:gd name="connsiteX101" fmla="*/ 3271962 w 4345388"/>
                <a:gd name="connsiteY101" fmla="*/ 1044379 h 1812024"/>
                <a:gd name="connsiteX102" fmla="*/ 3283889 w 4345388"/>
                <a:gd name="connsiteY102" fmla="*/ 1048355 h 1812024"/>
                <a:gd name="connsiteX103" fmla="*/ 3291841 w 4345388"/>
                <a:gd name="connsiteY103" fmla="*/ 1040403 h 1812024"/>
                <a:gd name="connsiteX104" fmla="*/ 3307743 w 4345388"/>
                <a:gd name="connsiteY104" fmla="*/ 1008598 h 1812024"/>
                <a:gd name="connsiteX105" fmla="*/ 3315694 w 4345388"/>
                <a:gd name="connsiteY105" fmla="*/ 984744 h 1812024"/>
                <a:gd name="connsiteX106" fmla="*/ 3335573 w 4345388"/>
                <a:gd name="connsiteY106" fmla="*/ 1016549 h 1812024"/>
                <a:gd name="connsiteX107" fmla="*/ 3367378 w 4345388"/>
                <a:gd name="connsiteY107" fmla="*/ 1088111 h 1812024"/>
                <a:gd name="connsiteX108" fmla="*/ 3399183 w 4345388"/>
                <a:gd name="connsiteY108" fmla="*/ 1143770 h 1812024"/>
                <a:gd name="connsiteX109" fmla="*/ 3415086 w 4345388"/>
                <a:gd name="connsiteY109" fmla="*/ 1139795 h 1812024"/>
                <a:gd name="connsiteX110" fmla="*/ 3430988 w 4345388"/>
                <a:gd name="connsiteY110" fmla="*/ 1111965 h 1812024"/>
                <a:gd name="connsiteX111" fmla="*/ 3454842 w 4345388"/>
                <a:gd name="connsiteY111" fmla="*/ 1060282 h 1812024"/>
                <a:gd name="connsiteX112" fmla="*/ 3478696 w 4345388"/>
                <a:gd name="connsiteY112" fmla="*/ 1008598 h 1812024"/>
                <a:gd name="connsiteX113" fmla="*/ 3490623 w 4345388"/>
                <a:gd name="connsiteY113" fmla="*/ 1004622 h 1812024"/>
                <a:gd name="connsiteX114" fmla="*/ 3522428 w 4345388"/>
                <a:gd name="connsiteY114" fmla="*/ 1048355 h 1812024"/>
                <a:gd name="connsiteX115" fmla="*/ 3538331 w 4345388"/>
                <a:gd name="connsiteY115" fmla="*/ 1068233 h 1812024"/>
                <a:gd name="connsiteX116" fmla="*/ 3582063 w 4345388"/>
                <a:gd name="connsiteY116" fmla="*/ 1151722 h 1812024"/>
                <a:gd name="connsiteX117" fmla="*/ 3609893 w 4345388"/>
                <a:gd name="connsiteY117" fmla="*/ 1203405 h 1812024"/>
                <a:gd name="connsiteX118" fmla="*/ 3629771 w 4345388"/>
                <a:gd name="connsiteY118" fmla="*/ 1251113 h 1812024"/>
                <a:gd name="connsiteX119" fmla="*/ 3641698 w 4345388"/>
                <a:gd name="connsiteY119" fmla="*/ 1267015 h 1812024"/>
                <a:gd name="connsiteX120" fmla="*/ 3653625 w 4345388"/>
                <a:gd name="connsiteY120" fmla="*/ 1294845 h 1812024"/>
                <a:gd name="connsiteX121" fmla="*/ 3665552 w 4345388"/>
                <a:gd name="connsiteY121" fmla="*/ 1282918 h 1812024"/>
                <a:gd name="connsiteX122" fmla="*/ 3721211 w 4345388"/>
                <a:gd name="connsiteY122" fmla="*/ 1111965 h 1812024"/>
                <a:gd name="connsiteX123" fmla="*/ 3768919 w 4345388"/>
                <a:gd name="connsiteY123" fmla="*/ 948963 h 1812024"/>
                <a:gd name="connsiteX124" fmla="*/ 3776870 w 4345388"/>
                <a:gd name="connsiteY124" fmla="*/ 897280 h 1812024"/>
                <a:gd name="connsiteX125" fmla="*/ 3792773 w 4345388"/>
                <a:gd name="connsiteY125" fmla="*/ 861499 h 1812024"/>
                <a:gd name="connsiteX126" fmla="*/ 3800724 w 4345388"/>
                <a:gd name="connsiteY126" fmla="*/ 837645 h 1812024"/>
                <a:gd name="connsiteX127" fmla="*/ 3808675 w 4345388"/>
                <a:gd name="connsiteY127" fmla="*/ 801864 h 1812024"/>
                <a:gd name="connsiteX128" fmla="*/ 3824578 w 4345388"/>
                <a:gd name="connsiteY128" fmla="*/ 778010 h 1812024"/>
                <a:gd name="connsiteX129" fmla="*/ 3828554 w 4345388"/>
                <a:gd name="connsiteY129" fmla="*/ 789937 h 1812024"/>
                <a:gd name="connsiteX130" fmla="*/ 3836505 w 4345388"/>
                <a:gd name="connsiteY130" fmla="*/ 801864 h 1812024"/>
                <a:gd name="connsiteX131" fmla="*/ 3840481 w 4345388"/>
                <a:gd name="connsiteY131" fmla="*/ 829694 h 1812024"/>
                <a:gd name="connsiteX132" fmla="*/ 3884213 w 4345388"/>
                <a:gd name="connsiteY132" fmla="*/ 992695 h 1812024"/>
                <a:gd name="connsiteX133" fmla="*/ 3896140 w 4345388"/>
                <a:gd name="connsiteY133" fmla="*/ 1024501 h 1812024"/>
                <a:gd name="connsiteX134" fmla="*/ 3904091 w 4345388"/>
                <a:gd name="connsiteY134" fmla="*/ 1064257 h 1812024"/>
                <a:gd name="connsiteX135" fmla="*/ 3916018 w 4345388"/>
                <a:gd name="connsiteY135" fmla="*/ 1115941 h 1812024"/>
                <a:gd name="connsiteX136" fmla="*/ 3947823 w 4345388"/>
                <a:gd name="connsiteY136" fmla="*/ 1219308 h 1812024"/>
                <a:gd name="connsiteX137" fmla="*/ 3959750 w 4345388"/>
                <a:gd name="connsiteY137" fmla="*/ 1239186 h 1812024"/>
                <a:gd name="connsiteX138" fmla="*/ 3971677 w 4345388"/>
                <a:gd name="connsiteY138" fmla="*/ 1286894 h 1812024"/>
                <a:gd name="connsiteX139" fmla="*/ 3995531 w 4345388"/>
                <a:gd name="connsiteY139" fmla="*/ 1394236 h 1812024"/>
                <a:gd name="connsiteX140" fmla="*/ 4023361 w 4345388"/>
                <a:gd name="connsiteY140" fmla="*/ 1430017 h 1812024"/>
                <a:gd name="connsiteX141" fmla="*/ 4031312 w 4345388"/>
                <a:gd name="connsiteY141" fmla="*/ 1441944 h 1812024"/>
                <a:gd name="connsiteX142" fmla="*/ 4043239 w 4345388"/>
                <a:gd name="connsiteY142" fmla="*/ 1465798 h 1812024"/>
                <a:gd name="connsiteX143" fmla="*/ 4055166 w 4345388"/>
                <a:gd name="connsiteY143" fmla="*/ 1469774 h 1812024"/>
                <a:gd name="connsiteX144" fmla="*/ 4082995 w 4345388"/>
                <a:gd name="connsiteY144" fmla="*/ 1477725 h 1812024"/>
                <a:gd name="connsiteX145" fmla="*/ 4114801 w 4345388"/>
                <a:gd name="connsiteY145" fmla="*/ 1481701 h 1812024"/>
                <a:gd name="connsiteX146" fmla="*/ 4130703 w 4345388"/>
                <a:gd name="connsiteY146" fmla="*/ 1485676 h 1812024"/>
                <a:gd name="connsiteX147" fmla="*/ 4154557 w 4345388"/>
                <a:gd name="connsiteY147" fmla="*/ 1477725 h 1812024"/>
                <a:gd name="connsiteX148" fmla="*/ 4166484 w 4345388"/>
                <a:gd name="connsiteY148" fmla="*/ 1465798 h 1812024"/>
                <a:gd name="connsiteX149" fmla="*/ 4198289 w 4345388"/>
                <a:gd name="connsiteY149" fmla="*/ 1414115 h 1812024"/>
                <a:gd name="connsiteX150" fmla="*/ 4234070 w 4345388"/>
                <a:gd name="connsiteY150" fmla="*/ 1418090 h 1812024"/>
                <a:gd name="connsiteX151" fmla="*/ 4257924 w 4345388"/>
                <a:gd name="connsiteY151" fmla="*/ 1437968 h 1812024"/>
                <a:gd name="connsiteX152" fmla="*/ 4273827 w 4345388"/>
                <a:gd name="connsiteY152" fmla="*/ 1449895 h 1812024"/>
                <a:gd name="connsiteX153" fmla="*/ 4313583 w 4345388"/>
                <a:gd name="connsiteY153" fmla="*/ 1485676 h 1812024"/>
                <a:gd name="connsiteX154" fmla="*/ 4325510 w 4345388"/>
                <a:gd name="connsiteY154" fmla="*/ 1505555 h 1812024"/>
                <a:gd name="connsiteX155" fmla="*/ 4337437 w 4345388"/>
                <a:gd name="connsiteY155" fmla="*/ 1533384 h 1812024"/>
                <a:gd name="connsiteX156" fmla="*/ 4345388 w 4345388"/>
                <a:gd name="connsiteY15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170707 w 4345388"/>
                <a:gd name="connsiteY28" fmla="*/ 444055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73528 w 4345388"/>
                <a:gd name="connsiteY27" fmla="*/ 422660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54409 w 4345388"/>
                <a:gd name="connsiteY29" fmla="*/ 360481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54409 w 4345388"/>
                <a:gd name="connsiteY29" fmla="*/ 36048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87273 w 4345388"/>
                <a:gd name="connsiteY37" fmla="*/ 240207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87273 w 4345388"/>
                <a:gd name="connsiteY37" fmla="*/ 240207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87273 w 4345388"/>
                <a:gd name="connsiteY36" fmla="*/ 240207 h 1812024"/>
                <a:gd name="connsiteX37" fmla="*/ 2381416 w 4345388"/>
                <a:gd name="connsiteY37" fmla="*/ 487788 h 1812024"/>
                <a:gd name="connsiteX38" fmla="*/ 2385392 w 4345388"/>
                <a:gd name="connsiteY38" fmla="*/ 507666 h 1812024"/>
                <a:gd name="connsiteX39" fmla="*/ 2393343 w 4345388"/>
                <a:gd name="connsiteY39" fmla="*/ 519593 h 1812024"/>
                <a:gd name="connsiteX40" fmla="*/ 2413221 w 4345388"/>
                <a:gd name="connsiteY40" fmla="*/ 555374 h 1812024"/>
                <a:gd name="connsiteX41" fmla="*/ 2449002 w 4345388"/>
                <a:gd name="connsiteY41" fmla="*/ 543447 h 1812024"/>
                <a:gd name="connsiteX42" fmla="*/ 2468881 w 4345388"/>
                <a:gd name="connsiteY42" fmla="*/ 523568 h 1812024"/>
                <a:gd name="connsiteX43" fmla="*/ 2500686 w 4345388"/>
                <a:gd name="connsiteY43" fmla="*/ 483812 h 1812024"/>
                <a:gd name="connsiteX44" fmla="*/ 2512613 w 4345388"/>
                <a:gd name="connsiteY44" fmla="*/ 471885 h 1812024"/>
                <a:gd name="connsiteX45" fmla="*/ 2524540 w 4345388"/>
                <a:gd name="connsiteY45" fmla="*/ 479836 h 1812024"/>
                <a:gd name="connsiteX46" fmla="*/ 2532491 w 4345388"/>
                <a:gd name="connsiteY46" fmla="*/ 503690 h 1812024"/>
                <a:gd name="connsiteX47" fmla="*/ 2540442 w 4345388"/>
                <a:gd name="connsiteY47" fmla="*/ 523568 h 1812024"/>
                <a:gd name="connsiteX48" fmla="*/ 2544418 w 4345388"/>
                <a:gd name="connsiteY48" fmla="*/ 543447 h 1812024"/>
                <a:gd name="connsiteX49" fmla="*/ 2552369 w 4345388"/>
                <a:gd name="connsiteY49" fmla="*/ 559349 h 1812024"/>
                <a:gd name="connsiteX50" fmla="*/ 2560321 w 4345388"/>
                <a:gd name="connsiteY50" fmla="*/ 579228 h 1812024"/>
                <a:gd name="connsiteX51" fmla="*/ 2564296 w 4345388"/>
                <a:gd name="connsiteY51" fmla="*/ 595130 h 1812024"/>
                <a:gd name="connsiteX52" fmla="*/ 2576223 w 4345388"/>
                <a:gd name="connsiteY52" fmla="*/ 611033 h 1812024"/>
                <a:gd name="connsiteX53" fmla="*/ 2592126 w 4345388"/>
                <a:gd name="connsiteY53" fmla="*/ 634887 h 1812024"/>
                <a:gd name="connsiteX54" fmla="*/ 2604053 w 4345388"/>
                <a:gd name="connsiteY54" fmla="*/ 654765 h 1812024"/>
                <a:gd name="connsiteX55" fmla="*/ 2623931 w 4345388"/>
                <a:gd name="connsiteY55" fmla="*/ 646814 h 1812024"/>
                <a:gd name="connsiteX56" fmla="*/ 2643809 w 4345388"/>
                <a:gd name="connsiteY56" fmla="*/ 618984 h 1812024"/>
                <a:gd name="connsiteX57" fmla="*/ 2663687 w 4345388"/>
                <a:gd name="connsiteY57" fmla="*/ 583203 h 1812024"/>
                <a:gd name="connsiteX58" fmla="*/ 2679590 w 4345388"/>
                <a:gd name="connsiteY58" fmla="*/ 547422 h 1812024"/>
                <a:gd name="connsiteX59" fmla="*/ 2683566 w 4345388"/>
                <a:gd name="connsiteY59" fmla="*/ 535495 h 1812024"/>
                <a:gd name="connsiteX60" fmla="*/ 2691517 w 4345388"/>
                <a:gd name="connsiteY60" fmla="*/ 523568 h 1812024"/>
                <a:gd name="connsiteX61" fmla="*/ 2703444 w 4345388"/>
                <a:gd name="connsiteY61" fmla="*/ 491763 h 1812024"/>
                <a:gd name="connsiteX62" fmla="*/ 2711395 w 4345388"/>
                <a:gd name="connsiteY62" fmla="*/ 475861 h 1812024"/>
                <a:gd name="connsiteX63" fmla="*/ 2735249 w 4345388"/>
                <a:gd name="connsiteY63" fmla="*/ 527544 h 1812024"/>
                <a:gd name="connsiteX64" fmla="*/ 2755127 w 4345388"/>
                <a:gd name="connsiteY64" fmla="*/ 571276 h 1812024"/>
                <a:gd name="connsiteX65" fmla="*/ 2771030 w 4345388"/>
                <a:gd name="connsiteY65" fmla="*/ 622960 h 1812024"/>
                <a:gd name="connsiteX66" fmla="*/ 2775006 w 4345388"/>
                <a:gd name="connsiteY66" fmla="*/ 638862 h 1812024"/>
                <a:gd name="connsiteX67" fmla="*/ 2782957 w 4345388"/>
                <a:gd name="connsiteY67" fmla="*/ 654765 h 1812024"/>
                <a:gd name="connsiteX68" fmla="*/ 2802835 w 4345388"/>
                <a:gd name="connsiteY68" fmla="*/ 690546 h 1812024"/>
                <a:gd name="connsiteX69" fmla="*/ 2818738 w 4345388"/>
                <a:gd name="connsiteY69" fmla="*/ 706448 h 1812024"/>
                <a:gd name="connsiteX70" fmla="*/ 2830665 w 4345388"/>
                <a:gd name="connsiteY70" fmla="*/ 730302 h 1812024"/>
                <a:gd name="connsiteX71" fmla="*/ 2834641 w 4345388"/>
                <a:gd name="connsiteY71" fmla="*/ 746205 h 1812024"/>
                <a:gd name="connsiteX72" fmla="*/ 2846567 w 4345388"/>
                <a:gd name="connsiteY72" fmla="*/ 762108 h 1812024"/>
                <a:gd name="connsiteX73" fmla="*/ 2862470 w 4345388"/>
                <a:gd name="connsiteY73" fmla="*/ 809815 h 1812024"/>
                <a:gd name="connsiteX74" fmla="*/ 2866446 w 4345388"/>
                <a:gd name="connsiteY74" fmla="*/ 825718 h 1812024"/>
                <a:gd name="connsiteX75" fmla="*/ 2882348 w 4345388"/>
                <a:gd name="connsiteY75" fmla="*/ 861499 h 1812024"/>
                <a:gd name="connsiteX76" fmla="*/ 2886324 w 4345388"/>
                <a:gd name="connsiteY76" fmla="*/ 877402 h 1812024"/>
                <a:gd name="connsiteX77" fmla="*/ 2898251 w 4345388"/>
                <a:gd name="connsiteY77" fmla="*/ 901255 h 1812024"/>
                <a:gd name="connsiteX78" fmla="*/ 2910178 w 4345388"/>
                <a:gd name="connsiteY78" fmla="*/ 893304 h 1812024"/>
                <a:gd name="connsiteX79" fmla="*/ 2949934 w 4345388"/>
                <a:gd name="connsiteY79" fmla="*/ 817767 h 1812024"/>
                <a:gd name="connsiteX80" fmla="*/ 2957886 w 4345388"/>
                <a:gd name="connsiteY80" fmla="*/ 770059 h 1812024"/>
                <a:gd name="connsiteX81" fmla="*/ 2977764 w 4345388"/>
                <a:gd name="connsiteY81" fmla="*/ 730302 h 1812024"/>
                <a:gd name="connsiteX82" fmla="*/ 2981740 w 4345388"/>
                <a:gd name="connsiteY82" fmla="*/ 686570 h 1812024"/>
                <a:gd name="connsiteX83" fmla="*/ 3005594 w 4345388"/>
                <a:gd name="connsiteY83" fmla="*/ 642838 h 1812024"/>
                <a:gd name="connsiteX84" fmla="*/ 3025472 w 4345388"/>
                <a:gd name="connsiteY84" fmla="*/ 567301 h 1812024"/>
                <a:gd name="connsiteX85" fmla="*/ 3041374 w 4345388"/>
                <a:gd name="connsiteY85" fmla="*/ 487788 h 1812024"/>
                <a:gd name="connsiteX86" fmla="*/ 3049326 w 4345388"/>
                <a:gd name="connsiteY86" fmla="*/ 471885 h 1812024"/>
                <a:gd name="connsiteX87" fmla="*/ 3061253 w 4345388"/>
                <a:gd name="connsiteY87" fmla="*/ 432128 h 1812024"/>
                <a:gd name="connsiteX88" fmla="*/ 3085107 w 4345388"/>
                <a:gd name="connsiteY88" fmla="*/ 376469 h 1812024"/>
                <a:gd name="connsiteX89" fmla="*/ 3101009 w 4345388"/>
                <a:gd name="connsiteY89" fmla="*/ 416226 h 1812024"/>
                <a:gd name="connsiteX90" fmla="*/ 3104985 w 4345388"/>
                <a:gd name="connsiteY90" fmla="*/ 440080 h 1812024"/>
                <a:gd name="connsiteX91" fmla="*/ 3116912 w 4345388"/>
                <a:gd name="connsiteY91" fmla="*/ 495739 h 1812024"/>
                <a:gd name="connsiteX92" fmla="*/ 3136790 w 4345388"/>
                <a:gd name="connsiteY92" fmla="*/ 555374 h 1812024"/>
                <a:gd name="connsiteX93" fmla="*/ 3180522 w 4345388"/>
                <a:gd name="connsiteY93" fmla="*/ 718375 h 1812024"/>
                <a:gd name="connsiteX94" fmla="*/ 3196425 w 4345388"/>
                <a:gd name="connsiteY94" fmla="*/ 770059 h 1812024"/>
                <a:gd name="connsiteX95" fmla="*/ 3220279 w 4345388"/>
                <a:gd name="connsiteY95" fmla="*/ 873426 h 1812024"/>
                <a:gd name="connsiteX96" fmla="*/ 3248108 w 4345388"/>
                <a:gd name="connsiteY96" fmla="*/ 964866 h 1812024"/>
                <a:gd name="connsiteX97" fmla="*/ 3252084 w 4345388"/>
                <a:gd name="connsiteY97" fmla="*/ 992695 h 1812024"/>
                <a:gd name="connsiteX98" fmla="*/ 3267987 w 4345388"/>
                <a:gd name="connsiteY98" fmla="*/ 1032452 h 1812024"/>
                <a:gd name="connsiteX99" fmla="*/ 3271962 w 4345388"/>
                <a:gd name="connsiteY99" fmla="*/ 1044379 h 1812024"/>
                <a:gd name="connsiteX100" fmla="*/ 3283889 w 4345388"/>
                <a:gd name="connsiteY100" fmla="*/ 1048355 h 1812024"/>
                <a:gd name="connsiteX101" fmla="*/ 3291841 w 4345388"/>
                <a:gd name="connsiteY101" fmla="*/ 1040403 h 1812024"/>
                <a:gd name="connsiteX102" fmla="*/ 3307743 w 4345388"/>
                <a:gd name="connsiteY102" fmla="*/ 1008598 h 1812024"/>
                <a:gd name="connsiteX103" fmla="*/ 3315694 w 4345388"/>
                <a:gd name="connsiteY103" fmla="*/ 984744 h 1812024"/>
                <a:gd name="connsiteX104" fmla="*/ 3335573 w 4345388"/>
                <a:gd name="connsiteY104" fmla="*/ 1016549 h 1812024"/>
                <a:gd name="connsiteX105" fmla="*/ 3367378 w 4345388"/>
                <a:gd name="connsiteY105" fmla="*/ 1088111 h 1812024"/>
                <a:gd name="connsiteX106" fmla="*/ 3399183 w 4345388"/>
                <a:gd name="connsiteY106" fmla="*/ 1143770 h 1812024"/>
                <a:gd name="connsiteX107" fmla="*/ 3415086 w 4345388"/>
                <a:gd name="connsiteY107" fmla="*/ 1139795 h 1812024"/>
                <a:gd name="connsiteX108" fmla="*/ 3430988 w 4345388"/>
                <a:gd name="connsiteY108" fmla="*/ 1111965 h 1812024"/>
                <a:gd name="connsiteX109" fmla="*/ 3454842 w 4345388"/>
                <a:gd name="connsiteY109" fmla="*/ 1060282 h 1812024"/>
                <a:gd name="connsiteX110" fmla="*/ 3478696 w 4345388"/>
                <a:gd name="connsiteY110" fmla="*/ 1008598 h 1812024"/>
                <a:gd name="connsiteX111" fmla="*/ 3490623 w 4345388"/>
                <a:gd name="connsiteY111" fmla="*/ 1004622 h 1812024"/>
                <a:gd name="connsiteX112" fmla="*/ 3522428 w 4345388"/>
                <a:gd name="connsiteY112" fmla="*/ 1048355 h 1812024"/>
                <a:gd name="connsiteX113" fmla="*/ 3538331 w 4345388"/>
                <a:gd name="connsiteY113" fmla="*/ 1068233 h 1812024"/>
                <a:gd name="connsiteX114" fmla="*/ 3582063 w 4345388"/>
                <a:gd name="connsiteY114" fmla="*/ 1151722 h 1812024"/>
                <a:gd name="connsiteX115" fmla="*/ 3609893 w 4345388"/>
                <a:gd name="connsiteY115" fmla="*/ 1203405 h 1812024"/>
                <a:gd name="connsiteX116" fmla="*/ 3629771 w 4345388"/>
                <a:gd name="connsiteY116" fmla="*/ 1251113 h 1812024"/>
                <a:gd name="connsiteX117" fmla="*/ 3641698 w 4345388"/>
                <a:gd name="connsiteY117" fmla="*/ 1267015 h 1812024"/>
                <a:gd name="connsiteX118" fmla="*/ 3653625 w 4345388"/>
                <a:gd name="connsiteY118" fmla="*/ 1294845 h 1812024"/>
                <a:gd name="connsiteX119" fmla="*/ 3665552 w 4345388"/>
                <a:gd name="connsiteY119" fmla="*/ 1282918 h 1812024"/>
                <a:gd name="connsiteX120" fmla="*/ 3721211 w 4345388"/>
                <a:gd name="connsiteY120" fmla="*/ 1111965 h 1812024"/>
                <a:gd name="connsiteX121" fmla="*/ 3768919 w 4345388"/>
                <a:gd name="connsiteY121" fmla="*/ 948963 h 1812024"/>
                <a:gd name="connsiteX122" fmla="*/ 3776870 w 4345388"/>
                <a:gd name="connsiteY122" fmla="*/ 897280 h 1812024"/>
                <a:gd name="connsiteX123" fmla="*/ 3792773 w 4345388"/>
                <a:gd name="connsiteY123" fmla="*/ 861499 h 1812024"/>
                <a:gd name="connsiteX124" fmla="*/ 3800724 w 4345388"/>
                <a:gd name="connsiteY124" fmla="*/ 837645 h 1812024"/>
                <a:gd name="connsiteX125" fmla="*/ 3808675 w 4345388"/>
                <a:gd name="connsiteY125" fmla="*/ 801864 h 1812024"/>
                <a:gd name="connsiteX126" fmla="*/ 3824578 w 4345388"/>
                <a:gd name="connsiteY126" fmla="*/ 778010 h 1812024"/>
                <a:gd name="connsiteX127" fmla="*/ 3828554 w 4345388"/>
                <a:gd name="connsiteY127" fmla="*/ 789937 h 1812024"/>
                <a:gd name="connsiteX128" fmla="*/ 3836505 w 4345388"/>
                <a:gd name="connsiteY128" fmla="*/ 801864 h 1812024"/>
                <a:gd name="connsiteX129" fmla="*/ 3840481 w 4345388"/>
                <a:gd name="connsiteY129" fmla="*/ 829694 h 1812024"/>
                <a:gd name="connsiteX130" fmla="*/ 3884213 w 4345388"/>
                <a:gd name="connsiteY130" fmla="*/ 992695 h 1812024"/>
                <a:gd name="connsiteX131" fmla="*/ 3896140 w 4345388"/>
                <a:gd name="connsiteY131" fmla="*/ 1024501 h 1812024"/>
                <a:gd name="connsiteX132" fmla="*/ 3904091 w 4345388"/>
                <a:gd name="connsiteY132" fmla="*/ 1064257 h 1812024"/>
                <a:gd name="connsiteX133" fmla="*/ 3916018 w 4345388"/>
                <a:gd name="connsiteY133" fmla="*/ 1115941 h 1812024"/>
                <a:gd name="connsiteX134" fmla="*/ 3947823 w 4345388"/>
                <a:gd name="connsiteY134" fmla="*/ 1219308 h 1812024"/>
                <a:gd name="connsiteX135" fmla="*/ 3959750 w 4345388"/>
                <a:gd name="connsiteY135" fmla="*/ 1239186 h 1812024"/>
                <a:gd name="connsiteX136" fmla="*/ 3971677 w 4345388"/>
                <a:gd name="connsiteY136" fmla="*/ 1286894 h 1812024"/>
                <a:gd name="connsiteX137" fmla="*/ 3995531 w 4345388"/>
                <a:gd name="connsiteY137" fmla="*/ 1394236 h 1812024"/>
                <a:gd name="connsiteX138" fmla="*/ 4023361 w 4345388"/>
                <a:gd name="connsiteY138" fmla="*/ 1430017 h 1812024"/>
                <a:gd name="connsiteX139" fmla="*/ 4031312 w 4345388"/>
                <a:gd name="connsiteY139" fmla="*/ 1441944 h 1812024"/>
                <a:gd name="connsiteX140" fmla="*/ 4043239 w 4345388"/>
                <a:gd name="connsiteY140" fmla="*/ 1465798 h 1812024"/>
                <a:gd name="connsiteX141" fmla="*/ 4055166 w 4345388"/>
                <a:gd name="connsiteY141" fmla="*/ 1469774 h 1812024"/>
                <a:gd name="connsiteX142" fmla="*/ 4082995 w 4345388"/>
                <a:gd name="connsiteY142" fmla="*/ 1477725 h 1812024"/>
                <a:gd name="connsiteX143" fmla="*/ 4114801 w 4345388"/>
                <a:gd name="connsiteY143" fmla="*/ 1481701 h 1812024"/>
                <a:gd name="connsiteX144" fmla="*/ 4130703 w 4345388"/>
                <a:gd name="connsiteY144" fmla="*/ 1485676 h 1812024"/>
                <a:gd name="connsiteX145" fmla="*/ 4154557 w 4345388"/>
                <a:gd name="connsiteY145" fmla="*/ 1477725 h 1812024"/>
                <a:gd name="connsiteX146" fmla="*/ 4166484 w 4345388"/>
                <a:gd name="connsiteY146" fmla="*/ 1465798 h 1812024"/>
                <a:gd name="connsiteX147" fmla="*/ 4198289 w 4345388"/>
                <a:gd name="connsiteY147" fmla="*/ 1414115 h 1812024"/>
                <a:gd name="connsiteX148" fmla="*/ 4234070 w 4345388"/>
                <a:gd name="connsiteY148" fmla="*/ 1418090 h 1812024"/>
                <a:gd name="connsiteX149" fmla="*/ 4257924 w 4345388"/>
                <a:gd name="connsiteY149" fmla="*/ 1437968 h 1812024"/>
                <a:gd name="connsiteX150" fmla="*/ 4273827 w 4345388"/>
                <a:gd name="connsiteY150" fmla="*/ 1449895 h 1812024"/>
                <a:gd name="connsiteX151" fmla="*/ 4313583 w 4345388"/>
                <a:gd name="connsiteY151" fmla="*/ 1485676 h 1812024"/>
                <a:gd name="connsiteX152" fmla="*/ 4325510 w 4345388"/>
                <a:gd name="connsiteY152" fmla="*/ 1505555 h 1812024"/>
                <a:gd name="connsiteX153" fmla="*/ 4337437 w 4345388"/>
                <a:gd name="connsiteY153" fmla="*/ 1533384 h 1812024"/>
                <a:gd name="connsiteX154" fmla="*/ 4345388 w 4345388"/>
                <a:gd name="connsiteY15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5514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1416 w 4345388"/>
                <a:gd name="connsiteY35" fmla="*/ 487788 h 1812024"/>
                <a:gd name="connsiteX36" fmla="*/ 2385392 w 4345388"/>
                <a:gd name="connsiteY36" fmla="*/ 507666 h 1812024"/>
                <a:gd name="connsiteX37" fmla="*/ 2393343 w 4345388"/>
                <a:gd name="connsiteY37" fmla="*/ 519593 h 1812024"/>
                <a:gd name="connsiteX38" fmla="*/ 2413221 w 4345388"/>
                <a:gd name="connsiteY38" fmla="*/ 555374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413221 w 4345388"/>
                <a:gd name="connsiteY38" fmla="*/ 555374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413221 w 4345388"/>
                <a:gd name="connsiteY38" fmla="*/ 599619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386354 w 4345388"/>
                <a:gd name="connsiteY38" fmla="*/ 548084 h 1812024"/>
                <a:gd name="connsiteX39" fmla="*/ 2413221 w 4345388"/>
                <a:gd name="connsiteY39" fmla="*/ 599619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24903 w 4345388"/>
                <a:gd name="connsiteY42" fmla="*/ 398143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24903 w 4345388"/>
                <a:gd name="connsiteY42" fmla="*/ 398143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24903 w 4345388"/>
                <a:gd name="connsiteY41" fmla="*/ 398143 h 1812024"/>
                <a:gd name="connsiteX42" fmla="*/ 2524540 w 4345388"/>
                <a:gd name="connsiteY42" fmla="*/ 479836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44418 w 4345388"/>
                <a:gd name="connsiteY44" fmla="*/ 543447 h 1812024"/>
                <a:gd name="connsiteX45" fmla="*/ 2552369 w 4345388"/>
                <a:gd name="connsiteY45" fmla="*/ 559349 h 1812024"/>
                <a:gd name="connsiteX46" fmla="*/ 2560321 w 4345388"/>
                <a:gd name="connsiteY46" fmla="*/ 579228 h 1812024"/>
                <a:gd name="connsiteX47" fmla="*/ 2564296 w 4345388"/>
                <a:gd name="connsiteY47" fmla="*/ 595130 h 1812024"/>
                <a:gd name="connsiteX48" fmla="*/ 2576223 w 4345388"/>
                <a:gd name="connsiteY48" fmla="*/ 611033 h 1812024"/>
                <a:gd name="connsiteX49" fmla="*/ 2592126 w 4345388"/>
                <a:gd name="connsiteY49" fmla="*/ 634887 h 1812024"/>
                <a:gd name="connsiteX50" fmla="*/ 2604053 w 4345388"/>
                <a:gd name="connsiteY50" fmla="*/ 654765 h 1812024"/>
                <a:gd name="connsiteX51" fmla="*/ 2623931 w 4345388"/>
                <a:gd name="connsiteY51" fmla="*/ 646814 h 1812024"/>
                <a:gd name="connsiteX52" fmla="*/ 2643809 w 4345388"/>
                <a:gd name="connsiteY52" fmla="*/ 618984 h 1812024"/>
                <a:gd name="connsiteX53" fmla="*/ 2663687 w 4345388"/>
                <a:gd name="connsiteY53" fmla="*/ 583203 h 1812024"/>
                <a:gd name="connsiteX54" fmla="*/ 2679590 w 4345388"/>
                <a:gd name="connsiteY54" fmla="*/ 547422 h 1812024"/>
                <a:gd name="connsiteX55" fmla="*/ 2683566 w 4345388"/>
                <a:gd name="connsiteY55" fmla="*/ 535495 h 1812024"/>
                <a:gd name="connsiteX56" fmla="*/ 2691517 w 4345388"/>
                <a:gd name="connsiteY56" fmla="*/ 523568 h 1812024"/>
                <a:gd name="connsiteX57" fmla="*/ 2703444 w 4345388"/>
                <a:gd name="connsiteY57" fmla="*/ 491763 h 1812024"/>
                <a:gd name="connsiteX58" fmla="*/ 2711395 w 4345388"/>
                <a:gd name="connsiteY58" fmla="*/ 475861 h 1812024"/>
                <a:gd name="connsiteX59" fmla="*/ 2735249 w 4345388"/>
                <a:gd name="connsiteY59" fmla="*/ 527544 h 1812024"/>
                <a:gd name="connsiteX60" fmla="*/ 2755127 w 4345388"/>
                <a:gd name="connsiteY60" fmla="*/ 571276 h 1812024"/>
                <a:gd name="connsiteX61" fmla="*/ 2771030 w 4345388"/>
                <a:gd name="connsiteY61" fmla="*/ 622960 h 1812024"/>
                <a:gd name="connsiteX62" fmla="*/ 2775006 w 4345388"/>
                <a:gd name="connsiteY62" fmla="*/ 638862 h 1812024"/>
                <a:gd name="connsiteX63" fmla="*/ 2782957 w 4345388"/>
                <a:gd name="connsiteY63" fmla="*/ 654765 h 1812024"/>
                <a:gd name="connsiteX64" fmla="*/ 2802835 w 4345388"/>
                <a:gd name="connsiteY64" fmla="*/ 690546 h 1812024"/>
                <a:gd name="connsiteX65" fmla="*/ 2818738 w 4345388"/>
                <a:gd name="connsiteY65" fmla="*/ 706448 h 1812024"/>
                <a:gd name="connsiteX66" fmla="*/ 2830665 w 4345388"/>
                <a:gd name="connsiteY66" fmla="*/ 730302 h 1812024"/>
                <a:gd name="connsiteX67" fmla="*/ 2834641 w 4345388"/>
                <a:gd name="connsiteY67" fmla="*/ 746205 h 1812024"/>
                <a:gd name="connsiteX68" fmla="*/ 2846567 w 4345388"/>
                <a:gd name="connsiteY68" fmla="*/ 762108 h 1812024"/>
                <a:gd name="connsiteX69" fmla="*/ 2862470 w 4345388"/>
                <a:gd name="connsiteY69" fmla="*/ 809815 h 1812024"/>
                <a:gd name="connsiteX70" fmla="*/ 2866446 w 4345388"/>
                <a:gd name="connsiteY70" fmla="*/ 825718 h 1812024"/>
                <a:gd name="connsiteX71" fmla="*/ 2882348 w 4345388"/>
                <a:gd name="connsiteY71" fmla="*/ 861499 h 1812024"/>
                <a:gd name="connsiteX72" fmla="*/ 2886324 w 4345388"/>
                <a:gd name="connsiteY72" fmla="*/ 877402 h 1812024"/>
                <a:gd name="connsiteX73" fmla="*/ 2898251 w 4345388"/>
                <a:gd name="connsiteY73" fmla="*/ 901255 h 1812024"/>
                <a:gd name="connsiteX74" fmla="*/ 2910178 w 4345388"/>
                <a:gd name="connsiteY74" fmla="*/ 893304 h 1812024"/>
                <a:gd name="connsiteX75" fmla="*/ 2949934 w 4345388"/>
                <a:gd name="connsiteY75" fmla="*/ 817767 h 1812024"/>
                <a:gd name="connsiteX76" fmla="*/ 2957886 w 4345388"/>
                <a:gd name="connsiteY76" fmla="*/ 770059 h 1812024"/>
                <a:gd name="connsiteX77" fmla="*/ 2977764 w 4345388"/>
                <a:gd name="connsiteY77" fmla="*/ 730302 h 1812024"/>
                <a:gd name="connsiteX78" fmla="*/ 2981740 w 4345388"/>
                <a:gd name="connsiteY78" fmla="*/ 686570 h 1812024"/>
                <a:gd name="connsiteX79" fmla="*/ 3005594 w 4345388"/>
                <a:gd name="connsiteY79" fmla="*/ 642838 h 1812024"/>
                <a:gd name="connsiteX80" fmla="*/ 3025472 w 4345388"/>
                <a:gd name="connsiteY80" fmla="*/ 567301 h 1812024"/>
                <a:gd name="connsiteX81" fmla="*/ 3041374 w 4345388"/>
                <a:gd name="connsiteY81" fmla="*/ 487788 h 1812024"/>
                <a:gd name="connsiteX82" fmla="*/ 3049326 w 4345388"/>
                <a:gd name="connsiteY82" fmla="*/ 471885 h 1812024"/>
                <a:gd name="connsiteX83" fmla="*/ 3061253 w 4345388"/>
                <a:gd name="connsiteY83" fmla="*/ 432128 h 1812024"/>
                <a:gd name="connsiteX84" fmla="*/ 3085107 w 4345388"/>
                <a:gd name="connsiteY84" fmla="*/ 376469 h 1812024"/>
                <a:gd name="connsiteX85" fmla="*/ 3101009 w 4345388"/>
                <a:gd name="connsiteY85" fmla="*/ 416226 h 1812024"/>
                <a:gd name="connsiteX86" fmla="*/ 3104985 w 4345388"/>
                <a:gd name="connsiteY86" fmla="*/ 440080 h 1812024"/>
                <a:gd name="connsiteX87" fmla="*/ 3116912 w 4345388"/>
                <a:gd name="connsiteY87" fmla="*/ 495739 h 1812024"/>
                <a:gd name="connsiteX88" fmla="*/ 3136790 w 4345388"/>
                <a:gd name="connsiteY88" fmla="*/ 555374 h 1812024"/>
                <a:gd name="connsiteX89" fmla="*/ 3180522 w 4345388"/>
                <a:gd name="connsiteY89" fmla="*/ 718375 h 1812024"/>
                <a:gd name="connsiteX90" fmla="*/ 3196425 w 4345388"/>
                <a:gd name="connsiteY90" fmla="*/ 770059 h 1812024"/>
                <a:gd name="connsiteX91" fmla="*/ 3220279 w 4345388"/>
                <a:gd name="connsiteY91" fmla="*/ 873426 h 1812024"/>
                <a:gd name="connsiteX92" fmla="*/ 3248108 w 4345388"/>
                <a:gd name="connsiteY92" fmla="*/ 964866 h 1812024"/>
                <a:gd name="connsiteX93" fmla="*/ 3252084 w 4345388"/>
                <a:gd name="connsiteY93" fmla="*/ 992695 h 1812024"/>
                <a:gd name="connsiteX94" fmla="*/ 3267987 w 4345388"/>
                <a:gd name="connsiteY94" fmla="*/ 1032452 h 1812024"/>
                <a:gd name="connsiteX95" fmla="*/ 3271962 w 4345388"/>
                <a:gd name="connsiteY95" fmla="*/ 1044379 h 1812024"/>
                <a:gd name="connsiteX96" fmla="*/ 3283889 w 4345388"/>
                <a:gd name="connsiteY96" fmla="*/ 1048355 h 1812024"/>
                <a:gd name="connsiteX97" fmla="*/ 3291841 w 4345388"/>
                <a:gd name="connsiteY97" fmla="*/ 1040403 h 1812024"/>
                <a:gd name="connsiteX98" fmla="*/ 3307743 w 4345388"/>
                <a:gd name="connsiteY98" fmla="*/ 1008598 h 1812024"/>
                <a:gd name="connsiteX99" fmla="*/ 3315694 w 4345388"/>
                <a:gd name="connsiteY99" fmla="*/ 984744 h 1812024"/>
                <a:gd name="connsiteX100" fmla="*/ 3335573 w 4345388"/>
                <a:gd name="connsiteY100" fmla="*/ 1016549 h 1812024"/>
                <a:gd name="connsiteX101" fmla="*/ 3367378 w 4345388"/>
                <a:gd name="connsiteY101" fmla="*/ 1088111 h 1812024"/>
                <a:gd name="connsiteX102" fmla="*/ 3399183 w 4345388"/>
                <a:gd name="connsiteY102" fmla="*/ 1143770 h 1812024"/>
                <a:gd name="connsiteX103" fmla="*/ 3415086 w 4345388"/>
                <a:gd name="connsiteY103" fmla="*/ 1139795 h 1812024"/>
                <a:gd name="connsiteX104" fmla="*/ 3430988 w 4345388"/>
                <a:gd name="connsiteY104" fmla="*/ 1111965 h 1812024"/>
                <a:gd name="connsiteX105" fmla="*/ 3454842 w 4345388"/>
                <a:gd name="connsiteY105" fmla="*/ 1060282 h 1812024"/>
                <a:gd name="connsiteX106" fmla="*/ 3478696 w 4345388"/>
                <a:gd name="connsiteY106" fmla="*/ 1008598 h 1812024"/>
                <a:gd name="connsiteX107" fmla="*/ 3490623 w 4345388"/>
                <a:gd name="connsiteY107" fmla="*/ 1004622 h 1812024"/>
                <a:gd name="connsiteX108" fmla="*/ 3522428 w 4345388"/>
                <a:gd name="connsiteY108" fmla="*/ 1048355 h 1812024"/>
                <a:gd name="connsiteX109" fmla="*/ 3538331 w 4345388"/>
                <a:gd name="connsiteY109" fmla="*/ 1068233 h 1812024"/>
                <a:gd name="connsiteX110" fmla="*/ 3582063 w 4345388"/>
                <a:gd name="connsiteY110" fmla="*/ 1151722 h 1812024"/>
                <a:gd name="connsiteX111" fmla="*/ 3609893 w 4345388"/>
                <a:gd name="connsiteY111" fmla="*/ 1203405 h 1812024"/>
                <a:gd name="connsiteX112" fmla="*/ 3629771 w 4345388"/>
                <a:gd name="connsiteY112" fmla="*/ 1251113 h 1812024"/>
                <a:gd name="connsiteX113" fmla="*/ 3641698 w 4345388"/>
                <a:gd name="connsiteY113" fmla="*/ 1267015 h 1812024"/>
                <a:gd name="connsiteX114" fmla="*/ 3653625 w 4345388"/>
                <a:gd name="connsiteY114" fmla="*/ 1294845 h 1812024"/>
                <a:gd name="connsiteX115" fmla="*/ 3665552 w 4345388"/>
                <a:gd name="connsiteY115" fmla="*/ 1282918 h 1812024"/>
                <a:gd name="connsiteX116" fmla="*/ 3721211 w 4345388"/>
                <a:gd name="connsiteY116" fmla="*/ 1111965 h 1812024"/>
                <a:gd name="connsiteX117" fmla="*/ 3768919 w 4345388"/>
                <a:gd name="connsiteY117" fmla="*/ 948963 h 1812024"/>
                <a:gd name="connsiteX118" fmla="*/ 3776870 w 4345388"/>
                <a:gd name="connsiteY118" fmla="*/ 897280 h 1812024"/>
                <a:gd name="connsiteX119" fmla="*/ 3792773 w 4345388"/>
                <a:gd name="connsiteY119" fmla="*/ 861499 h 1812024"/>
                <a:gd name="connsiteX120" fmla="*/ 3800724 w 4345388"/>
                <a:gd name="connsiteY120" fmla="*/ 837645 h 1812024"/>
                <a:gd name="connsiteX121" fmla="*/ 3808675 w 4345388"/>
                <a:gd name="connsiteY121" fmla="*/ 801864 h 1812024"/>
                <a:gd name="connsiteX122" fmla="*/ 3824578 w 4345388"/>
                <a:gd name="connsiteY122" fmla="*/ 778010 h 1812024"/>
                <a:gd name="connsiteX123" fmla="*/ 3828554 w 4345388"/>
                <a:gd name="connsiteY123" fmla="*/ 789937 h 1812024"/>
                <a:gd name="connsiteX124" fmla="*/ 3836505 w 4345388"/>
                <a:gd name="connsiteY124" fmla="*/ 801864 h 1812024"/>
                <a:gd name="connsiteX125" fmla="*/ 3840481 w 4345388"/>
                <a:gd name="connsiteY125" fmla="*/ 829694 h 1812024"/>
                <a:gd name="connsiteX126" fmla="*/ 3884213 w 4345388"/>
                <a:gd name="connsiteY126" fmla="*/ 992695 h 1812024"/>
                <a:gd name="connsiteX127" fmla="*/ 3896140 w 4345388"/>
                <a:gd name="connsiteY127" fmla="*/ 1024501 h 1812024"/>
                <a:gd name="connsiteX128" fmla="*/ 3904091 w 4345388"/>
                <a:gd name="connsiteY128" fmla="*/ 1064257 h 1812024"/>
                <a:gd name="connsiteX129" fmla="*/ 3916018 w 4345388"/>
                <a:gd name="connsiteY129" fmla="*/ 1115941 h 1812024"/>
                <a:gd name="connsiteX130" fmla="*/ 3947823 w 4345388"/>
                <a:gd name="connsiteY130" fmla="*/ 1219308 h 1812024"/>
                <a:gd name="connsiteX131" fmla="*/ 3959750 w 4345388"/>
                <a:gd name="connsiteY131" fmla="*/ 1239186 h 1812024"/>
                <a:gd name="connsiteX132" fmla="*/ 3971677 w 4345388"/>
                <a:gd name="connsiteY132" fmla="*/ 1286894 h 1812024"/>
                <a:gd name="connsiteX133" fmla="*/ 3995531 w 4345388"/>
                <a:gd name="connsiteY133" fmla="*/ 1394236 h 1812024"/>
                <a:gd name="connsiteX134" fmla="*/ 4023361 w 4345388"/>
                <a:gd name="connsiteY134" fmla="*/ 1430017 h 1812024"/>
                <a:gd name="connsiteX135" fmla="*/ 4031312 w 4345388"/>
                <a:gd name="connsiteY135" fmla="*/ 1441944 h 1812024"/>
                <a:gd name="connsiteX136" fmla="*/ 4043239 w 4345388"/>
                <a:gd name="connsiteY136" fmla="*/ 1465798 h 1812024"/>
                <a:gd name="connsiteX137" fmla="*/ 4055166 w 4345388"/>
                <a:gd name="connsiteY137" fmla="*/ 1469774 h 1812024"/>
                <a:gd name="connsiteX138" fmla="*/ 4082995 w 4345388"/>
                <a:gd name="connsiteY138" fmla="*/ 1477725 h 1812024"/>
                <a:gd name="connsiteX139" fmla="*/ 4114801 w 4345388"/>
                <a:gd name="connsiteY139" fmla="*/ 1481701 h 1812024"/>
                <a:gd name="connsiteX140" fmla="*/ 4130703 w 4345388"/>
                <a:gd name="connsiteY140" fmla="*/ 1485676 h 1812024"/>
                <a:gd name="connsiteX141" fmla="*/ 4154557 w 4345388"/>
                <a:gd name="connsiteY141" fmla="*/ 1477725 h 1812024"/>
                <a:gd name="connsiteX142" fmla="*/ 4166484 w 4345388"/>
                <a:gd name="connsiteY142" fmla="*/ 1465798 h 1812024"/>
                <a:gd name="connsiteX143" fmla="*/ 4198289 w 4345388"/>
                <a:gd name="connsiteY143" fmla="*/ 1414115 h 1812024"/>
                <a:gd name="connsiteX144" fmla="*/ 4234070 w 4345388"/>
                <a:gd name="connsiteY144" fmla="*/ 1418090 h 1812024"/>
                <a:gd name="connsiteX145" fmla="*/ 4257924 w 4345388"/>
                <a:gd name="connsiteY145" fmla="*/ 1437968 h 1812024"/>
                <a:gd name="connsiteX146" fmla="*/ 4273827 w 4345388"/>
                <a:gd name="connsiteY146" fmla="*/ 1449895 h 1812024"/>
                <a:gd name="connsiteX147" fmla="*/ 4313583 w 4345388"/>
                <a:gd name="connsiteY147" fmla="*/ 1485676 h 1812024"/>
                <a:gd name="connsiteX148" fmla="*/ 4325510 w 4345388"/>
                <a:gd name="connsiteY148" fmla="*/ 1505555 h 1812024"/>
                <a:gd name="connsiteX149" fmla="*/ 4337437 w 4345388"/>
                <a:gd name="connsiteY149" fmla="*/ 1533384 h 1812024"/>
                <a:gd name="connsiteX150" fmla="*/ 4345388 w 4345388"/>
                <a:gd name="connsiteY15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0321 w 4345388"/>
                <a:gd name="connsiteY45" fmla="*/ 579228 h 1812024"/>
                <a:gd name="connsiteX46" fmla="*/ 2564296 w 4345388"/>
                <a:gd name="connsiteY46" fmla="*/ 595130 h 1812024"/>
                <a:gd name="connsiteX47" fmla="*/ 2576223 w 4345388"/>
                <a:gd name="connsiteY47" fmla="*/ 611033 h 1812024"/>
                <a:gd name="connsiteX48" fmla="*/ 2592126 w 4345388"/>
                <a:gd name="connsiteY48" fmla="*/ 634887 h 1812024"/>
                <a:gd name="connsiteX49" fmla="*/ 2604053 w 4345388"/>
                <a:gd name="connsiteY49" fmla="*/ 654765 h 1812024"/>
                <a:gd name="connsiteX50" fmla="*/ 2623931 w 4345388"/>
                <a:gd name="connsiteY50" fmla="*/ 646814 h 1812024"/>
                <a:gd name="connsiteX51" fmla="*/ 2643809 w 4345388"/>
                <a:gd name="connsiteY51" fmla="*/ 618984 h 1812024"/>
                <a:gd name="connsiteX52" fmla="*/ 2663687 w 4345388"/>
                <a:gd name="connsiteY52" fmla="*/ 583203 h 1812024"/>
                <a:gd name="connsiteX53" fmla="*/ 2679590 w 4345388"/>
                <a:gd name="connsiteY53" fmla="*/ 547422 h 1812024"/>
                <a:gd name="connsiteX54" fmla="*/ 2683566 w 4345388"/>
                <a:gd name="connsiteY54" fmla="*/ 535495 h 1812024"/>
                <a:gd name="connsiteX55" fmla="*/ 2691517 w 4345388"/>
                <a:gd name="connsiteY55" fmla="*/ 523568 h 1812024"/>
                <a:gd name="connsiteX56" fmla="*/ 2703444 w 4345388"/>
                <a:gd name="connsiteY56" fmla="*/ 491763 h 1812024"/>
                <a:gd name="connsiteX57" fmla="*/ 2711395 w 4345388"/>
                <a:gd name="connsiteY57" fmla="*/ 475861 h 1812024"/>
                <a:gd name="connsiteX58" fmla="*/ 2735249 w 4345388"/>
                <a:gd name="connsiteY58" fmla="*/ 527544 h 1812024"/>
                <a:gd name="connsiteX59" fmla="*/ 2755127 w 4345388"/>
                <a:gd name="connsiteY59" fmla="*/ 571276 h 1812024"/>
                <a:gd name="connsiteX60" fmla="*/ 2771030 w 4345388"/>
                <a:gd name="connsiteY60" fmla="*/ 622960 h 1812024"/>
                <a:gd name="connsiteX61" fmla="*/ 2775006 w 4345388"/>
                <a:gd name="connsiteY61" fmla="*/ 638862 h 1812024"/>
                <a:gd name="connsiteX62" fmla="*/ 2782957 w 4345388"/>
                <a:gd name="connsiteY62" fmla="*/ 654765 h 1812024"/>
                <a:gd name="connsiteX63" fmla="*/ 2802835 w 4345388"/>
                <a:gd name="connsiteY63" fmla="*/ 690546 h 1812024"/>
                <a:gd name="connsiteX64" fmla="*/ 2818738 w 4345388"/>
                <a:gd name="connsiteY64" fmla="*/ 706448 h 1812024"/>
                <a:gd name="connsiteX65" fmla="*/ 2830665 w 4345388"/>
                <a:gd name="connsiteY65" fmla="*/ 730302 h 1812024"/>
                <a:gd name="connsiteX66" fmla="*/ 2834641 w 4345388"/>
                <a:gd name="connsiteY66" fmla="*/ 746205 h 1812024"/>
                <a:gd name="connsiteX67" fmla="*/ 2846567 w 4345388"/>
                <a:gd name="connsiteY67" fmla="*/ 762108 h 1812024"/>
                <a:gd name="connsiteX68" fmla="*/ 2862470 w 4345388"/>
                <a:gd name="connsiteY68" fmla="*/ 809815 h 1812024"/>
                <a:gd name="connsiteX69" fmla="*/ 2866446 w 4345388"/>
                <a:gd name="connsiteY69" fmla="*/ 825718 h 1812024"/>
                <a:gd name="connsiteX70" fmla="*/ 2882348 w 4345388"/>
                <a:gd name="connsiteY70" fmla="*/ 861499 h 1812024"/>
                <a:gd name="connsiteX71" fmla="*/ 2886324 w 4345388"/>
                <a:gd name="connsiteY71" fmla="*/ 877402 h 1812024"/>
                <a:gd name="connsiteX72" fmla="*/ 2898251 w 4345388"/>
                <a:gd name="connsiteY72" fmla="*/ 901255 h 1812024"/>
                <a:gd name="connsiteX73" fmla="*/ 2910178 w 4345388"/>
                <a:gd name="connsiteY73" fmla="*/ 893304 h 1812024"/>
                <a:gd name="connsiteX74" fmla="*/ 2949934 w 4345388"/>
                <a:gd name="connsiteY74" fmla="*/ 817767 h 1812024"/>
                <a:gd name="connsiteX75" fmla="*/ 2957886 w 4345388"/>
                <a:gd name="connsiteY75" fmla="*/ 770059 h 1812024"/>
                <a:gd name="connsiteX76" fmla="*/ 2977764 w 4345388"/>
                <a:gd name="connsiteY76" fmla="*/ 730302 h 1812024"/>
                <a:gd name="connsiteX77" fmla="*/ 2981740 w 4345388"/>
                <a:gd name="connsiteY77" fmla="*/ 686570 h 1812024"/>
                <a:gd name="connsiteX78" fmla="*/ 3005594 w 4345388"/>
                <a:gd name="connsiteY78" fmla="*/ 642838 h 1812024"/>
                <a:gd name="connsiteX79" fmla="*/ 3025472 w 4345388"/>
                <a:gd name="connsiteY79" fmla="*/ 567301 h 1812024"/>
                <a:gd name="connsiteX80" fmla="*/ 3041374 w 4345388"/>
                <a:gd name="connsiteY80" fmla="*/ 487788 h 1812024"/>
                <a:gd name="connsiteX81" fmla="*/ 3049326 w 4345388"/>
                <a:gd name="connsiteY81" fmla="*/ 471885 h 1812024"/>
                <a:gd name="connsiteX82" fmla="*/ 3061253 w 4345388"/>
                <a:gd name="connsiteY82" fmla="*/ 432128 h 1812024"/>
                <a:gd name="connsiteX83" fmla="*/ 3085107 w 4345388"/>
                <a:gd name="connsiteY83" fmla="*/ 376469 h 1812024"/>
                <a:gd name="connsiteX84" fmla="*/ 3101009 w 4345388"/>
                <a:gd name="connsiteY84" fmla="*/ 416226 h 1812024"/>
                <a:gd name="connsiteX85" fmla="*/ 3104985 w 4345388"/>
                <a:gd name="connsiteY85" fmla="*/ 440080 h 1812024"/>
                <a:gd name="connsiteX86" fmla="*/ 3116912 w 4345388"/>
                <a:gd name="connsiteY86" fmla="*/ 495739 h 1812024"/>
                <a:gd name="connsiteX87" fmla="*/ 3136790 w 4345388"/>
                <a:gd name="connsiteY87" fmla="*/ 555374 h 1812024"/>
                <a:gd name="connsiteX88" fmla="*/ 3180522 w 4345388"/>
                <a:gd name="connsiteY88" fmla="*/ 718375 h 1812024"/>
                <a:gd name="connsiteX89" fmla="*/ 3196425 w 4345388"/>
                <a:gd name="connsiteY89" fmla="*/ 770059 h 1812024"/>
                <a:gd name="connsiteX90" fmla="*/ 3220279 w 4345388"/>
                <a:gd name="connsiteY90" fmla="*/ 873426 h 1812024"/>
                <a:gd name="connsiteX91" fmla="*/ 3248108 w 4345388"/>
                <a:gd name="connsiteY91" fmla="*/ 964866 h 1812024"/>
                <a:gd name="connsiteX92" fmla="*/ 3252084 w 4345388"/>
                <a:gd name="connsiteY92" fmla="*/ 992695 h 1812024"/>
                <a:gd name="connsiteX93" fmla="*/ 3267987 w 4345388"/>
                <a:gd name="connsiteY93" fmla="*/ 1032452 h 1812024"/>
                <a:gd name="connsiteX94" fmla="*/ 3271962 w 4345388"/>
                <a:gd name="connsiteY94" fmla="*/ 1044379 h 1812024"/>
                <a:gd name="connsiteX95" fmla="*/ 3283889 w 4345388"/>
                <a:gd name="connsiteY95" fmla="*/ 1048355 h 1812024"/>
                <a:gd name="connsiteX96" fmla="*/ 3291841 w 4345388"/>
                <a:gd name="connsiteY96" fmla="*/ 1040403 h 1812024"/>
                <a:gd name="connsiteX97" fmla="*/ 3307743 w 4345388"/>
                <a:gd name="connsiteY97" fmla="*/ 1008598 h 1812024"/>
                <a:gd name="connsiteX98" fmla="*/ 3315694 w 4345388"/>
                <a:gd name="connsiteY98" fmla="*/ 984744 h 1812024"/>
                <a:gd name="connsiteX99" fmla="*/ 3335573 w 4345388"/>
                <a:gd name="connsiteY99" fmla="*/ 1016549 h 1812024"/>
                <a:gd name="connsiteX100" fmla="*/ 3367378 w 4345388"/>
                <a:gd name="connsiteY100" fmla="*/ 1088111 h 1812024"/>
                <a:gd name="connsiteX101" fmla="*/ 3399183 w 4345388"/>
                <a:gd name="connsiteY101" fmla="*/ 1143770 h 1812024"/>
                <a:gd name="connsiteX102" fmla="*/ 3415086 w 4345388"/>
                <a:gd name="connsiteY102" fmla="*/ 1139795 h 1812024"/>
                <a:gd name="connsiteX103" fmla="*/ 3430988 w 4345388"/>
                <a:gd name="connsiteY103" fmla="*/ 1111965 h 1812024"/>
                <a:gd name="connsiteX104" fmla="*/ 3454842 w 4345388"/>
                <a:gd name="connsiteY104" fmla="*/ 1060282 h 1812024"/>
                <a:gd name="connsiteX105" fmla="*/ 3478696 w 4345388"/>
                <a:gd name="connsiteY105" fmla="*/ 1008598 h 1812024"/>
                <a:gd name="connsiteX106" fmla="*/ 3490623 w 4345388"/>
                <a:gd name="connsiteY106" fmla="*/ 1004622 h 1812024"/>
                <a:gd name="connsiteX107" fmla="*/ 3522428 w 4345388"/>
                <a:gd name="connsiteY107" fmla="*/ 1048355 h 1812024"/>
                <a:gd name="connsiteX108" fmla="*/ 3538331 w 4345388"/>
                <a:gd name="connsiteY108" fmla="*/ 1068233 h 1812024"/>
                <a:gd name="connsiteX109" fmla="*/ 3582063 w 4345388"/>
                <a:gd name="connsiteY109" fmla="*/ 1151722 h 1812024"/>
                <a:gd name="connsiteX110" fmla="*/ 3609893 w 4345388"/>
                <a:gd name="connsiteY110" fmla="*/ 1203405 h 1812024"/>
                <a:gd name="connsiteX111" fmla="*/ 3629771 w 4345388"/>
                <a:gd name="connsiteY111" fmla="*/ 1251113 h 1812024"/>
                <a:gd name="connsiteX112" fmla="*/ 3641698 w 4345388"/>
                <a:gd name="connsiteY112" fmla="*/ 1267015 h 1812024"/>
                <a:gd name="connsiteX113" fmla="*/ 3653625 w 4345388"/>
                <a:gd name="connsiteY113" fmla="*/ 1294845 h 1812024"/>
                <a:gd name="connsiteX114" fmla="*/ 3665552 w 4345388"/>
                <a:gd name="connsiteY114" fmla="*/ 1282918 h 1812024"/>
                <a:gd name="connsiteX115" fmla="*/ 3721211 w 4345388"/>
                <a:gd name="connsiteY115" fmla="*/ 1111965 h 1812024"/>
                <a:gd name="connsiteX116" fmla="*/ 3768919 w 4345388"/>
                <a:gd name="connsiteY116" fmla="*/ 948963 h 1812024"/>
                <a:gd name="connsiteX117" fmla="*/ 3776870 w 4345388"/>
                <a:gd name="connsiteY117" fmla="*/ 897280 h 1812024"/>
                <a:gd name="connsiteX118" fmla="*/ 3792773 w 4345388"/>
                <a:gd name="connsiteY118" fmla="*/ 861499 h 1812024"/>
                <a:gd name="connsiteX119" fmla="*/ 3800724 w 4345388"/>
                <a:gd name="connsiteY119" fmla="*/ 837645 h 1812024"/>
                <a:gd name="connsiteX120" fmla="*/ 3808675 w 4345388"/>
                <a:gd name="connsiteY120" fmla="*/ 801864 h 1812024"/>
                <a:gd name="connsiteX121" fmla="*/ 3824578 w 4345388"/>
                <a:gd name="connsiteY121" fmla="*/ 778010 h 1812024"/>
                <a:gd name="connsiteX122" fmla="*/ 3828554 w 4345388"/>
                <a:gd name="connsiteY122" fmla="*/ 789937 h 1812024"/>
                <a:gd name="connsiteX123" fmla="*/ 3836505 w 4345388"/>
                <a:gd name="connsiteY123" fmla="*/ 801864 h 1812024"/>
                <a:gd name="connsiteX124" fmla="*/ 3840481 w 4345388"/>
                <a:gd name="connsiteY124" fmla="*/ 829694 h 1812024"/>
                <a:gd name="connsiteX125" fmla="*/ 3884213 w 4345388"/>
                <a:gd name="connsiteY125" fmla="*/ 992695 h 1812024"/>
                <a:gd name="connsiteX126" fmla="*/ 3896140 w 4345388"/>
                <a:gd name="connsiteY126" fmla="*/ 1024501 h 1812024"/>
                <a:gd name="connsiteX127" fmla="*/ 3904091 w 4345388"/>
                <a:gd name="connsiteY127" fmla="*/ 1064257 h 1812024"/>
                <a:gd name="connsiteX128" fmla="*/ 3916018 w 4345388"/>
                <a:gd name="connsiteY128" fmla="*/ 1115941 h 1812024"/>
                <a:gd name="connsiteX129" fmla="*/ 3947823 w 4345388"/>
                <a:gd name="connsiteY129" fmla="*/ 1219308 h 1812024"/>
                <a:gd name="connsiteX130" fmla="*/ 3959750 w 4345388"/>
                <a:gd name="connsiteY130" fmla="*/ 1239186 h 1812024"/>
                <a:gd name="connsiteX131" fmla="*/ 3971677 w 4345388"/>
                <a:gd name="connsiteY131" fmla="*/ 1286894 h 1812024"/>
                <a:gd name="connsiteX132" fmla="*/ 3995531 w 4345388"/>
                <a:gd name="connsiteY132" fmla="*/ 1394236 h 1812024"/>
                <a:gd name="connsiteX133" fmla="*/ 4023361 w 4345388"/>
                <a:gd name="connsiteY133" fmla="*/ 1430017 h 1812024"/>
                <a:gd name="connsiteX134" fmla="*/ 4031312 w 4345388"/>
                <a:gd name="connsiteY134" fmla="*/ 1441944 h 1812024"/>
                <a:gd name="connsiteX135" fmla="*/ 4043239 w 4345388"/>
                <a:gd name="connsiteY135" fmla="*/ 1465798 h 1812024"/>
                <a:gd name="connsiteX136" fmla="*/ 4055166 w 4345388"/>
                <a:gd name="connsiteY136" fmla="*/ 1469774 h 1812024"/>
                <a:gd name="connsiteX137" fmla="*/ 4082995 w 4345388"/>
                <a:gd name="connsiteY137" fmla="*/ 1477725 h 1812024"/>
                <a:gd name="connsiteX138" fmla="*/ 4114801 w 4345388"/>
                <a:gd name="connsiteY138" fmla="*/ 1481701 h 1812024"/>
                <a:gd name="connsiteX139" fmla="*/ 4130703 w 4345388"/>
                <a:gd name="connsiteY139" fmla="*/ 1485676 h 1812024"/>
                <a:gd name="connsiteX140" fmla="*/ 4154557 w 4345388"/>
                <a:gd name="connsiteY140" fmla="*/ 1477725 h 1812024"/>
                <a:gd name="connsiteX141" fmla="*/ 4166484 w 4345388"/>
                <a:gd name="connsiteY141" fmla="*/ 1465798 h 1812024"/>
                <a:gd name="connsiteX142" fmla="*/ 4198289 w 4345388"/>
                <a:gd name="connsiteY142" fmla="*/ 1414115 h 1812024"/>
                <a:gd name="connsiteX143" fmla="*/ 4234070 w 4345388"/>
                <a:gd name="connsiteY143" fmla="*/ 1418090 h 1812024"/>
                <a:gd name="connsiteX144" fmla="*/ 4257924 w 4345388"/>
                <a:gd name="connsiteY144" fmla="*/ 1437968 h 1812024"/>
                <a:gd name="connsiteX145" fmla="*/ 4273827 w 4345388"/>
                <a:gd name="connsiteY145" fmla="*/ 1449895 h 1812024"/>
                <a:gd name="connsiteX146" fmla="*/ 4313583 w 4345388"/>
                <a:gd name="connsiteY146" fmla="*/ 1485676 h 1812024"/>
                <a:gd name="connsiteX147" fmla="*/ 4325510 w 4345388"/>
                <a:gd name="connsiteY147" fmla="*/ 1505555 h 1812024"/>
                <a:gd name="connsiteX148" fmla="*/ 4337437 w 4345388"/>
                <a:gd name="connsiteY148" fmla="*/ 1533384 h 1812024"/>
                <a:gd name="connsiteX149" fmla="*/ 4345388 w 4345388"/>
                <a:gd name="connsiteY14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76223 w 4345388"/>
                <a:gd name="connsiteY46" fmla="*/ 611033 h 1812024"/>
                <a:gd name="connsiteX47" fmla="*/ 2592126 w 4345388"/>
                <a:gd name="connsiteY47" fmla="*/ 634887 h 1812024"/>
                <a:gd name="connsiteX48" fmla="*/ 2604053 w 4345388"/>
                <a:gd name="connsiteY48" fmla="*/ 654765 h 1812024"/>
                <a:gd name="connsiteX49" fmla="*/ 2623931 w 4345388"/>
                <a:gd name="connsiteY49" fmla="*/ 646814 h 1812024"/>
                <a:gd name="connsiteX50" fmla="*/ 2643809 w 4345388"/>
                <a:gd name="connsiteY50" fmla="*/ 618984 h 1812024"/>
                <a:gd name="connsiteX51" fmla="*/ 2663687 w 4345388"/>
                <a:gd name="connsiteY51" fmla="*/ 583203 h 1812024"/>
                <a:gd name="connsiteX52" fmla="*/ 2679590 w 4345388"/>
                <a:gd name="connsiteY52" fmla="*/ 547422 h 1812024"/>
                <a:gd name="connsiteX53" fmla="*/ 2683566 w 4345388"/>
                <a:gd name="connsiteY53" fmla="*/ 535495 h 1812024"/>
                <a:gd name="connsiteX54" fmla="*/ 2691517 w 4345388"/>
                <a:gd name="connsiteY54" fmla="*/ 523568 h 1812024"/>
                <a:gd name="connsiteX55" fmla="*/ 2703444 w 4345388"/>
                <a:gd name="connsiteY55" fmla="*/ 491763 h 1812024"/>
                <a:gd name="connsiteX56" fmla="*/ 2711395 w 4345388"/>
                <a:gd name="connsiteY56" fmla="*/ 475861 h 1812024"/>
                <a:gd name="connsiteX57" fmla="*/ 2735249 w 4345388"/>
                <a:gd name="connsiteY57" fmla="*/ 527544 h 1812024"/>
                <a:gd name="connsiteX58" fmla="*/ 2755127 w 4345388"/>
                <a:gd name="connsiteY58" fmla="*/ 571276 h 1812024"/>
                <a:gd name="connsiteX59" fmla="*/ 2771030 w 4345388"/>
                <a:gd name="connsiteY59" fmla="*/ 622960 h 1812024"/>
                <a:gd name="connsiteX60" fmla="*/ 2775006 w 4345388"/>
                <a:gd name="connsiteY60" fmla="*/ 638862 h 1812024"/>
                <a:gd name="connsiteX61" fmla="*/ 2782957 w 4345388"/>
                <a:gd name="connsiteY61" fmla="*/ 654765 h 1812024"/>
                <a:gd name="connsiteX62" fmla="*/ 2802835 w 4345388"/>
                <a:gd name="connsiteY62" fmla="*/ 690546 h 1812024"/>
                <a:gd name="connsiteX63" fmla="*/ 2818738 w 4345388"/>
                <a:gd name="connsiteY63" fmla="*/ 706448 h 1812024"/>
                <a:gd name="connsiteX64" fmla="*/ 2830665 w 4345388"/>
                <a:gd name="connsiteY64" fmla="*/ 730302 h 1812024"/>
                <a:gd name="connsiteX65" fmla="*/ 2834641 w 4345388"/>
                <a:gd name="connsiteY65" fmla="*/ 746205 h 1812024"/>
                <a:gd name="connsiteX66" fmla="*/ 2846567 w 4345388"/>
                <a:gd name="connsiteY66" fmla="*/ 762108 h 1812024"/>
                <a:gd name="connsiteX67" fmla="*/ 2862470 w 4345388"/>
                <a:gd name="connsiteY67" fmla="*/ 809815 h 1812024"/>
                <a:gd name="connsiteX68" fmla="*/ 2866446 w 4345388"/>
                <a:gd name="connsiteY68" fmla="*/ 825718 h 1812024"/>
                <a:gd name="connsiteX69" fmla="*/ 2882348 w 4345388"/>
                <a:gd name="connsiteY69" fmla="*/ 861499 h 1812024"/>
                <a:gd name="connsiteX70" fmla="*/ 2886324 w 4345388"/>
                <a:gd name="connsiteY70" fmla="*/ 877402 h 1812024"/>
                <a:gd name="connsiteX71" fmla="*/ 2898251 w 4345388"/>
                <a:gd name="connsiteY71" fmla="*/ 901255 h 1812024"/>
                <a:gd name="connsiteX72" fmla="*/ 2910178 w 4345388"/>
                <a:gd name="connsiteY72" fmla="*/ 893304 h 1812024"/>
                <a:gd name="connsiteX73" fmla="*/ 2949934 w 4345388"/>
                <a:gd name="connsiteY73" fmla="*/ 817767 h 1812024"/>
                <a:gd name="connsiteX74" fmla="*/ 2957886 w 4345388"/>
                <a:gd name="connsiteY74" fmla="*/ 770059 h 1812024"/>
                <a:gd name="connsiteX75" fmla="*/ 2977764 w 4345388"/>
                <a:gd name="connsiteY75" fmla="*/ 730302 h 1812024"/>
                <a:gd name="connsiteX76" fmla="*/ 2981740 w 4345388"/>
                <a:gd name="connsiteY76" fmla="*/ 686570 h 1812024"/>
                <a:gd name="connsiteX77" fmla="*/ 3005594 w 4345388"/>
                <a:gd name="connsiteY77" fmla="*/ 642838 h 1812024"/>
                <a:gd name="connsiteX78" fmla="*/ 3025472 w 4345388"/>
                <a:gd name="connsiteY78" fmla="*/ 567301 h 1812024"/>
                <a:gd name="connsiteX79" fmla="*/ 3041374 w 4345388"/>
                <a:gd name="connsiteY79" fmla="*/ 487788 h 1812024"/>
                <a:gd name="connsiteX80" fmla="*/ 3049326 w 4345388"/>
                <a:gd name="connsiteY80" fmla="*/ 471885 h 1812024"/>
                <a:gd name="connsiteX81" fmla="*/ 3061253 w 4345388"/>
                <a:gd name="connsiteY81" fmla="*/ 432128 h 1812024"/>
                <a:gd name="connsiteX82" fmla="*/ 3085107 w 4345388"/>
                <a:gd name="connsiteY82" fmla="*/ 376469 h 1812024"/>
                <a:gd name="connsiteX83" fmla="*/ 3101009 w 4345388"/>
                <a:gd name="connsiteY83" fmla="*/ 416226 h 1812024"/>
                <a:gd name="connsiteX84" fmla="*/ 3104985 w 4345388"/>
                <a:gd name="connsiteY84" fmla="*/ 440080 h 1812024"/>
                <a:gd name="connsiteX85" fmla="*/ 3116912 w 4345388"/>
                <a:gd name="connsiteY85" fmla="*/ 495739 h 1812024"/>
                <a:gd name="connsiteX86" fmla="*/ 3136790 w 4345388"/>
                <a:gd name="connsiteY86" fmla="*/ 555374 h 1812024"/>
                <a:gd name="connsiteX87" fmla="*/ 3180522 w 4345388"/>
                <a:gd name="connsiteY87" fmla="*/ 718375 h 1812024"/>
                <a:gd name="connsiteX88" fmla="*/ 3196425 w 4345388"/>
                <a:gd name="connsiteY88" fmla="*/ 770059 h 1812024"/>
                <a:gd name="connsiteX89" fmla="*/ 3220279 w 4345388"/>
                <a:gd name="connsiteY89" fmla="*/ 873426 h 1812024"/>
                <a:gd name="connsiteX90" fmla="*/ 3248108 w 4345388"/>
                <a:gd name="connsiteY90" fmla="*/ 964866 h 1812024"/>
                <a:gd name="connsiteX91" fmla="*/ 3252084 w 4345388"/>
                <a:gd name="connsiteY91" fmla="*/ 992695 h 1812024"/>
                <a:gd name="connsiteX92" fmla="*/ 3267987 w 4345388"/>
                <a:gd name="connsiteY92" fmla="*/ 1032452 h 1812024"/>
                <a:gd name="connsiteX93" fmla="*/ 3271962 w 4345388"/>
                <a:gd name="connsiteY93" fmla="*/ 1044379 h 1812024"/>
                <a:gd name="connsiteX94" fmla="*/ 3283889 w 4345388"/>
                <a:gd name="connsiteY94" fmla="*/ 1048355 h 1812024"/>
                <a:gd name="connsiteX95" fmla="*/ 3291841 w 4345388"/>
                <a:gd name="connsiteY95" fmla="*/ 1040403 h 1812024"/>
                <a:gd name="connsiteX96" fmla="*/ 3307743 w 4345388"/>
                <a:gd name="connsiteY96" fmla="*/ 1008598 h 1812024"/>
                <a:gd name="connsiteX97" fmla="*/ 3315694 w 4345388"/>
                <a:gd name="connsiteY97" fmla="*/ 984744 h 1812024"/>
                <a:gd name="connsiteX98" fmla="*/ 3335573 w 4345388"/>
                <a:gd name="connsiteY98" fmla="*/ 1016549 h 1812024"/>
                <a:gd name="connsiteX99" fmla="*/ 3367378 w 4345388"/>
                <a:gd name="connsiteY99" fmla="*/ 1088111 h 1812024"/>
                <a:gd name="connsiteX100" fmla="*/ 3399183 w 4345388"/>
                <a:gd name="connsiteY100" fmla="*/ 1143770 h 1812024"/>
                <a:gd name="connsiteX101" fmla="*/ 3415086 w 4345388"/>
                <a:gd name="connsiteY101" fmla="*/ 1139795 h 1812024"/>
                <a:gd name="connsiteX102" fmla="*/ 3430988 w 4345388"/>
                <a:gd name="connsiteY102" fmla="*/ 1111965 h 1812024"/>
                <a:gd name="connsiteX103" fmla="*/ 3454842 w 4345388"/>
                <a:gd name="connsiteY103" fmla="*/ 1060282 h 1812024"/>
                <a:gd name="connsiteX104" fmla="*/ 3478696 w 4345388"/>
                <a:gd name="connsiteY104" fmla="*/ 1008598 h 1812024"/>
                <a:gd name="connsiteX105" fmla="*/ 3490623 w 4345388"/>
                <a:gd name="connsiteY105" fmla="*/ 1004622 h 1812024"/>
                <a:gd name="connsiteX106" fmla="*/ 3522428 w 4345388"/>
                <a:gd name="connsiteY106" fmla="*/ 1048355 h 1812024"/>
                <a:gd name="connsiteX107" fmla="*/ 3538331 w 4345388"/>
                <a:gd name="connsiteY107" fmla="*/ 1068233 h 1812024"/>
                <a:gd name="connsiteX108" fmla="*/ 3582063 w 4345388"/>
                <a:gd name="connsiteY108" fmla="*/ 1151722 h 1812024"/>
                <a:gd name="connsiteX109" fmla="*/ 3609893 w 4345388"/>
                <a:gd name="connsiteY109" fmla="*/ 1203405 h 1812024"/>
                <a:gd name="connsiteX110" fmla="*/ 3629771 w 4345388"/>
                <a:gd name="connsiteY110" fmla="*/ 1251113 h 1812024"/>
                <a:gd name="connsiteX111" fmla="*/ 3641698 w 4345388"/>
                <a:gd name="connsiteY111" fmla="*/ 1267015 h 1812024"/>
                <a:gd name="connsiteX112" fmla="*/ 3653625 w 4345388"/>
                <a:gd name="connsiteY112" fmla="*/ 1294845 h 1812024"/>
                <a:gd name="connsiteX113" fmla="*/ 3665552 w 4345388"/>
                <a:gd name="connsiteY113" fmla="*/ 1282918 h 1812024"/>
                <a:gd name="connsiteX114" fmla="*/ 3721211 w 4345388"/>
                <a:gd name="connsiteY114" fmla="*/ 1111965 h 1812024"/>
                <a:gd name="connsiteX115" fmla="*/ 3768919 w 4345388"/>
                <a:gd name="connsiteY115" fmla="*/ 948963 h 1812024"/>
                <a:gd name="connsiteX116" fmla="*/ 3776870 w 4345388"/>
                <a:gd name="connsiteY116" fmla="*/ 897280 h 1812024"/>
                <a:gd name="connsiteX117" fmla="*/ 3792773 w 4345388"/>
                <a:gd name="connsiteY117" fmla="*/ 861499 h 1812024"/>
                <a:gd name="connsiteX118" fmla="*/ 3800724 w 4345388"/>
                <a:gd name="connsiteY118" fmla="*/ 837645 h 1812024"/>
                <a:gd name="connsiteX119" fmla="*/ 3808675 w 4345388"/>
                <a:gd name="connsiteY119" fmla="*/ 801864 h 1812024"/>
                <a:gd name="connsiteX120" fmla="*/ 3824578 w 4345388"/>
                <a:gd name="connsiteY120" fmla="*/ 778010 h 1812024"/>
                <a:gd name="connsiteX121" fmla="*/ 3828554 w 4345388"/>
                <a:gd name="connsiteY121" fmla="*/ 789937 h 1812024"/>
                <a:gd name="connsiteX122" fmla="*/ 3836505 w 4345388"/>
                <a:gd name="connsiteY122" fmla="*/ 801864 h 1812024"/>
                <a:gd name="connsiteX123" fmla="*/ 3840481 w 4345388"/>
                <a:gd name="connsiteY123" fmla="*/ 829694 h 1812024"/>
                <a:gd name="connsiteX124" fmla="*/ 3884213 w 4345388"/>
                <a:gd name="connsiteY124" fmla="*/ 992695 h 1812024"/>
                <a:gd name="connsiteX125" fmla="*/ 3896140 w 4345388"/>
                <a:gd name="connsiteY125" fmla="*/ 1024501 h 1812024"/>
                <a:gd name="connsiteX126" fmla="*/ 3904091 w 4345388"/>
                <a:gd name="connsiteY126" fmla="*/ 1064257 h 1812024"/>
                <a:gd name="connsiteX127" fmla="*/ 3916018 w 4345388"/>
                <a:gd name="connsiteY127" fmla="*/ 1115941 h 1812024"/>
                <a:gd name="connsiteX128" fmla="*/ 3947823 w 4345388"/>
                <a:gd name="connsiteY128" fmla="*/ 1219308 h 1812024"/>
                <a:gd name="connsiteX129" fmla="*/ 3959750 w 4345388"/>
                <a:gd name="connsiteY129" fmla="*/ 1239186 h 1812024"/>
                <a:gd name="connsiteX130" fmla="*/ 3971677 w 4345388"/>
                <a:gd name="connsiteY130" fmla="*/ 1286894 h 1812024"/>
                <a:gd name="connsiteX131" fmla="*/ 3995531 w 4345388"/>
                <a:gd name="connsiteY131" fmla="*/ 1394236 h 1812024"/>
                <a:gd name="connsiteX132" fmla="*/ 4023361 w 4345388"/>
                <a:gd name="connsiteY132" fmla="*/ 1430017 h 1812024"/>
                <a:gd name="connsiteX133" fmla="*/ 4031312 w 4345388"/>
                <a:gd name="connsiteY133" fmla="*/ 1441944 h 1812024"/>
                <a:gd name="connsiteX134" fmla="*/ 4043239 w 4345388"/>
                <a:gd name="connsiteY134" fmla="*/ 1465798 h 1812024"/>
                <a:gd name="connsiteX135" fmla="*/ 4055166 w 4345388"/>
                <a:gd name="connsiteY135" fmla="*/ 1469774 h 1812024"/>
                <a:gd name="connsiteX136" fmla="*/ 4082995 w 4345388"/>
                <a:gd name="connsiteY136" fmla="*/ 1477725 h 1812024"/>
                <a:gd name="connsiteX137" fmla="*/ 4114801 w 4345388"/>
                <a:gd name="connsiteY137" fmla="*/ 1481701 h 1812024"/>
                <a:gd name="connsiteX138" fmla="*/ 4130703 w 4345388"/>
                <a:gd name="connsiteY138" fmla="*/ 1485676 h 1812024"/>
                <a:gd name="connsiteX139" fmla="*/ 4154557 w 4345388"/>
                <a:gd name="connsiteY139" fmla="*/ 1477725 h 1812024"/>
                <a:gd name="connsiteX140" fmla="*/ 4166484 w 4345388"/>
                <a:gd name="connsiteY140" fmla="*/ 1465798 h 1812024"/>
                <a:gd name="connsiteX141" fmla="*/ 4198289 w 4345388"/>
                <a:gd name="connsiteY141" fmla="*/ 1414115 h 1812024"/>
                <a:gd name="connsiteX142" fmla="*/ 4234070 w 4345388"/>
                <a:gd name="connsiteY142" fmla="*/ 1418090 h 1812024"/>
                <a:gd name="connsiteX143" fmla="*/ 4257924 w 4345388"/>
                <a:gd name="connsiteY143" fmla="*/ 1437968 h 1812024"/>
                <a:gd name="connsiteX144" fmla="*/ 4273827 w 4345388"/>
                <a:gd name="connsiteY144" fmla="*/ 1449895 h 1812024"/>
                <a:gd name="connsiteX145" fmla="*/ 4313583 w 4345388"/>
                <a:gd name="connsiteY145" fmla="*/ 1485676 h 1812024"/>
                <a:gd name="connsiteX146" fmla="*/ 4325510 w 4345388"/>
                <a:gd name="connsiteY146" fmla="*/ 1505555 h 1812024"/>
                <a:gd name="connsiteX147" fmla="*/ 4337437 w 4345388"/>
                <a:gd name="connsiteY147" fmla="*/ 1533384 h 1812024"/>
                <a:gd name="connsiteX148" fmla="*/ 4345388 w 4345388"/>
                <a:gd name="connsiteY14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2126 w 4345388"/>
                <a:gd name="connsiteY46" fmla="*/ 634887 h 1812024"/>
                <a:gd name="connsiteX47" fmla="*/ 2604053 w 4345388"/>
                <a:gd name="connsiteY47" fmla="*/ 654765 h 1812024"/>
                <a:gd name="connsiteX48" fmla="*/ 2623931 w 4345388"/>
                <a:gd name="connsiteY48" fmla="*/ 646814 h 1812024"/>
                <a:gd name="connsiteX49" fmla="*/ 2643809 w 4345388"/>
                <a:gd name="connsiteY49" fmla="*/ 618984 h 1812024"/>
                <a:gd name="connsiteX50" fmla="*/ 2663687 w 4345388"/>
                <a:gd name="connsiteY50" fmla="*/ 583203 h 1812024"/>
                <a:gd name="connsiteX51" fmla="*/ 2679590 w 4345388"/>
                <a:gd name="connsiteY51" fmla="*/ 547422 h 1812024"/>
                <a:gd name="connsiteX52" fmla="*/ 2683566 w 4345388"/>
                <a:gd name="connsiteY52" fmla="*/ 535495 h 1812024"/>
                <a:gd name="connsiteX53" fmla="*/ 2691517 w 4345388"/>
                <a:gd name="connsiteY53" fmla="*/ 523568 h 1812024"/>
                <a:gd name="connsiteX54" fmla="*/ 2703444 w 4345388"/>
                <a:gd name="connsiteY54" fmla="*/ 491763 h 1812024"/>
                <a:gd name="connsiteX55" fmla="*/ 2711395 w 4345388"/>
                <a:gd name="connsiteY55" fmla="*/ 475861 h 1812024"/>
                <a:gd name="connsiteX56" fmla="*/ 2735249 w 4345388"/>
                <a:gd name="connsiteY56" fmla="*/ 527544 h 1812024"/>
                <a:gd name="connsiteX57" fmla="*/ 2755127 w 4345388"/>
                <a:gd name="connsiteY57" fmla="*/ 571276 h 1812024"/>
                <a:gd name="connsiteX58" fmla="*/ 2771030 w 4345388"/>
                <a:gd name="connsiteY58" fmla="*/ 622960 h 1812024"/>
                <a:gd name="connsiteX59" fmla="*/ 2775006 w 4345388"/>
                <a:gd name="connsiteY59" fmla="*/ 638862 h 1812024"/>
                <a:gd name="connsiteX60" fmla="*/ 2782957 w 4345388"/>
                <a:gd name="connsiteY60" fmla="*/ 654765 h 1812024"/>
                <a:gd name="connsiteX61" fmla="*/ 2802835 w 4345388"/>
                <a:gd name="connsiteY61" fmla="*/ 690546 h 1812024"/>
                <a:gd name="connsiteX62" fmla="*/ 2818738 w 4345388"/>
                <a:gd name="connsiteY62" fmla="*/ 706448 h 1812024"/>
                <a:gd name="connsiteX63" fmla="*/ 2830665 w 4345388"/>
                <a:gd name="connsiteY63" fmla="*/ 730302 h 1812024"/>
                <a:gd name="connsiteX64" fmla="*/ 2834641 w 4345388"/>
                <a:gd name="connsiteY64" fmla="*/ 746205 h 1812024"/>
                <a:gd name="connsiteX65" fmla="*/ 2846567 w 4345388"/>
                <a:gd name="connsiteY65" fmla="*/ 762108 h 1812024"/>
                <a:gd name="connsiteX66" fmla="*/ 2862470 w 4345388"/>
                <a:gd name="connsiteY66" fmla="*/ 809815 h 1812024"/>
                <a:gd name="connsiteX67" fmla="*/ 2866446 w 4345388"/>
                <a:gd name="connsiteY67" fmla="*/ 825718 h 1812024"/>
                <a:gd name="connsiteX68" fmla="*/ 2882348 w 4345388"/>
                <a:gd name="connsiteY68" fmla="*/ 861499 h 1812024"/>
                <a:gd name="connsiteX69" fmla="*/ 2886324 w 4345388"/>
                <a:gd name="connsiteY69" fmla="*/ 877402 h 1812024"/>
                <a:gd name="connsiteX70" fmla="*/ 2898251 w 4345388"/>
                <a:gd name="connsiteY70" fmla="*/ 901255 h 1812024"/>
                <a:gd name="connsiteX71" fmla="*/ 2910178 w 4345388"/>
                <a:gd name="connsiteY71" fmla="*/ 893304 h 1812024"/>
                <a:gd name="connsiteX72" fmla="*/ 2949934 w 4345388"/>
                <a:gd name="connsiteY72" fmla="*/ 817767 h 1812024"/>
                <a:gd name="connsiteX73" fmla="*/ 2957886 w 4345388"/>
                <a:gd name="connsiteY73" fmla="*/ 770059 h 1812024"/>
                <a:gd name="connsiteX74" fmla="*/ 2977764 w 4345388"/>
                <a:gd name="connsiteY74" fmla="*/ 730302 h 1812024"/>
                <a:gd name="connsiteX75" fmla="*/ 2981740 w 4345388"/>
                <a:gd name="connsiteY75" fmla="*/ 686570 h 1812024"/>
                <a:gd name="connsiteX76" fmla="*/ 3005594 w 4345388"/>
                <a:gd name="connsiteY76" fmla="*/ 642838 h 1812024"/>
                <a:gd name="connsiteX77" fmla="*/ 3025472 w 4345388"/>
                <a:gd name="connsiteY77" fmla="*/ 567301 h 1812024"/>
                <a:gd name="connsiteX78" fmla="*/ 3041374 w 4345388"/>
                <a:gd name="connsiteY78" fmla="*/ 487788 h 1812024"/>
                <a:gd name="connsiteX79" fmla="*/ 3049326 w 4345388"/>
                <a:gd name="connsiteY79" fmla="*/ 471885 h 1812024"/>
                <a:gd name="connsiteX80" fmla="*/ 3061253 w 4345388"/>
                <a:gd name="connsiteY80" fmla="*/ 432128 h 1812024"/>
                <a:gd name="connsiteX81" fmla="*/ 3085107 w 4345388"/>
                <a:gd name="connsiteY81" fmla="*/ 376469 h 1812024"/>
                <a:gd name="connsiteX82" fmla="*/ 3101009 w 4345388"/>
                <a:gd name="connsiteY82" fmla="*/ 416226 h 1812024"/>
                <a:gd name="connsiteX83" fmla="*/ 3104985 w 4345388"/>
                <a:gd name="connsiteY83" fmla="*/ 440080 h 1812024"/>
                <a:gd name="connsiteX84" fmla="*/ 3116912 w 4345388"/>
                <a:gd name="connsiteY84" fmla="*/ 495739 h 1812024"/>
                <a:gd name="connsiteX85" fmla="*/ 3136790 w 4345388"/>
                <a:gd name="connsiteY85" fmla="*/ 555374 h 1812024"/>
                <a:gd name="connsiteX86" fmla="*/ 3180522 w 4345388"/>
                <a:gd name="connsiteY86" fmla="*/ 718375 h 1812024"/>
                <a:gd name="connsiteX87" fmla="*/ 3196425 w 4345388"/>
                <a:gd name="connsiteY87" fmla="*/ 770059 h 1812024"/>
                <a:gd name="connsiteX88" fmla="*/ 3220279 w 4345388"/>
                <a:gd name="connsiteY88" fmla="*/ 873426 h 1812024"/>
                <a:gd name="connsiteX89" fmla="*/ 3248108 w 4345388"/>
                <a:gd name="connsiteY89" fmla="*/ 964866 h 1812024"/>
                <a:gd name="connsiteX90" fmla="*/ 3252084 w 4345388"/>
                <a:gd name="connsiteY90" fmla="*/ 992695 h 1812024"/>
                <a:gd name="connsiteX91" fmla="*/ 3267987 w 4345388"/>
                <a:gd name="connsiteY91" fmla="*/ 1032452 h 1812024"/>
                <a:gd name="connsiteX92" fmla="*/ 3271962 w 4345388"/>
                <a:gd name="connsiteY92" fmla="*/ 1044379 h 1812024"/>
                <a:gd name="connsiteX93" fmla="*/ 3283889 w 4345388"/>
                <a:gd name="connsiteY93" fmla="*/ 1048355 h 1812024"/>
                <a:gd name="connsiteX94" fmla="*/ 3291841 w 4345388"/>
                <a:gd name="connsiteY94" fmla="*/ 1040403 h 1812024"/>
                <a:gd name="connsiteX95" fmla="*/ 3307743 w 4345388"/>
                <a:gd name="connsiteY95" fmla="*/ 1008598 h 1812024"/>
                <a:gd name="connsiteX96" fmla="*/ 3315694 w 4345388"/>
                <a:gd name="connsiteY96" fmla="*/ 984744 h 1812024"/>
                <a:gd name="connsiteX97" fmla="*/ 3335573 w 4345388"/>
                <a:gd name="connsiteY97" fmla="*/ 1016549 h 1812024"/>
                <a:gd name="connsiteX98" fmla="*/ 3367378 w 4345388"/>
                <a:gd name="connsiteY98" fmla="*/ 1088111 h 1812024"/>
                <a:gd name="connsiteX99" fmla="*/ 3399183 w 4345388"/>
                <a:gd name="connsiteY99" fmla="*/ 1143770 h 1812024"/>
                <a:gd name="connsiteX100" fmla="*/ 3415086 w 4345388"/>
                <a:gd name="connsiteY100" fmla="*/ 1139795 h 1812024"/>
                <a:gd name="connsiteX101" fmla="*/ 3430988 w 4345388"/>
                <a:gd name="connsiteY101" fmla="*/ 1111965 h 1812024"/>
                <a:gd name="connsiteX102" fmla="*/ 3454842 w 4345388"/>
                <a:gd name="connsiteY102" fmla="*/ 1060282 h 1812024"/>
                <a:gd name="connsiteX103" fmla="*/ 3478696 w 4345388"/>
                <a:gd name="connsiteY103" fmla="*/ 1008598 h 1812024"/>
                <a:gd name="connsiteX104" fmla="*/ 3490623 w 4345388"/>
                <a:gd name="connsiteY104" fmla="*/ 1004622 h 1812024"/>
                <a:gd name="connsiteX105" fmla="*/ 3522428 w 4345388"/>
                <a:gd name="connsiteY105" fmla="*/ 1048355 h 1812024"/>
                <a:gd name="connsiteX106" fmla="*/ 3538331 w 4345388"/>
                <a:gd name="connsiteY106" fmla="*/ 1068233 h 1812024"/>
                <a:gd name="connsiteX107" fmla="*/ 3582063 w 4345388"/>
                <a:gd name="connsiteY107" fmla="*/ 1151722 h 1812024"/>
                <a:gd name="connsiteX108" fmla="*/ 3609893 w 4345388"/>
                <a:gd name="connsiteY108" fmla="*/ 1203405 h 1812024"/>
                <a:gd name="connsiteX109" fmla="*/ 3629771 w 4345388"/>
                <a:gd name="connsiteY109" fmla="*/ 1251113 h 1812024"/>
                <a:gd name="connsiteX110" fmla="*/ 3641698 w 4345388"/>
                <a:gd name="connsiteY110" fmla="*/ 1267015 h 1812024"/>
                <a:gd name="connsiteX111" fmla="*/ 3653625 w 4345388"/>
                <a:gd name="connsiteY111" fmla="*/ 1294845 h 1812024"/>
                <a:gd name="connsiteX112" fmla="*/ 3665552 w 4345388"/>
                <a:gd name="connsiteY112" fmla="*/ 1282918 h 1812024"/>
                <a:gd name="connsiteX113" fmla="*/ 3721211 w 4345388"/>
                <a:gd name="connsiteY113" fmla="*/ 1111965 h 1812024"/>
                <a:gd name="connsiteX114" fmla="*/ 3768919 w 4345388"/>
                <a:gd name="connsiteY114" fmla="*/ 948963 h 1812024"/>
                <a:gd name="connsiteX115" fmla="*/ 3776870 w 4345388"/>
                <a:gd name="connsiteY115" fmla="*/ 897280 h 1812024"/>
                <a:gd name="connsiteX116" fmla="*/ 3792773 w 4345388"/>
                <a:gd name="connsiteY116" fmla="*/ 861499 h 1812024"/>
                <a:gd name="connsiteX117" fmla="*/ 3800724 w 4345388"/>
                <a:gd name="connsiteY117" fmla="*/ 837645 h 1812024"/>
                <a:gd name="connsiteX118" fmla="*/ 3808675 w 4345388"/>
                <a:gd name="connsiteY118" fmla="*/ 801864 h 1812024"/>
                <a:gd name="connsiteX119" fmla="*/ 3824578 w 4345388"/>
                <a:gd name="connsiteY119" fmla="*/ 778010 h 1812024"/>
                <a:gd name="connsiteX120" fmla="*/ 3828554 w 4345388"/>
                <a:gd name="connsiteY120" fmla="*/ 789937 h 1812024"/>
                <a:gd name="connsiteX121" fmla="*/ 3836505 w 4345388"/>
                <a:gd name="connsiteY121" fmla="*/ 801864 h 1812024"/>
                <a:gd name="connsiteX122" fmla="*/ 3840481 w 4345388"/>
                <a:gd name="connsiteY122" fmla="*/ 829694 h 1812024"/>
                <a:gd name="connsiteX123" fmla="*/ 3884213 w 4345388"/>
                <a:gd name="connsiteY123" fmla="*/ 992695 h 1812024"/>
                <a:gd name="connsiteX124" fmla="*/ 3896140 w 4345388"/>
                <a:gd name="connsiteY124" fmla="*/ 1024501 h 1812024"/>
                <a:gd name="connsiteX125" fmla="*/ 3904091 w 4345388"/>
                <a:gd name="connsiteY125" fmla="*/ 1064257 h 1812024"/>
                <a:gd name="connsiteX126" fmla="*/ 3916018 w 4345388"/>
                <a:gd name="connsiteY126" fmla="*/ 1115941 h 1812024"/>
                <a:gd name="connsiteX127" fmla="*/ 3947823 w 4345388"/>
                <a:gd name="connsiteY127" fmla="*/ 1219308 h 1812024"/>
                <a:gd name="connsiteX128" fmla="*/ 3959750 w 4345388"/>
                <a:gd name="connsiteY128" fmla="*/ 1239186 h 1812024"/>
                <a:gd name="connsiteX129" fmla="*/ 3971677 w 4345388"/>
                <a:gd name="connsiteY129" fmla="*/ 1286894 h 1812024"/>
                <a:gd name="connsiteX130" fmla="*/ 3995531 w 4345388"/>
                <a:gd name="connsiteY130" fmla="*/ 1394236 h 1812024"/>
                <a:gd name="connsiteX131" fmla="*/ 4023361 w 4345388"/>
                <a:gd name="connsiteY131" fmla="*/ 1430017 h 1812024"/>
                <a:gd name="connsiteX132" fmla="*/ 4031312 w 4345388"/>
                <a:gd name="connsiteY132" fmla="*/ 1441944 h 1812024"/>
                <a:gd name="connsiteX133" fmla="*/ 4043239 w 4345388"/>
                <a:gd name="connsiteY133" fmla="*/ 1465798 h 1812024"/>
                <a:gd name="connsiteX134" fmla="*/ 4055166 w 4345388"/>
                <a:gd name="connsiteY134" fmla="*/ 1469774 h 1812024"/>
                <a:gd name="connsiteX135" fmla="*/ 4082995 w 4345388"/>
                <a:gd name="connsiteY135" fmla="*/ 1477725 h 1812024"/>
                <a:gd name="connsiteX136" fmla="*/ 4114801 w 4345388"/>
                <a:gd name="connsiteY136" fmla="*/ 1481701 h 1812024"/>
                <a:gd name="connsiteX137" fmla="*/ 4130703 w 4345388"/>
                <a:gd name="connsiteY137" fmla="*/ 1485676 h 1812024"/>
                <a:gd name="connsiteX138" fmla="*/ 4154557 w 4345388"/>
                <a:gd name="connsiteY138" fmla="*/ 1477725 h 1812024"/>
                <a:gd name="connsiteX139" fmla="*/ 4166484 w 4345388"/>
                <a:gd name="connsiteY139" fmla="*/ 1465798 h 1812024"/>
                <a:gd name="connsiteX140" fmla="*/ 4198289 w 4345388"/>
                <a:gd name="connsiteY140" fmla="*/ 1414115 h 1812024"/>
                <a:gd name="connsiteX141" fmla="*/ 4234070 w 4345388"/>
                <a:gd name="connsiteY141" fmla="*/ 1418090 h 1812024"/>
                <a:gd name="connsiteX142" fmla="*/ 4257924 w 4345388"/>
                <a:gd name="connsiteY142" fmla="*/ 1437968 h 1812024"/>
                <a:gd name="connsiteX143" fmla="*/ 4273827 w 4345388"/>
                <a:gd name="connsiteY143" fmla="*/ 1449895 h 1812024"/>
                <a:gd name="connsiteX144" fmla="*/ 4313583 w 4345388"/>
                <a:gd name="connsiteY144" fmla="*/ 1485676 h 1812024"/>
                <a:gd name="connsiteX145" fmla="*/ 4325510 w 4345388"/>
                <a:gd name="connsiteY145" fmla="*/ 1505555 h 1812024"/>
                <a:gd name="connsiteX146" fmla="*/ 4337437 w 4345388"/>
                <a:gd name="connsiteY146" fmla="*/ 1533384 h 1812024"/>
                <a:gd name="connsiteX147" fmla="*/ 4345388 w 4345388"/>
                <a:gd name="connsiteY14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79590 w 4345388"/>
                <a:gd name="connsiteY50" fmla="*/ 547422 h 1812024"/>
                <a:gd name="connsiteX51" fmla="*/ 2683566 w 4345388"/>
                <a:gd name="connsiteY51" fmla="*/ 535495 h 1812024"/>
                <a:gd name="connsiteX52" fmla="*/ 2691517 w 4345388"/>
                <a:gd name="connsiteY52" fmla="*/ 523568 h 1812024"/>
                <a:gd name="connsiteX53" fmla="*/ 2703444 w 4345388"/>
                <a:gd name="connsiteY53" fmla="*/ 491763 h 1812024"/>
                <a:gd name="connsiteX54" fmla="*/ 2711395 w 4345388"/>
                <a:gd name="connsiteY54" fmla="*/ 475861 h 1812024"/>
                <a:gd name="connsiteX55" fmla="*/ 2735249 w 4345388"/>
                <a:gd name="connsiteY55" fmla="*/ 527544 h 1812024"/>
                <a:gd name="connsiteX56" fmla="*/ 2755127 w 4345388"/>
                <a:gd name="connsiteY56" fmla="*/ 571276 h 1812024"/>
                <a:gd name="connsiteX57" fmla="*/ 2771030 w 4345388"/>
                <a:gd name="connsiteY57" fmla="*/ 622960 h 1812024"/>
                <a:gd name="connsiteX58" fmla="*/ 2775006 w 4345388"/>
                <a:gd name="connsiteY58" fmla="*/ 638862 h 1812024"/>
                <a:gd name="connsiteX59" fmla="*/ 2782957 w 4345388"/>
                <a:gd name="connsiteY59" fmla="*/ 654765 h 1812024"/>
                <a:gd name="connsiteX60" fmla="*/ 2802835 w 4345388"/>
                <a:gd name="connsiteY60" fmla="*/ 690546 h 1812024"/>
                <a:gd name="connsiteX61" fmla="*/ 2818738 w 4345388"/>
                <a:gd name="connsiteY61" fmla="*/ 706448 h 1812024"/>
                <a:gd name="connsiteX62" fmla="*/ 2830665 w 4345388"/>
                <a:gd name="connsiteY62" fmla="*/ 730302 h 1812024"/>
                <a:gd name="connsiteX63" fmla="*/ 2834641 w 4345388"/>
                <a:gd name="connsiteY63" fmla="*/ 746205 h 1812024"/>
                <a:gd name="connsiteX64" fmla="*/ 2846567 w 4345388"/>
                <a:gd name="connsiteY64" fmla="*/ 762108 h 1812024"/>
                <a:gd name="connsiteX65" fmla="*/ 2862470 w 4345388"/>
                <a:gd name="connsiteY65" fmla="*/ 809815 h 1812024"/>
                <a:gd name="connsiteX66" fmla="*/ 2866446 w 4345388"/>
                <a:gd name="connsiteY66" fmla="*/ 825718 h 1812024"/>
                <a:gd name="connsiteX67" fmla="*/ 2882348 w 4345388"/>
                <a:gd name="connsiteY67" fmla="*/ 861499 h 1812024"/>
                <a:gd name="connsiteX68" fmla="*/ 2886324 w 4345388"/>
                <a:gd name="connsiteY68" fmla="*/ 877402 h 1812024"/>
                <a:gd name="connsiteX69" fmla="*/ 2898251 w 4345388"/>
                <a:gd name="connsiteY69" fmla="*/ 901255 h 1812024"/>
                <a:gd name="connsiteX70" fmla="*/ 2910178 w 4345388"/>
                <a:gd name="connsiteY70" fmla="*/ 893304 h 1812024"/>
                <a:gd name="connsiteX71" fmla="*/ 2949934 w 4345388"/>
                <a:gd name="connsiteY71" fmla="*/ 817767 h 1812024"/>
                <a:gd name="connsiteX72" fmla="*/ 2957886 w 4345388"/>
                <a:gd name="connsiteY72" fmla="*/ 770059 h 1812024"/>
                <a:gd name="connsiteX73" fmla="*/ 2977764 w 4345388"/>
                <a:gd name="connsiteY73" fmla="*/ 730302 h 1812024"/>
                <a:gd name="connsiteX74" fmla="*/ 2981740 w 4345388"/>
                <a:gd name="connsiteY74" fmla="*/ 686570 h 1812024"/>
                <a:gd name="connsiteX75" fmla="*/ 3005594 w 4345388"/>
                <a:gd name="connsiteY75" fmla="*/ 642838 h 1812024"/>
                <a:gd name="connsiteX76" fmla="*/ 3025472 w 4345388"/>
                <a:gd name="connsiteY76" fmla="*/ 567301 h 1812024"/>
                <a:gd name="connsiteX77" fmla="*/ 3041374 w 4345388"/>
                <a:gd name="connsiteY77" fmla="*/ 487788 h 1812024"/>
                <a:gd name="connsiteX78" fmla="*/ 3049326 w 4345388"/>
                <a:gd name="connsiteY78" fmla="*/ 471885 h 1812024"/>
                <a:gd name="connsiteX79" fmla="*/ 3061253 w 4345388"/>
                <a:gd name="connsiteY79" fmla="*/ 432128 h 1812024"/>
                <a:gd name="connsiteX80" fmla="*/ 3085107 w 4345388"/>
                <a:gd name="connsiteY80" fmla="*/ 376469 h 1812024"/>
                <a:gd name="connsiteX81" fmla="*/ 3101009 w 4345388"/>
                <a:gd name="connsiteY81" fmla="*/ 416226 h 1812024"/>
                <a:gd name="connsiteX82" fmla="*/ 3104985 w 4345388"/>
                <a:gd name="connsiteY82" fmla="*/ 440080 h 1812024"/>
                <a:gd name="connsiteX83" fmla="*/ 3116912 w 4345388"/>
                <a:gd name="connsiteY83" fmla="*/ 495739 h 1812024"/>
                <a:gd name="connsiteX84" fmla="*/ 3136790 w 4345388"/>
                <a:gd name="connsiteY84" fmla="*/ 555374 h 1812024"/>
                <a:gd name="connsiteX85" fmla="*/ 3180522 w 4345388"/>
                <a:gd name="connsiteY85" fmla="*/ 718375 h 1812024"/>
                <a:gd name="connsiteX86" fmla="*/ 3196425 w 4345388"/>
                <a:gd name="connsiteY86" fmla="*/ 770059 h 1812024"/>
                <a:gd name="connsiteX87" fmla="*/ 3220279 w 4345388"/>
                <a:gd name="connsiteY87" fmla="*/ 873426 h 1812024"/>
                <a:gd name="connsiteX88" fmla="*/ 3248108 w 4345388"/>
                <a:gd name="connsiteY88" fmla="*/ 964866 h 1812024"/>
                <a:gd name="connsiteX89" fmla="*/ 3252084 w 4345388"/>
                <a:gd name="connsiteY89" fmla="*/ 992695 h 1812024"/>
                <a:gd name="connsiteX90" fmla="*/ 3267987 w 4345388"/>
                <a:gd name="connsiteY90" fmla="*/ 1032452 h 1812024"/>
                <a:gd name="connsiteX91" fmla="*/ 3271962 w 4345388"/>
                <a:gd name="connsiteY91" fmla="*/ 1044379 h 1812024"/>
                <a:gd name="connsiteX92" fmla="*/ 3283889 w 4345388"/>
                <a:gd name="connsiteY92" fmla="*/ 1048355 h 1812024"/>
                <a:gd name="connsiteX93" fmla="*/ 3291841 w 4345388"/>
                <a:gd name="connsiteY93" fmla="*/ 1040403 h 1812024"/>
                <a:gd name="connsiteX94" fmla="*/ 3307743 w 4345388"/>
                <a:gd name="connsiteY94" fmla="*/ 1008598 h 1812024"/>
                <a:gd name="connsiteX95" fmla="*/ 3315694 w 4345388"/>
                <a:gd name="connsiteY95" fmla="*/ 984744 h 1812024"/>
                <a:gd name="connsiteX96" fmla="*/ 3335573 w 4345388"/>
                <a:gd name="connsiteY96" fmla="*/ 1016549 h 1812024"/>
                <a:gd name="connsiteX97" fmla="*/ 3367378 w 4345388"/>
                <a:gd name="connsiteY97" fmla="*/ 1088111 h 1812024"/>
                <a:gd name="connsiteX98" fmla="*/ 3399183 w 4345388"/>
                <a:gd name="connsiteY98" fmla="*/ 1143770 h 1812024"/>
                <a:gd name="connsiteX99" fmla="*/ 3415086 w 4345388"/>
                <a:gd name="connsiteY99" fmla="*/ 1139795 h 1812024"/>
                <a:gd name="connsiteX100" fmla="*/ 3430988 w 4345388"/>
                <a:gd name="connsiteY100" fmla="*/ 1111965 h 1812024"/>
                <a:gd name="connsiteX101" fmla="*/ 3454842 w 4345388"/>
                <a:gd name="connsiteY101" fmla="*/ 1060282 h 1812024"/>
                <a:gd name="connsiteX102" fmla="*/ 3478696 w 4345388"/>
                <a:gd name="connsiteY102" fmla="*/ 1008598 h 1812024"/>
                <a:gd name="connsiteX103" fmla="*/ 3490623 w 4345388"/>
                <a:gd name="connsiteY103" fmla="*/ 1004622 h 1812024"/>
                <a:gd name="connsiteX104" fmla="*/ 3522428 w 4345388"/>
                <a:gd name="connsiteY104" fmla="*/ 1048355 h 1812024"/>
                <a:gd name="connsiteX105" fmla="*/ 3538331 w 4345388"/>
                <a:gd name="connsiteY105" fmla="*/ 1068233 h 1812024"/>
                <a:gd name="connsiteX106" fmla="*/ 3582063 w 4345388"/>
                <a:gd name="connsiteY106" fmla="*/ 1151722 h 1812024"/>
                <a:gd name="connsiteX107" fmla="*/ 3609893 w 4345388"/>
                <a:gd name="connsiteY107" fmla="*/ 1203405 h 1812024"/>
                <a:gd name="connsiteX108" fmla="*/ 3629771 w 4345388"/>
                <a:gd name="connsiteY108" fmla="*/ 1251113 h 1812024"/>
                <a:gd name="connsiteX109" fmla="*/ 3641698 w 4345388"/>
                <a:gd name="connsiteY109" fmla="*/ 1267015 h 1812024"/>
                <a:gd name="connsiteX110" fmla="*/ 3653625 w 4345388"/>
                <a:gd name="connsiteY110" fmla="*/ 1294845 h 1812024"/>
                <a:gd name="connsiteX111" fmla="*/ 3665552 w 4345388"/>
                <a:gd name="connsiteY111" fmla="*/ 1282918 h 1812024"/>
                <a:gd name="connsiteX112" fmla="*/ 3721211 w 4345388"/>
                <a:gd name="connsiteY112" fmla="*/ 1111965 h 1812024"/>
                <a:gd name="connsiteX113" fmla="*/ 3768919 w 4345388"/>
                <a:gd name="connsiteY113" fmla="*/ 948963 h 1812024"/>
                <a:gd name="connsiteX114" fmla="*/ 3776870 w 4345388"/>
                <a:gd name="connsiteY114" fmla="*/ 897280 h 1812024"/>
                <a:gd name="connsiteX115" fmla="*/ 3792773 w 4345388"/>
                <a:gd name="connsiteY115" fmla="*/ 861499 h 1812024"/>
                <a:gd name="connsiteX116" fmla="*/ 3800724 w 4345388"/>
                <a:gd name="connsiteY116" fmla="*/ 837645 h 1812024"/>
                <a:gd name="connsiteX117" fmla="*/ 3808675 w 4345388"/>
                <a:gd name="connsiteY117" fmla="*/ 801864 h 1812024"/>
                <a:gd name="connsiteX118" fmla="*/ 3824578 w 4345388"/>
                <a:gd name="connsiteY118" fmla="*/ 778010 h 1812024"/>
                <a:gd name="connsiteX119" fmla="*/ 3828554 w 4345388"/>
                <a:gd name="connsiteY119" fmla="*/ 789937 h 1812024"/>
                <a:gd name="connsiteX120" fmla="*/ 3836505 w 4345388"/>
                <a:gd name="connsiteY120" fmla="*/ 801864 h 1812024"/>
                <a:gd name="connsiteX121" fmla="*/ 3840481 w 4345388"/>
                <a:gd name="connsiteY121" fmla="*/ 829694 h 1812024"/>
                <a:gd name="connsiteX122" fmla="*/ 3884213 w 4345388"/>
                <a:gd name="connsiteY122" fmla="*/ 992695 h 1812024"/>
                <a:gd name="connsiteX123" fmla="*/ 3896140 w 4345388"/>
                <a:gd name="connsiteY123" fmla="*/ 1024501 h 1812024"/>
                <a:gd name="connsiteX124" fmla="*/ 3904091 w 4345388"/>
                <a:gd name="connsiteY124" fmla="*/ 1064257 h 1812024"/>
                <a:gd name="connsiteX125" fmla="*/ 3916018 w 4345388"/>
                <a:gd name="connsiteY125" fmla="*/ 1115941 h 1812024"/>
                <a:gd name="connsiteX126" fmla="*/ 3947823 w 4345388"/>
                <a:gd name="connsiteY126" fmla="*/ 1219308 h 1812024"/>
                <a:gd name="connsiteX127" fmla="*/ 3959750 w 4345388"/>
                <a:gd name="connsiteY127" fmla="*/ 1239186 h 1812024"/>
                <a:gd name="connsiteX128" fmla="*/ 3971677 w 4345388"/>
                <a:gd name="connsiteY128" fmla="*/ 1286894 h 1812024"/>
                <a:gd name="connsiteX129" fmla="*/ 3995531 w 4345388"/>
                <a:gd name="connsiteY129" fmla="*/ 1394236 h 1812024"/>
                <a:gd name="connsiteX130" fmla="*/ 4023361 w 4345388"/>
                <a:gd name="connsiteY130" fmla="*/ 1430017 h 1812024"/>
                <a:gd name="connsiteX131" fmla="*/ 4031312 w 4345388"/>
                <a:gd name="connsiteY131" fmla="*/ 1441944 h 1812024"/>
                <a:gd name="connsiteX132" fmla="*/ 4043239 w 4345388"/>
                <a:gd name="connsiteY132" fmla="*/ 1465798 h 1812024"/>
                <a:gd name="connsiteX133" fmla="*/ 4055166 w 4345388"/>
                <a:gd name="connsiteY133" fmla="*/ 1469774 h 1812024"/>
                <a:gd name="connsiteX134" fmla="*/ 4082995 w 4345388"/>
                <a:gd name="connsiteY134" fmla="*/ 1477725 h 1812024"/>
                <a:gd name="connsiteX135" fmla="*/ 4114801 w 4345388"/>
                <a:gd name="connsiteY135" fmla="*/ 1481701 h 1812024"/>
                <a:gd name="connsiteX136" fmla="*/ 4130703 w 4345388"/>
                <a:gd name="connsiteY136" fmla="*/ 1485676 h 1812024"/>
                <a:gd name="connsiteX137" fmla="*/ 4154557 w 4345388"/>
                <a:gd name="connsiteY137" fmla="*/ 1477725 h 1812024"/>
                <a:gd name="connsiteX138" fmla="*/ 4166484 w 4345388"/>
                <a:gd name="connsiteY138" fmla="*/ 1465798 h 1812024"/>
                <a:gd name="connsiteX139" fmla="*/ 4198289 w 4345388"/>
                <a:gd name="connsiteY139" fmla="*/ 1414115 h 1812024"/>
                <a:gd name="connsiteX140" fmla="*/ 4234070 w 4345388"/>
                <a:gd name="connsiteY140" fmla="*/ 1418090 h 1812024"/>
                <a:gd name="connsiteX141" fmla="*/ 4257924 w 4345388"/>
                <a:gd name="connsiteY141" fmla="*/ 1437968 h 1812024"/>
                <a:gd name="connsiteX142" fmla="*/ 4273827 w 4345388"/>
                <a:gd name="connsiteY142" fmla="*/ 1449895 h 1812024"/>
                <a:gd name="connsiteX143" fmla="*/ 4313583 w 4345388"/>
                <a:gd name="connsiteY143" fmla="*/ 1485676 h 1812024"/>
                <a:gd name="connsiteX144" fmla="*/ 4325510 w 4345388"/>
                <a:gd name="connsiteY144" fmla="*/ 1505555 h 1812024"/>
                <a:gd name="connsiteX145" fmla="*/ 4337437 w 4345388"/>
                <a:gd name="connsiteY145" fmla="*/ 1533384 h 1812024"/>
                <a:gd name="connsiteX146" fmla="*/ 4345388 w 4345388"/>
                <a:gd name="connsiteY14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691517 w 4345388"/>
                <a:gd name="connsiteY51" fmla="*/ 523568 h 1812024"/>
                <a:gd name="connsiteX52" fmla="*/ 2703444 w 4345388"/>
                <a:gd name="connsiteY52" fmla="*/ 491763 h 1812024"/>
                <a:gd name="connsiteX53" fmla="*/ 2711395 w 4345388"/>
                <a:gd name="connsiteY53" fmla="*/ 475861 h 1812024"/>
                <a:gd name="connsiteX54" fmla="*/ 2735249 w 4345388"/>
                <a:gd name="connsiteY54" fmla="*/ 527544 h 1812024"/>
                <a:gd name="connsiteX55" fmla="*/ 2755127 w 4345388"/>
                <a:gd name="connsiteY55" fmla="*/ 571276 h 1812024"/>
                <a:gd name="connsiteX56" fmla="*/ 2771030 w 4345388"/>
                <a:gd name="connsiteY56" fmla="*/ 622960 h 1812024"/>
                <a:gd name="connsiteX57" fmla="*/ 2775006 w 4345388"/>
                <a:gd name="connsiteY57" fmla="*/ 638862 h 1812024"/>
                <a:gd name="connsiteX58" fmla="*/ 2782957 w 4345388"/>
                <a:gd name="connsiteY58" fmla="*/ 654765 h 1812024"/>
                <a:gd name="connsiteX59" fmla="*/ 2802835 w 4345388"/>
                <a:gd name="connsiteY59" fmla="*/ 690546 h 1812024"/>
                <a:gd name="connsiteX60" fmla="*/ 2818738 w 4345388"/>
                <a:gd name="connsiteY60" fmla="*/ 706448 h 1812024"/>
                <a:gd name="connsiteX61" fmla="*/ 2830665 w 4345388"/>
                <a:gd name="connsiteY61" fmla="*/ 730302 h 1812024"/>
                <a:gd name="connsiteX62" fmla="*/ 2834641 w 4345388"/>
                <a:gd name="connsiteY62" fmla="*/ 746205 h 1812024"/>
                <a:gd name="connsiteX63" fmla="*/ 2846567 w 4345388"/>
                <a:gd name="connsiteY63" fmla="*/ 762108 h 1812024"/>
                <a:gd name="connsiteX64" fmla="*/ 2862470 w 4345388"/>
                <a:gd name="connsiteY64" fmla="*/ 809815 h 1812024"/>
                <a:gd name="connsiteX65" fmla="*/ 2866446 w 4345388"/>
                <a:gd name="connsiteY65" fmla="*/ 825718 h 1812024"/>
                <a:gd name="connsiteX66" fmla="*/ 2882348 w 4345388"/>
                <a:gd name="connsiteY66" fmla="*/ 861499 h 1812024"/>
                <a:gd name="connsiteX67" fmla="*/ 2886324 w 4345388"/>
                <a:gd name="connsiteY67" fmla="*/ 877402 h 1812024"/>
                <a:gd name="connsiteX68" fmla="*/ 2898251 w 4345388"/>
                <a:gd name="connsiteY68" fmla="*/ 901255 h 1812024"/>
                <a:gd name="connsiteX69" fmla="*/ 2910178 w 4345388"/>
                <a:gd name="connsiteY69" fmla="*/ 893304 h 1812024"/>
                <a:gd name="connsiteX70" fmla="*/ 2949934 w 4345388"/>
                <a:gd name="connsiteY70" fmla="*/ 817767 h 1812024"/>
                <a:gd name="connsiteX71" fmla="*/ 2957886 w 4345388"/>
                <a:gd name="connsiteY71" fmla="*/ 770059 h 1812024"/>
                <a:gd name="connsiteX72" fmla="*/ 2977764 w 4345388"/>
                <a:gd name="connsiteY72" fmla="*/ 730302 h 1812024"/>
                <a:gd name="connsiteX73" fmla="*/ 2981740 w 4345388"/>
                <a:gd name="connsiteY73" fmla="*/ 686570 h 1812024"/>
                <a:gd name="connsiteX74" fmla="*/ 3005594 w 4345388"/>
                <a:gd name="connsiteY74" fmla="*/ 642838 h 1812024"/>
                <a:gd name="connsiteX75" fmla="*/ 3025472 w 4345388"/>
                <a:gd name="connsiteY75" fmla="*/ 567301 h 1812024"/>
                <a:gd name="connsiteX76" fmla="*/ 3041374 w 4345388"/>
                <a:gd name="connsiteY76" fmla="*/ 487788 h 1812024"/>
                <a:gd name="connsiteX77" fmla="*/ 3049326 w 4345388"/>
                <a:gd name="connsiteY77" fmla="*/ 471885 h 1812024"/>
                <a:gd name="connsiteX78" fmla="*/ 3061253 w 4345388"/>
                <a:gd name="connsiteY78" fmla="*/ 432128 h 1812024"/>
                <a:gd name="connsiteX79" fmla="*/ 3085107 w 4345388"/>
                <a:gd name="connsiteY79" fmla="*/ 376469 h 1812024"/>
                <a:gd name="connsiteX80" fmla="*/ 3101009 w 4345388"/>
                <a:gd name="connsiteY80" fmla="*/ 416226 h 1812024"/>
                <a:gd name="connsiteX81" fmla="*/ 3104985 w 4345388"/>
                <a:gd name="connsiteY81" fmla="*/ 440080 h 1812024"/>
                <a:gd name="connsiteX82" fmla="*/ 3116912 w 4345388"/>
                <a:gd name="connsiteY82" fmla="*/ 495739 h 1812024"/>
                <a:gd name="connsiteX83" fmla="*/ 3136790 w 4345388"/>
                <a:gd name="connsiteY83" fmla="*/ 555374 h 1812024"/>
                <a:gd name="connsiteX84" fmla="*/ 3180522 w 4345388"/>
                <a:gd name="connsiteY84" fmla="*/ 718375 h 1812024"/>
                <a:gd name="connsiteX85" fmla="*/ 3196425 w 4345388"/>
                <a:gd name="connsiteY85" fmla="*/ 770059 h 1812024"/>
                <a:gd name="connsiteX86" fmla="*/ 3220279 w 4345388"/>
                <a:gd name="connsiteY86" fmla="*/ 873426 h 1812024"/>
                <a:gd name="connsiteX87" fmla="*/ 3248108 w 4345388"/>
                <a:gd name="connsiteY87" fmla="*/ 964866 h 1812024"/>
                <a:gd name="connsiteX88" fmla="*/ 3252084 w 4345388"/>
                <a:gd name="connsiteY88" fmla="*/ 992695 h 1812024"/>
                <a:gd name="connsiteX89" fmla="*/ 3267987 w 4345388"/>
                <a:gd name="connsiteY89" fmla="*/ 1032452 h 1812024"/>
                <a:gd name="connsiteX90" fmla="*/ 3271962 w 4345388"/>
                <a:gd name="connsiteY90" fmla="*/ 1044379 h 1812024"/>
                <a:gd name="connsiteX91" fmla="*/ 3283889 w 4345388"/>
                <a:gd name="connsiteY91" fmla="*/ 1048355 h 1812024"/>
                <a:gd name="connsiteX92" fmla="*/ 3291841 w 4345388"/>
                <a:gd name="connsiteY92" fmla="*/ 1040403 h 1812024"/>
                <a:gd name="connsiteX93" fmla="*/ 3307743 w 4345388"/>
                <a:gd name="connsiteY93" fmla="*/ 1008598 h 1812024"/>
                <a:gd name="connsiteX94" fmla="*/ 3315694 w 4345388"/>
                <a:gd name="connsiteY94" fmla="*/ 984744 h 1812024"/>
                <a:gd name="connsiteX95" fmla="*/ 3335573 w 4345388"/>
                <a:gd name="connsiteY95" fmla="*/ 1016549 h 1812024"/>
                <a:gd name="connsiteX96" fmla="*/ 3367378 w 4345388"/>
                <a:gd name="connsiteY96" fmla="*/ 1088111 h 1812024"/>
                <a:gd name="connsiteX97" fmla="*/ 3399183 w 4345388"/>
                <a:gd name="connsiteY97" fmla="*/ 1143770 h 1812024"/>
                <a:gd name="connsiteX98" fmla="*/ 3415086 w 4345388"/>
                <a:gd name="connsiteY98" fmla="*/ 1139795 h 1812024"/>
                <a:gd name="connsiteX99" fmla="*/ 3430988 w 4345388"/>
                <a:gd name="connsiteY99" fmla="*/ 1111965 h 1812024"/>
                <a:gd name="connsiteX100" fmla="*/ 3454842 w 4345388"/>
                <a:gd name="connsiteY100" fmla="*/ 1060282 h 1812024"/>
                <a:gd name="connsiteX101" fmla="*/ 3478696 w 4345388"/>
                <a:gd name="connsiteY101" fmla="*/ 1008598 h 1812024"/>
                <a:gd name="connsiteX102" fmla="*/ 3490623 w 4345388"/>
                <a:gd name="connsiteY102" fmla="*/ 1004622 h 1812024"/>
                <a:gd name="connsiteX103" fmla="*/ 3522428 w 4345388"/>
                <a:gd name="connsiteY103" fmla="*/ 1048355 h 1812024"/>
                <a:gd name="connsiteX104" fmla="*/ 3538331 w 4345388"/>
                <a:gd name="connsiteY104" fmla="*/ 1068233 h 1812024"/>
                <a:gd name="connsiteX105" fmla="*/ 3582063 w 4345388"/>
                <a:gd name="connsiteY105" fmla="*/ 1151722 h 1812024"/>
                <a:gd name="connsiteX106" fmla="*/ 3609893 w 4345388"/>
                <a:gd name="connsiteY106" fmla="*/ 1203405 h 1812024"/>
                <a:gd name="connsiteX107" fmla="*/ 3629771 w 4345388"/>
                <a:gd name="connsiteY107" fmla="*/ 1251113 h 1812024"/>
                <a:gd name="connsiteX108" fmla="*/ 3641698 w 4345388"/>
                <a:gd name="connsiteY108" fmla="*/ 1267015 h 1812024"/>
                <a:gd name="connsiteX109" fmla="*/ 3653625 w 4345388"/>
                <a:gd name="connsiteY109" fmla="*/ 1294845 h 1812024"/>
                <a:gd name="connsiteX110" fmla="*/ 3665552 w 4345388"/>
                <a:gd name="connsiteY110" fmla="*/ 1282918 h 1812024"/>
                <a:gd name="connsiteX111" fmla="*/ 3721211 w 4345388"/>
                <a:gd name="connsiteY111" fmla="*/ 1111965 h 1812024"/>
                <a:gd name="connsiteX112" fmla="*/ 3768919 w 4345388"/>
                <a:gd name="connsiteY112" fmla="*/ 948963 h 1812024"/>
                <a:gd name="connsiteX113" fmla="*/ 3776870 w 4345388"/>
                <a:gd name="connsiteY113" fmla="*/ 897280 h 1812024"/>
                <a:gd name="connsiteX114" fmla="*/ 3792773 w 4345388"/>
                <a:gd name="connsiteY114" fmla="*/ 861499 h 1812024"/>
                <a:gd name="connsiteX115" fmla="*/ 3800724 w 4345388"/>
                <a:gd name="connsiteY115" fmla="*/ 837645 h 1812024"/>
                <a:gd name="connsiteX116" fmla="*/ 3808675 w 4345388"/>
                <a:gd name="connsiteY116" fmla="*/ 801864 h 1812024"/>
                <a:gd name="connsiteX117" fmla="*/ 3824578 w 4345388"/>
                <a:gd name="connsiteY117" fmla="*/ 778010 h 1812024"/>
                <a:gd name="connsiteX118" fmla="*/ 3828554 w 4345388"/>
                <a:gd name="connsiteY118" fmla="*/ 789937 h 1812024"/>
                <a:gd name="connsiteX119" fmla="*/ 3836505 w 4345388"/>
                <a:gd name="connsiteY119" fmla="*/ 801864 h 1812024"/>
                <a:gd name="connsiteX120" fmla="*/ 3840481 w 4345388"/>
                <a:gd name="connsiteY120" fmla="*/ 829694 h 1812024"/>
                <a:gd name="connsiteX121" fmla="*/ 3884213 w 4345388"/>
                <a:gd name="connsiteY121" fmla="*/ 992695 h 1812024"/>
                <a:gd name="connsiteX122" fmla="*/ 3896140 w 4345388"/>
                <a:gd name="connsiteY122" fmla="*/ 1024501 h 1812024"/>
                <a:gd name="connsiteX123" fmla="*/ 3904091 w 4345388"/>
                <a:gd name="connsiteY123" fmla="*/ 1064257 h 1812024"/>
                <a:gd name="connsiteX124" fmla="*/ 3916018 w 4345388"/>
                <a:gd name="connsiteY124" fmla="*/ 1115941 h 1812024"/>
                <a:gd name="connsiteX125" fmla="*/ 3947823 w 4345388"/>
                <a:gd name="connsiteY125" fmla="*/ 1219308 h 1812024"/>
                <a:gd name="connsiteX126" fmla="*/ 3959750 w 4345388"/>
                <a:gd name="connsiteY126" fmla="*/ 1239186 h 1812024"/>
                <a:gd name="connsiteX127" fmla="*/ 3971677 w 4345388"/>
                <a:gd name="connsiteY127" fmla="*/ 1286894 h 1812024"/>
                <a:gd name="connsiteX128" fmla="*/ 3995531 w 4345388"/>
                <a:gd name="connsiteY128" fmla="*/ 1394236 h 1812024"/>
                <a:gd name="connsiteX129" fmla="*/ 4023361 w 4345388"/>
                <a:gd name="connsiteY129" fmla="*/ 1430017 h 1812024"/>
                <a:gd name="connsiteX130" fmla="*/ 4031312 w 4345388"/>
                <a:gd name="connsiteY130" fmla="*/ 1441944 h 1812024"/>
                <a:gd name="connsiteX131" fmla="*/ 4043239 w 4345388"/>
                <a:gd name="connsiteY131" fmla="*/ 1465798 h 1812024"/>
                <a:gd name="connsiteX132" fmla="*/ 4055166 w 4345388"/>
                <a:gd name="connsiteY132" fmla="*/ 1469774 h 1812024"/>
                <a:gd name="connsiteX133" fmla="*/ 4082995 w 4345388"/>
                <a:gd name="connsiteY133" fmla="*/ 1477725 h 1812024"/>
                <a:gd name="connsiteX134" fmla="*/ 4114801 w 4345388"/>
                <a:gd name="connsiteY134" fmla="*/ 1481701 h 1812024"/>
                <a:gd name="connsiteX135" fmla="*/ 4130703 w 4345388"/>
                <a:gd name="connsiteY135" fmla="*/ 1485676 h 1812024"/>
                <a:gd name="connsiteX136" fmla="*/ 4154557 w 4345388"/>
                <a:gd name="connsiteY136" fmla="*/ 1477725 h 1812024"/>
                <a:gd name="connsiteX137" fmla="*/ 4166484 w 4345388"/>
                <a:gd name="connsiteY137" fmla="*/ 1465798 h 1812024"/>
                <a:gd name="connsiteX138" fmla="*/ 4198289 w 4345388"/>
                <a:gd name="connsiteY138" fmla="*/ 1414115 h 1812024"/>
                <a:gd name="connsiteX139" fmla="*/ 4234070 w 4345388"/>
                <a:gd name="connsiteY139" fmla="*/ 1418090 h 1812024"/>
                <a:gd name="connsiteX140" fmla="*/ 4257924 w 4345388"/>
                <a:gd name="connsiteY140" fmla="*/ 1437968 h 1812024"/>
                <a:gd name="connsiteX141" fmla="*/ 4273827 w 4345388"/>
                <a:gd name="connsiteY141" fmla="*/ 1449895 h 1812024"/>
                <a:gd name="connsiteX142" fmla="*/ 4313583 w 4345388"/>
                <a:gd name="connsiteY142" fmla="*/ 1485676 h 1812024"/>
                <a:gd name="connsiteX143" fmla="*/ 4325510 w 4345388"/>
                <a:gd name="connsiteY143" fmla="*/ 1505555 h 1812024"/>
                <a:gd name="connsiteX144" fmla="*/ 4337437 w 4345388"/>
                <a:gd name="connsiteY144" fmla="*/ 1533384 h 1812024"/>
                <a:gd name="connsiteX145" fmla="*/ 4345388 w 4345388"/>
                <a:gd name="connsiteY14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74128 w 4345388"/>
                <a:gd name="connsiteY45" fmla="*/ 600046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74128 w 4345388"/>
                <a:gd name="connsiteY45" fmla="*/ 600046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75006 w 4345388"/>
                <a:gd name="connsiteY55" fmla="*/ 638862 h 1812024"/>
                <a:gd name="connsiteX56" fmla="*/ 2782957 w 4345388"/>
                <a:gd name="connsiteY56" fmla="*/ 654765 h 1812024"/>
                <a:gd name="connsiteX57" fmla="*/ 2802835 w 4345388"/>
                <a:gd name="connsiteY57" fmla="*/ 690546 h 1812024"/>
                <a:gd name="connsiteX58" fmla="*/ 2818738 w 4345388"/>
                <a:gd name="connsiteY58" fmla="*/ 706448 h 1812024"/>
                <a:gd name="connsiteX59" fmla="*/ 2830665 w 4345388"/>
                <a:gd name="connsiteY59" fmla="*/ 730302 h 1812024"/>
                <a:gd name="connsiteX60" fmla="*/ 2834641 w 4345388"/>
                <a:gd name="connsiteY60" fmla="*/ 746205 h 1812024"/>
                <a:gd name="connsiteX61" fmla="*/ 2846567 w 4345388"/>
                <a:gd name="connsiteY61" fmla="*/ 762108 h 1812024"/>
                <a:gd name="connsiteX62" fmla="*/ 2862470 w 4345388"/>
                <a:gd name="connsiteY62" fmla="*/ 809815 h 1812024"/>
                <a:gd name="connsiteX63" fmla="*/ 2866446 w 4345388"/>
                <a:gd name="connsiteY63" fmla="*/ 825718 h 1812024"/>
                <a:gd name="connsiteX64" fmla="*/ 2882348 w 4345388"/>
                <a:gd name="connsiteY64" fmla="*/ 861499 h 1812024"/>
                <a:gd name="connsiteX65" fmla="*/ 2886324 w 4345388"/>
                <a:gd name="connsiteY65" fmla="*/ 877402 h 1812024"/>
                <a:gd name="connsiteX66" fmla="*/ 2898251 w 4345388"/>
                <a:gd name="connsiteY66" fmla="*/ 901255 h 1812024"/>
                <a:gd name="connsiteX67" fmla="*/ 2910178 w 4345388"/>
                <a:gd name="connsiteY67" fmla="*/ 893304 h 1812024"/>
                <a:gd name="connsiteX68" fmla="*/ 2949934 w 4345388"/>
                <a:gd name="connsiteY68" fmla="*/ 817767 h 1812024"/>
                <a:gd name="connsiteX69" fmla="*/ 2957886 w 4345388"/>
                <a:gd name="connsiteY69" fmla="*/ 770059 h 1812024"/>
                <a:gd name="connsiteX70" fmla="*/ 2977764 w 4345388"/>
                <a:gd name="connsiteY70" fmla="*/ 730302 h 1812024"/>
                <a:gd name="connsiteX71" fmla="*/ 2981740 w 4345388"/>
                <a:gd name="connsiteY71" fmla="*/ 686570 h 1812024"/>
                <a:gd name="connsiteX72" fmla="*/ 3005594 w 4345388"/>
                <a:gd name="connsiteY72" fmla="*/ 642838 h 1812024"/>
                <a:gd name="connsiteX73" fmla="*/ 3025472 w 4345388"/>
                <a:gd name="connsiteY73" fmla="*/ 567301 h 1812024"/>
                <a:gd name="connsiteX74" fmla="*/ 3041374 w 4345388"/>
                <a:gd name="connsiteY74" fmla="*/ 487788 h 1812024"/>
                <a:gd name="connsiteX75" fmla="*/ 3049326 w 4345388"/>
                <a:gd name="connsiteY75" fmla="*/ 471885 h 1812024"/>
                <a:gd name="connsiteX76" fmla="*/ 3061253 w 4345388"/>
                <a:gd name="connsiteY76" fmla="*/ 432128 h 1812024"/>
                <a:gd name="connsiteX77" fmla="*/ 3085107 w 4345388"/>
                <a:gd name="connsiteY77" fmla="*/ 376469 h 1812024"/>
                <a:gd name="connsiteX78" fmla="*/ 3101009 w 4345388"/>
                <a:gd name="connsiteY78" fmla="*/ 416226 h 1812024"/>
                <a:gd name="connsiteX79" fmla="*/ 3104985 w 4345388"/>
                <a:gd name="connsiteY79" fmla="*/ 440080 h 1812024"/>
                <a:gd name="connsiteX80" fmla="*/ 3116912 w 4345388"/>
                <a:gd name="connsiteY80" fmla="*/ 495739 h 1812024"/>
                <a:gd name="connsiteX81" fmla="*/ 3136790 w 4345388"/>
                <a:gd name="connsiteY81" fmla="*/ 555374 h 1812024"/>
                <a:gd name="connsiteX82" fmla="*/ 3180522 w 4345388"/>
                <a:gd name="connsiteY82" fmla="*/ 718375 h 1812024"/>
                <a:gd name="connsiteX83" fmla="*/ 3196425 w 4345388"/>
                <a:gd name="connsiteY83" fmla="*/ 770059 h 1812024"/>
                <a:gd name="connsiteX84" fmla="*/ 3220279 w 4345388"/>
                <a:gd name="connsiteY84" fmla="*/ 873426 h 1812024"/>
                <a:gd name="connsiteX85" fmla="*/ 3248108 w 4345388"/>
                <a:gd name="connsiteY85" fmla="*/ 964866 h 1812024"/>
                <a:gd name="connsiteX86" fmla="*/ 3252084 w 4345388"/>
                <a:gd name="connsiteY86" fmla="*/ 992695 h 1812024"/>
                <a:gd name="connsiteX87" fmla="*/ 3267987 w 4345388"/>
                <a:gd name="connsiteY87" fmla="*/ 1032452 h 1812024"/>
                <a:gd name="connsiteX88" fmla="*/ 3271962 w 4345388"/>
                <a:gd name="connsiteY88" fmla="*/ 1044379 h 1812024"/>
                <a:gd name="connsiteX89" fmla="*/ 3283889 w 4345388"/>
                <a:gd name="connsiteY89" fmla="*/ 1048355 h 1812024"/>
                <a:gd name="connsiteX90" fmla="*/ 3291841 w 4345388"/>
                <a:gd name="connsiteY90" fmla="*/ 1040403 h 1812024"/>
                <a:gd name="connsiteX91" fmla="*/ 3307743 w 4345388"/>
                <a:gd name="connsiteY91" fmla="*/ 1008598 h 1812024"/>
                <a:gd name="connsiteX92" fmla="*/ 3315694 w 4345388"/>
                <a:gd name="connsiteY92" fmla="*/ 984744 h 1812024"/>
                <a:gd name="connsiteX93" fmla="*/ 3335573 w 4345388"/>
                <a:gd name="connsiteY93" fmla="*/ 1016549 h 1812024"/>
                <a:gd name="connsiteX94" fmla="*/ 3367378 w 4345388"/>
                <a:gd name="connsiteY94" fmla="*/ 1088111 h 1812024"/>
                <a:gd name="connsiteX95" fmla="*/ 3399183 w 4345388"/>
                <a:gd name="connsiteY95" fmla="*/ 1143770 h 1812024"/>
                <a:gd name="connsiteX96" fmla="*/ 3415086 w 4345388"/>
                <a:gd name="connsiteY96" fmla="*/ 1139795 h 1812024"/>
                <a:gd name="connsiteX97" fmla="*/ 3430988 w 4345388"/>
                <a:gd name="connsiteY97" fmla="*/ 1111965 h 1812024"/>
                <a:gd name="connsiteX98" fmla="*/ 3454842 w 4345388"/>
                <a:gd name="connsiteY98" fmla="*/ 1060282 h 1812024"/>
                <a:gd name="connsiteX99" fmla="*/ 3478696 w 4345388"/>
                <a:gd name="connsiteY99" fmla="*/ 1008598 h 1812024"/>
                <a:gd name="connsiteX100" fmla="*/ 3490623 w 4345388"/>
                <a:gd name="connsiteY100" fmla="*/ 1004622 h 1812024"/>
                <a:gd name="connsiteX101" fmla="*/ 3522428 w 4345388"/>
                <a:gd name="connsiteY101" fmla="*/ 1048355 h 1812024"/>
                <a:gd name="connsiteX102" fmla="*/ 3538331 w 4345388"/>
                <a:gd name="connsiteY102" fmla="*/ 1068233 h 1812024"/>
                <a:gd name="connsiteX103" fmla="*/ 3582063 w 4345388"/>
                <a:gd name="connsiteY103" fmla="*/ 1151722 h 1812024"/>
                <a:gd name="connsiteX104" fmla="*/ 3609893 w 4345388"/>
                <a:gd name="connsiteY104" fmla="*/ 1203405 h 1812024"/>
                <a:gd name="connsiteX105" fmla="*/ 3629771 w 4345388"/>
                <a:gd name="connsiteY105" fmla="*/ 1251113 h 1812024"/>
                <a:gd name="connsiteX106" fmla="*/ 3641698 w 4345388"/>
                <a:gd name="connsiteY106" fmla="*/ 1267015 h 1812024"/>
                <a:gd name="connsiteX107" fmla="*/ 3653625 w 4345388"/>
                <a:gd name="connsiteY107" fmla="*/ 1294845 h 1812024"/>
                <a:gd name="connsiteX108" fmla="*/ 3665552 w 4345388"/>
                <a:gd name="connsiteY108" fmla="*/ 1282918 h 1812024"/>
                <a:gd name="connsiteX109" fmla="*/ 3721211 w 4345388"/>
                <a:gd name="connsiteY109" fmla="*/ 1111965 h 1812024"/>
                <a:gd name="connsiteX110" fmla="*/ 3768919 w 4345388"/>
                <a:gd name="connsiteY110" fmla="*/ 948963 h 1812024"/>
                <a:gd name="connsiteX111" fmla="*/ 3776870 w 4345388"/>
                <a:gd name="connsiteY111" fmla="*/ 897280 h 1812024"/>
                <a:gd name="connsiteX112" fmla="*/ 3792773 w 4345388"/>
                <a:gd name="connsiteY112" fmla="*/ 861499 h 1812024"/>
                <a:gd name="connsiteX113" fmla="*/ 3800724 w 4345388"/>
                <a:gd name="connsiteY113" fmla="*/ 837645 h 1812024"/>
                <a:gd name="connsiteX114" fmla="*/ 3808675 w 4345388"/>
                <a:gd name="connsiteY114" fmla="*/ 801864 h 1812024"/>
                <a:gd name="connsiteX115" fmla="*/ 3824578 w 4345388"/>
                <a:gd name="connsiteY115" fmla="*/ 778010 h 1812024"/>
                <a:gd name="connsiteX116" fmla="*/ 3828554 w 4345388"/>
                <a:gd name="connsiteY116" fmla="*/ 789937 h 1812024"/>
                <a:gd name="connsiteX117" fmla="*/ 3836505 w 4345388"/>
                <a:gd name="connsiteY117" fmla="*/ 801864 h 1812024"/>
                <a:gd name="connsiteX118" fmla="*/ 3840481 w 4345388"/>
                <a:gd name="connsiteY118" fmla="*/ 829694 h 1812024"/>
                <a:gd name="connsiteX119" fmla="*/ 3884213 w 4345388"/>
                <a:gd name="connsiteY119" fmla="*/ 992695 h 1812024"/>
                <a:gd name="connsiteX120" fmla="*/ 3896140 w 4345388"/>
                <a:gd name="connsiteY120" fmla="*/ 1024501 h 1812024"/>
                <a:gd name="connsiteX121" fmla="*/ 3904091 w 4345388"/>
                <a:gd name="connsiteY121" fmla="*/ 1064257 h 1812024"/>
                <a:gd name="connsiteX122" fmla="*/ 3916018 w 4345388"/>
                <a:gd name="connsiteY122" fmla="*/ 1115941 h 1812024"/>
                <a:gd name="connsiteX123" fmla="*/ 3947823 w 4345388"/>
                <a:gd name="connsiteY123" fmla="*/ 1219308 h 1812024"/>
                <a:gd name="connsiteX124" fmla="*/ 3959750 w 4345388"/>
                <a:gd name="connsiteY124" fmla="*/ 1239186 h 1812024"/>
                <a:gd name="connsiteX125" fmla="*/ 3971677 w 4345388"/>
                <a:gd name="connsiteY125" fmla="*/ 1286894 h 1812024"/>
                <a:gd name="connsiteX126" fmla="*/ 3995531 w 4345388"/>
                <a:gd name="connsiteY126" fmla="*/ 1394236 h 1812024"/>
                <a:gd name="connsiteX127" fmla="*/ 4023361 w 4345388"/>
                <a:gd name="connsiteY127" fmla="*/ 1430017 h 1812024"/>
                <a:gd name="connsiteX128" fmla="*/ 4031312 w 4345388"/>
                <a:gd name="connsiteY128" fmla="*/ 1441944 h 1812024"/>
                <a:gd name="connsiteX129" fmla="*/ 4043239 w 4345388"/>
                <a:gd name="connsiteY129" fmla="*/ 1465798 h 1812024"/>
                <a:gd name="connsiteX130" fmla="*/ 4055166 w 4345388"/>
                <a:gd name="connsiteY130" fmla="*/ 1469774 h 1812024"/>
                <a:gd name="connsiteX131" fmla="*/ 4082995 w 4345388"/>
                <a:gd name="connsiteY131" fmla="*/ 1477725 h 1812024"/>
                <a:gd name="connsiteX132" fmla="*/ 4114801 w 4345388"/>
                <a:gd name="connsiteY132" fmla="*/ 1481701 h 1812024"/>
                <a:gd name="connsiteX133" fmla="*/ 4130703 w 4345388"/>
                <a:gd name="connsiteY133" fmla="*/ 1485676 h 1812024"/>
                <a:gd name="connsiteX134" fmla="*/ 4154557 w 4345388"/>
                <a:gd name="connsiteY134" fmla="*/ 1477725 h 1812024"/>
                <a:gd name="connsiteX135" fmla="*/ 4166484 w 4345388"/>
                <a:gd name="connsiteY135" fmla="*/ 1465798 h 1812024"/>
                <a:gd name="connsiteX136" fmla="*/ 4198289 w 4345388"/>
                <a:gd name="connsiteY136" fmla="*/ 1414115 h 1812024"/>
                <a:gd name="connsiteX137" fmla="*/ 4234070 w 4345388"/>
                <a:gd name="connsiteY137" fmla="*/ 1418090 h 1812024"/>
                <a:gd name="connsiteX138" fmla="*/ 4257924 w 4345388"/>
                <a:gd name="connsiteY138" fmla="*/ 1437968 h 1812024"/>
                <a:gd name="connsiteX139" fmla="*/ 4273827 w 4345388"/>
                <a:gd name="connsiteY139" fmla="*/ 1449895 h 1812024"/>
                <a:gd name="connsiteX140" fmla="*/ 4313583 w 4345388"/>
                <a:gd name="connsiteY140" fmla="*/ 1485676 h 1812024"/>
                <a:gd name="connsiteX141" fmla="*/ 4325510 w 4345388"/>
                <a:gd name="connsiteY141" fmla="*/ 1505555 h 1812024"/>
                <a:gd name="connsiteX142" fmla="*/ 4337437 w 4345388"/>
                <a:gd name="connsiteY142" fmla="*/ 1533384 h 1812024"/>
                <a:gd name="connsiteX143" fmla="*/ 4345388 w 4345388"/>
                <a:gd name="connsiteY14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8738 w 4345388"/>
                <a:gd name="connsiteY57" fmla="*/ 706448 h 1812024"/>
                <a:gd name="connsiteX58" fmla="*/ 2830665 w 4345388"/>
                <a:gd name="connsiteY58" fmla="*/ 730302 h 1812024"/>
                <a:gd name="connsiteX59" fmla="*/ 2834641 w 4345388"/>
                <a:gd name="connsiteY59" fmla="*/ 746205 h 1812024"/>
                <a:gd name="connsiteX60" fmla="*/ 2846567 w 4345388"/>
                <a:gd name="connsiteY60" fmla="*/ 762108 h 1812024"/>
                <a:gd name="connsiteX61" fmla="*/ 2862470 w 4345388"/>
                <a:gd name="connsiteY61" fmla="*/ 809815 h 1812024"/>
                <a:gd name="connsiteX62" fmla="*/ 2866446 w 4345388"/>
                <a:gd name="connsiteY62" fmla="*/ 825718 h 1812024"/>
                <a:gd name="connsiteX63" fmla="*/ 2882348 w 4345388"/>
                <a:gd name="connsiteY63" fmla="*/ 861499 h 1812024"/>
                <a:gd name="connsiteX64" fmla="*/ 2886324 w 4345388"/>
                <a:gd name="connsiteY64" fmla="*/ 877402 h 1812024"/>
                <a:gd name="connsiteX65" fmla="*/ 2898251 w 4345388"/>
                <a:gd name="connsiteY65" fmla="*/ 901255 h 1812024"/>
                <a:gd name="connsiteX66" fmla="*/ 2910178 w 4345388"/>
                <a:gd name="connsiteY66" fmla="*/ 893304 h 1812024"/>
                <a:gd name="connsiteX67" fmla="*/ 2949934 w 4345388"/>
                <a:gd name="connsiteY67" fmla="*/ 817767 h 1812024"/>
                <a:gd name="connsiteX68" fmla="*/ 2957886 w 4345388"/>
                <a:gd name="connsiteY68" fmla="*/ 770059 h 1812024"/>
                <a:gd name="connsiteX69" fmla="*/ 2977764 w 4345388"/>
                <a:gd name="connsiteY69" fmla="*/ 730302 h 1812024"/>
                <a:gd name="connsiteX70" fmla="*/ 2981740 w 4345388"/>
                <a:gd name="connsiteY70" fmla="*/ 686570 h 1812024"/>
                <a:gd name="connsiteX71" fmla="*/ 3005594 w 4345388"/>
                <a:gd name="connsiteY71" fmla="*/ 642838 h 1812024"/>
                <a:gd name="connsiteX72" fmla="*/ 3025472 w 4345388"/>
                <a:gd name="connsiteY72" fmla="*/ 567301 h 1812024"/>
                <a:gd name="connsiteX73" fmla="*/ 3041374 w 4345388"/>
                <a:gd name="connsiteY73" fmla="*/ 487788 h 1812024"/>
                <a:gd name="connsiteX74" fmla="*/ 3049326 w 4345388"/>
                <a:gd name="connsiteY74" fmla="*/ 471885 h 1812024"/>
                <a:gd name="connsiteX75" fmla="*/ 3061253 w 4345388"/>
                <a:gd name="connsiteY75" fmla="*/ 432128 h 1812024"/>
                <a:gd name="connsiteX76" fmla="*/ 3085107 w 4345388"/>
                <a:gd name="connsiteY76" fmla="*/ 376469 h 1812024"/>
                <a:gd name="connsiteX77" fmla="*/ 3101009 w 4345388"/>
                <a:gd name="connsiteY77" fmla="*/ 416226 h 1812024"/>
                <a:gd name="connsiteX78" fmla="*/ 3104985 w 4345388"/>
                <a:gd name="connsiteY78" fmla="*/ 440080 h 1812024"/>
                <a:gd name="connsiteX79" fmla="*/ 3116912 w 4345388"/>
                <a:gd name="connsiteY79" fmla="*/ 495739 h 1812024"/>
                <a:gd name="connsiteX80" fmla="*/ 3136790 w 4345388"/>
                <a:gd name="connsiteY80" fmla="*/ 555374 h 1812024"/>
                <a:gd name="connsiteX81" fmla="*/ 3180522 w 4345388"/>
                <a:gd name="connsiteY81" fmla="*/ 718375 h 1812024"/>
                <a:gd name="connsiteX82" fmla="*/ 3196425 w 4345388"/>
                <a:gd name="connsiteY82" fmla="*/ 770059 h 1812024"/>
                <a:gd name="connsiteX83" fmla="*/ 3220279 w 4345388"/>
                <a:gd name="connsiteY83" fmla="*/ 873426 h 1812024"/>
                <a:gd name="connsiteX84" fmla="*/ 3248108 w 4345388"/>
                <a:gd name="connsiteY84" fmla="*/ 964866 h 1812024"/>
                <a:gd name="connsiteX85" fmla="*/ 3252084 w 4345388"/>
                <a:gd name="connsiteY85" fmla="*/ 992695 h 1812024"/>
                <a:gd name="connsiteX86" fmla="*/ 3267987 w 4345388"/>
                <a:gd name="connsiteY86" fmla="*/ 1032452 h 1812024"/>
                <a:gd name="connsiteX87" fmla="*/ 3271962 w 4345388"/>
                <a:gd name="connsiteY87" fmla="*/ 1044379 h 1812024"/>
                <a:gd name="connsiteX88" fmla="*/ 3283889 w 4345388"/>
                <a:gd name="connsiteY88" fmla="*/ 1048355 h 1812024"/>
                <a:gd name="connsiteX89" fmla="*/ 3291841 w 4345388"/>
                <a:gd name="connsiteY89" fmla="*/ 1040403 h 1812024"/>
                <a:gd name="connsiteX90" fmla="*/ 3307743 w 4345388"/>
                <a:gd name="connsiteY90" fmla="*/ 1008598 h 1812024"/>
                <a:gd name="connsiteX91" fmla="*/ 3315694 w 4345388"/>
                <a:gd name="connsiteY91" fmla="*/ 984744 h 1812024"/>
                <a:gd name="connsiteX92" fmla="*/ 3335573 w 4345388"/>
                <a:gd name="connsiteY92" fmla="*/ 1016549 h 1812024"/>
                <a:gd name="connsiteX93" fmla="*/ 3367378 w 4345388"/>
                <a:gd name="connsiteY93" fmla="*/ 1088111 h 1812024"/>
                <a:gd name="connsiteX94" fmla="*/ 3399183 w 4345388"/>
                <a:gd name="connsiteY94" fmla="*/ 1143770 h 1812024"/>
                <a:gd name="connsiteX95" fmla="*/ 3415086 w 4345388"/>
                <a:gd name="connsiteY95" fmla="*/ 1139795 h 1812024"/>
                <a:gd name="connsiteX96" fmla="*/ 3430988 w 4345388"/>
                <a:gd name="connsiteY96" fmla="*/ 1111965 h 1812024"/>
                <a:gd name="connsiteX97" fmla="*/ 3454842 w 4345388"/>
                <a:gd name="connsiteY97" fmla="*/ 1060282 h 1812024"/>
                <a:gd name="connsiteX98" fmla="*/ 3478696 w 4345388"/>
                <a:gd name="connsiteY98" fmla="*/ 1008598 h 1812024"/>
                <a:gd name="connsiteX99" fmla="*/ 3490623 w 4345388"/>
                <a:gd name="connsiteY99" fmla="*/ 1004622 h 1812024"/>
                <a:gd name="connsiteX100" fmla="*/ 3522428 w 4345388"/>
                <a:gd name="connsiteY100" fmla="*/ 1048355 h 1812024"/>
                <a:gd name="connsiteX101" fmla="*/ 3538331 w 4345388"/>
                <a:gd name="connsiteY101" fmla="*/ 1068233 h 1812024"/>
                <a:gd name="connsiteX102" fmla="*/ 3582063 w 4345388"/>
                <a:gd name="connsiteY102" fmla="*/ 1151722 h 1812024"/>
                <a:gd name="connsiteX103" fmla="*/ 3609893 w 4345388"/>
                <a:gd name="connsiteY103" fmla="*/ 1203405 h 1812024"/>
                <a:gd name="connsiteX104" fmla="*/ 3629771 w 4345388"/>
                <a:gd name="connsiteY104" fmla="*/ 1251113 h 1812024"/>
                <a:gd name="connsiteX105" fmla="*/ 3641698 w 4345388"/>
                <a:gd name="connsiteY105" fmla="*/ 1267015 h 1812024"/>
                <a:gd name="connsiteX106" fmla="*/ 3653625 w 4345388"/>
                <a:gd name="connsiteY106" fmla="*/ 1294845 h 1812024"/>
                <a:gd name="connsiteX107" fmla="*/ 3665552 w 4345388"/>
                <a:gd name="connsiteY107" fmla="*/ 1282918 h 1812024"/>
                <a:gd name="connsiteX108" fmla="*/ 3721211 w 4345388"/>
                <a:gd name="connsiteY108" fmla="*/ 1111965 h 1812024"/>
                <a:gd name="connsiteX109" fmla="*/ 3768919 w 4345388"/>
                <a:gd name="connsiteY109" fmla="*/ 948963 h 1812024"/>
                <a:gd name="connsiteX110" fmla="*/ 3776870 w 4345388"/>
                <a:gd name="connsiteY110" fmla="*/ 897280 h 1812024"/>
                <a:gd name="connsiteX111" fmla="*/ 3792773 w 4345388"/>
                <a:gd name="connsiteY111" fmla="*/ 861499 h 1812024"/>
                <a:gd name="connsiteX112" fmla="*/ 3800724 w 4345388"/>
                <a:gd name="connsiteY112" fmla="*/ 837645 h 1812024"/>
                <a:gd name="connsiteX113" fmla="*/ 3808675 w 4345388"/>
                <a:gd name="connsiteY113" fmla="*/ 801864 h 1812024"/>
                <a:gd name="connsiteX114" fmla="*/ 3824578 w 4345388"/>
                <a:gd name="connsiteY114" fmla="*/ 778010 h 1812024"/>
                <a:gd name="connsiteX115" fmla="*/ 3828554 w 4345388"/>
                <a:gd name="connsiteY115" fmla="*/ 789937 h 1812024"/>
                <a:gd name="connsiteX116" fmla="*/ 3836505 w 4345388"/>
                <a:gd name="connsiteY116" fmla="*/ 801864 h 1812024"/>
                <a:gd name="connsiteX117" fmla="*/ 3840481 w 4345388"/>
                <a:gd name="connsiteY117" fmla="*/ 829694 h 1812024"/>
                <a:gd name="connsiteX118" fmla="*/ 3884213 w 4345388"/>
                <a:gd name="connsiteY118" fmla="*/ 992695 h 1812024"/>
                <a:gd name="connsiteX119" fmla="*/ 3896140 w 4345388"/>
                <a:gd name="connsiteY119" fmla="*/ 1024501 h 1812024"/>
                <a:gd name="connsiteX120" fmla="*/ 3904091 w 4345388"/>
                <a:gd name="connsiteY120" fmla="*/ 1064257 h 1812024"/>
                <a:gd name="connsiteX121" fmla="*/ 3916018 w 4345388"/>
                <a:gd name="connsiteY121" fmla="*/ 1115941 h 1812024"/>
                <a:gd name="connsiteX122" fmla="*/ 3947823 w 4345388"/>
                <a:gd name="connsiteY122" fmla="*/ 1219308 h 1812024"/>
                <a:gd name="connsiteX123" fmla="*/ 3959750 w 4345388"/>
                <a:gd name="connsiteY123" fmla="*/ 1239186 h 1812024"/>
                <a:gd name="connsiteX124" fmla="*/ 3971677 w 4345388"/>
                <a:gd name="connsiteY124" fmla="*/ 1286894 h 1812024"/>
                <a:gd name="connsiteX125" fmla="*/ 3995531 w 4345388"/>
                <a:gd name="connsiteY125" fmla="*/ 1394236 h 1812024"/>
                <a:gd name="connsiteX126" fmla="*/ 4023361 w 4345388"/>
                <a:gd name="connsiteY126" fmla="*/ 1430017 h 1812024"/>
                <a:gd name="connsiteX127" fmla="*/ 4031312 w 4345388"/>
                <a:gd name="connsiteY127" fmla="*/ 1441944 h 1812024"/>
                <a:gd name="connsiteX128" fmla="*/ 4043239 w 4345388"/>
                <a:gd name="connsiteY128" fmla="*/ 1465798 h 1812024"/>
                <a:gd name="connsiteX129" fmla="*/ 4055166 w 4345388"/>
                <a:gd name="connsiteY129" fmla="*/ 1469774 h 1812024"/>
                <a:gd name="connsiteX130" fmla="*/ 4082995 w 4345388"/>
                <a:gd name="connsiteY130" fmla="*/ 1477725 h 1812024"/>
                <a:gd name="connsiteX131" fmla="*/ 4114801 w 4345388"/>
                <a:gd name="connsiteY131" fmla="*/ 1481701 h 1812024"/>
                <a:gd name="connsiteX132" fmla="*/ 4130703 w 4345388"/>
                <a:gd name="connsiteY132" fmla="*/ 1485676 h 1812024"/>
                <a:gd name="connsiteX133" fmla="*/ 4154557 w 4345388"/>
                <a:gd name="connsiteY133" fmla="*/ 1477725 h 1812024"/>
                <a:gd name="connsiteX134" fmla="*/ 4166484 w 4345388"/>
                <a:gd name="connsiteY134" fmla="*/ 1465798 h 1812024"/>
                <a:gd name="connsiteX135" fmla="*/ 4198289 w 4345388"/>
                <a:gd name="connsiteY135" fmla="*/ 1414115 h 1812024"/>
                <a:gd name="connsiteX136" fmla="*/ 4234070 w 4345388"/>
                <a:gd name="connsiteY136" fmla="*/ 1418090 h 1812024"/>
                <a:gd name="connsiteX137" fmla="*/ 4257924 w 4345388"/>
                <a:gd name="connsiteY137" fmla="*/ 1437968 h 1812024"/>
                <a:gd name="connsiteX138" fmla="*/ 4273827 w 4345388"/>
                <a:gd name="connsiteY138" fmla="*/ 1449895 h 1812024"/>
                <a:gd name="connsiteX139" fmla="*/ 4313583 w 4345388"/>
                <a:gd name="connsiteY139" fmla="*/ 1485676 h 1812024"/>
                <a:gd name="connsiteX140" fmla="*/ 4325510 w 4345388"/>
                <a:gd name="connsiteY140" fmla="*/ 1505555 h 1812024"/>
                <a:gd name="connsiteX141" fmla="*/ 4337437 w 4345388"/>
                <a:gd name="connsiteY141" fmla="*/ 1533384 h 1812024"/>
                <a:gd name="connsiteX142" fmla="*/ 4345388 w 4345388"/>
                <a:gd name="connsiteY14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2470 w 4345388"/>
                <a:gd name="connsiteY59" fmla="*/ 809815 h 1812024"/>
                <a:gd name="connsiteX60" fmla="*/ 2866446 w 4345388"/>
                <a:gd name="connsiteY60" fmla="*/ 825718 h 1812024"/>
                <a:gd name="connsiteX61" fmla="*/ 2882348 w 4345388"/>
                <a:gd name="connsiteY61" fmla="*/ 861499 h 1812024"/>
                <a:gd name="connsiteX62" fmla="*/ 2886324 w 4345388"/>
                <a:gd name="connsiteY62" fmla="*/ 877402 h 1812024"/>
                <a:gd name="connsiteX63" fmla="*/ 2898251 w 4345388"/>
                <a:gd name="connsiteY63" fmla="*/ 901255 h 1812024"/>
                <a:gd name="connsiteX64" fmla="*/ 2910178 w 4345388"/>
                <a:gd name="connsiteY64" fmla="*/ 893304 h 1812024"/>
                <a:gd name="connsiteX65" fmla="*/ 2949934 w 4345388"/>
                <a:gd name="connsiteY65" fmla="*/ 817767 h 1812024"/>
                <a:gd name="connsiteX66" fmla="*/ 2957886 w 4345388"/>
                <a:gd name="connsiteY66" fmla="*/ 770059 h 1812024"/>
                <a:gd name="connsiteX67" fmla="*/ 2977764 w 4345388"/>
                <a:gd name="connsiteY67" fmla="*/ 730302 h 1812024"/>
                <a:gd name="connsiteX68" fmla="*/ 2981740 w 4345388"/>
                <a:gd name="connsiteY68" fmla="*/ 686570 h 1812024"/>
                <a:gd name="connsiteX69" fmla="*/ 3005594 w 4345388"/>
                <a:gd name="connsiteY69" fmla="*/ 642838 h 1812024"/>
                <a:gd name="connsiteX70" fmla="*/ 3025472 w 4345388"/>
                <a:gd name="connsiteY70" fmla="*/ 567301 h 1812024"/>
                <a:gd name="connsiteX71" fmla="*/ 3041374 w 4345388"/>
                <a:gd name="connsiteY71" fmla="*/ 487788 h 1812024"/>
                <a:gd name="connsiteX72" fmla="*/ 3049326 w 4345388"/>
                <a:gd name="connsiteY72" fmla="*/ 471885 h 1812024"/>
                <a:gd name="connsiteX73" fmla="*/ 3061253 w 4345388"/>
                <a:gd name="connsiteY73" fmla="*/ 432128 h 1812024"/>
                <a:gd name="connsiteX74" fmla="*/ 3085107 w 4345388"/>
                <a:gd name="connsiteY74" fmla="*/ 376469 h 1812024"/>
                <a:gd name="connsiteX75" fmla="*/ 3101009 w 4345388"/>
                <a:gd name="connsiteY75" fmla="*/ 416226 h 1812024"/>
                <a:gd name="connsiteX76" fmla="*/ 3104985 w 4345388"/>
                <a:gd name="connsiteY76" fmla="*/ 440080 h 1812024"/>
                <a:gd name="connsiteX77" fmla="*/ 3116912 w 4345388"/>
                <a:gd name="connsiteY77" fmla="*/ 495739 h 1812024"/>
                <a:gd name="connsiteX78" fmla="*/ 3136790 w 4345388"/>
                <a:gd name="connsiteY78" fmla="*/ 555374 h 1812024"/>
                <a:gd name="connsiteX79" fmla="*/ 3180522 w 4345388"/>
                <a:gd name="connsiteY79" fmla="*/ 718375 h 1812024"/>
                <a:gd name="connsiteX80" fmla="*/ 3196425 w 4345388"/>
                <a:gd name="connsiteY80" fmla="*/ 770059 h 1812024"/>
                <a:gd name="connsiteX81" fmla="*/ 3220279 w 4345388"/>
                <a:gd name="connsiteY81" fmla="*/ 873426 h 1812024"/>
                <a:gd name="connsiteX82" fmla="*/ 3248108 w 4345388"/>
                <a:gd name="connsiteY82" fmla="*/ 964866 h 1812024"/>
                <a:gd name="connsiteX83" fmla="*/ 3252084 w 4345388"/>
                <a:gd name="connsiteY83" fmla="*/ 992695 h 1812024"/>
                <a:gd name="connsiteX84" fmla="*/ 3267987 w 4345388"/>
                <a:gd name="connsiteY84" fmla="*/ 1032452 h 1812024"/>
                <a:gd name="connsiteX85" fmla="*/ 3271962 w 4345388"/>
                <a:gd name="connsiteY85" fmla="*/ 1044379 h 1812024"/>
                <a:gd name="connsiteX86" fmla="*/ 3283889 w 4345388"/>
                <a:gd name="connsiteY86" fmla="*/ 1048355 h 1812024"/>
                <a:gd name="connsiteX87" fmla="*/ 3291841 w 4345388"/>
                <a:gd name="connsiteY87" fmla="*/ 1040403 h 1812024"/>
                <a:gd name="connsiteX88" fmla="*/ 3307743 w 4345388"/>
                <a:gd name="connsiteY88" fmla="*/ 1008598 h 1812024"/>
                <a:gd name="connsiteX89" fmla="*/ 3315694 w 4345388"/>
                <a:gd name="connsiteY89" fmla="*/ 984744 h 1812024"/>
                <a:gd name="connsiteX90" fmla="*/ 3335573 w 4345388"/>
                <a:gd name="connsiteY90" fmla="*/ 1016549 h 1812024"/>
                <a:gd name="connsiteX91" fmla="*/ 3367378 w 4345388"/>
                <a:gd name="connsiteY91" fmla="*/ 1088111 h 1812024"/>
                <a:gd name="connsiteX92" fmla="*/ 3399183 w 4345388"/>
                <a:gd name="connsiteY92" fmla="*/ 1143770 h 1812024"/>
                <a:gd name="connsiteX93" fmla="*/ 3415086 w 4345388"/>
                <a:gd name="connsiteY93" fmla="*/ 1139795 h 1812024"/>
                <a:gd name="connsiteX94" fmla="*/ 3430988 w 4345388"/>
                <a:gd name="connsiteY94" fmla="*/ 1111965 h 1812024"/>
                <a:gd name="connsiteX95" fmla="*/ 3454842 w 4345388"/>
                <a:gd name="connsiteY95" fmla="*/ 1060282 h 1812024"/>
                <a:gd name="connsiteX96" fmla="*/ 3478696 w 4345388"/>
                <a:gd name="connsiteY96" fmla="*/ 1008598 h 1812024"/>
                <a:gd name="connsiteX97" fmla="*/ 3490623 w 4345388"/>
                <a:gd name="connsiteY97" fmla="*/ 1004622 h 1812024"/>
                <a:gd name="connsiteX98" fmla="*/ 3522428 w 4345388"/>
                <a:gd name="connsiteY98" fmla="*/ 1048355 h 1812024"/>
                <a:gd name="connsiteX99" fmla="*/ 3538331 w 4345388"/>
                <a:gd name="connsiteY99" fmla="*/ 1068233 h 1812024"/>
                <a:gd name="connsiteX100" fmla="*/ 3582063 w 4345388"/>
                <a:gd name="connsiteY100" fmla="*/ 1151722 h 1812024"/>
                <a:gd name="connsiteX101" fmla="*/ 3609893 w 4345388"/>
                <a:gd name="connsiteY101" fmla="*/ 1203405 h 1812024"/>
                <a:gd name="connsiteX102" fmla="*/ 3629771 w 4345388"/>
                <a:gd name="connsiteY102" fmla="*/ 1251113 h 1812024"/>
                <a:gd name="connsiteX103" fmla="*/ 3641698 w 4345388"/>
                <a:gd name="connsiteY103" fmla="*/ 1267015 h 1812024"/>
                <a:gd name="connsiteX104" fmla="*/ 3653625 w 4345388"/>
                <a:gd name="connsiteY104" fmla="*/ 1294845 h 1812024"/>
                <a:gd name="connsiteX105" fmla="*/ 3665552 w 4345388"/>
                <a:gd name="connsiteY105" fmla="*/ 1282918 h 1812024"/>
                <a:gd name="connsiteX106" fmla="*/ 3721211 w 4345388"/>
                <a:gd name="connsiteY106" fmla="*/ 1111965 h 1812024"/>
                <a:gd name="connsiteX107" fmla="*/ 3768919 w 4345388"/>
                <a:gd name="connsiteY107" fmla="*/ 948963 h 1812024"/>
                <a:gd name="connsiteX108" fmla="*/ 3776870 w 4345388"/>
                <a:gd name="connsiteY108" fmla="*/ 897280 h 1812024"/>
                <a:gd name="connsiteX109" fmla="*/ 3792773 w 4345388"/>
                <a:gd name="connsiteY109" fmla="*/ 861499 h 1812024"/>
                <a:gd name="connsiteX110" fmla="*/ 3800724 w 4345388"/>
                <a:gd name="connsiteY110" fmla="*/ 837645 h 1812024"/>
                <a:gd name="connsiteX111" fmla="*/ 3808675 w 4345388"/>
                <a:gd name="connsiteY111" fmla="*/ 801864 h 1812024"/>
                <a:gd name="connsiteX112" fmla="*/ 3824578 w 4345388"/>
                <a:gd name="connsiteY112" fmla="*/ 778010 h 1812024"/>
                <a:gd name="connsiteX113" fmla="*/ 3828554 w 4345388"/>
                <a:gd name="connsiteY113" fmla="*/ 789937 h 1812024"/>
                <a:gd name="connsiteX114" fmla="*/ 3836505 w 4345388"/>
                <a:gd name="connsiteY114" fmla="*/ 801864 h 1812024"/>
                <a:gd name="connsiteX115" fmla="*/ 3840481 w 4345388"/>
                <a:gd name="connsiteY115" fmla="*/ 829694 h 1812024"/>
                <a:gd name="connsiteX116" fmla="*/ 3884213 w 4345388"/>
                <a:gd name="connsiteY116" fmla="*/ 992695 h 1812024"/>
                <a:gd name="connsiteX117" fmla="*/ 3896140 w 4345388"/>
                <a:gd name="connsiteY117" fmla="*/ 1024501 h 1812024"/>
                <a:gd name="connsiteX118" fmla="*/ 3904091 w 4345388"/>
                <a:gd name="connsiteY118" fmla="*/ 1064257 h 1812024"/>
                <a:gd name="connsiteX119" fmla="*/ 3916018 w 4345388"/>
                <a:gd name="connsiteY119" fmla="*/ 1115941 h 1812024"/>
                <a:gd name="connsiteX120" fmla="*/ 3947823 w 4345388"/>
                <a:gd name="connsiteY120" fmla="*/ 1219308 h 1812024"/>
                <a:gd name="connsiteX121" fmla="*/ 3959750 w 4345388"/>
                <a:gd name="connsiteY121" fmla="*/ 1239186 h 1812024"/>
                <a:gd name="connsiteX122" fmla="*/ 3971677 w 4345388"/>
                <a:gd name="connsiteY122" fmla="*/ 1286894 h 1812024"/>
                <a:gd name="connsiteX123" fmla="*/ 3995531 w 4345388"/>
                <a:gd name="connsiteY123" fmla="*/ 1394236 h 1812024"/>
                <a:gd name="connsiteX124" fmla="*/ 4023361 w 4345388"/>
                <a:gd name="connsiteY124" fmla="*/ 1430017 h 1812024"/>
                <a:gd name="connsiteX125" fmla="*/ 4031312 w 4345388"/>
                <a:gd name="connsiteY125" fmla="*/ 1441944 h 1812024"/>
                <a:gd name="connsiteX126" fmla="*/ 4043239 w 4345388"/>
                <a:gd name="connsiteY126" fmla="*/ 1465798 h 1812024"/>
                <a:gd name="connsiteX127" fmla="*/ 4055166 w 4345388"/>
                <a:gd name="connsiteY127" fmla="*/ 1469774 h 1812024"/>
                <a:gd name="connsiteX128" fmla="*/ 4082995 w 4345388"/>
                <a:gd name="connsiteY128" fmla="*/ 1477725 h 1812024"/>
                <a:gd name="connsiteX129" fmla="*/ 4114801 w 4345388"/>
                <a:gd name="connsiteY129" fmla="*/ 1481701 h 1812024"/>
                <a:gd name="connsiteX130" fmla="*/ 4130703 w 4345388"/>
                <a:gd name="connsiteY130" fmla="*/ 1485676 h 1812024"/>
                <a:gd name="connsiteX131" fmla="*/ 4154557 w 4345388"/>
                <a:gd name="connsiteY131" fmla="*/ 1477725 h 1812024"/>
                <a:gd name="connsiteX132" fmla="*/ 4166484 w 4345388"/>
                <a:gd name="connsiteY132" fmla="*/ 1465798 h 1812024"/>
                <a:gd name="connsiteX133" fmla="*/ 4198289 w 4345388"/>
                <a:gd name="connsiteY133" fmla="*/ 1414115 h 1812024"/>
                <a:gd name="connsiteX134" fmla="*/ 4234070 w 4345388"/>
                <a:gd name="connsiteY134" fmla="*/ 1418090 h 1812024"/>
                <a:gd name="connsiteX135" fmla="*/ 4257924 w 4345388"/>
                <a:gd name="connsiteY135" fmla="*/ 1437968 h 1812024"/>
                <a:gd name="connsiteX136" fmla="*/ 4273827 w 4345388"/>
                <a:gd name="connsiteY136" fmla="*/ 1449895 h 1812024"/>
                <a:gd name="connsiteX137" fmla="*/ 4313583 w 4345388"/>
                <a:gd name="connsiteY137" fmla="*/ 1485676 h 1812024"/>
                <a:gd name="connsiteX138" fmla="*/ 4325510 w 4345388"/>
                <a:gd name="connsiteY138" fmla="*/ 1505555 h 1812024"/>
                <a:gd name="connsiteX139" fmla="*/ 4337437 w 4345388"/>
                <a:gd name="connsiteY139" fmla="*/ 1533384 h 1812024"/>
                <a:gd name="connsiteX140" fmla="*/ 4345388 w 4345388"/>
                <a:gd name="connsiteY14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2348 w 4345388"/>
                <a:gd name="connsiteY60" fmla="*/ 861499 h 1812024"/>
                <a:gd name="connsiteX61" fmla="*/ 2886324 w 4345388"/>
                <a:gd name="connsiteY61" fmla="*/ 877402 h 1812024"/>
                <a:gd name="connsiteX62" fmla="*/ 2898251 w 4345388"/>
                <a:gd name="connsiteY62" fmla="*/ 901255 h 1812024"/>
                <a:gd name="connsiteX63" fmla="*/ 2910178 w 4345388"/>
                <a:gd name="connsiteY63" fmla="*/ 893304 h 1812024"/>
                <a:gd name="connsiteX64" fmla="*/ 2949934 w 4345388"/>
                <a:gd name="connsiteY64" fmla="*/ 817767 h 1812024"/>
                <a:gd name="connsiteX65" fmla="*/ 2957886 w 4345388"/>
                <a:gd name="connsiteY65" fmla="*/ 770059 h 1812024"/>
                <a:gd name="connsiteX66" fmla="*/ 2977764 w 4345388"/>
                <a:gd name="connsiteY66" fmla="*/ 730302 h 1812024"/>
                <a:gd name="connsiteX67" fmla="*/ 2981740 w 4345388"/>
                <a:gd name="connsiteY67" fmla="*/ 686570 h 1812024"/>
                <a:gd name="connsiteX68" fmla="*/ 3005594 w 4345388"/>
                <a:gd name="connsiteY68" fmla="*/ 642838 h 1812024"/>
                <a:gd name="connsiteX69" fmla="*/ 3025472 w 4345388"/>
                <a:gd name="connsiteY69" fmla="*/ 567301 h 1812024"/>
                <a:gd name="connsiteX70" fmla="*/ 3041374 w 4345388"/>
                <a:gd name="connsiteY70" fmla="*/ 487788 h 1812024"/>
                <a:gd name="connsiteX71" fmla="*/ 3049326 w 4345388"/>
                <a:gd name="connsiteY71" fmla="*/ 471885 h 1812024"/>
                <a:gd name="connsiteX72" fmla="*/ 3061253 w 4345388"/>
                <a:gd name="connsiteY72" fmla="*/ 432128 h 1812024"/>
                <a:gd name="connsiteX73" fmla="*/ 3085107 w 4345388"/>
                <a:gd name="connsiteY73" fmla="*/ 376469 h 1812024"/>
                <a:gd name="connsiteX74" fmla="*/ 3101009 w 4345388"/>
                <a:gd name="connsiteY74" fmla="*/ 416226 h 1812024"/>
                <a:gd name="connsiteX75" fmla="*/ 3104985 w 4345388"/>
                <a:gd name="connsiteY75" fmla="*/ 440080 h 1812024"/>
                <a:gd name="connsiteX76" fmla="*/ 3116912 w 4345388"/>
                <a:gd name="connsiteY76" fmla="*/ 495739 h 1812024"/>
                <a:gd name="connsiteX77" fmla="*/ 3136790 w 4345388"/>
                <a:gd name="connsiteY77" fmla="*/ 555374 h 1812024"/>
                <a:gd name="connsiteX78" fmla="*/ 3180522 w 4345388"/>
                <a:gd name="connsiteY78" fmla="*/ 718375 h 1812024"/>
                <a:gd name="connsiteX79" fmla="*/ 3196425 w 4345388"/>
                <a:gd name="connsiteY79" fmla="*/ 770059 h 1812024"/>
                <a:gd name="connsiteX80" fmla="*/ 3220279 w 4345388"/>
                <a:gd name="connsiteY80" fmla="*/ 873426 h 1812024"/>
                <a:gd name="connsiteX81" fmla="*/ 3248108 w 4345388"/>
                <a:gd name="connsiteY81" fmla="*/ 964866 h 1812024"/>
                <a:gd name="connsiteX82" fmla="*/ 3252084 w 4345388"/>
                <a:gd name="connsiteY82" fmla="*/ 992695 h 1812024"/>
                <a:gd name="connsiteX83" fmla="*/ 3267987 w 4345388"/>
                <a:gd name="connsiteY83" fmla="*/ 1032452 h 1812024"/>
                <a:gd name="connsiteX84" fmla="*/ 3271962 w 4345388"/>
                <a:gd name="connsiteY84" fmla="*/ 1044379 h 1812024"/>
                <a:gd name="connsiteX85" fmla="*/ 3283889 w 4345388"/>
                <a:gd name="connsiteY85" fmla="*/ 1048355 h 1812024"/>
                <a:gd name="connsiteX86" fmla="*/ 3291841 w 4345388"/>
                <a:gd name="connsiteY86" fmla="*/ 1040403 h 1812024"/>
                <a:gd name="connsiteX87" fmla="*/ 3307743 w 4345388"/>
                <a:gd name="connsiteY87" fmla="*/ 1008598 h 1812024"/>
                <a:gd name="connsiteX88" fmla="*/ 3315694 w 4345388"/>
                <a:gd name="connsiteY88" fmla="*/ 984744 h 1812024"/>
                <a:gd name="connsiteX89" fmla="*/ 3335573 w 4345388"/>
                <a:gd name="connsiteY89" fmla="*/ 1016549 h 1812024"/>
                <a:gd name="connsiteX90" fmla="*/ 3367378 w 4345388"/>
                <a:gd name="connsiteY90" fmla="*/ 1088111 h 1812024"/>
                <a:gd name="connsiteX91" fmla="*/ 3399183 w 4345388"/>
                <a:gd name="connsiteY91" fmla="*/ 1143770 h 1812024"/>
                <a:gd name="connsiteX92" fmla="*/ 3415086 w 4345388"/>
                <a:gd name="connsiteY92" fmla="*/ 1139795 h 1812024"/>
                <a:gd name="connsiteX93" fmla="*/ 3430988 w 4345388"/>
                <a:gd name="connsiteY93" fmla="*/ 1111965 h 1812024"/>
                <a:gd name="connsiteX94" fmla="*/ 3454842 w 4345388"/>
                <a:gd name="connsiteY94" fmla="*/ 1060282 h 1812024"/>
                <a:gd name="connsiteX95" fmla="*/ 3478696 w 4345388"/>
                <a:gd name="connsiteY95" fmla="*/ 1008598 h 1812024"/>
                <a:gd name="connsiteX96" fmla="*/ 3490623 w 4345388"/>
                <a:gd name="connsiteY96" fmla="*/ 1004622 h 1812024"/>
                <a:gd name="connsiteX97" fmla="*/ 3522428 w 4345388"/>
                <a:gd name="connsiteY97" fmla="*/ 1048355 h 1812024"/>
                <a:gd name="connsiteX98" fmla="*/ 3538331 w 4345388"/>
                <a:gd name="connsiteY98" fmla="*/ 1068233 h 1812024"/>
                <a:gd name="connsiteX99" fmla="*/ 3582063 w 4345388"/>
                <a:gd name="connsiteY99" fmla="*/ 1151722 h 1812024"/>
                <a:gd name="connsiteX100" fmla="*/ 3609893 w 4345388"/>
                <a:gd name="connsiteY100" fmla="*/ 1203405 h 1812024"/>
                <a:gd name="connsiteX101" fmla="*/ 3629771 w 4345388"/>
                <a:gd name="connsiteY101" fmla="*/ 1251113 h 1812024"/>
                <a:gd name="connsiteX102" fmla="*/ 3641698 w 4345388"/>
                <a:gd name="connsiteY102" fmla="*/ 1267015 h 1812024"/>
                <a:gd name="connsiteX103" fmla="*/ 3653625 w 4345388"/>
                <a:gd name="connsiteY103" fmla="*/ 1294845 h 1812024"/>
                <a:gd name="connsiteX104" fmla="*/ 3665552 w 4345388"/>
                <a:gd name="connsiteY104" fmla="*/ 1282918 h 1812024"/>
                <a:gd name="connsiteX105" fmla="*/ 3721211 w 4345388"/>
                <a:gd name="connsiteY105" fmla="*/ 1111965 h 1812024"/>
                <a:gd name="connsiteX106" fmla="*/ 3768919 w 4345388"/>
                <a:gd name="connsiteY106" fmla="*/ 948963 h 1812024"/>
                <a:gd name="connsiteX107" fmla="*/ 3776870 w 4345388"/>
                <a:gd name="connsiteY107" fmla="*/ 897280 h 1812024"/>
                <a:gd name="connsiteX108" fmla="*/ 3792773 w 4345388"/>
                <a:gd name="connsiteY108" fmla="*/ 861499 h 1812024"/>
                <a:gd name="connsiteX109" fmla="*/ 3800724 w 4345388"/>
                <a:gd name="connsiteY109" fmla="*/ 837645 h 1812024"/>
                <a:gd name="connsiteX110" fmla="*/ 3808675 w 4345388"/>
                <a:gd name="connsiteY110" fmla="*/ 801864 h 1812024"/>
                <a:gd name="connsiteX111" fmla="*/ 3824578 w 4345388"/>
                <a:gd name="connsiteY111" fmla="*/ 778010 h 1812024"/>
                <a:gd name="connsiteX112" fmla="*/ 3828554 w 4345388"/>
                <a:gd name="connsiteY112" fmla="*/ 789937 h 1812024"/>
                <a:gd name="connsiteX113" fmla="*/ 3836505 w 4345388"/>
                <a:gd name="connsiteY113" fmla="*/ 801864 h 1812024"/>
                <a:gd name="connsiteX114" fmla="*/ 3840481 w 4345388"/>
                <a:gd name="connsiteY114" fmla="*/ 829694 h 1812024"/>
                <a:gd name="connsiteX115" fmla="*/ 3884213 w 4345388"/>
                <a:gd name="connsiteY115" fmla="*/ 992695 h 1812024"/>
                <a:gd name="connsiteX116" fmla="*/ 3896140 w 4345388"/>
                <a:gd name="connsiteY116" fmla="*/ 1024501 h 1812024"/>
                <a:gd name="connsiteX117" fmla="*/ 3904091 w 4345388"/>
                <a:gd name="connsiteY117" fmla="*/ 1064257 h 1812024"/>
                <a:gd name="connsiteX118" fmla="*/ 3916018 w 4345388"/>
                <a:gd name="connsiteY118" fmla="*/ 1115941 h 1812024"/>
                <a:gd name="connsiteX119" fmla="*/ 3947823 w 4345388"/>
                <a:gd name="connsiteY119" fmla="*/ 1219308 h 1812024"/>
                <a:gd name="connsiteX120" fmla="*/ 3959750 w 4345388"/>
                <a:gd name="connsiteY120" fmla="*/ 1239186 h 1812024"/>
                <a:gd name="connsiteX121" fmla="*/ 3971677 w 4345388"/>
                <a:gd name="connsiteY121" fmla="*/ 1286894 h 1812024"/>
                <a:gd name="connsiteX122" fmla="*/ 3995531 w 4345388"/>
                <a:gd name="connsiteY122" fmla="*/ 1394236 h 1812024"/>
                <a:gd name="connsiteX123" fmla="*/ 4023361 w 4345388"/>
                <a:gd name="connsiteY123" fmla="*/ 1430017 h 1812024"/>
                <a:gd name="connsiteX124" fmla="*/ 4031312 w 4345388"/>
                <a:gd name="connsiteY124" fmla="*/ 1441944 h 1812024"/>
                <a:gd name="connsiteX125" fmla="*/ 4043239 w 4345388"/>
                <a:gd name="connsiteY125" fmla="*/ 1465798 h 1812024"/>
                <a:gd name="connsiteX126" fmla="*/ 4055166 w 4345388"/>
                <a:gd name="connsiteY126" fmla="*/ 1469774 h 1812024"/>
                <a:gd name="connsiteX127" fmla="*/ 4082995 w 4345388"/>
                <a:gd name="connsiteY127" fmla="*/ 1477725 h 1812024"/>
                <a:gd name="connsiteX128" fmla="*/ 4114801 w 4345388"/>
                <a:gd name="connsiteY128" fmla="*/ 1481701 h 1812024"/>
                <a:gd name="connsiteX129" fmla="*/ 4130703 w 4345388"/>
                <a:gd name="connsiteY129" fmla="*/ 1485676 h 1812024"/>
                <a:gd name="connsiteX130" fmla="*/ 4154557 w 4345388"/>
                <a:gd name="connsiteY130" fmla="*/ 1477725 h 1812024"/>
                <a:gd name="connsiteX131" fmla="*/ 4166484 w 4345388"/>
                <a:gd name="connsiteY131" fmla="*/ 1465798 h 1812024"/>
                <a:gd name="connsiteX132" fmla="*/ 4198289 w 4345388"/>
                <a:gd name="connsiteY132" fmla="*/ 1414115 h 1812024"/>
                <a:gd name="connsiteX133" fmla="*/ 4234070 w 4345388"/>
                <a:gd name="connsiteY133" fmla="*/ 1418090 h 1812024"/>
                <a:gd name="connsiteX134" fmla="*/ 4257924 w 4345388"/>
                <a:gd name="connsiteY134" fmla="*/ 1437968 h 1812024"/>
                <a:gd name="connsiteX135" fmla="*/ 4273827 w 4345388"/>
                <a:gd name="connsiteY135" fmla="*/ 1449895 h 1812024"/>
                <a:gd name="connsiteX136" fmla="*/ 4313583 w 4345388"/>
                <a:gd name="connsiteY136" fmla="*/ 1485676 h 1812024"/>
                <a:gd name="connsiteX137" fmla="*/ 4325510 w 4345388"/>
                <a:gd name="connsiteY137" fmla="*/ 1505555 h 1812024"/>
                <a:gd name="connsiteX138" fmla="*/ 4337437 w 4345388"/>
                <a:gd name="connsiteY138" fmla="*/ 1533384 h 1812024"/>
                <a:gd name="connsiteX139" fmla="*/ 4345388 w 4345388"/>
                <a:gd name="connsiteY13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2348 w 4345388"/>
                <a:gd name="connsiteY60" fmla="*/ 861499 h 1812024"/>
                <a:gd name="connsiteX61" fmla="*/ 2886324 w 4345388"/>
                <a:gd name="connsiteY61" fmla="*/ 877402 h 1812024"/>
                <a:gd name="connsiteX62" fmla="*/ 2898251 w 4345388"/>
                <a:gd name="connsiteY62" fmla="*/ 901255 h 1812024"/>
                <a:gd name="connsiteX63" fmla="*/ 2910178 w 4345388"/>
                <a:gd name="connsiteY63" fmla="*/ 893304 h 1812024"/>
                <a:gd name="connsiteX64" fmla="*/ 2949934 w 4345388"/>
                <a:gd name="connsiteY64" fmla="*/ 817767 h 1812024"/>
                <a:gd name="connsiteX65" fmla="*/ 2957886 w 4345388"/>
                <a:gd name="connsiteY65" fmla="*/ 770059 h 1812024"/>
                <a:gd name="connsiteX66" fmla="*/ 2977764 w 4345388"/>
                <a:gd name="connsiteY66" fmla="*/ 730302 h 1812024"/>
                <a:gd name="connsiteX67" fmla="*/ 2981740 w 4345388"/>
                <a:gd name="connsiteY67" fmla="*/ 686570 h 1812024"/>
                <a:gd name="connsiteX68" fmla="*/ 3005594 w 4345388"/>
                <a:gd name="connsiteY68" fmla="*/ 642838 h 1812024"/>
                <a:gd name="connsiteX69" fmla="*/ 3025472 w 4345388"/>
                <a:gd name="connsiteY69" fmla="*/ 567301 h 1812024"/>
                <a:gd name="connsiteX70" fmla="*/ 3041374 w 4345388"/>
                <a:gd name="connsiteY70" fmla="*/ 487788 h 1812024"/>
                <a:gd name="connsiteX71" fmla="*/ 3049326 w 4345388"/>
                <a:gd name="connsiteY71" fmla="*/ 471885 h 1812024"/>
                <a:gd name="connsiteX72" fmla="*/ 3061253 w 4345388"/>
                <a:gd name="connsiteY72" fmla="*/ 432128 h 1812024"/>
                <a:gd name="connsiteX73" fmla="*/ 3085107 w 4345388"/>
                <a:gd name="connsiteY73" fmla="*/ 376469 h 1812024"/>
                <a:gd name="connsiteX74" fmla="*/ 3101009 w 4345388"/>
                <a:gd name="connsiteY74" fmla="*/ 416226 h 1812024"/>
                <a:gd name="connsiteX75" fmla="*/ 3104985 w 4345388"/>
                <a:gd name="connsiteY75" fmla="*/ 440080 h 1812024"/>
                <a:gd name="connsiteX76" fmla="*/ 3116912 w 4345388"/>
                <a:gd name="connsiteY76" fmla="*/ 495739 h 1812024"/>
                <a:gd name="connsiteX77" fmla="*/ 3136790 w 4345388"/>
                <a:gd name="connsiteY77" fmla="*/ 555374 h 1812024"/>
                <a:gd name="connsiteX78" fmla="*/ 3180522 w 4345388"/>
                <a:gd name="connsiteY78" fmla="*/ 718375 h 1812024"/>
                <a:gd name="connsiteX79" fmla="*/ 3196425 w 4345388"/>
                <a:gd name="connsiteY79" fmla="*/ 770059 h 1812024"/>
                <a:gd name="connsiteX80" fmla="*/ 3220279 w 4345388"/>
                <a:gd name="connsiteY80" fmla="*/ 873426 h 1812024"/>
                <a:gd name="connsiteX81" fmla="*/ 3248108 w 4345388"/>
                <a:gd name="connsiteY81" fmla="*/ 964866 h 1812024"/>
                <a:gd name="connsiteX82" fmla="*/ 3252084 w 4345388"/>
                <a:gd name="connsiteY82" fmla="*/ 992695 h 1812024"/>
                <a:gd name="connsiteX83" fmla="*/ 3267987 w 4345388"/>
                <a:gd name="connsiteY83" fmla="*/ 1032452 h 1812024"/>
                <a:gd name="connsiteX84" fmla="*/ 3271962 w 4345388"/>
                <a:gd name="connsiteY84" fmla="*/ 1044379 h 1812024"/>
                <a:gd name="connsiteX85" fmla="*/ 3283889 w 4345388"/>
                <a:gd name="connsiteY85" fmla="*/ 1048355 h 1812024"/>
                <a:gd name="connsiteX86" fmla="*/ 3291841 w 4345388"/>
                <a:gd name="connsiteY86" fmla="*/ 1040403 h 1812024"/>
                <a:gd name="connsiteX87" fmla="*/ 3307743 w 4345388"/>
                <a:gd name="connsiteY87" fmla="*/ 1008598 h 1812024"/>
                <a:gd name="connsiteX88" fmla="*/ 3315694 w 4345388"/>
                <a:gd name="connsiteY88" fmla="*/ 984744 h 1812024"/>
                <a:gd name="connsiteX89" fmla="*/ 3335573 w 4345388"/>
                <a:gd name="connsiteY89" fmla="*/ 1016549 h 1812024"/>
                <a:gd name="connsiteX90" fmla="*/ 3367378 w 4345388"/>
                <a:gd name="connsiteY90" fmla="*/ 1088111 h 1812024"/>
                <a:gd name="connsiteX91" fmla="*/ 3399183 w 4345388"/>
                <a:gd name="connsiteY91" fmla="*/ 1143770 h 1812024"/>
                <a:gd name="connsiteX92" fmla="*/ 3415086 w 4345388"/>
                <a:gd name="connsiteY92" fmla="*/ 1139795 h 1812024"/>
                <a:gd name="connsiteX93" fmla="*/ 3430988 w 4345388"/>
                <a:gd name="connsiteY93" fmla="*/ 1111965 h 1812024"/>
                <a:gd name="connsiteX94" fmla="*/ 3454842 w 4345388"/>
                <a:gd name="connsiteY94" fmla="*/ 1060282 h 1812024"/>
                <a:gd name="connsiteX95" fmla="*/ 3478696 w 4345388"/>
                <a:gd name="connsiteY95" fmla="*/ 1008598 h 1812024"/>
                <a:gd name="connsiteX96" fmla="*/ 3490623 w 4345388"/>
                <a:gd name="connsiteY96" fmla="*/ 1004622 h 1812024"/>
                <a:gd name="connsiteX97" fmla="*/ 3522428 w 4345388"/>
                <a:gd name="connsiteY97" fmla="*/ 1048355 h 1812024"/>
                <a:gd name="connsiteX98" fmla="*/ 3538331 w 4345388"/>
                <a:gd name="connsiteY98" fmla="*/ 1068233 h 1812024"/>
                <a:gd name="connsiteX99" fmla="*/ 3582063 w 4345388"/>
                <a:gd name="connsiteY99" fmla="*/ 1151722 h 1812024"/>
                <a:gd name="connsiteX100" fmla="*/ 3609893 w 4345388"/>
                <a:gd name="connsiteY100" fmla="*/ 1203405 h 1812024"/>
                <a:gd name="connsiteX101" fmla="*/ 3629771 w 4345388"/>
                <a:gd name="connsiteY101" fmla="*/ 1251113 h 1812024"/>
                <a:gd name="connsiteX102" fmla="*/ 3641698 w 4345388"/>
                <a:gd name="connsiteY102" fmla="*/ 1267015 h 1812024"/>
                <a:gd name="connsiteX103" fmla="*/ 3653625 w 4345388"/>
                <a:gd name="connsiteY103" fmla="*/ 1294845 h 1812024"/>
                <a:gd name="connsiteX104" fmla="*/ 3665552 w 4345388"/>
                <a:gd name="connsiteY104" fmla="*/ 1282918 h 1812024"/>
                <a:gd name="connsiteX105" fmla="*/ 3721211 w 4345388"/>
                <a:gd name="connsiteY105" fmla="*/ 1111965 h 1812024"/>
                <a:gd name="connsiteX106" fmla="*/ 3768919 w 4345388"/>
                <a:gd name="connsiteY106" fmla="*/ 948963 h 1812024"/>
                <a:gd name="connsiteX107" fmla="*/ 3776870 w 4345388"/>
                <a:gd name="connsiteY107" fmla="*/ 897280 h 1812024"/>
                <a:gd name="connsiteX108" fmla="*/ 3792773 w 4345388"/>
                <a:gd name="connsiteY108" fmla="*/ 861499 h 1812024"/>
                <a:gd name="connsiteX109" fmla="*/ 3800724 w 4345388"/>
                <a:gd name="connsiteY109" fmla="*/ 837645 h 1812024"/>
                <a:gd name="connsiteX110" fmla="*/ 3808675 w 4345388"/>
                <a:gd name="connsiteY110" fmla="*/ 801864 h 1812024"/>
                <a:gd name="connsiteX111" fmla="*/ 3824578 w 4345388"/>
                <a:gd name="connsiteY111" fmla="*/ 778010 h 1812024"/>
                <a:gd name="connsiteX112" fmla="*/ 3828554 w 4345388"/>
                <a:gd name="connsiteY112" fmla="*/ 789937 h 1812024"/>
                <a:gd name="connsiteX113" fmla="*/ 3836505 w 4345388"/>
                <a:gd name="connsiteY113" fmla="*/ 801864 h 1812024"/>
                <a:gd name="connsiteX114" fmla="*/ 3840481 w 4345388"/>
                <a:gd name="connsiteY114" fmla="*/ 829694 h 1812024"/>
                <a:gd name="connsiteX115" fmla="*/ 3884213 w 4345388"/>
                <a:gd name="connsiteY115" fmla="*/ 992695 h 1812024"/>
                <a:gd name="connsiteX116" fmla="*/ 3896140 w 4345388"/>
                <a:gd name="connsiteY116" fmla="*/ 1024501 h 1812024"/>
                <a:gd name="connsiteX117" fmla="*/ 3904091 w 4345388"/>
                <a:gd name="connsiteY117" fmla="*/ 1064257 h 1812024"/>
                <a:gd name="connsiteX118" fmla="*/ 3916018 w 4345388"/>
                <a:gd name="connsiteY118" fmla="*/ 1115941 h 1812024"/>
                <a:gd name="connsiteX119" fmla="*/ 3947823 w 4345388"/>
                <a:gd name="connsiteY119" fmla="*/ 1219308 h 1812024"/>
                <a:gd name="connsiteX120" fmla="*/ 3959750 w 4345388"/>
                <a:gd name="connsiteY120" fmla="*/ 1239186 h 1812024"/>
                <a:gd name="connsiteX121" fmla="*/ 3971677 w 4345388"/>
                <a:gd name="connsiteY121" fmla="*/ 1286894 h 1812024"/>
                <a:gd name="connsiteX122" fmla="*/ 3995531 w 4345388"/>
                <a:gd name="connsiteY122" fmla="*/ 1394236 h 1812024"/>
                <a:gd name="connsiteX123" fmla="*/ 4023361 w 4345388"/>
                <a:gd name="connsiteY123" fmla="*/ 1430017 h 1812024"/>
                <a:gd name="connsiteX124" fmla="*/ 4031312 w 4345388"/>
                <a:gd name="connsiteY124" fmla="*/ 1441944 h 1812024"/>
                <a:gd name="connsiteX125" fmla="*/ 4043239 w 4345388"/>
                <a:gd name="connsiteY125" fmla="*/ 1465798 h 1812024"/>
                <a:gd name="connsiteX126" fmla="*/ 4055166 w 4345388"/>
                <a:gd name="connsiteY126" fmla="*/ 1469774 h 1812024"/>
                <a:gd name="connsiteX127" fmla="*/ 4082995 w 4345388"/>
                <a:gd name="connsiteY127" fmla="*/ 1477725 h 1812024"/>
                <a:gd name="connsiteX128" fmla="*/ 4114801 w 4345388"/>
                <a:gd name="connsiteY128" fmla="*/ 1481701 h 1812024"/>
                <a:gd name="connsiteX129" fmla="*/ 4130703 w 4345388"/>
                <a:gd name="connsiteY129" fmla="*/ 1485676 h 1812024"/>
                <a:gd name="connsiteX130" fmla="*/ 4154557 w 4345388"/>
                <a:gd name="connsiteY130" fmla="*/ 1477725 h 1812024"/>
                <a:gd name="connsiteX131" fmla="*/ 4166484 w 4345388"/>
                <a:gd name="connsiteY131" fmla="*/ 1465798 h 1812024"/>
                <a:gd name="connsiteX132" fmla="*/ 4198289 w 4345388"/>
                <a:gd name="connsiteY132" fmla="*/ 1414115 h 1812024"/>
                <a:gd name="connsiteX133" fmla="*/ 4234070 w 4345388"/>
                <a:gd name="connsiteY133" fmla="*/ 1418090 h 1812024"/>
                <a:gd name="connsiteX134" fmla="*/ 4257924 w 4345388"/>
                <a:gd name="connsiteY134" fmla="*/ 1437968 h 1812024"/>
                <a:gd name="connsiteX135" fmla="*/ 4273827 w 4345388"/>
                <a:gd name="connsiteY135" fmla="*/ 1449895 h 1812024"/>
                <a:gd name="connsiteX136" fmla="*/ 4313583 w 4345388"/>
                <a:gd name="connsiteY136" fmla="*/ 1485676 h 1812024"/>
                <a:gd name="connsiteX137" fmla="*/ 4325510 w 4345388"/>
                <a:gd name="connsiteY137" fmla="*/ 1505555 h 1812024"/>
                <a:gd name="connsiteX138" fmla="*/ 4337437 w 4345388"/>
                <a:gd name="connsiteY138" fmla="*/ 1533384 h 1812024"/>
                <a:gd name="connsiteX139" fmla="*/ 4345388 w 4345388"/>
                <a:gd name="connsiteY13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6324 w 4345388"/>
                <a:gd name="connsiteY60" fmla="*/ 877402 h 1812024"/>
                <a:gd name="connsiteX61" fmla="*/ 2898251 w 4345388"/>
                <a:gd name="connsiteY61" fmla="*/ 901255 h 1812024"/>
                <a:gd name="connsiteX62" fmla="*/ 2910178 w 4345388"/>
                <a:gd name="connsiteY62" fmla="*/ 893304 h 1812024"/>
                <a:gd name="connsiteX63" fmla="*/ 2949934 w 4345388"/>
                <a:gd name="connsiteY63" fmla="*/ 817767 h 1812024"/>
                <a:gd name="connsiteX64" fmla="*/ 2957886 w 4345388"/>
                <a:gd name="connsiteY64" fmla="*/ 770059 h 1812024"/>
                <a:gd name="connsiteX65" fmla="*/ 2977764 w 4345388"/>
                <a:gd name="connsiteY65" fmla="*/ 730302 h 1812024"/>
                <a:gd name="connsiteX66" fmla="*/ 2981740 w 4345388"/>
                <a:gd name="connsiteY66" fmla="*/ 686570 h 1812024"/>
                <a:gd name="connsiteX67" fmla="*/ 3005594 w 4345388"/>
                <a:gd name="connsiteY67" fmla="*/ 642838 h 1812024"/>
                <a:gd name="connsiteX68" fmla="*/ 3025472 w 4345388"/>
                <a:gd name="connsiteY68" fmla="*/ 567301 h 1812024"/>
                <a:gd name="connsiteX69" fmla="*/ 3041374 w 4345388"/>
                <a:gd name="connsiteY69" fmla="*/ 487788 h 1812024"/>
                <a:gd name="connsiteX70" fmla="*/ 3049326 w 4345388"/>
                <a:gd name="connsiteY70" fmla="*/ 471885 h 1812024"/>
                <a:gd name="connsiteX71" fmla="*/ 3061253 w 4345388"/>
                <a:gd name="connsiteY71" fmla="*/ 432128 h 1812024"/>
                <a:gd name="connsiteX72" fmla="*/ 3085107 w 4345388"/>
                <a:gd name="connsiteY72" fmla="*/ 376469 h 1812024"/>
                <a:gd name="connsiteX73" fmla="*/ 3101009 w 4345388"/>
                <a:gd name="connsiteY73" fmla="*/ 416226 h 1812024"/>
                <a:gd name="connsiteX74" fmla="*/ 3104985 w 4345388"/>
                <a:gd name="connsiteY74" fmla="*/ 440080 h 1812024"/>
                <a:gd name="connsiteX75" fmla="*/ 3116912 w 4345388"/>
                <a:gd name="connsiteY75" fmla="*/ 495739 h 1812024"/>
                <a:gd name="connsiteX76" fmla="*/ 3136790 w 4345388"/>
                <a:gd name="connsiteY76" fmla="*/ 555374 h 1812024"/>
                <a:gd name="connsiteX77" fmla="*/ 3180522 w 4345388"/>
                <a:gd name="connsiteY77" fmla="*/ 718375 h 1812024"/>
                <a:gd name="connsiteX78" fmla="*/ 3196425 w 4345388"/>
                <a:gd name="connsiteY78" fmla="*/ 770059 h 1812024"/>
                <a:gd name="connsiteX79" fmla="*/ 3220279 w 4345388"/>
                <a:gd name="connsiteY79" fmla="*/ 873426 h 1812024"/>
                <a:gd name="connsiteX80" fmla="*/ 3248108 w 4345388"/>
                <a:gd name="connsiteY80" fmla="*/ 964866 h 1812024"/>
                <a:gd name="connsiteX81" fmla="*/ 3252084 w 4345388"/>
                <a:gd name="connsiteY81" fmla="*/ 992695 h 1812024"/>
                <a:gd name="connsiteX82" fmla="*/ 3267987 w 4345388"/>
                <a:gd name="connsiteY82" fmla="*/ 1032452 h 1812024"/>
                <a:gd name="connsiteX83" fmla="*/ 3271962 w 4345388"/>
                <a:gd name="connsiteY83" fmla="*/ 1044379 h 1812024"/>
                <a:gd name="connsiteX84" fmla="*/ 3283889 w 4345388"/>
                <a:gd name="connsiteY84" fmla="*/ 1048355 h 1812024"/>
                <a:gd name="connsiteX85" fmla="*/ 3291841 w 4345388"/>
                <a:gd name="connsiteY85" fmla="*/ 1040403 h 1812024"/>
                <a:gd name="connsiteX86" fmla="*/ 3307743 w 4345388"/>
                <a:gd name="connsiteY86" fmla="*/ 1008598 h 1812024"/>
                <a:gd name="connsiteX87" fmla="*/ 3315694 w 4345388"/>
                <a:gd name="connsiteY87" fmla="*/ 984744 h 1812024"/>
                <a:gd name="connsiteX88" fmla="*/ 3335573 w 4345388"/>
                <a:gd name="connsiteY88" fmla="*/ 1016549 h 1812024"/>
                <a:gd name="connsiteX89" fmla="*/ 3367378 w 4345388"/>
                <a:gd name="connsiteY89" fmla="*/ 1088111 h 1812024"/>
                <a:gd name="connsiteX90" fmla="*/ 3399183 w 4345388"/>
                <a:gd name="connsiteY90" fmla="*/ 1143770 h 1812024"/>
                <a:gd name="connsiteX91" fmla="*/ 3415086 w 4345388"/>
                <a:gd name="connsiteY91" fmla="*/ 1139795 h 1812024"/>
                <a:gd name="connsiteX92" fmla="*/ 3430988 w 4345388"/>
                <a:gd name="connsiteY92" fmla="*/ 1111965 h 1812024"/>
                <a:gd name="connsiteX93" fmla="*/ 3454842 w 4345388"/>
                <a:gd name="connsiteY93" fmla="*/ 1060282 h 1812024"/>
                <a:gd name="connsiteX94" fmla="*/ 3478696 w 4345388"/>
                <a:gd name="connsiteY94" fmla="*/ 1008598 h 1812024"/>
                <a:gd name="connsiteX95" fmla="*/ 3490623 w 4345388"/>
                <a:gd name="connsiteY95" fmla="*/ 1004622 h 1812024"/>
                <a:gd name="connsiteX96" fmla="*/ 3522428 w 4345388"/>
                <a:gd name="connsiteY96" fmla="*/ 1048355 h 1812024"/>
                <a:gd name="connsiteX97" fmla="*/ 3538331 w 4345388"/>
                <a:gd name="connsiteY97" fmla="*/ 1068233 h 1812024"/>
                <a:gd name="connsiteX98" fmla="*/ 3582063 w 4345388"/>
                <a:gd name="connsiteY98" fmla="*/ 1151722 h 1812024"/>
                <a:gd name="connsiteX99" fmla="*/ 3609893 w 4345388"/>
                <a:gd name="connsiteY99" fmla="*/ 1203405 h 1812024"/>
                <a:gd name="connsiteX100" fmla="*/ 3629771 w 4345388"/>
                <a:gd name="connsiteY100" fmla="*/ 1251113 h 1812024"/>
                <a:gd name="connsiteX101" fmla="*/ 3641698 w 4345388"/>
                <a:gd name="connsiteY101" fmla="*/ 1267015 h 1812024"/>
                <a:gd name="connsiteX102" fmla="*/ 3653625 w 4345388"/>
                <a:gd name="connsiteY102" fmla="*/ 1294845 h 1812024"/>
                <a:gd name="connsiteX103" fmla="*/ 3665552 w 4345388"/>
                <a:gd name="connsiteY103" fmla="*/ 1282918 h 1812024"/>
                <a:gd name="connsiteX104" fmla="*/ 3721211 w 4345388"/>
                <a:gd name="connsiteY104" fmla="*/ 1111965 h 1812024"/>
                <a:gd name="connsiteX105" fmla="*/ 3768919 w 4345388"/>
                <a:gd name="connsiteY105" fmla="*/ 948963 h 1812024"/>
                <a:gd name="connsiteX106" fmla="*/ 3776870 w 4345388"/>
                <a:gd name="connsiteY106" fmla="*/ 897280 h 1812024"/>
                <a:gd name="connsiteX107" fmla="*/ 3792773 w 4345388"/>
                <a:gd name="connsiteY107" fmla="*/ 861499 h 1812024"/>
                <a:gd name="connsiteX108" fmla="*/ 3800724 w 4345388"/>
                <a:gd name="connsiteY108" fmla="*/ 837645 h 1812024"/>
                <a:gd name="connsiteX109" fmla="*/ 3808675 w 4345388"/>
                <a:gd name="connsiteY109" fmla="*/ 801864 h 1812024"/>
                <a:gd name="connsiteX110" fmla="*/ 3824578 w 4345388"/>
                <a:gd name="connsiteY110" fmla="*/ 778010 h 1812024"/>
                <a:gd name="connsiteX111" fmla="*/ 3828554 w 4345388"/>
                <a:gd name="connsiteY111" fmla="*/ 789937 h 1812024"/>
                <a:gd name="connsiteX112" fmla="*/ 3836505 w 4345388"/>
                <a:gd name="connsiteY112" fmla="*/ 801864 h 1812024"/>
                <a:gd name="connsiteX113" fmla="*/ 3840481 w 4345388"/>
                <a:gd name="connsiteY113" fmla="*/ 829694 h 1812024"/>
                <a:gd name="connsiteX114" fmla="*/ 3884213 w 4345388"/>
                <a:gd name="connsiteY114" fmla="*/ 992695 h 1812024"/>
                <a:gd name="connsiteX115" fmla="*/ 3896140 w 4345388"/>
                <a:gd name="connsiteY115" fmla="*/ 1024501 h 1812024"/>
                <a:gd name="connsiteX116" fmla="*/ 3904091 w 4345388"/>
                <a:gd name="connsiteY116" fmla="*/ 1064257 h 1812024"/>
                <a:gd name="connsiteX117" fmla="*/ 3916018 w 4345388"/>
                <a:gd name="connsiteY117" fmla="*/ 1115941 h 1812024"/>
                <a:gd name="connsiteX118" fmla="*/ 3947823 w 4345388"/>
                <a:gd name="connsiteY118" fmla="*/ 1219308 h 1812024"/>
                <a:gd name="connsiteX119" fmla="*/ 3959750 w 4345388"/>
                <a:gd name="connsiteY119" fmla="*/ 1239186 h 1812024"/>
                <a:gd name="connsiteX120" fmla="*/ 3971677 w 4345388"/>
                <a:gd name="connsiteY120" fmla="*/ 1286894 h 1812024"/>
                <a:gd name="connsiteX121" fmla="*/ 3995531 w 4345388"/>
                <a:gd name="connsiteY121" fmla="*/ 1394236 h 1812024"/>
                <a:gd name="connsiteX122" fmla="*/ 4023361 w 4345388"/>
                <a:gd name="connsiteY122" fmla="*/ 1430017 h 1812024"/>
                <a:gd name="connsiteX123" fmla="*/ 4031312 w 4345388"/>
                <a:gd name="connsiteY123" fmla="*/ 1441944 h 1812024"/>
                <a:gd name="connsiteX124" fmla="*/ 4043239 w 4345388"/>
                <a:gd name="connsiteY124" fmla="*/ 1465798 h 1812024"/>
                <a:gd name="connsiteX125" fmla="*/ 4055166 w 4345388"/>
                <a:gd name="connsiteY125" fmla="*/ 1469774 h 1812024"/>
                <a:gd name="connsiteX126" fmla="*/ 4082995 w 4345388"/>
                <a:gd name="connsiteY126" fmla="*/ 1477725 h 1812024"/>
                <a:gd name="connsiteX127" fmla="*/ 4114801 w 4345388"/>
                <a:gd name="connsiteY127" fmla="*/ 1481701 h 1812024"/>
                <a:gd name="connsiteX128" fmla="*/ 4130703 w 4345388"/>
                <a:gd name="connsiteY128" fmla="*/ 1485676 h 1812024"/>
                <a:gd name="connsiteX129" fmla="*/ 4154557 w 4345388"/>
                <a:gd name="connsiteY129" fmla="*/ 1477725 h 1812024"/>
                <a:gd name="connsiteX130" fmla="*/ 4166484 w 4345388"/>
                <a:gd name="connsiteY130" fmla="*/ 1465798 h 1812024"/>
                <a:gd name="connsiteX131" fmla="*/ 4198289 w 4345388"/>
                <a:gd name="connsiteY131" fmla="*/ 1414115 h 1812024"/>
                <a:gd name="connsiteX132" fmla="*/ 4234070 w 4345388"/>
                <a:gd name="connsiteY132" fmla="*/ 1418090 h 1812024"/>
                <a:gd name="connsiteX133" fmla="*/ 4257924 w 4345388"/>
                <a:gd name="connsiteY133" fmla="*/ 1437968 h 1812024"/>
                <a:gd name="connsiteX134" fmla="*/ 4273827 w 4345388"/>
                <a:gd name="connsiteY134" fmla="*/ 1449895 h 1812024"/>
                <a:gd name="connsiteX135" fmla="*/ 4313583 w 4345388"/>
                <a:gd name="connsiteY135" fmla="*/ 1485676 h 1812024"/>
                <a:gd name="connsiteX136" fmla="*/ 4325510 w 4345388"/>
                <a:gd name="connsiteY136" fmla="*/ 1505555 h 1812024"/>
                <a:gd name="connsiteX137" fmla="*/ 4337437 w 4345388"/>
                <a:gd name="connsiteY137" fmla="*/ 1533384 h 1812024"/>
                <a:gd name="connsiteX138" fmla="*/ 4345388 w 4345388"/>
                <a:gd name="connsiteY13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6324 w 4345388"/>
                <a:gd name="connsiteY60" fmla="*/ 877402 h 1812024"/>
                <a:gd name="connsiteX61" fmla="*/ 2898251 w 4345388"/>
                <a:gd name="connsiteY61" fmla="*/ 901255 h 1812024"/>
                <a:gd name="connsiteX62" fmla="*/ 2949934 w 4345388"/>
                <a:gd name="connsiteY62" fmla="*/ 817767 h 1812024"/>
                <a:gd name="connsiteX63" fmla="*/ 2957886 w 4345388"/>
                <a:gd name="connsiteY63" fmla="*/ 770059 h 1812024"/>
                <a:gd name="connsiteX64" fmla="*/ 2977764 w 4345388"/>
                <a:gd name="connsiteY64" fmla="*/ 730302 h 1812024"/>
                <a:gd name="connsiteX65" fmla="*/ 2981740 w 4345388"/>
                <a:gd name="connsiteY65" fmla="*/ 686570 h 1812024"/>
                <a:gd name="connsiteX66" fmla="*/ 3005594 w 4345388"/>
                <a:gd name="connsiteY66" fmla="*/ 642838 h 1812024"/>
                <a:gd name="connsiteX67" fmla="*/ 3025472 w 4345388"/>
                <a:gd name="connsiteY67" fmla="*/ 567301 h 1812024"/>
                <a:gd name="connsiteX68" fmla="*/ 3041374 w 4345388"/>
                <a:gd name="connsiteY68" fmla="*/ 487788 h 1812024"/>
                <a:gd name="connsiteX69" fmla="*/ 3049326 w 4345388"/>
                <a:gd name="connsiteY69" fmla="*/ 471885 h 1812024"/>
                <a:gd name="connsiteX70" fmla="*/ 3061253 w 4345388"/>
                <a:gd name="connsiteY70" fmla="*/ 432128 h 1812024"/>
                <a:gd name="connsiteX71" fmla="*/ 3085107 w 4345388"/>
                <a:gd name="connsiteY71" fmla="*/ 376469 h 1812024"/>
                <a:gd name="connsiteX72" fmla="*/ 3101009 w 4345388"/>
                <a:gd name="connsiteY72" fmla="*/ 416226 h 1812024"/>
                <a:gd name="connsiteX73" fmla="*/ 3104985 w 4345388"/>
                <a:gd name="connsiteY73" fmla="*/ 440080 h 1812024"/>
                <a:gd name="connsiteX74" fmla="*/ 3116912 w 4345388"/>
                <a:gd name="connsiteY74" fmla="*/ 495739 h 1812024"/>
                <a:gd name="connsiteX75" fmla="*/ 3136790 w 4345388"/>
                <a:gd name="connsiteY75" fmla="*/ 555374 h 1812024"/>
                <a:gd name="connsiteX76" fmla="*/ 3180522 w 4345388"/>
                <a:gd name="connsiteY76" fmla="*/ 718375 h 1812024"/>
                <a:gd name="connsiteX77" fmla="*/ 3196425 w 4345388"/>
                <a:gd name="connsiteY77" fmla="*/ 770059 h 1812024"/>
                <a:gd name="connsiteX78" fmla="*/ 3220279 w 4345388"/>
                <a:gd name="connsiteY78" fmla="*/ 873426 h 1812024"/>
                <a:gd name="connsiteX79" fmla="*/ 3248108 w 4345388"/>
                <a:gd name="connsiteY79" fmla="*/ 964866 h 1812024"/>
                <a:gd name="connsiteX80" fmla="*/ 3252084 w 4345388"/>
                <a:gd name="connsiteY80" fmla="*/ 992695 h 1812024"/>
                <a:gd name="connsiteX81" fmla="*/ 3267987 w 4345388"/>
                <a:gd name="connsiteY81" fmla="*/ 1032452 h 1812024"/>
                <a:gd name="connsiteX82" fmla="*/ 3271962 w 4345388"/>
                <a:gd name="connsiteY82" fmla="*/ 1044379 h 1812024"/>
                <a:gd name="connsiteX83" fmla="*/ 3283889 w 4345388"/>
                <a:gd name="connsiteY83" fmla="*/ 1048355 h 1812024"/>
                <a:gd name="connsiteX84" fmla="*/ 3291841 w 4345388"/>
                <a:gd name="connsiteY84" fmla="*/ 1040403 h 1812024"/>
                <a:gd name="connsiteX85" fmla="*/ 3307743 w 4345388"/>
                <a:gd name="connsiteY85" fmla="*/ 1008598 h 1812024"/>
                <a:gd name="connsiteX86" fmla="*/ 3315694 w 4345388"/>
                <a:gd name="connsiteY86" fmla="*/ 984744 h 1812024"/>
                <a:gd name="connsiteX87" fmla="*/ 3335573 w 4345388"/>
                <a:gd name="connsiteY87" fmla="*/ 1016549 h 1812024"/>
                <a:gd name="connsiteX88" fmla="*/ 3367378 w 4345388"/>
                <a:gd name="connsiteY88" fmla="*/ 1088111 h 1812024"/>
                <a:gd name="connsiteX89" fmla="*/ 3399183 w 4345388"/>
                <a:gd name="connsiteY89" fmla="*/ 1143770 h 1812024"/>
                <a:gd name="connsiteX90" fmla="*/ 3415086 w 4345388"/>
                <a:gd name="connsiteY90" fmla="*/ 1139795 h 1812024"/>
                <a:gd name="connsiteX91" fmla="*/ 3430988 w 4345388"/>
                <a:gd name="connsiteY91" fmla="*/ 1111965 h 1812024"/>
                <a:gd name="connsiteX92" fmla="*/ 3454842 w 4345388"/>
                <a:gd name="connsiteY92" fmla="*/ 1060282 h 1812024"/>
                <a:gd name="connsiteX93" fmla="*/ 3478696 w 4345388"/>
                <a:gd name="connsiteY93" fmla="*/ 1008598 h 1812024"/>
                <a:gd name="connsiteX94" fmla="*/ 3490623 w 4345388"/>
                <a:gd name="connsiteY94" fmla="*/ 1004622 h 1812024"/>
                <a:gd name="connsiteX95" fmla="*/ 3522428 w 4345388"/>
                <a:gd name="connsiteY95" fmla="*/ 1048355 h 1812024"/>
                <a:gd name="connsiteX96" fmla="*/ 3538331 w 4345388"/>
                <a:gd name="connsiteY96" fmla="*/ 1068233 h 1812024"/>
                <a:gd name="connsiteX97" fmla="*/ 3582063 w 4345388"/>
                <a:gd name="connsiteY97" fmla="*/ 1151722 h 1812024"/>
                <a:gd name="connsiteX98" fmla="*/ 3609893 w 4345388"/>
                <a:gd name="connsiteY98" fmla="*/ 1203405 h 1812024"/>
                <a:gd name="connsiteX99" fmla="*/ 3629771 w 4345388"/>
                <a:gd name="connsiteY99" fmla="*/ 1251113 h 1812024"/>
                <a:gd name="connsiteX100" fmla="*/ 3641698 w 4345388"/>
                <a:gd name="connsiteY100" fmla="*/ 1267015 h 1812024"/>
                <a:gd name="connsiteX101" fmla="*/ 3653625 w 4345388"/>
                <a:gd name="connsiteY101" fmla="*/ 1294845 h 1812024"/>
                <a:gd name="connsiteX102" fmla="*/ 3665552 w 4345388"/>
                <a:gd name="connsiteY102" fmla="*/ 1282918 h 1812024"/>
                <a:gd name="connsiteX103" fmla="*/ 3721211 w 4345388"/>
                <a:gd name="connsiteY103" fmla="*/ 1111965 h 1812024"/>
                <a:gd name="connsiteX104" fmla="*/ 3768919 w 4345388"/>
                <a:gd name="connsiteY104" fmla="*/ 948963 h 1812024"/>
                <a:gd name="connsiteX105" fmla="*/ 3776870 w 4345388"/>
                <a:gd name="connsiteY105" fmla="*/ 897280 h 1812024"/>
                <a:gd name="connsiteX106" fmla="*/ 3792773 w 4345388"/>
                <a:gd name="connsiteY106" fmla="*/ 861499 h 1812024"/>
                <a:gd name="connsiteX107" fmla="*/ 3800724 w 4345388"/>
                <a:gd name="connsiteY107" fmla="*/ 837645 h 1812024"/>
                <a:gd name="connsiteX108" fmla="*/ 3808675 w 4345388"/>
                <a:gd name="connsiteY108" fmla="*/ 801864 h 1812024"/>
                <a:gd name="connsiteX109" fmla="*/ 3824578 w 4345388"/>
                <a:gd name="connsiteY109" fmla="*/ 778010 h 1812024"/>
                <a:gd name="connsiteX110" fmla="*/ 3828554 w 4345388"/>
                <a:gd name="connsiteY110" fmla="*/ 789937 h 1812024"/>
                <a:gd name="connsiteX111" fmla="*/ 3836505 w 4345388"/>
                <a:gd name="connsiteY111" fmla="*/ 801864 h 1812024"/>
                <a:gd name="connsiteX112" fmla="*/ 3840481 w 4345388"/>
                <a:gd name="connsiteY112" fmla="*/ 829694 h 1812024"/>
                <a:gd name="connsiteX113" fmla="*/ 3884213 w 4345388"/>
                <a:gd name="connsiteY113" fmla="*/ 992695 h 1812024"/>
                <a:gd name="connsiteX114" fmla="*/ 3896140 w 4345388"/>
                <a:gd name="connsiteY114" fmla="*/ 1024501 h 1812024"/>
                <a:gd name="connsiteX115" fmla="*/ 3904091 w 4345388"/>
                <a:gd name="connsiteY115" fmla="*/ 1064257 h 1812024"/>
                <a:gd name="connsiteX116" fmla="*/ 3916018 w 4345388"/>
                <a:gd name="connsiteY116" fmla="*/ 1115941 h 1812024"/>
                <a:gd name="connsiteX117" fmla="*/ 3947823 w 4345388"/>
                <a:gd name="connsiteY117" fmla="*/ 1219308 h 1812024"/>
                <a:gd name="connsiteX118" fmla="*/ 3959750 w 4345388"/>
                <a:gd name="connsiteY118" fmla="*/ 1239186 h 1812024"/>
                <a:gd name="connsiteX119" fmla="*/ 3971677 w 4345388"/>
                <a:gd name="connsiteY119" fmla="*/ 1286894 h 1812024"/>
                <a:gd name="connsiteX120" fmla="*/ 3995531 w 4345388"/>
                <a:gd name="connsiteY120" fmla="*/ 1394236 h 1812024"/>
                <a:gd name="connsiteX121" fmla="*/ 4023361 w 4345388"/>
                <a:gd name="connsiteY121" fmla="*/ 1430017 h 1812024"/>
                <a:gd name="connsiteX122" fmla="*/ 4031312 w 4345388"/>
                <a:gd name="connsiteY122" fmla="*/ 1441944 h 1812024"/>
                <a:gd name="connsiteX123" fmla="*/ 4043239 w 4345388"/>
                <a:gd name="connsiteY123" fmla="*/ 1465798 h 1812024"/>
                <a:gd name="connsiteX124" fmla="*/ 4055166 w 4345388"/>
                <a:gd name="connsiteY124" fmla="*/ 1469774 h 1812024"/>
                <a:gd name="connsiteX125" fmla="*/ 4082995 w 4345388"/>
                <a:gd name="connsiteY125" fmla="*/ 1477725 h 1812024"/>
                <a:gd name="connsiteX126" fmla="*/ 4114801 w 4345388"/>
                <a:gd name="connsiteY126" fmla="*/ 1481701 h 1812024"/>
                <a:gd name="connsiteX127" fmla="*/ 4130703 w 4345388"/>
                <a:gd name="connsiteY127" fmla="*/ 1485676 h 1812024"/>
                <a:gd name="connsiteX128" fmla="*/ 4154557 w 4345388"/>
                <a:gd name="connsiteY128" fmla="*/ 1477725 h 1812024"/>
                <a:gd name="connsiteX129" fmla="*/ 4166484 w 4345388"/>
                <a:gd name="connsiteY129" fmla="*/ 1465798 h 1812024"/>
                <a:gd name="connsiteX130" fmla="*/ 4198289 w 4345388"/>
                <a:gd name="connsiteY130" fmla="*/ 1414115 h 1812024"/>
                <a:gd name="connsiteX131" fmla="*/ 4234070 w 4345388"/>
                <a:gd name="connsiteY131" fmla="*/ 1418090 h 1812024"/>
                <a:gd name="connsiteX132" fmla="*/ 4257924 w 4345388"/>
                <a:gd name="connsiteY132" fmla="*/ 1437968 h 1812024"/>
                <a:gd name="connsiteX133" fmla="*/ 4273827 w 4345388"/>
                <a:gd name="connsiteY133" fmla="*/ 1449895 h 1812024"/>
                <a:gd name="connsiteX134" fmla="*/ 4313583 w 4345388"/>
                <a:gd name="connsiteY134" fmla="*/ 1485676 h 1812024"/>
                <a:gd name="connsiteX135" fmla="*/ 4325510 w 4345388"/>
                <a:gd name="connsiteY135" fmla="*/ 1505555 h 1812024"/>
                <a:gd name="connsiteX136" fmla="*/ 4337437 w 4345388"/>
                <a:gd name="connsiteY136" fmla="*/ 1533384 h 1812024"/>
                <a:gd name="connsiteX137" fmla="*/ 4345388 w 4345388"/>
                <a:gd name="connsiteY13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71575 w 4345388"/>
                <a:gd name="connsiteY60" fmla="*/ 852821 h 1812024"/>
                <a:gd name="connsiteX61" fmla="*/ 2898251 w 4345388"/>
                <a:gd name="connsiteY61" fmla="*/ 901255 h 1812024"/>
                <a:gd name="connsiteX62" fmla="*/ 2949934 w 4345388"/>
                <a:gd name="connsiteY62" fmla="*/ 817767 h 1812024"/>
                <a:gd name="connsiteX63" fmla="*/ 2957886 w 4345388"/>
                <a:gd name="connsiteY63" fmla="*/ 770059 h 1812024"/>
                <a:gd name="connsiteX64" fmla="*/ 2977764 w 4345388"/>
                <a:gd name="connsiteY64" fmla="*/ 730302 h 1812024"/>
                <a:gd name="connsiteX65" fmla="*/ 2981740 w 4345388"/>
                <a:gd name="connsiteY65" fmla="*/ 686570 h 1812024"/>
                <a:gd name="connsiteX66" fmla="*/ 3005594 w 4345388"/>
                <a:gd name="connsiteY66" fmla="*/ 642838 h 1812024"/>
                <a:gd name="connsiteX67" fmla="*/ 3025472 w 4345388"/>
                <a:gd name="connsiteY67" fmla="*/ 567301 h 1812024"/>
                <a:gd name="connsiteX68" fmla="*/ 3041374 w 4345388"/>
                <a:gd name="connsiteY68" fmla="*/ 487788 h 1812024"/>
                <a:gd name="connsiteX69" fmla="*/ 3049326 w 4345388"/>
                <a:gd name="connsiteY69" fmla="*/ 471885 h 1812024"/>
                <a:gd name="connsiteX70" fmla="*/ 3061253 w 4345388"/>
                <a:gd name="connsiteY70" fmla="*/ 432128 h 1812024"/>
                <a:gd name="connsiteX71" fmla="*/ 3085107 w 4345388"/>
                <a:gd name="connsiteY71" fmla="*/ 376469 h 1812024"/>
                <a:gd name="connsiteX72" fmla="*/ 3101009 w 4345388"/>
                <a:gd name="connsiteY72" fmla="*/ 416226 h 1812024"/>
                <a:gd name="connsiteX73" fmla="*/ 3104985 w 4345388"/>
                <a:gd name="connsiteY73" fmla="*/ 440080 h 1812024"/>
                <a:gd name="connsiteX74" fmla="*/ 3116912 w 4345388"/>
                <a:gd name="connsiteY74" fmla="*/ 495739 h 1812024"/>
                <a:gd name="connsiteX75" fmla="*/ 3136790 w 4345388"/>
                <a:gd name="connsiteY75" fmla="*/ 555374 h 1812024"/>
                <a:gd name="connsiteX76" fmla="*/ 3180522 w 4345388"/>
                <a:gd name="connsiteY76" fmla="*/ 718375 h 1812024"/>
                <a:gd name="connsiteX77" fmla="*/ 3196425 w 4345388"/>
                <a:gd name="connsiteY77" fmla="*/ 770059 h 1812024"/>
                <a:gd name="connsiteX78" fmla="*/ 3220279 w 4345388"/>
                <a:gd name="connsiteY78" fmla="*/ 873426 h 1812024"/>
                <a:gd name="connsiteX79" fmla="*/ 3248108 w 4345388"/>
                <a:gd name="connsiteY79" fmla="*/ 964866 h 1812024"/>
                <a:gd name="connsiteX80" fmla="*/ 3252084 w 4345388"/>
                <a:gd name="connsiteY80" fmla="*/ 992695 h 1812024"/>
                <a:gd name="connsiteX81" fmla="*/ 3267987 w 4345388"/>
                <a:gd name="connsiteY81" fmla="*/ 1032452 h 1812024"/>
                <a:gd name="connsiteX82" fmla="*/ 3271962 w 4345388"/>
                <a:gd name="connsiteY82" fmla="*/ 1044379 h 1812024"/>
                <a:gd name="connsiteX83" fmla="*/ 3283889 w 4345388"/>
                <a:gd name="connsiteY83" fmla="*/ 1048355 h 1812024"/>
                <a:gd name="connsiteX84" fmla="*/ 3291841 w 4345388"/>
                <a:gd name="connsiteY84" fmla="*/ 1040403 h 1812024"/>
                <a:gd name="connsiteX85" fmla="*/ 3307743 w 4345388"/>
                <a:gd name="connsiteY85" fmla="*/ 1008598 h 1812024"/>
                <a:gd name="connsiteX86" fmla="*/ 3315694 w 4345388"/>
                <a:gd name="connsiteY86" fmla="*/ 984744 h 1812024"/>
                <a:gd name="connsiteX87" fmla="*/ 3335573 w 4345388"/>
                <a:gd name="connsiteY87" fmla="*/ 1016549 h 1812024"/>
                <a:gd name="connsiteX88" fmla="*/ 3367378 w 4345388"/>
                <a:gd name="connsiteY88" fmla="*/ 1088111 h 1812024"/>
                <a:gd name="connsiteX89" fmla="*/ 3399183 w 4345388"/>
                <a:gd name="connsiteY89" fmla="*/ 1143770 h 1812024"/>
                <a:gd name="connsiteX90" fmla="*/ 3415086 w 4345388"/>
                <a:gd name="connsiteY90" fmla="*/ 1139795 h 1812024"/>
                <a:gd name="connsiteX91" fmla="*/ 3430988 w 4345388"/>
                <a:gd name="connsiteY91" fmla="*/ 1111965 h 1812024"/>
                <a:gd name="connsiteX92" fmla="*/ 3454842 w 4345388"/>
                <a:gd name="connsiteY92" fmla="*/ 1060282 h 1812024"/>
                <a:gd name="connsiteX93" fmla="*/ 3478696 w 4345388"/>
                <a:gd name="connsiteY93" fmla="*/ 1008598 h 1812024"/>
                <a:gd name="connsiteX94" fmla="*/ 3490623 w 4345388"/>
                <a:gd name="connsiteY94" fmla="*/ 1004622 h 1812024"/>
                <a:gd name="connsiteX95" fmla="*/ 3522428 w 4345388"/>
                <a:gd name="connsiteY95" fmla="*/ 1048355 h 1812024"/>
                <a:gd name="connsiteX96" fmla="*/ 3538331 w 4345388"/>
                <a:gd name="connsiteY96" fmla="*/ 1068233 h 1812024"/>
                <a:gd name="connsiteX97" fmla="*/ 3582063 w 4345388"/>
                <a:gd name="connsiteY97" fmla="*/ 1151722 h 1812024"/>
                <a:gd name="connsiteX98" fmla="*/ 3609893 w 4345388"/>
                <a:gd name="connsiteY98" fmla="*/ 1203405 h 1812024"/>
                <a:gd name="connsiteX99" fmla="*/ 3629771 w 4345388"/>
                <a:gd name="connsiteY99" fmla="*/ 1251113 h 1812024"/>
                <a:gd name="connsiteX100" fmla="*/ 3641698 w 4345388"/>
                <a:gd name="connsiteY100" fmla="*/ 1267015 h 1812024"/>
                <a:gd name="connsiteX101" fmla="*/ 3653625 w 4345388"/>
                <a:gd name="connsiteY101" fmla="*/ 1294845 h 1812024"/>
                <a:gd name="connsiteX102" fmla="*/ 3665552 w 4345388"/>
                <a:gd name="connsiteY102" fmla="*/ 1282918 h 1812024"/>
                <a:gd name="connsiteX103" fmla="*/ 3721211 w 4345388"/>
                <a:gd name="connsiteY103" fmla="*/ 1111965 h 1812024"/>
                <a:gd name="connsiteX104" fmla="*/ 3768919 w 4345388"/>
                <a:gd name="connsiteY104" fmla="*/ 948963 h 1812024"/>
                <a:gd name="connsiteX105" fmla="*/ 3776870 w 4345388"/>
                <a:gd name="connsiteY105" fmla="*/ 897280 h 1812024"/>
                <a:gd name="connsiteX106" fmla="*/ 3792773 w 4345388"/>
                <a:gd name="connsiteY106" fmla="*/ 861499 h 1812024"/>
                <a:gd name="connsiteX107" fmla="*/ 3800724 w 4345388"/>
                <a:gd name="connsiteY107" fmla="*/ 837645 h 1812024"/>
                <a:gd name="connsiteX108" fmla="*/ 3808675 w 4345388"/>
                <a:gd name="connsiteY108" fmla="*/ 801864 h 1812024"/>
                <a:gd name="connsiteX109" fmla="*/ 3824578 w 4345388"/>
                <a:gd name="connsiteY109" fmla="*/ 778010 h 1812024"/>
                <a:gd name="connsiteX110" fmla="*/ 3828554 w 4345388"/>
                <a:gd name="connsiteY110" fmla="*/ 789937 h 1812024"/>
                <a:gd name="connsiteX111" fmla="*/ 3836505 w 4345388"/>
                <a:gd name="connsiteY111" fmla="*/ 801864 h 1812024"/>
                <a:gd name="connsiteX112" fmla="*/ 3840481 w 4345388"/>
                <a:gd name="connsiteY112" fmla="*/ 829694 h 1812024"/>
                <a:gd name="connsiteX113" fmla="*/ 3884213 w 4345388"/>
                <a:gd name="connsiteY113" fmla="*/ 992695 h 1812024"/>
                <a:gd name="connsiteX114" fmla="*/ 3896140 w 4345388"/>
                <a:gd name="connsiteY114" fmla="*/ 1024501 h 1812024"/>
                <a:gd name="connsiteX115" fmla="*/ 3904091 w 4345388"/>
                <a:gd name="connsiteY115" fmla="*/ 1064257 h 1812024"/>
                <a:gd name="connsiteX116" fmla="*/ 3916018 w 4345388"/>
                <a:gd name="connsiteY116" fmla="*/ 1115941 h 1812024"/>
                <a:gd name="connsiteX117" fmla="*/ 3947823 w 4345388"/>
                <a:gd name="connsiteY117" fmla="*/ 1219308 h 1812024"/>
                <a:gd name="connsiteX118" fmla="*/ 3959750 w 4345388"/>
                <a:gd name="connsiteY118" fmla="*/ 1239186 h 1812024"/>
                <a:gd name="connsiteX119" fmla="*/ 3971677 w 4345388"/>
                <a:gd name="connsiteY119" fmla="*/ 1286894 h 1812024"/>
                <a:gd name="connsiteX120" fmla="*/ 3995531 w 4345388"/>
                <a:gd name="connsiteY120" fmla="*/ 1394236 h 1812024"/>
                <a:gd name="connsiteX121" fmla="*/ 4023361 w 4345388"/>
                <a:gd name="connsiteY121" fmla="*/ 1430017 h 1812024"/>
                <a:gd name="connsiteX122" fmla="*/ 4031312 w 4345388"/>
                <a:gd name="connsiteY122" fmla="*/ 1441944 h 1812024"/>
                <a:gd name="connsiteX123" fmla="*/ 4043239 w 4345388"/>
                <a:gd name="connsiteY123" fmla="*/ 1465798 h 1812024"/>
                <a:gd name="connsiteX124" fmla="*/ 4055166 w 4345388"/>
                <a:gd name="connsiteY124" fmla="*/ 1469774 h 1812024"/>
                <a:gd name="connsiteX125" fmla="*/ 4082995 w 4345388"/>
                <a:gd name="connsiteY125" fmla="*/ 1477725 h 1812024"/>
                <a:gd name="connsiteX126" fmla="*/ 4114801 w 4345388"/>
                <a:gd name="connsiteY126" fmla="*/ 1481701 h 1812024"/>
                <a:gd name="connsiteX127" fmla="*/ 4130703 w 4345388"/>
                <a:gd name="connsiteY127" fmla="*/ 1485676 h 1812024"/>
                <a:gd name="connsiteX128" fmla="*/ 4154557 w 4345388"/>
                <a:gd name="connsiteY128" fmla="*/ 1477725 h 1812024"/>
                <a:gd name="connsiteX129" fmla="*/ 4166484 w 4345388"/>
                <a:gd name="connsiteY129" fmla="*/ 1465798 h 1812024"/>
                <a:gd name="connsiteX130" fmla="*/ 4198289 w 4345388"/>
                <a:gd name="connsiteY130" fmla="*/ 1414115 h 1812024"/>
                <a:gd name="connsiteX131" fmla="*/ 4234070 w 4345388"/>
                <a:gd name="connsiteY131" fmla="*/ 1418090 h 1812024"/>
                <a:gd name="connsiteX132" fmla="*/ 4257924 w 4345388"/>
                <a:gd name="connsiteY132" fmla="*/ 1437968 h 1812024"/>
                <a:gd name="connsiteX133" fmla="*/ 4273827 w 4345388"/>
                <a:gd name="connsiteY133" fmla="*/ 1449895 h 1812024"/>
                <a:gd name="connsiteX134" fmla="*/ 4313583 w 4345388"/>
                <a:gd name="connsiteY134" fmla="*/ 1485676 h 1812024"/>
                <a:gd name="connsiteX135" fmla="*/ 4325510 w 4345388"/>
                <a:gd name="connsiteY135" fmla="*/ 1505555 h 1812024"/>
                <a:gd name="connsiteX136" fmla="*/ 4337437 w 4345388"/>
                <a:gd name="connsiteY136" fmla="*/ 1533384 h 1812024"/>
                <a:gd name="connsiteX137" fmla="*/ 4345388 w 4345388"/>
                <a:gd name="connsiteY13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71575 w 4345388"/>
                <a:gd name="connsiteY59" fmla="*/ 852821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58857 w 4345388"/>
                <a:gd name="connsiteY58" fmla="*/ 752276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58857 w 4345388"/>
                <a:gd name="connsiteY58" fmla="*/ 752276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71030 w 4345388"/>
                <a:gd name="connsiteY53" fmla="*/ 622960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02835 w 4345388"/>
                <a:gd name="connsiteY54" fmla="*/ 690546 h 1812024"/>
                <a:gd name="connsiteX55" fmla="*/ 2815917 w 4345388"/>
                <a:gd name="connsiteY55" fmla="*/ 617231 h 1812024"/>
                <a:gd name="connsiteX56" fmla="*/ 2846567 w 4345388"/>
                <a:gd name="connsiteY56" fmla="*/ 747360 h 1812024"/>
                <a:gd name="connsiteX57" fmla="*/ 2866659 w 4345388"/>
                <a:gd name="connsiteY57" fmla="*/ 818408 h 1812024"/>
                <a:gd name="connsiteX58" fmla="*/ 2898251 w 4345388"/>
                <a:gd name="connsiteY58" fmla="*/ 901255 h 1812024"/>
                <a:gd name="connsiteX59" fmla="*/ 2949934 w 4345388"/>
                <a:gd name="connsiteY59" fmla="*/ 817767 h 1812024"/>
                <a:gd name="connsiteX60" fmla="*/ 2957886 w 4345388"/>
                <a:gd name="connsiteY60" fmla="*/ 770059 h 1812024"/>
                <a:gd name="connsiteX61" fmla="*/ 2977764 w 4345388"/>
                <a:gd name="connsiteY61" fmla="*/ 730302 h 1812024"/>
                <a:gd name="connsiteX62" fmla="*/ 2981740 w 4345388"/>
                <a:gd name="connsiteY62" fmla="*/ 686570 h 1812024"/>
                <a:gd name="connsiteX63" fmla="*/ 3005594 w 4345388"/>
                <a:gd name="connsiteY63" fmla="*/ 642838 h 1812024"/>
                <a:gd name="connsiteX64" fmla="*/ 3025472 w 4345388"/>
                <a:gd name="connsiteY64" fmla="*/ 567301 h 1812024"/>
                <a:gd name="connsiteX65" fmla="*/ 3041374 w 4345388"/>
                <a:gd name="connsiteY65" fmla="*/ 487788 h 1812024"/>
                <a:gd name="connsiteX66" fmla="*/ 3049326 w 4345388"/>
                <a:gd name="connsiteY66" fmla="*/ 471885 h 1812024"/>
                <a:gd name="connsiteX67" fmla="*/ 3061253 w 4345388"/>
                <a:gd name="connsiteY67" fmla="*/ 432128 h 1812024"/>
                <a:gd name="connsiteX68" fmla="*/ 3085107 w 4345388"/>
                <a:gd name="connsiteY68" fmla="*/ 376469 h 1812024"/>
                <a:gd name="connsiteX69" fmla="*/ 3101009 w 4345388"/>
                <a:gd name="connsiteY69" fmla="*/ 416226 h 1812024"/>
                <a:gd name="connsiteX70" fmla="*/ 3104985 w 4345388"/>
                <a:gd name="connsiteY70" fmla="*/ 440080 h 1812024"/>
                <a:gd name="connsiteX71" fmla="*/ 3116912 w 4345388"/>
                <a:gd name="connsiteY71" fmla="*/ 495739 h 1812024"/>
                <a:gd name="connsiteX72" fmla="*/ 3136790 w 4345388"/>
                <a:gd name="connsiteY72" fmla="*/ 555374 h 1812024"/>
                <a:gd name="connsiteX73" fmla="*/ 3180522 w 4345388"/>
                <a:gd name="connsiteY73" fmla="*/ 718375 h 1812024"/>
                <a:gd name="connsiteX74" fmla="*/ 3196425 w 4345388"/>
                <a:gd name="connsiteY74" fmla="*/ 770059 h 1812024"/>
                <a:gd name="connsiteX75" fmla="*/ 3220279 w 4345388"/>
                <a:gd name="connsiteY75" fmla="*/ 873426 h 1812024"/>
                <a:gd name="connsiteX76" fmla="*/ 3248108 w 4345388"/>
                <a:gd name="connsiteY76" fmla="*/ 964866 h 1812024"/>
                <a:gd name="connsiteX77" fmla="*/ 3252084 w 4345388"/>
                <a:gd name="connsiteY77" fmla="*/ 992695 h 1812024"/>
                <a:gd name="connsiteX78" fmla="*/ 3267987 w 4345388"/>
                <a:gd name="connsiteY78" fmla="*/ 1032452 h 1812024"/>
                <a:gd name="connsiteX79" fmla="*/ 3271962 w 4345388"/>
                <a:gd name="connsiteY79" fmla="*/ 1044379 h 1812024"/>
                <a:gd name="connsiteX80" fmla="*/ 3283889 w 4345388"/>
                <a:gd name="connsiteY80" fmla="*/ 1048355 h 1812024"/>
                <a:gd name="connsiteX81" fmla="*/ 3291841 w 4345388"/>
                <a:gd name="connsiteY81" fmla="*/ 1040403 h 1812024"/>
                <a:gd name="connsiteX82" fmla="*/ 3307743 w 4345388"/>
                <a:gd name="connsiteY82" fmla="*/ 1008598 h 1812024"/>
                <a:gd name="connsiteX83" fmla="*/ 3315694 w 4345388"/>
                <a:gd name="connsiteY83" fmla="*/ 984744 h 1812024"/>
                <a:gd name="connsiteX84" fmla="*/ 3335573 w 4345388"/>
                <a:gd name="connsiteY84" fmla="*/ 1016549 h 1812024"/>
                <a:gd name="connsiteX85" fmla="*/ 3367378 w 4345388"/>
                <a:gd name="connsiteY85" fmla="*/ 1088111 h 1812024"/>
                <a:gd name="connsiteX86" fmla="*/ 3399183 w 4345388"/>
                <a:gd name="connsiteY86" fmla="*/ 1143770 h 1812024"/>
                <a:gd name="connsiteX87" fmla="*/ 3415086 w 4345388"/>
                <a:gd name="connsiteY87" fmla="*/ 1139795 h 1812024"/>
                <a:gd name="connsiteX88" fmla="*/ 3430988 w 4345388"/>
                <a:gd name="connsiteY88" fmla="*/ 1111965 h 1812024"/>
                <a:gd name="connsiteX89" fmla="*/ 3454842 w 4345388"/>
                <a:gd name="connsiteY89" fmla="*/ 1060282 h 1812024"/>
                <a:gd name="connsiteX90" fmla="*/ 3478696 w 4345388"/>
                <a:gd name="connsiteY90" fmla="*/ 1008598 h 1812024"/>
                <a:gd name="connsiteX91" fmla="*/ 3490623 w 4345388"/>
                <a:gd name="connsiteY91" fmla="*/ 1004622 h 1812024"/>
                <a:gd name="connsiteX92" fmla="*/ 3522428 w 4345388"/>
                <a:gd name="connsiteY92" fmla="*/ 1048355 h 1812024"/>
                <a:gd name="connsiteX93" fmla="*/ 3538331 w 4345388"/>
                <a:gd name="connsiteY93" fmla="*/ 1068233 h 1812024"/>
                <a:gd name="connsiteX94" fmla="*/ 3582063 w 4345388"/>
                <a:gd name="connsiteY94" fmla="*/ 1151722 h 1812024"/>
                <a:gd name="connsiteX95" fmla="*/ 3609893 w 4345388"/>
                <a:gd name="connsiteY95" fmla="*/ 1203405 h 1812024"/>
                <a:gd name="connsiteX96" fmla="*/ 3629771 w 4345388"/>
                <a:gd name="connsiteY96" fmla="*/ 1251113 h 1812024"/>
                <a:gd name="connsiteX97" fmla="*/ 3641698 w 4345388"/>
                <a:gd name="connsiteY97" fmla="*/ 1267015 h 1812024"/>
                <a:gd name="connsiteX98" fmla="*/ 3653625 w 4345388"/>
                <a:gd name="connsiteY98" fmla="*/ 1294845 h 1812024"/>
                <a:gd name="connsiteX99" fmla="*/ 3665552 w 4345388"/>
                <a:gd name="connsiteY99" fmla="*/ 1282918 h 1812024"/>
                <a:gd name="connsiteX100" fmla="*/ 3721211 w 4345388"/>
                <a:gd name="connsiteY100" fmla="*/ 1111965 h 1812024"/>
                <a:gd name="connsiteX101" fmla="*/ 3768919 w 4345388"/>
                <a:gd name="connsiteY101" fmla="*/ 948963 h 1812024"/>
                <a:gd name="connsiteX102" fmla="*/ 3776870 w 4345388"/>
                <a:gd name="connsiteY102" fmla="*/ 897280 h 1812024"/>
                <a:gd name="connsiteX103" fmla="*/ 3792773 w 4345388"/>
                <a:gd name="connsiteY103" fmla="*/ 861499 h 1812024"/>
                <a:gd name="connsiteX104" fmla="*/ 3800724 w 4345388"/>
                <a:gd name="connsiteY104" fmla="*/ 837645 h 1812024"/>
                <a:gd name="connsiteX105" fmla="*/ 3808675 w 4345388"/>
                <a:gd name="connsiteY105" fmla="*/ 801864 h 1812024"/>
                <a:gd name="connsiteX106" fmla="*/ 3824578 w 4345388"/>
                <a:gd name="connsiteY106" fmla="*/ 778010 h 1812024"/>
                <a:gd name="connsiteX107" fmla="*/ 3828554 w 4345388"/>
                <a:gd name="connsiteY107" fmla="*/ 789937 h 1812024"/>
                <a:gd name="connsiteX108" fmla="*/ 3836505 w 4345388"/>
                <a:gd name="connsiteY108" fmla="*/ 801864 h 1812024"/>
                <a:gd name="connsiteX109" fmla="*/ 3840481 w 4345388"/>
                <a:gd name="connsiteY109" fmla="*/ 829694 h 1812024"/>
                <a:gd name="connsiteX110" fmla="*/ 3884213 w 4345388"/>
                <a:gd name="connsiteY110" fmla="*/ 992695 h 1812024"/>
                <a:gd name="connsiteX111" fmla="*/ 3896140 w 4345388"/>
                <a:gd name="connsiteY111" fmla="*/ 1024501 h 1812024"/>
                <a:gd name="connsiteX112" fmla="*/ 3904091 w 4345388"/>
                <a:gd name="connsiteY112" fmla="*/ 1064257 h 1812024"/>
                <a:gd name="connsiteX113" fmla="*/ 3916018 w 4345388"/>
                <a:gd name="connsiteY113" fmla="*/ 1115941 h 1812024"/>
                <a:gd name="connsiteX114" fmla="*/ 3947823 w 4345388"/>
                <a:gd name="connsiteY114" fmla="*/ 1219308 h 1812024"/>
                <a:gd name="connsiteX115" fmla="*/ 3959750 w 4345388"/>
                <a:gd name="connsiteY115" fmla="*/ 1239186 h 1812024"/>
                <a:gd name="connsiteX116" fmla="*/ 3971677 w 4345388"/>
                <a:gd name="connsiteY116" fmla="*/ 1286894 h 1812024"/>
                <a:gd name="connsiteX117" fmla="*/ 3995531 w 4345388"/>
                <a:gd name="connsiteY117" fmla="*/ 1394236 h 1812024"/>
                <a:gd name="connsiteX118" fmla="*/ 4023361 w 4345388"/>
                <a:gd name="connsiteY118" fmla="*/ 1430017 h 1812024"/>
                <a:gd name="connsiteX119" fmla="*/ 4031312 w 4345388"/>
                <a:gd name="connsiteY119" fmla="*/ 1441944 h 1812024"/>
                <a:gd name="connsiteX120" fmla="*/ 4043239 w 4345388"/>
                <a:gd name="connsiteY120" fmla="*/ 1465798 h 1812024"/>
                <a:gd name="connsiteX121" fmla="*/ 4055166 w 4345388"/>
                <a:gd name="connsiteY121" fmla="*/ 1469774 h 1812024"/>
                <a:gd name="connsiteX122" fmla="*/ 4082995 w 4345388"/>
                <a:gd name="connsiteY122" fmla="*/ 1477725 h 1812024"/>
                <a:gd name="connsiteX123" fmla="*/ 4114801 w 4345388"/>
                <a:gd name="connsiteY123" fmla="*/ 1481701 h 1812024"/>
                <a:gd name="connsiteX124" fmla="*/ 4130703 w 4345388"/>
                <a:gd name="connsiteY124" fmla="*/ 1485676 h 1812024"/>
                <a:gd name="connsiteX125" fmla="*/ 4154557 w 4345388"/>
                <a:gd name="connsiteY125" fmla="*/ 1477725 h 1812024"/>
                <a:gd name="connsiteX126" fmla="*/ 4166484 w 4345388"/>
                <a:gd name="connsiteY126" fmla="*/ 1465798 h 1812024"/>
                <a:gd name="connsiteX127" fmla="*/ 4198289 w 4345388"/>
                <a:gd name="connsiteY127" fmla="*/ 1414115 h 1812024"/>
                <a:gd name="connsiteX128" fmla="*/ 4234070 w 4345388"/>
                <a:gd name="connsiteY128" fmla="*/ 1418090 h 1812024"/>
                <a:gd name="connsiteX129" fmla="*/ 4257924 w 4345388"/>
                <a:gd name="connsiteY129" fmla="*/ 1437968 h 1812024"/>
                <a:gd name="connsiteX130" fmla="*/ 4273827 w 4345388"/>
                <a:gd name="connsiteY130" fmla="*/ 1449895 h 1812024"/>
                <a:gd name="connsiteX131" fmla="*/ 4313583 w 4345388"/>
                <a:gd name="connsiteY131" fmla="*/ 1485676 h 1812024"/>
                <a:gd name="connsiteX132" fmla="*/ 4325510 w 4345388"/>
                <a:gd name="connsiteY132" fmla="*/ 1505555 h 1812024"/>
                <a:gd name="connsiteX133" fmla="*/ 4337437 w 4345388"/>
                <a:gd name="connsiteY133" fmla="*/ 1533384 h 1812024"/>
                <a:gd name="connsiteX134" fmla="*/ 4345388 w 4345388"/>
                <a:gd name="connsiteY13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57886 w 4345388"/>
                <a:gd name="connsiteY59" fmla="*/ 770059 h 1812024"/>
                <a:gd name="connsiteX60" fmla="*/ 2977764 w 4345388"/>
                <a:gd name="connsiteY60" fmla="*/ 730302 h 1812024"/>
                <a:gd name="connsiteX61" fmla="*/ 2981740 w 4345388"/>
                <a:gd name="connsiteY61" fmla="*/ 686570 h 1812024"/>
                <a:gd name="connsiteX62" fmla="*/ 3005594 w 4345388"/>
                <a:gd name="connsiteY62" fmla="*/ 642838 h 1812024"/>
                <a:gd name="connsiteX63" fmla="*/ 3025472 w 4345388"/>
                <a:gd name="connsiteY63" fmla="*/ 567301 h 1812024"/>
                <a:gd name="connsiteX64" fmla="*/ 3041374 w 4345388"/>
                <a:gd name="connsiteY64" fmla="*/ 487788 h 1812024"/>
                <a:gd name="connsiteX65" fmla="*/ 3049326 w 4345388"/>
                <a:gd name="connsiteY65" fmla="*/ 471885 h 1812024"/>
                <a:gd name="connsiteX66" fmla="*/ 3061253 w 4345388"/>
                <a:gd name="connsiteY66" fmla="*/ 432128 h 1812024"/>
                <a:gd name="connsiteX67" fmla="*/ 3085107 w 4345388"/>
                <a:gd name="connsiteY67" fmla="*/ 376469 h 1812024"/>
                <a:gd name="connsiteX68" fmla="*/ 3101009 w 4345388"/>
                <a:gd name="connsiteY68" fmla="*/ 416226 h 1812024"/>
                <a:gd name="connsiteX69" fmla="*/ 3104985 w 4345388"/>
                <a:gd name="connsiteY69" fmla="*/ 440080 h 1812024"/>
                <a:gd name="connsiteX70" fmla="*/ 3116912 w 4345388"/>
                <a:gd name="connsiteY70" fmla="*/ 495739 h 1812024"/>
                <a:gd name="connsiteX71" fmla="*/ 3136790 w 4345388"/>
                <a:gd name="connsiteY71" fmla="*/ 555374 h 1812024"/>
                <a:gd name="connsiteX72" fmla="*/ 3180522 w 4345388"/>
                <a:gd name="connsiteY72" fmla="*/ 718375 h 1812024"/>
                <a:gd name="connsiteX73" fmla="*/ 3196425 w 4345388"/>
                <a:gd name="connsiteY73" fmla="*/ 770059 h 1812024"/>
                <a:gd name="connsiteX74" fmla="*/ 3220279 w 4345388"/>
                <a:gd name="connsiteY74" fmla="*/ 873426 h 1812024"/>
                <a:gd name="connsiteX75" fmla="*/ 3248108 w 4345388"/>
                <a:gd name="connsiteY75" fmla="*/ 964866 h 1812024"/>
                <a:gd name="connsiteX76" fmla="*/ 3252084 w 4345388"/>
                <a:gd name="connsiteY76" fmla="*/ 992695 h 1812024"/>
                <a:gd name="connsiteX77" fmla="*/ 3267987 w 4345388"/>
                <a:gd name="connsiteY77" fmla="*/ 1032452 h 1812024"/>
                <a:gd name="connsiteX78" fmla="*/ 3271962 w 4345388"/>
                <a:gd name="connsiteY78" fmla="*/ 1044379 h 1812024"/>
                <a:gd name="connsiteX79" fmla="*/ 3283889 w 4345388"/>
                <a:gd name="connsiteY79" fmla="*/ 1048355 h 1812024"/>
                <a:gd name="connsiteX80" fmla="*/ 3291841 w 4345388"/>
                <a:gd name="connsiteY80" fmla="*/ 1040403 h 1812024"/>
                <a:gd name="connsiteX81" fmla="*/ 3307743 w 4345388"/>
                <a:gd name="connsiteY81" fmla="*/ 1008598 h 1812024"/>
                <a:gd name="connsiteX82" fmla="*/ 3315694 w 4345388"/>
                <a:gd name="connsiteY82" fmla="*/ 984744 h 1812024"/>
                <a:gd name="connsiteX83" fmla="*/ 3335573 w 4345388"/>
                <a:gd name="connsiteY83" fmla="*/ 1016549 h 1812024"/>
                <a:gd name="connsiteX84" fmla="*/ 3367378 w 4345388"/>
                <a:gd name="connsiteY84" fmla="*/ 1088111 h 1812024"/>
                <a:gd name="connsiteX85" fmla="*/ 3399183 w 4345388"/>
                <a:gd name="connsiteY85" fmla="*/ 1143770 h 1812024"/>
                <a:gd name="connsiteX86" fmla="*/ 3415086 w 4345388"/>
                <a:gd name="connsiteY86" fmla="*/ 1139795 h 1812024"/>
                <a:gd name="connsiteX87" fmla="*/ 3430988 w 4345388"/>
                <a:gd name="connsiteY87" fmla="*/ 1111965 h 1812024"/>
                <a:gd name="connsiteX88" fmla="*/ 3454842 w 4345388"/>
                <a:gd name="connsiteY88" fmla="*/ 1060282 h 1812024"/>
                <a:gd name="connsiteX89" fmla="*/ 3478696 w 4345388"/>
                <a:gd name="connsiteY89" fmla="*/ 1008598 h 1812024"/>
                <a:gd name="connsiteX90" fmla="*/ 3490623 w 4345388"/>
                <a:gd name="connsiteY90" fmla="*/ 1004622 h 1812024"/>
                <a:gd name="connsiteX91" fmla="*/ 3522428 w 4345388"/>
                <a:gd name="connsiteY91" fmla="*/ 1048355 h 1812024"/>
                <a:gd name="connsiteX92" fmla="*/ 3538331 w 4345388"/>
                <a:gd name="connsiteY92" fmla="*/ 1068233 h 1812024"/>
                <a:gd name="connsiteX93" fmla="*/ 3582063 w 4345388"/>
                <a:gd name="connsiteY93" fmla="*/ 1151722 h 1812024"/>
                <a:gd name="connsiteX94" fmla="*/ 3609893 w 4345388"/>
                <a:gd name="connsiteY94" fmla="*/ 1203405 h 1812024"/>
                <a:gd name="connsiteX95" fmla="*/ 3629771 w 4345388"/>
                <a:gd name="connsiteY95" fmla="*/ 1251113 h 1812024"/>
                <a:gd name="connsiteX96" fmla="*/ 3641698 w 4345388"/>
                <a:gd name="connsiteY96" fmla="*/ 1267015 h 1812024"/>
                <a:gd name="connsiteX97" fmla="*/ 3653625 w 4345388"/>
                <a:gd name="connsiteY97" fmla="*/ 1294845 h 1812024"/>
                <a:gd name="connsiteX98" fmla="*/ 3665552 w 4345388"/>
                <a:gd name="connsiteY98" fmla="*/ 1282918 h 1812024"/>
                <a:gd name="connsiteX99" fmla="*/ 3721211 w 4345388"/>
                <a:gd name="connsiteY99" fmla="*/ 1111965 h 1812024"/>
                <a:gd name="connsiteX100" fmla="*/ 3768919 w 4345388"/>
                <a:gd name="connsiteY100" fmla="*/ 948963 h 1812024"/>
                <a:gd name="connsiteX101" fmla="*/ 3776870 w 4345388"/>
                <a:gd name="connsiteY101" fmla="*/ 897280 h 1812024"/>
                <a:gd name="connsiteX102" fmla="*/ 3792773 w 4345388"/>
                <a:gd name="connsiteY102" fmla="*/ 861499 h 1812024"/>
                <a:gd name="connsiteX103" fmla="*/ 3800724 w 4345388"/>
                <a:gd name="connsiteY103" fmla="*/ 837645 h 1812024"/>
                <a:gd name="connsiteX104" fmla="*/ 3808675 w 4345388"/>
                <a:gd name="connsiteY104" fmla="*/ 801864 h 1812024"/>
                <a:gd name="connsiteX105" fmla="*/ 3824578 w 4345388"/>
                <a:gd name="connsiteY105" fmla="*/ 778010 h 1812024"/>
                <a:gd name="connsiteX106" fmla="*/ 3828554 w 4345388"/>
                <a:gd name="connsiteY106" fmla="*/ 789937 h 1812024"/>
                <a:gd name="connsiteX107" fmla="*/ 3836505 w 4345388"/>
                <a:gd name="connsiteY107" fmla="*/ 801864 h 1812024"/>
                <a:gd name="connsiteX108" fmla="*/ 3840481 w 4345388"/>
                <a:gd name="connsiteY108" fmla="*/ 829694 h 1812024"/>
                <a:gd name="connsiteX109" fmla="*/ 3884213 w 4345388"/>
                <a:gd name="connsiteY109" fmla="*/ 992695 h 1812024"/>
                <a:gd name="connsiteX110" fmla="*/ 3896140 w 4345388"/>
                <a:gd name="connsiteY110" fmla="*/ 1024501 h 1812024"/>
                <a:gd name="connsiteX111" fmla="*/ 3904091 w 4345388"/>
                <a:gd name="connsiteY111" fmla="*/ 1064257 h 1812024"/>
                <a:gd name="connsiteX112" fmla="*/ 3916018 w 4345388"/>
                <a:gd name="connsiteY112" fmla="*/ 1115941 h 1812024"/>
                <a:gd name="connsiteX113" fmla="*/ 3947823 w 4345388"/>
                <a:gd name="connsiteY113" fmla="*/ 1219308 h 1812024"/>
                <a:gd name="connsiteX114" fmla="*/ 3959750 w 4345388"/>
                <a:gd name="connsiteY114" fmla="*/ 1239186 h 1812024"/>
                <a:gd name="connsiteX115" fmla="*/ 3971677 w 4345388"/>
                <a:gd name="connsiteY115" fmla="*/ 1286894 h 1812024"/>
                <a:gd name="connsiteX116" fmla="*/ 3995531 w 4345388"/>
                <a:gd name="connsiteY116" fmla="*/ 1394236 h 1812024"/>
                <a:gd name="connsiteX117" fmla="*/ 4023361 w 4345388"/>
                <a:gd name="connsiteY117" fmla="*/ 1430017 h 1812024"/>
                <a:gd name="connsiteX118" fmla="*/ 4031312 w 4345388"/>
                <a:gd name="connsiteY118" fmla="*/ 1441944 h 1812024"/>
                <a:gd name="connsiteX119" fmla="*/ 4043239 w 4345388"/>
                <a:gd name="connsiteY119" fmla="*/ 1465798 h 1812024"/>
                <a:gd name="connsiteX120" fmla="*/ 4055166 w 4345388"/>
                <a:gd name="connsiteY120" fmla="*/ 1469774 h 1812024"/>
                <a:gd name="connsiteX121" fmla="*/ 4082995 w 4345388"/>
                <a:gd name="connsiteY121" fmla="*/ 1477725 h 1812024"/>
                <a:gd name="connsiteX122" fmla="*/ 4114801 w 4345388"/>
                <a:gd name="connsiteY122" fmla="*/ 1481701 h 1812024"/>
                <a:gd name="connsiteX123" fmla="*/ 4130703 w 4345388"/>
                <a:gd name="connsiteY123" fmla="*/ 1485676 h 1812024"/>
                <a:gd name="connsiteX124" fmla="*/ 4154557 w 4345388"/>
                <a:gd name="connsiteY124" fmla="*/ 1477725 h 1812024"/>
                <a:gd name="connsiteX125" fmla="*/ 4166484 w 4345388"/>
                <a:gd name="connsiteY125" fmla="*/ 1465798 h 1812024"/>
                <a:gd name="connsiteX126" fmla="*/ 4198289 w 4345388"/>
                <a:gd name="connsiteY126" fmla="*/ 1414115 h 1812024"/>
                <a:gd name="connsiteX127" fmla="*/ 4234070 w 4345388"/>
                <a:gd name="connsiteY127" fmla="*/ 1418090 h 1812024"/>
                <a:gd name="connsiteX128" fmla="*/ 4257924 w 4345388"/>
                <a:gd name="connsiteY128" fmla="*/ 1437968 h 1812024"/>
                <a:gd name="connsiteX129" fmla="*/ 4273827 w 4345388"/>
                <a:gd name="connsiteY129" fmla="*/ 1449895 h 1812024"/>
                <a:gd name="connsiteX130" fmla="*/ 4313583 w 4345388"/>
                <a:gd name="connsiteY130" fmla="*/ 1485676 h 1812024"/>
                <a:gd name="connsiteX131" fmla="*/ 4325510 w 4345388"/>
                <a:gd name="connsiteY131" fmla="*/ 1505555 h 1812024"/>
                <a:gd name="connsiteX132" fmla="*/ 4337437 w 4345388"/>
                <a:gd name="connsiteY132" fmla="*/ 1533384 h 1812024"/>
                <a:gd name="connsiteX133" fmla="*/ 4345388 w 4345388"/>
                <a:gd name="connsiteY13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05594 w 4345388"/>
                <a:gd name="connsiteY61" fmla="*/ 642838 h 1812024"/>
                <a:gd name="connsiteX62" fmla="*/ 3025472 w 4345388"/>
                <a:gd name="connsiteY62" fmla="*/ 567301 h 1812024"/>
                <a:gd name="connsiteX63" fmla="*/ 3041374 w 4345388"/>
                <a:gd name="connsiteY63" fmla="*/ 487788 h 1812024"/>
                <a:gd name="connsiteX64" fmla="*/ 3049326 w 4345388"/>
                <a:gd name="connsiteY64" fmla="*/ 471885 h 1812024"/>
                <a:gd name="connsiteX65" fmla="*/ 3061253 w 4345388"/>
                <a:gd name="connsiteY65" fmla="*/ 432128 h 1812024"/>
                <a:gd name="connsiteX66" fmla="*/ 3085107 w 4345388"/>
                <a:gd name="connsiteY66" fmla="*/ 376469 h 1812024"/>
                <a:gd name="connsiteX67" fmla="*/ 3101009 w 4345388"/>
                <a:gd name="connsiteY67" fmla="*/ 416226 h 1812024"/>
                <a:gd name="connsiteX68" fmla="*/ 3104985 w 4345388"/>
                <a:gd name="connsiteY68" fmla="*/ 440080 h 1812024"/>
                <a:gd name="connsiteX69" fmla="*/ 3116912 w 4345388"/>
                <a:gd name="connsiteY69" fmla="*/ 495739 h 1812024"/>
                <a:gd name="connsiteX70" fmla="*/ 3136790 w 4345388"/>
                <a:gd name="connsiteY70" fmla="*/ 555374 h 1812024"/>
                <a:gd name="connsiteX71" fmla="*/ 3180522 w 4345388"/>
                <a:gd name="connsiteY71" fmla="*/ 718375 h 1812024"/>
                <a:gd name="connsiteX72" fmla="*/ 3196425 w 4345388"/>
                <a:gd name="connsiteY72" fmla="*/ 770059 h 1812024"/>
                <a:gd name="connsiteX73" fmla="*/ 3220279 w 4345388"/>
                <a:gd name="connsiteY73" fmla="*/ 873426 h 1812024"/>
                <a:gd name="connsiteX74" fmla="*/ 3248108 w 4345388"/>
                <a:gd name="connsiteY74" fmla="*/ 964866 h 1812024"/>
                <a:gd name="connsiteX75" fmla="*/ 3252084 w 4345388"/>
                <a:gd name="connsiteY75" fmla="*/ 992695 h 1812024"/>
                <a:gd name="connsiteX76" fmla="*/ 3267987 w 4345388"/>
                <a:gd name="connsiteY76" fmla="*/ 1032452 h 1812024"/>
                <a:gd name="connsiteX77" fmla="*/ 3271962 w 4345388"/>
                <a:gd name="connsiteY77" fmla="*/ 1044379 h 1812024"/>
                <a:gd name="connsiteX78" fmla="*/ 3283889 w 4345388"/>
                <a:gd name="connsiteY78" fmla="*/ 1048355 h 1812024"/>
                <a:gd name="connsiteX79" fmla="*/ 3291841 w 4345388"/>
                <a:gd name="connsiteY79" fmla="*/ 1040403 h 1812024"/>
                <a:gd name="connsiteX80" fmla="*/ 3307743 w 4345388"/>
                <a:gd name="connsiteY80" fmla="*/ 1008598 h 1812024"/>
                <a:gd name="connsiteX81" fmla="*/ 3315694 w 4345388"/>
                <a:gd name="connsiteY81" fmla="*/ 984744 h 1812024"/>
                <a:gd name="connsiteX82" fmla="*/ 3335573 w 4345388"/>
                <a:gd name="connsiteY82" fmla="*/ 1016549 h 1812024"/>
                <a:gd name="connsiteX83" fmla="*/ 3367378 w 4345388"/>
                <a:gd name="connsiteY83" fmla="*/ 1088111 h 1812024"/>
                <a:gd name="connsiteX84" fmla="*/ 3399183 w 4345388"/>
                <a:gd name="connsiteY84" fmla="*/ 1143770 h 1812024"/>
                <a:gd name="connsiteX85" fmla="*/ 3415086 w 4345388"/>
                <a:gd name="connsiteY85" fmla="*/ 1139795 h 1812024"/>
                <a:gd name="connsiteX86" fmla="*/ 3430988 w 4345388"/>
                <a:gd name="connsiteY86" fmla="*/ 1111965 h 1812024"/>
                <a:gd name="connsiteX87" fmla="*/ 3454842 w 4345388"/>
                <a:gd name="connsiteY87" fmla="*/ 1060282 h 1812024"/>
                <a:gd name="connsiteX88" fmla="*/ 3478696 w 4345388"/>
                <a:gd name="connsiteY88" fmla="*/ 1008598 h 1812024"/>
                <a:gd name="connsiteX89" fmla="*/ 3490623 w 4345388"/>
                <a:gd name="connsiteY89" fmla="*/ 1004622 h 1812024"/>
                <a:gd name="connsiteX90" fmla="*/ 3522428 w 4345388"/>
                <a:gd name="connsiteY90" fmla="*/ 1048355 h 1812024"/>
                <a:gd name="connsiteX91" fmla="*/ 3538331 w 4345388"/>
                <a:gd name="connsiteY91" fmla="*/ 1068233 h 1812024"/>
                <a:gd name="connsiteX92" fmla="*/ 3582063 w 4345388"/>
                <a:gd name="connsiteY92" fmla="*/ 1151722 h 1812024"/>
                <a:gd name="connsiteX93" fmla="*/ 3609893 w 4345388"/>
                <a:gd name="connsiteY93" fmla="*/ 1203405 h 1812024"/>
                <a:gd name="connsiteX94" fmla="*/ 3629771 w 4345388"/>
                <a:gd name="connsiteY94" fmla="*/ 1251113 h 1812024"/>
                <a:gd name="connsiteX95" fmla="*/ 3641698 w 4345388"/>
                <a:gd name="connsiteY95" fmla="*/ 1267015 h 1812024"/>
                <a:gd name="connsiteX96" fmla="*/ 3653625 w 4345388"/>
                <a:gd name="connsiteY96" fmla="*/ 1294845 h 1812024"/>
                <a:gd name="connsiteX97" fmla="*/ 3665552 w 4345388"/>
                <a:gd name="connsiteY97" fmla="*/ 1282918 h 1812024"/>
                <a:gd name="connsiteX98" fmla="*/ 3721211 w 4345388"/>
                <a:gd name="connsiteY98" fmla="*/ 1111965 h 1812024"/>
                <a:gd name="connsiteX99" fmla="*/ 3768919 w 4345388"/>
                <a:gd name="connsiteY99" fmla="*/ 948963 h 1812024"/>
                <a:gd name="connsiteX100" fmla="*/ 3776870 w 4345388"/>
                <a:gd name="connsiteY100" fmla="*/ 897280 h 1812024"/>
                <a:gd name="connsiteX101" fmla="*/ 3792773 w 4345388"/>
                <a:gd name="connsiteY101" fmla="*/ 861499 h 1812024"/>
                <a:gd name="connsiteX102" fmla="*/ 3800724 w 4345388"/>
                <a:gd name="connsiteY102" fmla="*/ 837645 h 1812024"/>
                <a:gd name="connsiteX103" fmla="*/ 3808675 w 4345388"/>
                <a:gd name="connsiteY103" fmla="*/ 801864 h 1812024"/>
                <a:gd name="connsiteX104" fmla="*/ 3824578 w 4345388"/>
                <a:gd name="connsiteY104" fmla="*/ 778010 h 1812024"/>
                <a:gd name="connsiteX105" fmla="*/ 3828554 w 4345388"/>
                <a:gd name="connsiteY105" fmla="*/ 789937 h 1812024"/>
                <a:gd name="connsiteX106" fmla="*/ 3836505 w 4345388"/>
                <a:gd name="connsiteY106" fmla="*/ 801864 h 1812024"/>
                <a:gd name="connsiteX107" fmla="*/ 3840481 w 4345388"/>
                <a:gd name="connsiteY107" fmla="*/ 829694 h 1812024"/>
                <a:gd name="connsiteX108" fmla="*/ 3884213 w 4345388"/>
                <a:gd name="connsiteY108" fmla="*/ 992695 h 1812024"/>
                <a:gd name="connsiteX109" fmla="*/ 3896140 w 4345388"/>
                <a:gd name="connsiteY109" fmla="*/ 1024501 h 1812024"/>
                <a:gd name="connsiteX110" fmla="*/ 3904091 w 4345388"/>
                <a:gd name="connsiteY110" fmla="*/ 1064257 h 1812024"/>
                <a:gd name="connsiteX111" fmla="*/ 3916018 w 4345388"/>
                <a:gd name="connsiteY111" fmla="*/ 1115941 h 1812024"/>
                <a:gd name="connsiteX112" fmla="*/ 3947823 w 4345388"/>
                <a:gd name="connsiteY112" fmla="*/ 1219308 h 1812024"/>
                <a:gd name="connsiteX113" fmla="*/ 3959750 w 4345388"/>
                <a:gd name="connsiteY113" fmla="*/ 1239186 h 1812024"/>
                <a:gd name="connsiteX114" fmla="*/ 3971677 w 4345388"/>
                <a:gd name="connsiteY114" fmla="*/ 1286894 h 1812024"/>
                <a:gd name="connsiteX115" fmla="*/ 3995531 w 4345388"/>
                <a:gd name="connsiteY115" fmla="*/ 1394236 h 1812024"/>
                <a:gd name="connsiteX116" fmla="*/ 4023361 w 4345388"/>
                <a:gd name="connsiteY116" fmla="*/ 1430017 h 1812024"/>
                <a:gd name="connsiteX117" fmla="*/ 4031312 w 4345388"/>
                <a:gd name="connsiteY117" fmla="*/ 1441944 h 1812024"/>
                <a:gd name="connsiteX118" fmla="*/ 4043239 w 4345388"/>
                <a:gd name="connsiteY118" fmla="*/ 1465798 h 1812024"/>
                <a:gd name="connsiteX119" fmla="*/ 4055166 w 4345388"/>
                <a:gd name="connsiteY119" fmla="*/ 1469774 h 1812024"/>
                <a:gd name="connsiteX120" fmla="*/ 4082995 w 4345388"/>
                <a:gd name="connsiteY120" fmla="*/ 1477725 h 1812024"/>
                <a:gd name="connsiteX121" fmla="*/ 4114801 w 4345388"/>
                <a:gd name="connsiteY121" fmla="*/ 1481701 h 1812024"/>
                <a:gd name="connsiteX122" fmla="*/ 4130703 w 4345388"/>
                <a:gd name="connsiteY122" fmla="*/ 1485676 h 1812024"/>
                <a:gd name="connsiteX123" fmla="*/ 4154557 w 4345388"/>
                <a:gd name="connsiteY123" fmla="*/ 1477725 h 1812024"/>
                <a:gd name="connsiteX124" fmla="*/ 4166484 w 4345388"/>
                <a:gd name="connsiteY124" fmla="*/ 1465798 h 1812024"/>
                <a:gd name="connsiteX125" fmla="*/ 4198289 w 4345388"/>
                <a:gd name="connsiteY125" fmla="*/ 1414115 h 1812024"/>
                <a:gd name="connsiteX126" fmla="*/ 4234070 w 4345388"/>
                <a:gd name="connsiteY126" fmla="*/ 1418090 h 1812024"/>
                <a:gd name="connsiteX127" fmla="*/ 4257924 w 4345388"/>
                <a:gd name="connsiteY127" fmla="*/ 1437968 h 1812024"/>
                <a:gd name="connsiteX128" fmla="*/ 4273827 w 4345388"/>
                <a:gd name="connsiteY128" fmla="*/ 1449895 h 1812024"/>
                <a:gd name="connsiteX129" fmla="*/ 4313583 w 4345388"/>
                <a:gd name="connsiteY129" fmla="*/ 1485676 h 1812024"/>
                <a:gd name="connsiteX130" fmla="*/ 4325510 w 4345388"/>
                <a:gd name="connsiteY130" fmla="*/ 1505555 h 1812024"/>
                <a:gd name="connsiteX131" fmla="*/ 4337437 w 4345388"/>
                <a:gd name="connsiteY131" fmla="*/ 1533384 h 1812024"/>
                <a:gd name="connsiteX132" fmla="*/ 4345388 w 4345388"/>
                <a:gd name="connsiteY13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25472 w 4345388"/>
                <a:gd name="connsiteY61" fmla="*/ 567301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3010724 w 4345388"/>
                <a:gd name="connsiteY60" fmla="*/ 550095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10724 w 4345388"/>
                <a:gd name="connsiteY60" fmla="*/ 550095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085107 w 4345388"/>
                <a:gd name="connsiteY63" fmla="*/ 376469 h 1812024"/>
                <a:gd name="connsiteX64" fmla="*/ 3101009 w 4345388"/>
                <a:gd name="connsiteY64" fmla="*/ 416226 h 1812024"/>
                <a:gd name="connsiteX65" fmla="*/ 3104985 w 4345388"/>
                <a:gd name="connsiteY65" fmla="*/ 440080 h 1812024"/>
                <a:gd name="connsiteX66" fmla="*/ 3116912 w 4345388"/>
                <a:gd name="connsiteY66" fmla="*/ 495739 h 1812024"/>
                <a:gd name="connsiteX67" fmla="*/ 3136790 w 4345388"/>
                <a:gd name="connsiteY67" fmla="*/ 555374 h 1812024"/>
                <a:gd name="connsiteX68" fmla="*/ 3180522 w 4345388"/>
                <a:gd name="connsiteY68" fmla="*/ 718375 h 1812024"/>
                <a:gd name="connsiteX69" fmla="*/ 3196425 w 4345388"/>
                <a:gd name="connsiteY69" fmla="*/ 770059 h 1812024"/>
                <a:gd name="connsiteX70" fmla="*/ 3220279 w 4345388"/>
                <a:gd name="connsiteY70" fmla="*/ 873426 h 1812024"/>
                <a:gd name="connsiteX71" fmla="*/ 3248108 w 4345388"/>
                <a:gd name="connsiteY71" fmla="*/ 964866 h 1812024"/>
                <a:gd name="connsiteX72" fmla="*/ 3252084 w 4345388"/>
                <a:gd name="connsiteY72" fmla="*/ 992695 h 1812024"/>
                <a:gd name="connsiteX73" fmla="*/ 3267987 w 4345388"/>
                <a:gd name="connsiteY73" fmla="*/ 1032452 h 1812024"/>
                <a:gd name="connsiteX74" fmla="*/ 3271962 w 4345388"/>
                <a:gd name="connsiteY74" fmla="*/ 1044379 h 1812024"/>
                <a:gd name="connsiteX75" fmla="*/ 3283889 w 4345388"/>
                <a:gd name="connsiteY75" fmla="*/ 1048355 h 1812024"/>
                <a:gd name="connsiteX76" fmla="*/ 3291841 w 4345388"/>
                <a:gd name="connsiteY76" fmla="*/ 1040403 h 1812024"/>
                <a:gd name="connsiteX77" fmla="*/ 3307743 w 4345388"/>
                <a:gd name="connsiteY77" fmla="*/ 1008598 h 1812024"/>
                <a:gd name="connsiteX78" fmla="*/ 3315694 w 4345388"/>
                <a:gd name="connsiteY78" fmla="*/ 984744 h 1812024"/>
                <a:gd name="connsiteX79" fmla="*/ 3335573 w 4345388"/>
                <a:gd name="connsiteY79" fmla="*/ 1016549 h 1812024"/>
                <a:gd name="connsiteX80" fmla="*/ 3367378 w 4345388"/>
                <a:gd name="connsiteY80" fmla="*/ 1088111 h 1812024"/>
                <a:gd name="connsiteX81" fmla="*/ 3399183 w 4345388"/>
                <a:gd name="connsiteY81" fmla="*/ 1143770 h 1812024"/>
                <a:gd name="connsiteX82" fmla="*/ 3415086 w 4345388"/>
                <a:gd name="connsiteY82" fmla="*/ 1139795 h 1812024"/>
                <a:gd name="connsiteX83" fmla="*/ 3430988 w 4345388"/>
                <a:gd name="connsiteY83" fmla="*/ 1111965 h 1812024"/>
                <a:gd name="connsiteX84" fmla="*/ 3454842 w 4345388"/>
                <a:gd name="connsiteY84" fmla="*/ 1060282 h 1812024"/>
                <a:gd name="connsiteX85" fmla="*/ 3478696 w 4345388"/>
                <a:gd name="connsiteY85" fmla="*/ 1008598 h 1812024"/>
                <a:gd name="connsiteX86" fmla="*/ 3490623 w 4345388"/>
                <a:gd name="connsiteY86" fmla="*/ 1004622 h 1812024"/>
                <a:gd name="connsiteX87" fmla="*/ 3522428 w 4345388"/>
                <a:gd name="connsiteY87" fmla="*/ 1048355 h 1812024"/>
                <a:gd name="connsiteX88" fmla="*/ 3538331 w 4345388"/>
                <a:gd name="connsiteY88" fmla="*/ 1068233 h 1812024"/>
                <a:gd name="connsiteX89" fmla="*/ 3582063 w 4345388"/>
                <a:gd name="connsiteY89" fmla="*/ 1151722 h 1812024"/>
                <a:gd name="connsiteX90" fmla="*/ 3609893 w 4345388"/>
                <a:gd name="connsiteY90" fmla="*/ 1203405 h 1812024"/>
                <a:gd name="connsiteX91" fmla="*/ 3629771 w 4345388"/>
                <a:gd name="connsiteY91" fmla="*/ 1251113 h 1812024"/>
                <a:gd name="connsiteX92" fmla="*/ 3641698 w 4345388"/>
                <a:gd name="connsiteY92" fmla="*/ 1267015 h 1812024"/>
                <a:gd name="connsiteX93" fmla="*/ 3653625 w 4345388"/>
                <a:gd name="connsiteY93" fmla="*/ 1294845 h 1812024"/>
                <a:gd name="connsiteX94" fmla="*/ 3665552 w 4345388"/>
                <a:gd name="connsiteY94" fmla="*/ 1282918 h 1812024"/>
                <a:gd name="connsiteX95" fmla="*/ 3721211 w 4345388"/>
                <a:gd name="connsiteY95" fmla="*/ 1111965 h 1812024"/>
                <a:gd name="connsiteX96" fmla="*/ 3768919 w 4345388"/>
                <a:gd name="connsiteY96" fmla="*/ 948963 h 1812024"/>
                <a:gd name="connsiteX97" fmla="*/ 3776870 w 4345388"/>
                <a:gd name="connsiteY97" fmla="*/ 897280 h 1812024"/>
                <a:gd name="connsiteX98" fmla="*/ 3792773 w 4345388"/>
                <a:gd name="connsiteY98" fmla="*/ 861499 h 1812024"/>
                <a:gd name="connsiteX99" fmla="*/ 3800724 w 4345388"/>
                <a:gd name="connsiteY99" fmla="*/ 837645 h 1812024"/>
                <a:gd name="connsiteX100" fmla="*/ 3808675 w 4345388"/>
                <a:gd name="connsiteY100" fmla="*/ 801864 h 1812024"/>
                <a:gd name="connsiteX101" fmla="*/ 3824578 w 4345388"/>
                <a:gd name="connsiteY101" fmla="*/ 778010 h 1812024"/>
                <a:gd name="connsiteX102" fmla="*/ 3828554 w 4345388"/>
                <a:gd name="connsiteY102" fmla="*/ 789937 h 1812024"/>
                <a:gd name="connsiteX103" fmla="*/ 3836505 w 4345388"/>
                <a:gd name="connsiteY103" fmla="*/ 801864 h 1812024"/>
                <a:gd name="connsiteX104" fmla="*/ 3840481 w 4345388"/>
                <a:gd name="connsiteY104" fmla="*/ 829694 h 1812024"/>
                <a:gd name="connsiteX105" fmla="*/ 3884213 w 4345388"/>
                <a:gd name="connsiteY105" fmla="*/ 992695 h 1812024"/>
                <a:gd name="connsiteX106" fmla="*/ 3896140 w 4345388"/>
                <a:gd name="connsiteY106" fmla="*/ 1024501 h 1812024"/>
                <a:gd name="connsiteX107" fmla="*/ 3904091 w 4345388"/>
                <a:gd name="connsiteY107" fmla="*/ 1064257 h 1812024"/>
                <a:gd name="connsiteX108" fmla="*/ 3916018 w 4345388"/>
                <a:gd name="connsiteY108" fmla="*/ 1115941 h 1812024"/>
                <a:gd name="connsiteX109" fmla="*/ 3947823 w 4345388"/>
                <a:gd name="connsiteY109" fmla="*/ 1219308 h 1812024"/>
                <a:gd name="connsiteX110" fmla="*/ 3959750 w 4345388"/>
                <a:gd name="connsiteY110" fmla="*/ 1239186 h 1812024"/>
                <a:gd name="connsiteX111" fmla="*/ 3971677 w 4345388"/>
                <a:gd name="connsiteY111" fmla="*/ 1286894 h 1812024"/>
                <a:gd name="connsiteX112" fmla="*/ 3995531 w 4345388"/>
                <a:gd name="connsiteY112" fmla="*/ 1394236 h 1812024"/>
                <a:gd name="connsiteX113" fmla="*/ 4023361 w 4345388"/>
                <a:gd name="connsiteY113" fmla="*/ 1430017 h 1812024"/>
                <a:gd name="connsiteX114" fmla="*/ 4031312 w 4345388"/>
                <a:gd name="connsiteY114" fmla="*/ 1441944 h 1812024"/>
                <a:gd name="connsiteX115" fmla="*/ 4043239 w 4345388"/>
                <a:gd name="connsiteY115" fmla="*/ 1465798 h 1812024"/>
                <a:gd name="connsiteX116" fmla="*/ 4055166 w 4345388"/>
                <a:gd name="connsiteY116" fmla="*/ 1469774 h 1812024"/>
                <a:gd name="connsiteX117" fmla="*/ 4082995 w 4345388"/>
                <a:gd name="connsiteY117" fmla="*/ 1477725 h 1812024"/>
                <a:gd name="connsiteX118" fmla="*/ 4114801 w 4345388"/>
                <a:gd name="connsiteY118" fmla="*/ 1481701 h 1812024"/>
                <a:gd name="connsiteX119" fmla="*/ 4130703 w 4345388"/>
                <a:gd name="connsiteY119" fmla="*/ 1485676 h 1812024"/>
                <a:gd name="connsiteX120" fmla="*/ 4154557 w 4345388"/>
                <a:gd name="connsiteY120" fmla="*/ 1477725 h 1812024"/>
                <a:gd name="connsiteX121" fmla="*/ 4166484 w 4345388"/>
                <a:gd name="connsiteY121" fmla="*/ 1465798 h 1812024"/>
                <a:gd name="connsiteX122" fmla="*/ 4198289 w 4345388"/>
                <a:gd name="connsiteY122" fmla="*/ 1414115 h 1812024"/>
                <a:gd name="connsiteX123" fmla="*/ 4234070 w 4345388"/>
                <a:gd name="connsiteY123" fmla="*/ 1418090 h 1812024"/>
                <a:gd name="connsiteX124" fmla="*/ 4257924 w 4345388"/>
                <a:gd name="connsiteY124" fmla="*/ 1437968 h 1812024"/>
                <a:gd name="connsiteX125" fmla="*/ 4273827 w 4345388"/>
                <a:gd name="connsiteY125" fmla="*/ 1449895 h 1812024"/>
                <a:gd name="connsiteX126" fmla="*/ 4313583 w 4345388"/>
                <a:gd name="connsiteY126" fmla="*/ 1485676 h 1812024"/>
                <a:gd name="connsiteX127" fmla="*/ 4325510 w 4345388"/>
                <a:gd name="connsiteY127" fmla="*/ 1505555 h 1812024"/>
                <a:gd name="connsiteX128" fmla="*/ 4337437 w 4345388"/>
                <a:gd name="connsiteY128" fmla="*/ 1533384 h 1812024"/>
                <a:gd name="connsiteX129" fmla="*/ 4345388 w 4345388"/>
                <a:gd name="connsiteY12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01009 w 4345388"/>
                <a:gd name="connsiteY63" fmla="*/ 416226 h 1812024"/>
                <a:gd name="connsiteX64" fmla="*/ 3104985 w 4345388"/>
                <a:gd name="connsiteY64" fmla="*/ 440080 h 1812024"/>
                <a:gd name="connsiteX65" fmla="*/ 3116912 w 4345388"/>
                <a:gd name="connsiteY65" fmla="*/ 495739 h 1812024"/>
                <a:gd name="connsiteX66" fmla="*/ 3136790 w 4345388"/>
                <a:gd name="connsiteY66" fmla="*/ 555374 h 1812024"/>
                <a:gd name="connsiteX67" fmla="*/ 3180522 w 4345388"/>
                <a:gd name="connsiteY67" fmla="*/ 718375 h 1812024"/>
                <a:gd name="connsiteX68" fmla="*/ 3196425 w 4345388"/>
                <a:gd name="connsiteY68" fmla="*/ 770059 h 1812024"/>
                <a:gd name="connsiteX69" fmla="*/ 3220279 w 4345388"/>
                <a:gd name="connsiteY69" fmla="*/ 873426 h 1812024"/>
                <a:gd name="connsiteX70" fmla="*/ 3248108 w 4345388"/>
                <a:gd name="connsiteY70" fmla="*/ 964866 h 1812024"/>
                <a:gd name="connsiteX71" fmla="*/ 3252084 w 4345388"/>
                <a:gd name="connsiteY71" fmla="*/ 992695 h 1812024"/>
                <a:gd name="connsiteX72" fmla="*/ 3267987 w 4345388"/>
                <a:gd name="connsiteY72" fmla="*/ 1032452 h 1812024"/>
                <a:gd name="connsiteX73" fmla="*/ 3271962 w 4345388"/>
                <a:gd name="connsiteY73" fmla="*/ 1044379 h 1812024"/>
                <a:gd name="connsiteX74" fmla="*/ 3283889 w 4345388"/>
                <a:gd name="connsiteY74" fmla="*/ 1048355 h 1812024"/>
                <a:gd name="connsiteX75" fmla="*/ 3291841 w 4345388"/>
                <a:gd name="connsiteY75" fmla="*/ 1040403 h 1812024"/>
                <a:gd name="connsiteX76" fmla="*/ 3307743 w 4345388"/>
                <a:gd name="connsiteY76" fmla="*/ 1008598 h 1812024"/>
                <a:gd name="connsiteX77" fmla="*/ 3315694 w 4345388"/>
                <a:gd name="connsiteY77" fmla="*/ 984744 h 1812024"/>
                <a:gd name="connsiteX78" fmla="*/ 3335573 w 4345388"/>
                <a:gd name="connsiteY78" fmla="*/ 1016549 h 1812024"/>
                <a:gd name="connsiteX79" fmla="*/ 3367378 w 4345388"/>
                <a:gd name="connsiteY79" fmla="*/ 1088111 h 1812024"/>
                <a:gd name="connsiteX80" fmla="*/ 3399183 w 4345388"/>
                <a:gd name="connsiteY80" fmla="*/ 1143770 h 1812024"/>
                <a:gd name="connsiteX81" fmla="*/ 3415086 w 4345388"/>
                <a:gd name="connsiteY81" fmla="*/ 1139795 h 1812024"/>
                <a:gd name="connsiteX82" fmla="*/ 3430988 w 4345388"/>
                <a:gd name="connsiteY82" fmla="*/ 1111965 h 1812024"/>
                <a:gd name="connsiteX83" fmla="*/ 3454842 w 4345388"/>
                <a:gd name="connsiteY83" fmla="*/ 1060282 h 1812024"/>
                <a:gd name="connsiteX84" fmla="*/ 3478696 w 4345388"/>
                <a:gd name="connsiteY84" fmla="*/ 1008598 h 1812024"/>
                <a:gd name="connsiteX85" fmla="*/ 3490623 w 4345388"/>
                <a:gd name="connsiteY85" fmla="*/ 1004622 h 1812024"/>
                <a:gd name="connsiteX86" fmla="*/ 3522428 w 4345388"/>
                <a:gd name="connsiteY86" fmla="*/ 1048355 h 1812024"/>
                <a:gd name="connsiteX87" fmla="*/ 3538331 w 4345388"/>
                <a:gd name="connsiteY87" fmla="*/ 1068233 h 1812024"/>
                <a:gd name="connsiteX88" fmla="*/ 3582063 w 4345388"/>
                <a:gd name="connsiteY88" fmla="*/ 1151722 h 1812024"/>
                <a:gd name="connsiteX89" fmla="*/ 3609893 w 4345388"/>
                <a:gd name="connsiteY89" fmla="*/ 1203405 h 1812024"/>
                <a:gd name="connsiteX90" fmla="*/ 3629771 w 4345388"/>
                <a:gd name="connsiteY90" fmla="*/ 1251113 h 1812024"/>
                <a:gd name="connsiteX91" fmla="*/ 3641698 w 4345388"/>
                <a:gd name="connsiteY91" fmla="*/ 1267015 h 1812024"/>
                <a:gd name="connsiteX92" fmla="*/ 3653625 w 4345388"/>
                <a:gd name="connsiteY92" fmla="*/ 1294845 h 1812024"/>
                <a:gd name="connsiteX93" fmla="*/ 3665552 w 4345388"/>
                <a:gd name="connsiteY93" fmla="*/ 1282918 h 1812024"/>
                <a:gd name="connsiteX94" fmla="*/ 3721211 w 4345388"/>
                <a:gd name="connsiteY94" fmla="*/ 1111965 h 1812024"/>
                <a:gd name="connsiteX95" fmla="*/ 3768919 w 4345388"/>
                <a:gd name="connsiteY95" fmla="*/ 948963 h 1812024"/>
                <a:gd name="connsiteX96" fmla="*/ 3776870 w 4345388"/>
                <a:gd name="connsiteY96" fmla="*/ 897280 h 1812024"/>
                <a:gd name="connsiteX97" fmla="*/ 3792773 w 4345388"/>
                <a:gd name="connsiteY97" fmla="*/ 861499 h 1812024"/>
                <a:gd name="connsiteX98" fmla="*/ 3800724 w 4345388"/>
                <a:gd name="connsiteY98" fmla="*/ 837645 h 1812024"/>
                <a:gd name="connsiteX99" fmla="*/ 3808675 w 4345388"/>
                <a:gd name="connsiteY99" fmla="*/ 801864 h 1812024"/>
                <a:gd name="connsiteX100" fmla="*/ 3824578 w 4345388"/>
                <a:gd name="connsiteY100" fmla="*/ 778010 h 1812024"/>
                <a:gd name="connsiteX101" fmla="*/ 3828554 w 4345388"/>
                <a:gd name="connsiteY101" fmla="*/ 789937 h 1812024"/>
                <a:gd name="connsiteX102" fmla="*/ 3836505 w 4345388"/>
                <a:gd name="connsiteY102" fmla="*/ 801864 h 1812024"/>
                <a:gd name="connsiteX103" fmla="*/ 3840481 w 4345388"/>
                <a:gd name="connsiteY103" fmla="*/ 829694 h 1812024"/>
                <a:gd name="connsiteX104" fmla="*/ 3884213 w 4345388"/>
                <a:gd name="connsiteY104" fmla="*/ 992695 h 1812024"/>
                <a:gd name="connsiteX105" fmla="*/ 3896140 w 4345388"/>
                <a:gd name="connsiteY105" fmla="*/ 1024501 h 1812024"/>
                <a:gd name="connsiteX106" fmla="*/ 3904091 w 4345388"/>
                <a:gd name="connsiteY106" fmla="*/ 1064257 h 1812024"/>
                <a:gd name="connsiteX107" fmla="*/ 3916018 w 4345388"/>
                <a:gd name="connsiteY107" fmla="*/ 1115941 h 1812024"/>
                <a:gd name="connsiteX108" fmla="*/ 3947823 w 4345388"/>
                <a:gd name="connsiteY108" fmla="*/ 1219308 h 1812024"/>
                <a:gd name="connsiteX109" fmla="*/ 3959750 w 4345388"/>
                <a:gd name="connsiteY109" fmla="*/ 1239186 h 1812024"/>
                <a:gd name="connsiteX110" fmla="*/ 3971677 w 4345388"/>
                <a:gd name="connsiteY110" fmla="*/ 1286894 h 1812024"/>
                <a:gd name="connsiteX111" fmla="*/ 3995531 w 4345388"/>
                <a:gd name="connsiteY111" fmla="*/ 1394236 h 1812024"/>
                <a:gd name="connsiteX112" fmla="*/ 4023361 w 4345388"/>
                <a:gd name="connsiteY112" fmla="*/ 1430017 h 1812024"/>
                <a:gd name="connsiteX113" fmla="*/ 4031312 w 4345388"/>
                <a:gd name="connsiteY113" fmla="*/ 1441944 h 1812024"/>
                <a:gd name="connsiteX114" fmla="*/ 4043239 w 4345388"/>
                <a:gd name="connsiteY114" fmla="*/ 1465798 h 1812024"/>
                <a:gd name="connsiteX115" fmla="*/ 4055166 w 4345388"/>
                <a:gd name="connsiteY115" fmla="*/ 1469774 h 1812024"/>
                <a:gd name="connsiteX116" fmla="*/ 4082995 w 4345388"/>
                <a:gd name="connsiteY116" fmla="*/ 1477725 h 1812024"/>
                <a:gd name="connsiteX117" fmla="*/ 4114801 w 4345388"/>
                <a:gd name="connsiteY117" fmla="*/ 1481701 h 1812024"/>
                <a:gd name="connsiteX118" fmla="*/ 4130703 w 4345388"/>
                <a:gd name="connsiteY118" fmla="*/ 1485676 h 1812024"/>
                <a:gd name="connsiteX119" fmla="*/ 4154557 w 4345388"/>
                <a:gd name="connsiteY119" fmla="*/ 1477725 h 1812024"/>
                <a:gd name="connsiteX120" fmla="*/ 4166484 w 4345388"/>
                <a:gd name="connsiteY120" fmla="*/ 1465798 h 1812024"/>
                <a:gd name="connsiteX121" fmla="*/ 4198289 w 4345388"/>
                <a:gd name="connsiteY121" fmla="*/ 1414115 h 1812024"/>
                <a:gd name="connsiteX122" fmla="*/ 4234070 w 4345388"/>
                <a:gd name="connsiteY122" fmla="*/ 1418090 h 1812024"/>
                <a:gd name="connsiteX123" fmla="*/ 4257924 w 4345388"/>
                <a:gd name="connsiteY123" fmla="*/ 1437968 h 1812024"/>
                <a:gd name="connsiteX124" fmla="*/ 4273827 w 4345388"/>
                <a:gd name="connsiteY124" fmla="*/ 1449895 h 1812024"/>
                <a:gd name="connsiteX125" fmla="*/ 4313583 w 4345388"/>
                <a:gd name="connsiteY125" fmla="*/ 1485676 h 1812024"/>
                <a:gd name="connsiteX126" fmla="*/ 4325510 w 4345388"/>
                <a:gd name="connsiteY126" fmla="*/ 1505555 h 1812024"/>
                <a:gd name="connsiteX127" fmla="*/ 4337437 w 4345388"/>
                <a:gd name="connsiteY127" fmla="*/ 1533384 h 1812024"/>
                <a:gd name="connsiteX128" fmla="*/ 4345388 w 4345388"/>
                <a:gd name="connsiteY12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04985 w 4345388"/>
                <a:gd name="connsiteY63" fmla="*/ 440080 h 1812024"/>
                <a:gd name="connsiteX64" fmla="*/ 3116912 w 4345388"/>
                <a:gd name="connsiteY64" fmla="*/ 495739 h 1812024"/>
                <a:gd name="connsiteX65" fmla="*/ 3136790 w 4345388"/>
                <a:gd name="connsiteY65" fmla="*/ 555374 h 1812024"/>
                <a:gd name="connsiteX66" fmla="*/ 3180522 w 4345388"/>
                <a:gd name="connsiteY66" fmla="*/ 718375 h 1812024"/>
                <a:gd name="connsiteX67" fmla="*/ 3196425 w 4345388"/>
                <a:gd name="connsiteY67" fmla="*/ 770059 h 1812024"/>
                <a:gd name="connsiteX68" fmla="*/ 3220279 w 4345388"/>
                <a:gd name="connsiteY68" fmla="*/ 873426 h 1812024"/>
                <a:gd name="connsiteX69" fmla="*/ 3248108 w 4345388"/>
                <a:gd name="connsiteY69" fmla="*/ 964866 h 1812024"/>
                <a:gd name="connsiteX70" fmla="*/ 3252084 w 4345388"/>
                <a:gd name="connsiteY70" fmla="*/ 992695 h 1812024"/>
                <a:gd name="connsiteX71" fmla="*/ 3267987 w 4345388"/>
                <a:gd name="connsiteY71" fmla="*/ 1032452 h 1812024"/>
                <a:gd name="connsiteX72" fmla="*/ 3271962 w 4345388"/>
                <a:gd name="connsiteY72" fmla="*/ 1044379 h 1812024"/>
                <a:gd name="connsiteX73" fmla="*/ 3283889 w 4345388"/>
                <a:gd name="connsiteY73" fmla="*/ 1048355 h 1812024"/>
                <a:gd name="connsiteX74" fmla="*/ 3291841 w 4345388"/>
                <a:gd name="connsiteY74" fmla="*/ 1040403 h 1812024"/>
                <a:gd name="connsiteX75" fmla="*/ 3307743 w 4345388"/>
                <a:gd name="connsiteY75" fmla="*/ 1008598 h 1812024"/>
                <a:gd name="connsiteX76" fmla="*/ 3315694 w 4345388"/>
                <a:gd name="connsiteY76" fmla="*/ 984744 h 1812024"/>
                <a:gd name="connsiteX77" fmla="*/ 3335573 w 4345388"/>
                <a:gd name="connsiteY77" fmla="*/ 1016549 h 1812024"/>
                <a:gd name="connsiteX78" fmla="*/ 3367378 w 4345388"/>
                <a:gd name="connsiteY78" fmla="*/ 1088111 h 1812024"/>
                <a:gd name="connsiteX79" fmla="*/ 3399183 w 4345388"/>
                <a:gd name="connsiteY79" fmla="*/ 1143770 h 1812024"/>
                <a:gd name="connsiteX80" fmla="*/ 3415086 w 4345388"/>
                <a:gd name="connsiteY80" fmla="*/ 1139795 h 1812024"/>
                <a:gd name="connsiteX81" fmla="*/ 3430988 w 4345388"/>
                <a:gd name="connsiteY81" fmla="*/ 1111965 h 1812024"/>
                <a:gd name="connsiteX82" fmla="*/ 3454842 w 4345388"/>
                <a:gd name="connsiteY82" fmla="*/ 1060282 h 1812024"/>
                <a:gd name="connsiteX83" fmla="*/ 3478696 w 4345388"/>
                <a:gd name="connsiteY83" fmla="*/ 1008598 h 1812024"/>
                <a:gd name="connsiteX84" fmla="*/ 3490623 w 4345388"/>
                <a:gd name="connsiteY84" fmla="*/ 1004622 h 1812024"/>
                <a:gd name="connsiteX85" fmla="*/ 3522428 w 4345388"/>
                <a:gd name="connsiteY85" fmla="*/ 1048355 h 1812024"/>
                <a:gd name="connsiteX86" fmla="*/ 3538331 w 4345388"/>
                <a:gd name="connsiteY86" fmla="*/ 1068233 h 1812024"/>
                <a:gd name="connsiteX87" fmla="*/ 3582063 w 4345388"/>
                <a:gd name="connsiteY87" fmla="*/ 1151722 h 1812024"/>
                <a:gd name="connsiteX88" fmla="*/ 3609893 w 4345388"/>
                <a:gd name="connsiteY88" fmla="*/ 1203405 h 1812024"/>
                <a:gd name="connsiteX89" fmla="*/ 3629771 w 4345388"/>
                <a:gd name="connsiteY89" fmla="*/ 1251113 h 1812024"/>
                <a:gd name="connsiteX90" fmla="*/ 3641698 w 4345388"/>
                <a:gd name="connsiteY90" fmla="*/ 1267015 h 1812024"/>
                <a:gd name="connsiteX91" fmla="*/ 3653625 w 4345388"/>
                <a:gd name="connsiteY91" fmla="*/ 1294845 h 1812024"/>
                <a:gd name="connsiteX92" fmla="*/ 3665552 w 4345388"/>
                <a:gd name="connsiteY92" fmla="*/ 1282918 h 1812024"/>
                <a:gd name="connsiteX93" fmla="*/ 3721211 w 4345388"/>
                <a:gd name="connsiteY93" fmla="*/ 1111965 h 1812024"/>
                <a:gd name="connsiteX94" fmla="*/ 3768919 w 4345388"/>
                <a:gd name="connsiteY94" fmla="*/ 948963 h 1812024"/>
                <a:gd name="connsiteX95" fmla="*/ 3776870 w 4345388"/>
                <a:gd name="connsiteY95" fmla="*/ 897280 h 1812024"/>
                <a:gd name="connsiteX96" fmla="*/ 3792773 w 4345388"/>
                <a:gd name="connsiteY96" fmla="*/ 861499 h 1812024"/>
                <a:gd name="connsiteX97" fmla="*/ 3800724 w 4345388"/>
                <a:gd name="connsiteY97" fmla="*/ 837645 h 1812024"/>
                <a:gd name="connsiteX98" fmla="*/ 3808675 w 4345388"/>
                <a:gd name="connsiteY98" fmla="*/ 801864 h 1812024"/>
                <a:gd name="connsiteX99" fmla="*/ 3824578 w 4345388"/>
                <a:gd name="connsiteY99" fmla="*/ 778010 h 1812024"/>
                <a:gd name="connsiteX100" fmla="*/ 3828554 w 4345388"/>
                <a:gd name="connsiteY100" fmla="*/ 789937 h 1812024"/>
                <a:gd name="connsiteX101" fmla="*/ 3836505 w 4345388"/>
                <a:gd name="connsiteY101" fmla="*/ 801864 h 1812024"/>
                <a:gd name="connsiteX102" fmla="*/ 3840481 w 4345388"/>
                <a:gd name="connsiteY102" fmla="*/ 829694 h 1812024"/>
                <a:gd name="connsiteX103" fmla="*/ 3884213 w 4345388"/>
                <a:gd name="connsiteY103" fmla="*/ 992695 h 1812024"/>
                <a:gd name="connsiteX104" fmla="*/ 3896140 w 4345388"/>
                <a:gd name="connsiteY104" fmla="*/ 1024501 h 1812024"/>
                <a:gd name="connsiteX105" fmla="*/ 3904091 w 4345388"/>
                <a:gd name="connsiteY105" fmla="*/ 1064257 h 1812024"/>
                <a:gd name="connsiteX106" fmla="*/ 3916018 w 4345388"/>
                <a:gd name="connsiteY106" fmla="*/ 1115941 h 1812024"/>
                <a:gd name="connsiteX107" fmla="*/ 3947823 w 4345388"/>
                <a:gd name="connsiteY107" fmla="*/ 1219308 h 1812024"/>
                <a:gd name="connsiteX108" fmla="*/ 3959750 w 4345388"/>
                <a:gd name="connsiteY108" fmla="*/ 1239186 h 1812024"/>
                <a:gd name="connsiteX109" fmla="*/ 3971677 w 4345388"/>
                <a:gd name="connsiteY109" fmla="*/ 1286894 h 1812024"/>
                <a:gd name="connsiteX110" fmla="*/ 3995531 w 4345388"/>
                <a:gd name="connsiteY110" fmla="*/ 1394236 h 1812024"/>
                <a:gd name="connsiteX111" fmla="*/ 4023361 w 4345388"/>
                <a:gd name="connsiteY111" fmla="*/ 1430017 h 1812024"/>
                <a:gd name="connsiteX112" fmla="*/ 4031312 w 4345388"/>
                <a:gd name="connsiteY112" fmla="*/ 1441944 h 1812024"/>
                <a:gd name="connsiteX113" fmla="*/ 4043239 w 4345388"/>
                <a:gd name="connsiteY113" fmla="*/ 1465798 h 1812024"/>
                <a:gd name="connsiteX114" fmla="*/ 4055166 w 4345388"/>
                <a:gd name="connsiteY114" fmla="*/ 1469774 h 1812024"/>
                <a:gd name="connsiteX115" fmla="*/ 4082995 w 4345388"/>
                <a:gd name="connsiteY115" fmla="*/ 1477725 h 1812024"/>
                <a:gd name="connsiteX116" fmla="*/ 4114801 w 4345388"/>
                <a:gd name="connsiteY116" fmla="*/ 1481701 h 1812024"/>
                <a:gd name="connsiteX117" fmla="*/ 4130703 w 4345388"/>
                <a:gd name="connsiteY117" fmla="*/ 1485676 h 1812024"/>
                <a:gd name="connsiteX118" fmla="*/ 4154557 w 4345388"/>
                <a:gd name="connsiteY118" fmla="*/ 1477725 h 1812024"/>
                <a:gd name="connsiteX119" fmla="*/ 4166484 w 4345388"/>
                <a:gd name="connsiteY119" fmla="*/ 1465798 h 1812024"/>
                <a:gd name="connsiteX120" fmla="*/ 4198289 w 4345388"/>
                <a:gd name="connsiteY120" fmla="*/ 1414115 h 1812024"/>
                <a:gd name="connsiteX121" fmla="*/ 4234070 w 4345388"/>
                <a:gd name="connsiteY121" fmla="*/ 1418090 h 1812024"/>
                <a:gd name="connsiteX122" fmla="*/ 4257924 w 4345388"/>
                <a:gd name="connsiteY122" fmla="*/ 1437968 h 1812024"/>
                <a:gd name="connsiteX123" fmla="*/ 4273827 w 4345388"/>
                <a:gd name="connsiteY123" fmla="*/ 1449895 h 1812024"/>
                <a:gd name="connsiteX124" fmla="*/ 4313583 w 4345388"/>
                <a:gd name="connsiteY124" fmla="*/ 1485676 h 1812024"/>
                <a:gd name="connsiteX125" fmla="*/ 4325510 w 4345388"/>
                <a:gd name="connsiteY125" fmla="*/ 1505555 h 1812024"/>
                <a:gd name="connsiteX126" fmla="*/ 4337437 w 4345388"/>
                <a:gd name="connsiteY126" fmla="*/ 1533384 h 1812024"/>
                <a:gd name="connsiteX127" fmla="*/ 4345388 w 4345388"/>
                <a:gd name="connsiteY12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48108 w 4345388"/>
                <a:gd name="connsiteY67" fmla="*/ 964866 h 1812024"/>
                <a:gd name="connsiteX68" fmla="*/ 3252084 w 4345388"/>
                <a:gd name="connsiteY68" fmla="*/ 992695 h 1812024"/>
                <a:gd name="connsiteX69" fmla="*/ 3267987 w 4345388"/>
                <a:gd name="connsiteY69" fmla="*/ 1032452 h 1812024"/>
                <a:gd name="connsiteX70" fmla="*/ 3271962 w 4345388"/>
                <a:gd name="connsiteY70" fmla="*/ 1044379 h 1812024"/>
                <a:gd name="connsiteX71" fmla="*/ 3283889 w 4345388"/>
                <a:gd name="connsiteY71" fmla="*/ 1048355 h 1812024"/>
                <a:gd name="connsiteX72" fmla="*/ 3291841 w 4345388"/>
                <a:gd name="connsiteY72" fmla="*/ 1040403 h 1812024"/>
                <a:gd name="connsiteX73" fmla="*/ 3307743 w 4345388"/>
                <a:gd name="connsiteY73" fmla="*/ 1008598 h 1812024"/>
                <a:gd name="connsiteX74" fmla="*/ 3315694 w 4345388"/>
                <a:gd name="connsiteY74" fmla="*/ 984744 h 1812024"/>
                <a:gd name="connsiteX75" fmla="*/ 3335573 w 4345388"/>
                <a:gd name="connsiteY75" fmla="*/ 1016549 h 1812024"/>
                <a:gd name="connsiteX76" fmla="*/ 3367378 w 4345388"/>
                <a:gd name="connsiteY76" fmla="*/ 1088111 h 1812024"/>
                <a:gd name="connsiteX77" fmla="*/ 3399183 w 4345388"/>
                <a:gd name="connsiteY77" fmla="*/ 1143770 h 1812024"/>
                <a:gd name="connsiteX78" fmla="*/ 3415086 w 4345388"/>
                <a:gd name="connsiteY78" fmla="*/ 1139795 h 1812024"/>
                <a:gd name="connsiteX79" fmla="*/ 3430988 w 4345388"/>
                <a:gd name="connsiteY79" fmla="*/ 1111965 h 1812024"/>
                <a:gd name="connsiteX80" fmla="*/ 3454842 w 4345388"/>
                <a:gd name="connsiteY80" fmla="*/ 1060282 h 1812024"/>
                <a:gd name="connsiteX81" fmla="*/ 3478696 w 4345388"/>
                <a:gd name="connsiteY81" fmla="*/ 1008598 h 1812024"/>
                <a:gd name="connsiteX82" fmla="*/ 3490623 w 4345388"/>
                <a:gd name="connsiteY82" fmla="*/ 1004622 h 1812024"/>
                <a:gd name="connsiteX83" fmla="*/ 3522428 w 4345388"/>
                <a:gd name="connsiteY83" fmla="*/ 1048355 h 1812024"/>
                <a:gd name="connsiteX84" fmla="*/ 3538331 w 4345388"/>
                <a:gd name="connsiteY84" fmla="*/ 1068233 h 1812024"/>
                <a:gd name="connsiteX85" fmla="*/ 3582063 w 4345388"/>
                <a:gd name="connsiteY85" fmla="*/ 1151722 h 1812024"/>
                <a:gd name="connsiteX86" fmla="*/ 3609893 w 4345388"/>
                <a:gd name="connsiteY86" fmla="*/ 1203405 h 1812024"/>
                <a:gd name="connsiteX87" fmla="*/ 3629771 w 4345388"/>
                <a:gd name="connsiteY87" fmla="*/ 1251113 h 1812024"/>
                <a:gd name="connsiteX88" fmla="*/ 3641698 w 4345388"/>
                <a:gd name="connsiteY88" fmla="*/ 1267015 h 1812024"/>
                <a:gd name="connsiteX89" fmla="*/ 3653625 w 4345388"/>
                <a:gd name="connsiteY89" fmla="*/ 1294845 h 1812024"/>
                <a:gd name="connsiteX90" fmla="*/ 3665552 w 4345388"/>
                <a:gd name="connsiteY90" fmla="*/ 1282918 h 1812024"/>
                <a:gd name="connsiteX91" fmla="*/ 3721211 w 4345388"/>
                <a:gd name="connsiteY91" fmla="*/ 1111965 h 1812024"/>
                <a:gd name="connsiteX92" fmla="*/ 3768919 w 4345388"/>
                <a:gd name="connsiteY92" fmla="*/ 948963 h 1812024"/>
                <a:gd name="connsiteX93" fmla="*/ 3776870 w 4345388"/>
                <a:gd name="connsiteY93" fmla="*/ 897280 h 1812024"/>
                <a:gd name="connsiteX94" fmla="*/ 3792773 w 4345388"/>
                <a:gd name="connsiteY94" fmla="*/ 861499 h 1812024"/>
                <a:gd name="connsiteX95" fmla="*/ 3800724 w 4345388"/>
                <a:gd name="connsiteY95" fmla="*/ 837645 h 1812024"/>
                <a:gd name="connsiteX96" fmla="*/ 3808675 w 4345388"/>
                <a:gd name="connsiteY96" fmla="*/ 801864 h 1812024"/>
                <a:gd name="connsiteX97" fmla="*/ 3824578 w 4345388"/>
                <a:gd name="connsiteY97" fmla="*/ 778010 h 1812024"/>
                <a:gd name="connsiteX98" fmla="*/ 3828554 w 4345388"/>
                <a:gd name="connsiteY98" fmla="*/ 789937 h 1812024"/>
                <a:gd name="connsiteX99" fmla="*/ 3836505 w 4345388"/>
                <a:gd name="connsiteY99" fmla="*/ 801864 h 1812024"/>
                <a:gd name="connsiteX100" fmla="*/ 3840481 w 4345388"/>
                <a:gd name="connsiteY100" fmla="*/ 829694 h 1812024"/>
                <a:gd name="connsiteX101" fmla="*/ 3884213 w 4345388"/>
                <a:gd name="connsiteY101" fmla="*/ 992695 h 1812024"/>
                <a:gd name="connsiteX102" fmla="*/ 3896140 w 4345388"/>
                <a:gd name="connsiteY102" fmla="*/ 1024501 h 1812024"/>
                <a:gd name="connsiteX103" fmla="*/ 3904091 w 4345388"/>
                <a:gd name="connsiteY103" fmla="*/ 1064257 h 1812024"/>
                <a:gd name="connsiteX104" fmla="*/ 3916018 w 4345388"/>
                <a:gd name="connsiteY104" fmla="*/ 1115941 h 1812024"/>
                <a:gd name="connsiteX105" fmla="*/ 3947823 w 4345388"/>
                <a:gd name="connsiteY105" fmla="*/ 1219308 h 1812024"/>
                <a:gd name="connsiteX106" fmla="*/ 3959750 w 4345388"/>
                <a:gd name="connsiteY106" fmla="*/ 1239186 h 1812024"/>
                <a:gd name="connsiteX107" fmla="*/ 3971677 w 4345388"/>
                <a:gd name="connsiteY107" fmla="*/ 1286894 h 1812024"/>
                <a:gd name="connsiteX108" fmla="*/ 3995531 w 4345388"/>
                <a:gd name="connsiteY108" fmla="*/ 1394236 h 1812024"/>
                <a:gd name="connsiteX109" fmla="*/ 4023361 w 4345388"/>
                <a:gd name="connsiteY109" fmla="*/ 1430017 h 1812024"/>
                <a:gd name="connsiteX110" fmla="*/ 4031312 w 4345388"/>
                <a:gd name="connsiteY110" fmla="*/ 1441944 h 1812024"/>
                <a:gd name="connsiteX111" fmla="*/ 4043239 w 4345388"/>
                <a:gd name="connsiteY111" fmla="*/ 1465798 h 1812024"/>
                <a:gd name="connsiteX112" fmla="*/ 4055166 w 4345388"/>
                <a:gd name="connsiteY112" fmla="*/ 1469774 h 1812024"/>
                <a:gd name="connsiteX113" fmla="*/ 4082995 w 4345388"/>
                <a:gd name="connsiteY113" fmla="*/ 1477725 h 1812024"/>
                <a:gd name="connsiteX114" fmla="*/ 4114801 w 4345388"/>
                <a:gd name="connsiteY114" fmla="*/ 1481701 h 1812024"/>
                <a:gd name="connsiteX115" fmla="*/ 4130703 w 4345388"/>
                <a:gd name="connsiteY115" fmla="*/ 1485676 h 1812024"/>
                <a:gd name="connsiteX116" fmla="*/ 4154557 w 4345388"/>
                <a:gd name="connsiteY116" fmla="*/ 1477725 h 1812024"/>
                <a:gd name="connsiteX117" fmla="*/ 4166484 w 4345388"/>
                <a:gd name="connsiteY117" fmla="*/ 1465798 h 1812024"/>
                <a:gd name="connsiteX118" fmla="*/ 4198289 w 4345388"/>
                <a:gd name="connsiteY118" fmla="*/ 1414115 h 1812024"/>
                <a:gd name="connsiteX119" fmla="*/ 4234070 w 4345388"/>
                <a:gd name="connsiteY119" fmla="*/ 1418090 h 1812024"/>
                <a:gd name="connsiteX120" fmla="*/ 4257924 w 4345388"/>
                <a:gd name="connsiteY120" fmla="*/ 1437968 h 1812024"/>
                <a:gd name="connsiteX121" fmla="*/ 4273827 w 4345388"/>
                <a:gd name="connsiteY121" fmla="*/ 1449895 h 1812024"/>
                <a:gd name="connsiteX122" fmla="*/ 4313583 w 4345388"/>
                <a:gd name="connsiteY122" fmla="*/ 1485676 h 1812024"/>
                <a:gd name="connsiteX123" fmla="*/ 4325510 w 4345388"/>
                <a:gd name="connsiteY123" fmla="*/ 1505555 h 1812024"/>
                <a:gd name="connsiteX124" fmla="*/ 4337437 w 4345388"/>
                <a:gd name="connsiteY124" fmla="*/ 1533384 h 1812024"/>
                <a:gd name="connsiteX125" fmla="*/ 4345388 w 4345388"/>
                <a:gd name="connsiteY12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71962 w 4345388"/>
                <a:gd name="connsiteY69" fmla="*/ 1044379 h 1812024"/>
                <a:gd name="connsiteX70" fmla="*/ 3283889 w 4345388"/>
                <a:gd name="connsiteY70" fmla="*/ 1048355 h 1812024"/>
                <a:gd name="connsiteX71" fmla="*/ 3291841 w 4345388"/>
                <a:gd name="connsiteY71" fmla="*/ 1040403 h 1812024"/>
                <a:gd name="connsiteX72" fmla="*/ 3307743 w 4345388"/>
                <a:gd name="connsiteY72" fmla="*/ 1008598 h 1812024"/>
                <a:gd name="connsiteX73" fmla="*/ 3315694 w 4345388"/>
                <a:gd name="connsiteY73" fmla="*/ 984744 h 1812024"/>
                <a:gd name="connsiteX74" fmla="*/ 3335573 w 4345388"/>
                <a:gd name="connsiteY74" fmla="*/ 1016549 h 1812024"/>
                <a:gd name="connsiteX75" fmla="*/ 3367378 w 4345388"/>
                <a:gd name="connsiteY75" fmla="*/ 1088111 h 1812024"/>
                <a:gd name="connsiteX76" fmla="*/ 3399183 w 4345388"/>
                <a:gd name="connsiteY76" fmla="*/ 1143770 h 1812024"/>
                <a:gd name="connsiteX77" fmla="*/ 3415086 w 4345388"/>
                <a:gd name="connsiteY77" fmla="*/ 1139795 h 1812024"/>
                <a:gd name="connsiteX78" fmla="*/ 3430988 w 4345388"/>
                <a:gd name="connsiteY78" fmla="*/ 1111965 h 1812024"/>
                <a:gd name="connsiteX79" fmla="*/ 3454842 w 4345388"/>
                <a:gd name="connsiteY79" fmla="*/ 1060282 h 1812024"/>
                <a:gd name="connsiteX80" fmla="*/ 3478696 w 4345388"/>
                <a:gd name="connsiteY80" fmla="*/ 1008598 h 1812024"/>
                <a:gd name="connsiteX81" fmla="*/ 3490623 w 4345388"/>
                <a:gd name="connsiteY81" fmla="*/ 1004622 h 1812024"/>
                <a:gd name="connsiteX82" fmla="*/ 3522428 w 4345388"/>
                <a:gd name="connsiteY82" fmla="*/ 1048355 h 1812024"/>
                <a:gd name="connsiteX83" fmla="*/ 3538331 w 4345388"/>
                <a:gd name="connsiteY83" fmla="*/ 1068233 h 1812024"/>
                <a:gd name="connsiteX84" fmla="*/ 3582063 w 4345388"/>
                <a:gd name="connsiteY84" fmla="*/ 1151722 h 1812024"/>
                <a:gd name="connsiteX85" fmla="*/ 3609893 w 4345388"/>
                <a:gd name="connsiteY85" fmla="*/ 1203405 h 1812024"/>
                <a:gd name="connsiteX86" fmla="*/ 3629771 w 4345388"/>
                <a:gd name="connsiteY86" fmla="*/ 1251113 h 1812024"/>
                <a:gd name="connsiteX87" fmla="*/ 3641698 w 4345388"/>
                <a:gd name="connsiteY87" fmla="*/ 1267015 h 1812024"/>
                <a:gd name="connsiteX88" fmla="*/ 3653625 w 4345388"/>
                <a:gd name="connsiteY88" fmla="*/ 1294845 h 1812024"/>
                <a:gd name="connsiteX89" fmla="*/ 3665552 w 4345388"/>
                <a:gd name="connsiteY89" fmla="*/ 1282918 h 1812024"/>
                <a:gd name="connsiteX90" fmla="*/ 3721211 w 4345388"/>
                <a:gd name="connsiteY90" fmla="*/ 1111965 h 1812024"/>
                <a:gd name="connsiteX91" fmla="*/ 3768919 w 4345388"/>
                <a:gd name="connsiteY91" fmla="*/ 948963 h 1812024"/>
                <a:gd name="connsiteX92" fmla="*/ 3776870 w 4345388"/>
                <a:gd name="connsiteY92" fmla="*/ 897280 h 1812024"/>
                <a:gd name="connsiteX93" fmla="*/ 3792773 w 4345388"/>
                <a:gd name="connsiteY93" fmla="*/ 861499 h 1812024"/>
                <a:gd name="connsiteX94" fmla="*/ 3800724 w 4345388"/>
                <a:gd name="connsiteY94" fmla="*/ 837645 h 1812024"/>
                <a:gd name="connsiteX95" fmla="*/ 3808675 w 4345388"/>
                <a:gd name="connsiteY95" fmla="*/ 801864 h 1812024"/>
                <a:gd name="connsiteX96" fmla="*/ 3824578 w 4345388"/>
                <a:gd name="connsiteY96" fmla="*/ 778010 h 1812024"/>
                <a:gd name="connsiteX97" fmla="*/ 3828554 w 4345388"/>
                <a:gd name="connsiteY97" fmla="*/ 789937 h 1812024"/>
                <a:gd name="connsiteX98" fmla="*/ 3836505 w 4345388"/>
                <a:gd name="connsiteY98" fmla="*/ 801864 h 1812024"/>
                <a:gd name="connsiteX99" fmla="*/ 3840481 w 4345388"/>
                <a:gd name="connsiteY99" fmla="*/ 829694 h 1812024"/>
                <a:gd name="connsiteX100" fmla="*/ 3884213 w 4345388"/>
                <a:gd name="connsiteY100" fmla="*/ 992695 h 1812024"/>
                <a:gd name="connsiteX101" fmla="*/ 3896140 w 4345388"/>
                <a:gd name="connsiteY101" fmla="*/ 1024501 h 1812024"/>
                <a:gd name="connsiteX102" fmla="*/ 3904091 w 4345388"/>
                <a:gd name="connsiteY102" fmla="*/ 1064257 h 1812024"/>
                <a:gd name="connsiteX103" fmla="*/ 3916018 w 4345388"/>
                <a:gd name="connsiteY103" fmla="*/ 1115941 h 1812024"/>
                <a:gd name="connsiteX104" fmla="*/ 3947823 w 4345388"/>
                <a:gd name="connsiteY104" fmla="*/ 1219308 h 1812024"/>
                <a:gd name="connsiteX105" fmla="*/ 3959750 w 4345388"/>
                <a:gd name="connsiteY105" fmla="*/ 1239186 h 1812024"/>
                <a:gd name="connsiteX106" fmla="*/ 3971677 w 4345388"/>
                <a:gd name="connsiteY106" fmla="*/ 1286894 h 1812024"/>
                <a:gd name="connsiteX107" fmla="*/ 3995531 w 4345388"/>
                <a:gd name="connsiteY107" fmla="*/ 1394236 h 1812024"/>
                <a:gd name="connsiteX108" fmla="*/ 4023361 w 4345388"/>
                <a:gd name="connsiteY108" fmla="*/ 1430017 h 1812024"/>
                <a:gd name="connsiteX109" fmla="*/ 4031312 w 4345388"/>
                <a:gd name="connsiteY109" fmla="*/ 1441944 h 1812024"/>
                <a:gd name="connsiteX110" fmla="*/ 4043239 w 4345388"/>
                <a:gd name="connsiteY110" fmla="*/ 1465798 h 1812024"/>
                <a:gd name="connsiteX111" fmla="*/ 4055166 w 4345388"/>
                <a:gd name="connsiteY111" fmla="*/ 1469774 h 1812024"/>
                <a:gd name="connsiteX112" fmla="*/ 4082995 w 4345388"/>
                <a:gd name="connsiteY112" fmla="*/ 1477725 h 1812024"/>
                <a:gd name="connsiteX113" fmla="*/ 4114801 w 4345388"/>
                <a:gd name="connsiteY113" fmla="*/ 1481701 h 1812024"/>
                <a:gd name="connsiteX114" fmla="*/ 4130703 w 4345388"/>
                <a:gd name="connsiteY114" fmla="*/ 1485676 h 1812024"/>
                <a:gd name="connsiteX115" fmla="*/ 4154557 w 4345388"/>
                <a:gd name="connsiteY115" fmla="*/ 1477725 h 1812024"/>
                <a:gd name="connsiteX116" fmla="*/ 4166484 w 4345388"/>
                <a:gd name="connsiteY116" fmla="*/ 1465798 h 1812024"/>
                <a:gd name="connsiteX117" fmla="*/ 4198289 w 4345388"/>
                <a:gd name="connsiteY117" fmla="*/ 1414115 h 1812024"/>
                <a:gd name="connsiteX118" fmla="*/ 4234070 w 4345388"/>
                <a:gd name="connsiteY118" fmla="*/ 1418090 h 1812024"/>
                <a:gd name="connsiteX119" fmla="*/ 4257924 w 4345388"/>
                <a:gd name="connsiteY119" fmla="*/ 1437968 h 1812024"/>
                <a:gd name="connsiteX120" fmla="*/ 4273827 w 4345388"/>
                <a:gd name="connsiteY120" fmla="*/ 1449895 h 1812024"/>
                <a:gd name="connsiteX121" fmla="*/ 4313583 w 4345388"/>
                <a:gd name="connsiteY121" fmla="*/ 1485676 h 1812024"/>
                <a:gd name="connsiteX122" fmla="*/ 4325510 w 4345388"/>
                <a:gd name="connsiteY122" fmla="*/ 1505555 h 1812024"/>
                <a:gd name="connsiteX123" fmla="*/ 4337437 w 4345388"/>
                <a:gd name="connsiteY123" fmla="*/ 1533384 h 1812024"/>
                <a:gd name="connsiteX124" fmla="*/ 4345388 w 4345388"/>
                <a:gd name="connsiteY12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291841 w 4345388"/>
                <a:gd name="connsiteY70" fmla="*/ 1040403 h 1812024"/>
                <a:gd name="connsiteX71" fmla="*/ 3307743 w 4345388"/>
                <a:gd name="connsiteY71" fmla="*/ 1008598 h 1812024"/>
                <a:gd name="connsiteX72" fmla="*/ 3315694 w 4345388"/>
                <a:gd name="connsiteY72" fmla="*/ 984744 h 1812024"/>
                <a:gd name="connsiteX73" fmla="*/ 3335573 w 4345388"/>
                <a:gd name="connsiteY73" fmla="*/ 1016549 h 1812024"/>
                <a:gd name="connsiteX74" fmla="*/ 3367378 w 4345388"/>
                <a:gd name="connsiteY74" fmla="*/ 1088111 h 1812024"/>
                <a:gd name="connsiteX75" fmla="*/ 3399183 w 4345388"/>
                <a:gd name="connsiteY75" fmla="*/ 1143770 h 1812024"/>
                <a:gd name="connsiteX76" fmla="*/ 3415086 w 4345388"/>
                <a:gd name="connsiteY76" fmla="*/ 1139795 h 1812024"/>
                <a:gd name="connsiteX77" fmla="*/ 3430988 w 4345388"/>
                <a:gd name="connsiteY77" fmla="*/ 1111965 h 1812024"/>
                <a:gd name="connsiteX78" fmla="*/ 3454842 w 4345388"/>
                <a:gd name="connsiteY78" fmla="*/ 1060282 h 1812024"/>
                <a:gd name="connsiteX79" fmla="*/ 3478696 w 4345388"/>
                <a:gd name="connsiteY79" fmla="*/ 1008598 h 1812024"/>
                <a:gd name="connsiteX80" fmla="*/ 3490623 w 4345388"/>
                <a:gd name="connsiteY80" fmla="*/ 1004622 h 1812024"/>
                <a:gd name="connsiteX81" fmla="*/ 3522428 w 4345388"/>
                <a:gd name="connsiteY81" fmla="*/ 1048355 h 1812024"/>
                <a:gd name="connsiteX82" fmla="*/ 3538331 w 4345388"/>
                <a:gd name="connsiteY82" fmla="*/ 1068233 h 1812024"/>
                <a:gd name="connsiteX83" fmla="*/ 3582063 w 4345388"/>
                <a:gd name="connsiteY83" fmla="*/ 1151722 h 1812024"/>
                <a:gd name="connsiteX84" fmla="*/ 3609893 w 4345388"/>
                <a:gd name="connsiteY84" fmla="*/ 1203405 h 1812024"/>
                <a:gd name="connsiteX85" fmla="*/ 3629771 w 4345388"/>
                <a:gd name="connsiteY85" fmla="*/ 1251113 h 1812024"/>
                <a:gd name="connsiteX86" fmla="*/ 3641698 w 4345388"/>
                <a:gd name="connsiteY86" fmla="*/ 1267015 h 1812024"/>
                <a:gd name="connsiteX87" fmla="*/ 3653625 w 4345388"/>
                <a:gd name="connsiteY87" fmla="*/ 1294845 h 1812024"/>
                <a:gd name="connsiteX88" fmla="*/ 3665552 w 4345388"/>
                <a:gd name="connsiteY88" fmla="*/ 1282918 h 1812024"/>
                <a:gd name="connsiteX89" fmla="*/ 3721211 w 4345388"/>
                <a:gd name="connsiteY89" fmla="*/ 1111965 h 1812024"/>
                <a:gd name="connsiteX90" fmla="*/ 3768919 w 4345388"/>
                <a:gd name="connsiteY90" fmla="*/ 948963 h 1812024"/>
                <a:gd name="connsiteX91" fmla="*/ 3776870 w 4345388"/>
                <a:gd name="connsiteY91" fmla="*/ 897280 h 1812024"/>
                <a:gd name="connsiteX92" fmla="*/ 3792773 w 4345388"/>
                <a:gd name="connsiteY92" fmla="*/ 861499 h 1812024"/>
                <a:gd name="connsiteX93" fmla="*/ 3800724 w 4345388"/>
                <a:gd name="connsiteY93" fmla="*/ 837645 h 1812024"/>
                <a:gd name="connsiteX94" fmla="*/ 3808675 w 4345388"/>
                <a:gd name="connsiteY94" fmla="*/ 801864 h 1812024"/>
                <a:gd name="connsiteX95" fmla="*/ 3824578 w 4345388"/>
                <a:gd name="connsiteY95" fmla="*/ 778010 h 1812024"/>
                <a:gd name="connsiteX96" fmla="*/ 3828554 w 4345388"/>
                <a:gd name="connsiteY96" fmla="*/ 789937 h 1812024"/>
                <a:gd name="connsiteX97" fmla="*/ 3836505 w 4345388"/>
                <a:gd name="connsiteY97" fmla="*/ 801864 h 1812024"/>
                <a:gd name="connsiteX98" fmla="*/ 3840481 w 4345388"/>
                <a:gd name="connsiteY98" fmla="*/ 829694 h 1812024"/>
                <a:gd name="connsiteX99" fmla="*/ 3884213 w 4345388"/>
                <a:gd name="connsiteY99" fmla="*/ 992695 h 1812024"/>
                <a:gd name="connsiteX100" fmla="*/ 3896140 w 4345388"/>
                <a:gd name="connsiteY100" fmla="*/ 1024501 h 1812024"/>
                <a:gd name="connsiteX101" fmla="*/ 3904091 w 4345388"/>
                <a:gd name="connsiteY101" fmla="*/ 1064257 h 1812024"/>
                <a:gd name="connsiteX102" fmla="*/ 3916018 w 4345388"/>
                <a:gd name="connsiteY102" fmla="*/ 1115941 h 1812024"/>
                <a:gd name="connsiteX103" fmla="*/ 3947823 w 4345388"/>
                <a:gd name="connsiteY103" fmla="*/ 1219308 h 1812024"/>
                <a:gd name="connsiteX104" fmla="*/ 3959750 w 4345388"/>
                <a:gd name="connsiteY104" fmla="*/ 1239186 h 1812024"/>
                <a:gd name="connsiteX105" fmla="*/ 3971677 w 4345388"/>
                <a:gd name="connsiteY105" fmla="*/ 1286894 h 1812024"/>
                <a:gd name="connsiteX106" fmla="*/ 3995531 w 4345388"/>
                <a:gd name="connsiteY106" fmla="*/ 1394236 h 1812024"/>
                <a:gd name="connsiteX107" fmla="*/ 4023361 w 4345388"/>
                <a:gd name="connsiteY107" fmla="*/ 1430017 h 1812024"/>
                <a:gd name="connsiteX108" fmla="*/ 4031312 w 4345388"/>
                <a:gd name="connsiteY108" fmla="*/ 1441944 h 1812024"/>
                <a:gd name="connsiteX109" fmla="*/ 4043239 w 4345388"/>
                <a:gd name="connsiteY109" fmla="*/ 1465798 h 1812024"/>
                <a:gd name="connsiteX110" fmla="*/ 4055166 w 4345388"/>
                <a:gd name="connsiteY110" fmla="*/ 1469774 h 1812024"/>
                <a:gd name="connsiteX111" fmla="*/ 4082995 w 4345388"/>
                <a:gd name="connsiteY111" fmla="*/ 1477725 h 1812024"/>
                <a:gd name="connsiteX112" fmla="*/ 4114801 w 4345388"/>
                <a:gd name="connsiteY112" fmla="*/ 1481701 h 1812024"/>
                <a:gd name="connsiteX113" fmla="*/ 4130703 w 4345388"/>
                <a:gd name="connsiteY113" fmla="*/ 1485676 h 1812024"/>
                <a:gd name="connsiteX114" fmla="*/ 4154557 w 4345388"/>
                <a:gd name="connsiteY114" fmla="*/ 1477725 h 1812024"/>
                <a:gd name="connsiteX115" fmla="*/ 4166484 w 4345388"/>
                <a:gd name="connsiteY115" fmla="*/ 1465798 h 1812024"/>
                <a:gd name="connsiteX116" fmla="*/ 4198289 w 4345388"/>
                <a:gd name="connsiteY116" fmla="*/ 1414115 h 1812024"/>
                <a:gd name="connsiteX117" fmla="*/ 4234070 w 4345388"/>
                <a:gd name="connsiteY117" fmla="*/ 1418090 h 1812024"/>
                <a:gd name="connsiteX118" fmla="*/ 4257924 w 4345388"/>
                <a:gd name="connsiteY118" fmla="*/ 1437968 h 1812024"/>
                <a:gd name="connsiteX119" fmla="*/ 4273827 w 4345388"/>
                <a:gd name="connsiteY119" fmla="*/ 1449895 h 1812024"/>
                <a:gd name="connsiteX120" fmla="*/ 4313583 w 4345388"/>
                <a:gd name="connsiteY120" fmla="*/ 1485676 h 1812024"/>
                <a:gd name="connsiteX121" fmla="*/ 4325510 w 4345388"/>
                <a:gd name="connsiteY121" fmla="*/ 1505555 h 1812024"/>
                <a:gd name="connsiteX122" fmla="*/ 4337437 w 4345388"/>
                <a:gd name="connsiteY122" fmla="*/ 1533384 h 1812024"/>
                <a:gd name="connsiteX123" fmla="*/ 4345388 w 4345388"/>
                <a:gd name="connsiteY12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307743 w 4345388"/>
                <a:gd name="connsiteY70" fmla="*/ 1008598 h 1812024"/>
                <a:gd name="connsiteX71" fmla="*/ 3315694 w 4345388"/>
                <a:gd name="connsiteY71" fmla="*/ 984744 h 1812024"/>
                <a:gd name="connsiteX72" fmla="*/ 3335573 w 4345388"/>
                <a:gd name="connsiteY72" fmla="*/ 1016549 h 1812024"/>
                <a:gd name="connsiteX73" fmla="*/ 3367378 w 4345388"/>
                <a:gd name="connsiteY73" fmla="*/ 1088111 h 1812024"/>
                <a:gd name="connsiteX74" fmla="*/ 3399183 w 4345388"/>
                <a:gd name="connsiteY74" fmla="*/ 1143770 h 1812024"/>
                <a:gd name="connsiteX75" fmla="*/ 3415086 w 4345388"/>
                <a:gd name="connsiteY75" fmla="*/ 1139795 h 1812024"/>
                <a:gd name="connsiteX76" fmla="*/ 3430988 w 4345388"/>
                <a:gd name="connsiteY76" fmla="*/ 1111965 h 1812024"/>
                <a:gd name="connsiteX77" fmla="*/ 3454842 w 4345388"/>
                <a:gd name="connsiteY77" fmla="*/ 1060282 h 1812024"/>
                <a:gd name="connsiteX78" fmla="*/ 3478696 w 4345388"/>
                <a:gd name="connsiteY78" fmla="*/ 1008598 h 1812024"/>
                <a:gd name="connsiteX79" fmla="*/ 3490623 w 4345388"/>
                <a:gd name="connsiteY79" fmla="*/ 1004622 h 1812024"/>
                <a:gd name="connsiteX80" fmla="*/ 3522428 w 4345388"/>
                <a:gd name="connsiteY80" fmla="*/ 1048355 h 1812024"/>
                <a:gd name="connsiteX81" fmla="*/ 3538331 w 4345388"/>
                <a:gd name="connsiteY81" fmla="*/ 1068233 h 1812024"/>
                <a:gd name="connsiteX82" fmla="*/ 3582063 w 4345388"/>
                <a:gd name="connsiteY82" fmla="*/ 1151722 h 1812024"/>
                <a:gd name="connsiteX83" fmla="*/ 3609893 w 4345388"/>
                <a:gd name="connsiteY83" fmla="*/ 1203405 h 1812024"/>
                <a:gd name="connsiteX84" fmla="*/ 3629771 w 4345388"/>
                <a:gd name="connsiteY84" fmla="*/ 1251113 h 1812024"/>
                <a:gd name="connsiteX85" fmla="*/ 3641698 w 4345388"/>
                <a:gd name="connsiteY85" fmla="*/ 1267015 h 1812024"/>
                <a:gd name="connsiteX86" fmla="*/ 3653625 w 4345388"/>
                <a:gd name="connsiteY86" fmla="*/ 1294845 h 1812024"/>
                <a:gd name="connsiteX87" fmla="*/ 3665552 w 4345388"/>
                <a:gd name="connsiteY87" fmla="*/ 1282918 h 1812024"/>
                <a:gd name="connsiteX88" fmla="*/ 3721211 w 4345388"/>
                <a:gd name="connsiteY88" fmla="*/ 1111965 h 1812024"/>
                <a:gd name="connsiteX89" fmla="*/ 3768919 w 4345388"/>
                <a:gd name="connsiteY89" fmla="*/ 948963 h 1812024"/>
                <a:gd name="connsiteX90" fmla="*/ 3776870 w 4345388"/>
                <a:gd name="connsiteY90" fmla="*/ 897280 h 1812024"/>
                <a:gd name="connsiteX91" fmla="*/ 3792773 w 4345388"/>
                <a:gd name="connsiteY91" fmla="*/ 861499 h 1812024"/>
                <a:gd name="connsiteX92" fmla="*/ 3800724 w 4345388"/>
                <a:gd name="connsiteY92" fmla="*/ 837645 h 1812024"/>
                <a:gd name="connsiteX93" fmla="*/ 3808675 w 4345388"/>
                <a:gd name="connsiteY93" fmla="*/ 801864 h 1812024"/>
                <a:gd name="connsiteX94" fmla="*/ 3824578 w 4345388"/>
                <a:gd name="connsiteY94" fmla="*/ 778010 h 1812024"/>
                <a:gd name="connsiteX95" fmla="*/ 3828554 w 4345388"/>
                <a:gd name="connsiteY95" fmla="*/ 789937 h 1812024"/>
                <a:gd name="connsiteX96" fmla="*/ 3836505 w 4345388"/>
                <a:gd name="connsiteY96" fmla="*/ 801864 h 1812024"/>
                <a:gd name="connsiteX97" fmla="*/ 3840481 w 4345388"/>
                <a:gd name="connsiteY97" fmla="*/ 829694 h 1812024"/>
                <a:gd name="connsiteX98" fmla="*/ 3884213 w 4345388"/>
                <a:gd name="connsiteY98" fmla="*/ 992695 h 1812024"/>
                <a:gd name="connsiteX99" fmla="*/ 3896140 w 4345388"/>
                <a:gd name="connsiteY99" fmla="*/ 1024501 h 1812024"/>
                <a:gd name="connsiteX100" fmla="*/ 3904091 w 4345388"/>
                <a:gd name="connsiteY100" fmla="*/ 1064257 h 1812024"/>
                <a:gd name="connsiteX101" fmla="*/ 3916018 w 4345388"/>
                <a:gd name="connsiteY101" fmla="*/ 1115941 h 1812024"/>
                <a:gd name="connsiteX102" fmla="*/ 3947823 w 4345388"/>
                <a:gd name="connsiteY102" fmla="*/ 1219308 h 1812024"/>
                <a:gd name="connsiteX103" fmla="*/ 3959750 w 4345388"/>
                <a:gd name="connsiteY103" fmla="*/ 1239186 h 1812024"/>
                <a:gd name="connsiteX104" fmla="*/ 3971677 w 4345388"/>
                <a:gd name="connsiteY104" fmla="*/ 1286894 h 1812024"/>
                <a:gd name="connsiteX105" fmla="*/ 3995531 w 4345388"/>
                <a:gd name="connsiteY105" fmla="*/ 1394236 h 1812024"/>
                <a:gd name="connsiteX106" fmla="*/ 4023361 w 4345388"/>
                <a:gd name="connsiteY106" fmla="*/ 1430017 h 1812024"/>
                <a:gd name="connsiteX107" fmla="*/ 4031312 w 4345388"/>
                <a:gd name="connsiteY107" fmla="*/ 1441944 h 1812024"/>
                <a:gd name="connsiteX108" fmla="*/ 4043239 w 4345388"/>
                <a:gd name="connsiteY108" fmla="*/ 1465798 h 1812024"/>
                <a:gd name="connsiteX109" fmla="*/ 4055166 w 4345388"/>
                <a:gd name="connsiteY109" fmla="*/ 1469774 h 1812024"/>
                <a:gd name="connsiteX110" fmla="*/ 4082995 w 4345388"/>
                <a:gd name="connsiteY110" fmla="*/ 1477725 h 1812024"/>
                <a:gd name="connsiteX111" fmla="*/ 4114801 w 4345388"/>
                <a:gd name="connsiteY111" fmla="*/ 1481701 h 1812024"/>
                <a:gd name="connsiteX112" fmla="*/ 4130703 w 4345388"/>
                <a:gd name="connsiteY112" fmla="*/ 1485676 h 1812024"/>
                <a:gd name="connsiteX113" fmla="*/ 4154557 w 4345388"/>
                <a:gd name="connsiteY113" fmla="*/ 1477725 h 1812024"/>
                <a:gd name="connsiteX114" fmla="*/ 4166484 w 4345388"/>
                <a:gd name="connsiteY114" fmla="*/ 1465798 h 1812024"/>
                <a:gd name="connsiteX115" fmla="*/ 4198289 w 4345388"/>
                <a:gd name="connsiteY115" fmla="*/ 1414115 h 1812024"/>
                <a:gd name="connsiteX116" fmla="*/ 4234070 w 4345388"/>
                <a:gd name="connsiteY116" fmla="*/ 1418090 h 1812024"/>
                <a:gd name="connsiteX117" fmla="*/ 4257924 w 4345388"/>
                <a:gd name="connsiteY117" fmla="*/ 1437968 h 1812024"/>
                <a:gd name="connsiteX118" fmla="*/ 4273827 w 4345388"/>
                <a:gd name="connsiteY118" fmla="*/ 1449895 h 1812024"/>
                <a:gd name="connsiteX119" fmla="*/ 4313583 w 4345388"/>
                <a:gd name="connsiteY119" fmla="*/ 1485676 h 1812024"/>
                <a:gd name="connsiteX120" fmla="*/ 4325510 w 4345388"/>
                <a:gd name="connsiteY120" fmla="*/ 1505555 h 1812024"/>
                <a:gd name="connsiteX121" fmla="*/ 4337437 w 4345388"/>
                <a:gd name="connsiteY121" fmla="*/ 1533384 h 1812024"/>
                <a:gd name="connsiteX122" fmla="*/ 4345388 w 4345388"/>
                <a:gd name="connsiteY12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315694 w 4345388"/>
                <a:gd name="connsiteY70" fmla="*/ 984744 h 1812024"/>
                <a:gd name="connsiteX71" fmla="*/ 3335573 w 4345388"/>
                <a:gd name="connsiteY71" fmla="*/ 1016549 h 1812024"/>
                <a:gd name="connsiteX72" fmla="*/ 3367378 w 4345388"/>
                <a:gd name="connsiteY72" fmla="*/ 1088111 h 1812024"/>
                <a:gd name="connsiteX73" fmla="*/ 3399183 w 4345388"/>
                <a:gd name="connsiteY73" fmla="*/ 1143770 h 1812024"/>
                <a:gd name="connsiteX74" fmla="*/ 3415086 w 4345388"/>
                <a:gd name="connsiteY74" fmla="*/ 1139795 h 1812024"/>
                <a:gd name="connsiteX75" fmla="*/ 3430988 w 4345388"/>
                <a:gd name="connsiteY75" fmla="*/ 1111965 h 1812024"/>
                <a:gd name="connsiteX76" fmla="*/ 3454842 w 4345388"/>
                <a:gd name="connsiteY76" fmla="*/ 1060282 h 1812024"/>
                <a:gd name="connsiteX77" fmla="*/ 3478696 w 4345388"/>
                <a:gd name="connsiteY77" fmla="*/ 1008598 h 1812024"/>
                <a:gd name="connsiteX78" fmla="*/ 3490623 w 4345388"/>
                <a:gd name="connsiteY78" fmla="*/ 1004622 h 1812024"/>
                <a:gd name="connsiteX79" fmla="*/ 3522428 w 4345388"/>
                <a:gd name="connsiteY79" fmla="*/ 1048355 h 1812024"/>
                <a:gd name="connsiteX80" fmla="*/ 3538331 w 4345388"/>
                <a:gd name="connsiteY80" fmla="*/ 1068233 h 1812024"/>
                <a:gd name="connsiteX81" fmla="*/ 3582063 w 4345388"/>
                <a:gd name="connsiteY81" fmla="*/ 1151722 h 1812024"/>
                <a:gd name="connsiteX82" fmla="*/ 3609893 w 4345388"/>
                <a:gd name="connsiteY82" fmla="*/ 1203405 h 1812024"/>
                <a:gd name="connsiteX83" fmla="*/ 3629771 w 4345388"/>
                <a:gd name="connsiteY83" fmla="*/ 1251113 h 1812024"/>
                <a:gd name="connsiteX84" fmla="*/ 3641698 w 4345388"/>
                <a:gd name="connsiteY84" fmla="*/ 1267015 h 1812024"/>
                <a:gd name="connsiteX85" fmla="*/ 3653625 w 4345388"/>
                <a:gd name="connsiteY85" fmla="*/ 1294845 h 1812024"/>
                <a:gd name="connsiteX86" fmla="*/ 3665552 w 4345388"/>
                <a:gd name="connsiteY86" fmla="*/ 1282918 h 1812024"/>
                <a:gd name="connsiteX87" fmla="*/ 3721211 w 4345388"/>
                <a:gd name="connsiteY87" fmla="*/ 1111965 h 1812024"/>
                <a:gd name="connsiteX88" fmla="*/ 3768919 w 4345388"/>
                <a:gd name="connsiteY88" fmla="*/ 948963 h 1812024"/>
                <a:gd name="connsiteX89" fmla="*/ 3776870 w 4345388"/>
                <a:gd name="connsiteY89" fmla="*/ 897280 h 1812024"/>
                <a:gd name="connsiteX90" fmla="*/ 3792773 w 4345388"/>
                <a:gd name="connsiteY90" fmla="*/ 861499 h 1812024"/>
                <a:gd name="connsiteX91" fmla="*/ 3800724 w 4345388"/>
                <a:gd name="connsiteY91" fmla="*/ 837645 h 1812024"/>
                <a:gd name="connsiteX92" fmla="*/ 3808675 w 4345388"/>
                <a:gd name="connsiteY92" fmla="*/ 801864 h 1812024"/>
                <a:gd name="connsiteX93" fmla="*/ 3824578 w 4345388"/>
                <a:gd name="connsiteY93" fmla="*/ 778010 h 1812024"/>
                <a:gd name="connsiteX94" fmla="*/ 3828554 w 4345388"/>
                <a:gd name="connsiteY94" fmla="*/ 789937 h 1812024"/>
                <a:gd name="connsiteX95" fmla="*/ 3836505 w 4345388"/>
                <a:gd name="connsiteY95" fmla="*/ 801864 h 1812024"/>
                <a:gd name="connsiteX96" fmla="*/ 3840481 w 4345388"/>
                <a:gd name="connsiteY96" fmla="*/ 829694 h 1812024"/>
                <a:gd name="connsiteX97" fmla="*/ 3884213 w 4345388"/>
                <a:gd name="connsiteY97" fmla="*/ 992695 h 1812024"/>
                <a:gd name="connsiteX98" fmla="*/ 3896140 w 4345388"/>
                <a:gd name="connsiteY98" fmla="*/ 1024501 h 1812024"/>
                <a:gd name="connsiteX99" fmla="*/ 3904091 w 4345388"/>
                <a:gd name="connsiteY99" fmla="*/ 1064257 h 1812024"/>
                <a:gd name="connsiteX100" fmla="*/ 3916018 w 4345388"/>
                <a:gd name="connsiteY100" fmla="*/ 1115941 h 1812024"/>
                <a:gd name="connsiteX101" fmla="*/ 3947823 w 4345388"/>
                <a:gd name="connsiteY101" fmla="*/ 1219308 h 1812024"/>
                <a:gd name="connsiteX102" fmla="*/ 3959750 w 4345388"/>
                <a:gd name="connsiteY102" fmla="*/ 1239186 h 1812024"/>
                <a:gd name="connsiteX103" fmla="*/ 3971677 w 4345388"/>
                <a:gd name="connsiteY103" fmla="*/ 1286894 h 1812024"/>
                <a:gd name="connsiteX104" fmla="*/ 3995531 w 4345388"/>
                <a:gd name="connsiteY104" fmla="*/ 1394236 h 1812024"/>
                <a:gd name="connsiteX105" fmla="*/ 4023361 w 4345388"/>
                <a:gd name="connsiteY105" fmla="*/ 1430017 h 1812024"/>
                <a:gd name="connsiteX106" fmla="*/ 4031312 w 4345388"/>
                <a:gd name="connsiteY106" fmla="*/ 1441944 h 1812024"/>
                <a:gd name="connsiteX107" fmla="*/ 4043239 w 4345388"/>
                <a:gd name="connsiteY107" fmla="*/ 1465798 h 1812024"/>
                <a:gd name="connsiteX108" fmla="*/ 4055166 w 4345388"/>
                <a:gd name="connsiteY108" fmla="*/ 1469774 h 1812024"/>
                <a:gd name="connsiteX109" fmla="*/ 4082995 w 4345388"/>
                <a:gd name="connsiteY109" fmla="*/ 1477725 h 1812024"/>
                <a:gd name="connsiteX110" fmla="*/ 4114801 w 4345388"/>
                <a:gd name="connsiteY110" fmla="*/ 1481701 h 1812024"/>
                <a:gd name="connsiteX111" fmla="*/ 4130703 w 4345388"/>
                <a:gd name="connsiteY111" fmla="*/ 1485676 h 1812024"/>
                <a:gd name="connsiteX112" fmla="*/ 4154557 w 4345388"/>
                <a:gd name="connsiteY112" fmla="*/ 1477725 h 1812024"/>
                <a:gd name="connsiteX113" fmla="*/ 4166484 w 4345388"/>
                <a:gd name="connsiteY113" fmla="*/ 1465798 h 1812024"/>
                <a:gd name="connsiteX114" fmla="*/ 4198289 w 4345388"/>
                <a:gd name="connsiteY114" fmla="*/ 1414115 h 1812024"/>
                <a:gd name="connsiteX115" fmla="*/ 4234070 w 4345388"/>
                <a:gd name="connsiteY115" fmla="*/ 1418090 h 1812024"/>
                <a:gd name="connsiteX116" fmla="*/ 4257924 w 4345388"/>
                <a:gd name="connsiteY116" fmla="*/ 1437968 h 1812024"/>
                <a:gd name="connsiteX117" fmla="*/ 4273827 w 4345388"/>
                <a:gd name="connsiteY117" fmla="*/ 1449895 h 1812024"/>
                <a:gd name="connsiteX118" fmla="*/ 4313583 w 4345388"/>
                <a:gd name="connsiteY118" fmla="*/ 1485676 h 1812024"/>
                <a:gd name="connsiteX119" fmla="*/ 4325510 w 4345388"/>
                <a:gd name="connsiteY119" fmla="*/ 1505555 h 1812024"/>
                <a:gd name="connsiteX120" fmla="*/ 4337437 w 4345388"/>
                <a:gd name="connsiteY120" fmla="*/ 1533384 h 1812024"/>
                <a:gd name="connsiteX121" fmla="*/ 4345388 w 4345388"/>
                <a:gd name="connsiteY12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15086 w 4345388"/>
                <a:gd name="connsiteY73" fmla="*/ 1139795 h 1812024"/>
                <a:gd name="connsiteX74" fmla="*/ 3430988 w 4345388"/>
                <a:gd name="connsiteY74" fmla="*/ 1111965 h 1812024"/>
                <a:gd name="connsiteX75" fmla="*/ 3454842 w 4345388"/>
                <a:gd name="connsiteY75" fmla="*/ 1060282 h 1812024"/>
                <a:gd name="connsiteX76" fmla="*/ 3478696 w 4345388"/>
                <a:gd name="connsiteY76" fmla="*/ 1008598 h 1812024"/>
                <a:gd name="connsiteX77" fmla="*/ 3490623 w 4345388"/>
                <a:gd name="connsiteY77" fmla="*/ 1004622 h 1812024"/>
                <a:gd name="connsiteX78" fmla="*/ 3522428 w 4345388"/>
                <a:gd name="connsiteY78" fmla="*/ 1048355 h 1812024"/>
                <a:gd name="connsiteX79" fmla="*/ 3538331 w 4345388"/>
                <a:gd name="connsiteY79" fmla="*/ 1068233 h 1812024"/>
                <a:gd name="connsiteX80" fmla="*/ 3582063 w 4345388"/>
                <a:gd name="connsiteY80" fmla="*/ 1151722 h 1812024"/>
                <a:gd name="connsiteX81" fmla="*/ 3609893 w 4345388"/>
                <a:gd name="connsiteY81" fmla="*/ 1203405 h 1812024"/>
                <a:gd name="connsiteX82" fmla="*/ 3629771 w 4345388"/>
                <a:gd name="connsiteY82" fmla="*/ 1251113 h 1812024"/>
                <a:gd name="connsiteX83" fmla="*/ 3641698 w 4345388"/>
                <a:gd name="connsiteY83" fmla="*/ 1267015 h 1812024"/>
                <a:gd name="connsiteX84" fmla="*/ 3653625 w 4345388"/>
                <a:gd name="connsiteY84" fmla="*/ 1294845 h 1812024"/>
                <a:gd name="connsiteX85" fmla="*/ 3665552 w 4345388"/>
                <a:gd name="connsiteY85" fmla="*/ 1282918 h 1812024"/>
                <a:gd name="connsiteX86" fmla="*/ 3721211 w 4345388"/>
                <a:gd name="connsiteY86" fmla="*/ 1111965 h 1812024"/>
                <a:gd name="connsiteX87" fmla="*/ 3768919 w 4345388"/>
                <a:gd name="connsiteY87" fmla="*/ 948963 h 1812024"/>
                <a:gd name="connsiteX88" fmla="*/ 3776870 w 4345388"/>
                <a:gd name="connsiteY88" fmla="*/ 897280 h 1812024"/>
                <a:gd name="connsiteX89" fmla="*/ 3792773 w 4345388"/>
                <a:gd name="connsiteY89" fmla="*/ 861499 h 1812024"/>
                <a:gd name="connsiteX90" fmla="*/ 3800724 w 4345388"/>
                <a:gd name="connsiteY90" fmla="*/ 837645 h 1812024"/>
                <a:gd name="connsiteX91" fmla="*/ 3808675 w 4345388"/>
                <a:gd name="connsiteY91" fmla="*/ 801864 h 1812024"/>
                <a:gd name="connsiteX92" fmla="*/ 3824578 w 4345388"/>
                <a:gd name="connsiteY92" fmla="*/ 778010 h 1812024"/>
                <a:gd name="connsiteX93" fmla="*/ 3828554 w 4345388"/>
                <a:gd name="connsiteY93" fmla="*/ 789937 h 1812024"/>
                <a:gd name="connsiteX94" fmla="*/ 3836505 w 4345388"/>
                <a:gd name="connsiteY94" fmla="*/ 801864 h 1812024"/>
                <a:gd name="connsiteX95" fmla="*/ 3840481 w 4345388"/>
                <a:gd name="connsiteY95" fmla="*/ 829694 h 1812024"/>
                <a:gd name="connsiteX96" fmla="*/ 3884213 w 4345388"/>
                <a:gd name="connsiteY96" fmla="*/ 992695 h 1812024"/>
                <a:gd name="connsiteX97" fmla="*/ 3896140 w 4345388"/>
                <a:gd name="connsiteY97" fmla="*/ 1024501 h 1812024"/>
                <a:gd name="connsiteX98" fmla="*/ 3904091 w 4345388"/>
                <a:gd name="connsiteY98" fmla="*/ 1064257 h 1812024"/>
                <a:gd name="connsiteX99" fmla="*/ 3916018 w 4345388"/>
                <a:gd name="connsiteY99" fmla="*/ 1115941 h 1812024"/>
                <a:gd name="connsiteX100" fmla="*/ 3947823 w 4345388"/>
                <a:gd name="connsiteY100" fmla="*/ 1219308 h 1812024"/>
                <a:gd name="connsiteX101" fmla="*/ 3959750 w 4345388"/>
                <a:gd name="connsiteY101" fmla="*/ 1239186 h 1812024"/>
                <a:gd name="connsiteX102" fmla="*/ 3971677 w 4345388"/>
                <a:gd name="connsiteY102" fmla="*/ 1286894 h 1812024"/>
                <a:gd name="connsiteX103" fmla="*/ 3995531 w 4345388"/>
                <a:gd name="connsiteY103" fmla="*/ 1394236 h 1812024"/>
                <a:gd name="connsiteX104" fmla="*/ 4023361 w 4345388"/>
                <a:gd name="connsiteY104" fmla="*/ 1430017 h 1812024"/>
                <a:gd name="connsiteX105" fmla="*/ 4031312 w 4345388"/>
                <a:gd name="connsiteY105" fmla="*/ 1441944 h 1812024"/>
                <a:gd name="connsiteX106" fmla="*/ 4043239 w 4345388"/>
                <a:gd name="connsiteY106" fmla="*/ 1465798 h 1812024"/>
                <a:gd name="connsiteX107" fmla="*/ 4055166 w 4345388"/>
                <a:gd name="connsiteY107" fmla="*/ 1469774 h 1812024"/>
                <a:gd name="connsiteX108" fmla="*/ 4082995 w 4345388"/>
                <a:gd name="connsiteY108" fmla="*/ 1477725 h 1812024"/>
                <a:gd name="connsiteX109" fmla="*/ 4114801 w 4345388"/>
                <a:gd name="connsiteY109" fmla="*/ 1481701 h 1812024"/>
                <a:gd name="connsiteX110" fmla="*/ 4130703 w 4345388"/>
                <a:gd name="connsiteY110" fmla="*/ 1485676 h 1812024"/>
                <a:gd name="connsiteX111" fmla="*/ 4154557 w 4345388"/>
                <a:gd name="connsiteY111" fmla="*/ 1477725 h 1812024"/>
                <a:gd name="connsiteX112" fmla="*/ 4166484 w 4345388"/>
                <a:gd name="connsiteY112" fmla="*/ 1465798 h 1812024"/>
                <a:gd name="connsiteX113" fmla="*/ 4198289 w 4345388"/>
                <a:gd name="connsiteY113" fmla="*/ 1414115 h 1812024"/>
                <a:gd name="connsiteX114" fmla="*/ 4234070 w 4345388"/>
                <a:gd name="connsiteY114" fmla="*/ 1418090 h 1812024"/>
                <a:gd name="connsiteX115" fmla="*/ 4257924 w 4345388"/>
                <a:gd name="connsiteY115" fmla="*/ 1437968 h 1812024"/>
                <a:gd name="connsiteX116" fmla="*/ 4273827 w 4345388"/>
                <a:gd name="connsiteY116" fmla="*/ 1449895 h 1812024"/>
                <a:gd name="connsiteX117" fmla="*/ 4313583 w 4345388"/>
                <a:gd name="connsiteY117" fmla="*/ 1485676 h 1812024"/>
                <a:gd name="connsiteX118" fmla="*/ 4325510 w 4345388"/>
                <a:gd name="connsiteY118" fmla="*/ 1505555 h 1812024"/>
                <a:gd name="connsiteX119" fmla="*/ 4337437 w 4345388"/>
                <a:gd name="connsiteY119" fmla="*/ 1533384 h 1812024"/>
                <a:gd name="connsiteX120" fmla="*/ 4345388 w 4345388"/>
                <a:gd name="connsiteY12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78696 w 4345388"/>
                <a:gd name="connsiteY74" fmla="*/ 1008598 h 1812024"/>
                <a:gd name="connsiteX75" fmla="*/ 3490623 w 4345388"/>
                <a:gd name="connsiteY75" fmla="*/ 1004622 h 1812024"/>
                <a:gd name="connsiteX76" fmla="*/ 3522428 w 4345388"/>
                <a:gd name="connsiteY76" fmla="*/ 1048355 h 1812024"/>
                <a:gd name="connsiteX77" fmla="*/ 3538331 w 4345388"/>
                <a:gd name="connsiteY77" fmla="*/ 1068233 h 1812024"/>
                <a:gd name="connsiteX78" fmla="*/ 3582063 w 4345388"/>
                <a:gd name="connsiteY78" fmla="*/ 1151722 h 1812024"/>
                <a:gd name="connsiteX79" fmla="*/ 3609893 w 4345388"/>
                <a:gd name="connsiteY79" fmla="*/ 1203405 h 1812024"/>
                <a:gd name="connsiteX80" fmla="*/ 3629771 w 4345388"/>
                <a:gd name="connsiteY80" fmla="*/ 1251113 h 1812024"/>
                <a:gd name="connsiteX81" fmla="*/ 3641698 w 4345388"/>
                <a:gd name="connsiteY81" fmla="*/ 1267015 h 1812024"/>
                <a:gd name="connsiteX82" fmla="*/ 3653625 w 4345388"/>
                <a:gd name="connsiteY82" fmla="*/ 1294845 h 1812024"/>
                <a:gd name="connsiteX83" fmla="*/ 3665552 w 4345388"/>
                <a:gd name="connsiteY83" fmla="*/ 1282918 h 1812024"/>
                <a:gd name="connsiteX84" fmla="*/ 3721211 w 4345388"/>
                <a:gd name="connsiteY84" fmla="*/ 1111965 h 1812024"/>
                <a:gd name="connsiteX85" fmla="*/ 3768919 w 4345388"/>
                <a:gd name="connsiteY85" fmla="*/ 948963 h 1812024"/>
                <a:gd name="connsiteX86" fmla="*/ 3776870 w 4345388"/>
                <a:gd name="connsiteY86" fmla="*/ 897280 h 1812024"/>
                <a:gd name="connsiteX87" fmla="*/ 3792773 w 4345388"/>
                <a:gd name="connsiteY87" fmla="*/ 861499 h 1812024"/>
                <a:gd name="connsiteX88" fmla="*/ 3800724 w 4345388"/>
                <a:gd name="connsiteY88" fmla="*/ 837645 h 1812024"/>
                <a:gd name="connsiteX89" fmla="*/ 3808675 w 4345388"/>
                <a:gd name="connsiteY89" fmla="*/ 801864 h 1812024"/>
                <a:gd name="connsiteX90" fmla="*/ 3824578 w 4345388"/>
                <a:gd name="connsiteY90" fmla="*/ 778010 h 1812024"/>
                <a:gd name="connsiteX91" fmla="*/ 3828554 w 4345388"/>
                <a:gd name="connsiteY91" fmla="*/ 789937 h 1812024"/>
                <a:gd name="connsiteX92" fmla="*/ 3836505 w 4345388"/>
                <a:gd name="connsiteY92" fmla="*/ 801864 h 1812024"/>
                <a:gd name="connsiteX93" fmla="*/ 3840481 w 4345388"/>
                <a:gd name="connsiteY93" fmla="*/ 829694 h 1812024"/>
                <a:gd name="connsiteX94" fmla="*/ 3884213 w 4345388"/>
                <a:gd name="connsiteY94" fmla="*/ 992695 h 1812024"/>
                <a:gd name="connsiteX95" fmla="*/ 3896140 w 4345388"/>
                <a:gd name="connsiteY95" fmla="*/ 1024501 h 1812024"/>
                <a:gd name="connsiteX96" fmla="*/ 3904091 w 4345388"/>
                <a:gd name="connsiteY96" fmla="*/ 1064257 h 1812024"/>
                <a:gd name="connsiteX97" fmla="*/ 3916018 w 4345388"/>
                <a:gd name="connsiteY97" fmla="*/ 1115941 h 1812024"/>
                <a:gd name="connsiteX98" fmla="*/ 3947823 w 4345388"/>
                <a:gd name="connsiteY98" fmla="*/ 1219308 h 1812024"/>
                <a:gd name="connsiteX99" fmla="*/ 3959750 w 4345388"/>
                <a:gd name="connsiteY99" fmla="*/ 1239186 h 1812024"/>
                <a:gd name="connsiteX100" fmla="*/ 3971677 w 4345388"/>
                <a:gd name="connsiteY100" fmla="*/ 1286894 h 1812024"/>
                <a:gd name="connsiteX101" fmla="*/ 3995531 w 4345388"/>
                <a:gd name="connsiteY101" fmla="*/ 1394236 h 1812024"/>
                <a:gd name="connsiteX102" fmla="*/ 4023361 w 4345388"/>
                <a:gd name="connsiteY102" fmla="*/ 1430017 h 1812024"/>
                <a:gd name="connsiteX103" fmla="*/ 4031312 w 4345388"/>
                <a:gd name="connsiteY103" fmla="*/ 1441944 h 1812024"/>
                <a:gd name="connsiteX104" fmla="*/ 4043239 w 4345388"/>
                <a:gd name="connsiteY104" fmla="*/ 1465798 h 1812024"/>
                <a:gd name="connsiteX105" fmla="*/ 4055166 w 4345388"/>
                <a:gd name="connsiteY105" fmla="*/ 1469774 h 1812024"/>
                <a:gd name="connsiteX106" fmla="*/ 4082995 w 4345388"/>
                <a:gd name="connsiteY106" fmla="*/ 1477725 h 1812024"/>
                <a:gd name="connsiteX107" fmla="*/ 4114801 w 4345388"/>
                <a:gd name="connsiteY107" fmla="*/ 1481701 h 1812024"/>
                <a:gd name="connsiteX108" fmla="*/ 4130703 w 4345388"/>
                <a:gd name="connsiteY108" fmla="*/ 1485676 h 1812024"/>
                <a:gd name="connsiteX109" fmla="*/ 4154557 w 4345388"/>
                <a:gd name="connsiteY109" fmla="*/ 1477725 h 1812024"/>
                <a:gd name="connsiteX110" fmla="*/ 4166484 w 4345388"/>
                <a:gd name="connsiteY110" fmla="*/ 1465798 h 1812024"/>
                <a:gd name="connsiteX111" fmla="*/ 4198289 w 4345388"/>
                <a:gd name="connsiteY111" fmla="*/ 1414115 h 1812024"/>
                <a:gd name="connsiteX112" fmla="*/ 4234070 w 4345388"/>
                <a:gd name="connsiteY112" fmla="*/ 1418090 h 1812024"/>
                <a:gd name="connsiteX113" fmla="*/ 4257924 w 4345388"/>
                <a:gd name="connsiteY113" fmla="*/ 1437968 h 1812024"/>
                <a:gd name="connsiteX114" fmla="*/ 4273827 w 4345388"/>
                <a:gd name="connsiteY114" fmla="*/ 1449895 h 1812024"/>
                <a:gd name="connsiteX115" fmla="*/ 4313583 w 4345388"/>
                <a:gd name="connsiteY115" fmla="*/ 1485676 h 1812024"/>
                <a:gd name="connsiteX116" fmla="*/ 4325510 w 4345388"/>
                <a:gd name="connsiteY116" fmla="*/ 1505555 h 1812024"/>
                <a:gd name="connsiteX117" fmla="*/ 4337437 w 4345388"/>
                <a:gd name="connsiteY117" fmla="*/ 1533384 h 1812024"/>
                <a:gd name="connsiteX118" fmla="*/ 4345388 w 4345388"/>
                <a:gd name="connsiteY11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22428 w 4345388"/>
                <a:gd name="connsiteY75" fmla="*/ 1048355 h 1812024"/>
                <a:gd name="connsiteX76" fmla="*/ 3538331 w 4345388"/>
                <a:gd name="connsiteY76" fmla="*/ 1068233 h 1812024"/>
                <a:gd name="connsiteX77" fmla="*/ 3582063 w 4345388"/>
                <a:gd name="connsiteY77" fmla="*/ 1151722 h 1812024"/>
                <a:gd name="connsiteX78" fmla="*/ 3609893 w 4345388"/>
                <a:gd name="connsiteY78" fmla="*/ 1203405 h 1812024"/>
                <a:gd name="connsiteX79" fmla="*/ 3629771 w 4345388"/>
                <a:gd name="connsiteY79" fmla="*/ 1251113 h 1812024"/>
                <a:gd name="connsiteX80" fmla="*/ 3641698 w 4345388"/>
                <a:gd name="connsiteY80" fmla="*/ 1267015 h 1812024"/>
                <a:gd name="connsiteX81" fmla="*/ 3653625 w 4345388"/>
                <a:gd name="connsiteY81" fmla="*/ 1294845 h 1812024"/>
                <a:gd name="connsiteX82" fmla="*/ 3665552 w 4345388"/>
                <a:gd name="connsiteY82" fmla="*/ 1282918 h 1812024"/>
                <a:gd name="connsiteX83" fmla="*/ 3721211 w 4345388"/>
                <a:gd name="connsiteY83" fmla="*/ 1111965 h 1812024"/>
                <a:gd name="connsiteX84" fmla="*/ 3768919 w 4345388"/>
                <a:gd name="connsiteY84" fmla="*/ 948963 h 1812024"/>
                <a:gd name="connsiteX85" fmla="*/ 3776870 w 4345388"/>
                <a:gd name="connsiteY85" fmla="*/ 897280 h 1812024"/>
                <a:gd name="connsiteX86" fmla="*/ 3792773 w 4345388"/>
                <a:gd name="connsiteY86" fmla="*/ 861499 h 1812024"/>
                <a:gd name="connsiteX87" fmla="*/ 3800724 w 4345388"/>
                <a:gd name="connsiteY87" fmla="*/ 837645 h 1812024"/>
                <a:gd name="connsiteX88" fmla="*/ 3808675 w 4345388"/>
                <a:gd name="connsiteY88" fmla="*/ 801864 h 1812024"/>
                <a:gd name="connsiteX89" fmla="*/ 3824578 w 4345388"/>
                <a:gd name="connsiteY89" fmla="*/ 778010 h 1812024"/>
                <a:gd name="connsiteX90" fmla="*/ 3828554 w 4345388"/>
                <a:gd name="connsiteY90" fmla="*/ 789937 h 1812024"/>
                <a:gd name="connsiteX91" fmla="*/ 3836505 w 4345388"/>
                <a:gd name="connsiteY91" fmla="*/ 801864 h 1812024"/>
                <a:gd name="connsiteX92" fmla="*/ 3840481 w 4345388"/>
                <a:gd name="connsiteY92" fmla="*/ 829694 h 1812024"/>
                <a:gd name="connsiteX93" fmla="*/ 3884213 w 4345388"/>
                <a:gd name="connsiteY93" fmla="*/ 992695 h 1812024"/>
                <a:gd name="connsiteX94" fmla="*/ 3896140 w 4345388"/>
                <a:gd name="connsiteY94" fmla="*/ 1024501 h 1812024"/>
                <a:gd name="connsiteX95" fmla="*/ 3904091 w 4345388"/>
                <a:gd name="connsiteY95" fmla="*/ 1064257 h 1812024"/>
                <a:gd name="connsiteX96" fmla="*/ 3916018 w 4345388"/>
                <a:gd name="connsiteY96" fmla="*/ 1115941 h 1812024"/>
                <a:gd name="connsiteX97" fmla="*/ 3947823 w 4345388"/>
                <a:gd name="connsiteY97" fmla="*/ 1219308 h 1812024"/>
                <a:gd name="connsiteX98" fmla="*/ 3959750 w 4345388"/>
                <a:gd name="connsiteY98" fmla="*/ 1239186 h 1812024"/>
                <a:gd name="connsiteX99" fmla="*/ 3971677 w 4345388"/>
                <a:gd name="connsiteY99" fmla="*/ 1286894 h 1812024"/>
                <a:gd name="connsiteX100" fmla="*/ 3995531 w 4345388"/>
                <a:gd name="connsiteY100" fmla="*/ 1394236 h 1812024"/>
                <a:gd name="connsiteX101" fmla="*/ 4023361 w 4345388"/>
                <a:gd name="connsiteY101" fmla="*/ 1430017 h 1812024"/>
                <a:gd name="connsiteX102" fmla="*/ 4031312 w 4345388"/>
                <a:gd name="connsiteY102" fmla="*/ 1441944 h 1812024"/>
                <a:gd name="connsiteX103" fmla="*/ 4043239 w 4345388"/>
                <a:gd name="connsiteY103" fmla="*/ 1465798 h 1812024"/>
                <a:gd name="connsiteX104" fmla="*/ 4055166 w 4345388"/>
                <a:gd name="connsiteY104" fmla="*/ 1469774 h 1812024"/>
                <a:gd name="connsiteX105" fmla="*/ 4082995 w 4345388"/>
                <a:gd name="connsiteY105" fmla="*/ 1477725 h 1812024"/>
                <a:gd name="connsiteX106" fmla="*/ 4114801 w 4345388"/>
                <a:gd name="connsiteY106" fmla="*/ 1481701 h 1812024"/>
                <a:gd name="connsiteX107" fmla="*/ 4130703 w 4345388"/>
                <a:gd name="connsiteY107" fmla="*/ 1485676 h 1812024"/>
                <a:gd name="connsiteX108" fmla="*/ 4154557 w 4345388"/>
                <a:gd name="connsiteY108" fmla="*/ 1477725 h 1812024"/>
                <a:gd name="connsiteX109" fmla="*/ 4166484 w 4345388"/>
                <a:gd name="connsiteY109" fmla="*/ 1465798 h 1812024"/>
                <a:gd name="connsiteX110" fmla="*/ 4198289 w 4345388"/>
                <a:gd name="connsiteY110" fmla="*/ 1414115 h 1812024"/>
                <a:gd name="connsiteX111" fmla="*/ 4234070 w 4345388"/>
                <a:gd name="connsiteY111" fmla="*/ 1418090 h 1812024"/>
                <a:gd name="connsiteX112" fmla="*/ 4257924 w 4345388"/>
                <a:gd name="connsiteY112" fmla="*/ 1437968 h 1812024"/>
                <a:gd name="connsiteX113" fmla="*/ 4273827 w 4345388"/>
                <a:gd name="connsiteY113" fmla="*/ 1449895 h 1812024"/>
                <a:gd name="connsiteX114" fmla="*/ 4313583 w 4345388"/>
                <a:gd name="connsiteY114" fmla="*/ 1485676 h 1812024"/>
                <a:gd name="connsiteX115" fmla="*/ 4325510 w 4345388"/>
                <a:gd name="connsiteY115" fmla="*/ 1505555 h 1812024"/>
                <a:gd name="connsiteX116" fmla="*/ 4337437 w 4345388"/>
                <a:gd name="connsiteY116" fmla="*/ 1533384 h 1812024"/>
                <a:gd name="connsiteX117" fmla="*/ 4345388 w 4345388"/>
                <a:gd name="connsiteY11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09893 w 4345388"/>
                <a:gd name="connsiteY77" fmla="*/ 1203405 h 1812024"/>
                <a:gd name="connsiteX78" fmla="*/ 3629771 w 4345388"/>
                <a:gd name="connsiteY78" fmla="*/ 1251113 h 1812024"/>
                <a:gd name="connsiteX79" fmla="*/ 3641698 w 4345388"/>
                <a:gd name="connsiteY79" fmla="*/ 1267015 h 1812024"/>
                <a:gd name="connsiteX80" fmla="*/ 3653625 w 4345388"/>
                <a:gd name="connsiteY80" fmla="*/ 1294845 h 1812024"/>
                <a:gd name="connsiteX81" fmla="*/ 3665552 w 4345388"/>
                <a:gd name="connsiteY81" fmla="*/ 1282918 h 1812024"/>
                <a:gd name="connsiteX82" fmla="*/ 3721211 w 4345388"/>
                <a:gd name="connsiteY82" fmla="*/ 1111965 h 1812024"/>
                <a:gd name="connsiteX83" fmla="*/ 3768919 w 4345388"/>
                <a:gd name="connsiteY83" fmla="*/ 948963 h 1812024"/>
                <a:gd name="connsiteX84" fmla="*/ 3776870 w 4345388"/>
                <a:gd name="connsiteY84" fmla="*/ 897280 h 1812024"/>
                <a:gd name="connsiteX85" fmla="*/ 3792773 w 4345388"/>
                <a:gd name="connsiteY85" fmla="*/ 861499 h 1812024"/>
                <a:gd name="connsiteX86" fmla="*/ 3800724 w 4345388"/>
                <a:gd name="connsiteY86" fmla="*/ 837645 h 1812024"/>
                <a:gd name="connsiteX87" fmla="*/ 3808675 w 4345388"/>
                <a:gd name="connsiteY87" fmla="*/ 801864 h 1812024"/>
                <a:gd name="connsiteX88" fmla="*/ 3824578 w 4345388"/>
                <a:gd name="connsiteY88" fmla="*/ 778010 h 1812024"/>
                <a:gd name="connsiteX89" fmla="*/ 3828554 w 4345388"/>
                <a:gd name="connsiteY89" fmla="*/ 789937 h 1812024"/>
                <a:gd name="connsiteX90" fmla="*/ 3836505 w 4345388"/>
                <a:gd name="connsiteY90" fmla="*/ 801864 h 1812024"/>
                <a:gd name="connsiteX91" fmla="*/ 3840481 w 4345388"/>
                <a:gd name="connsiteY91" fmla="*/ 829694 h 1812024"/>
                <a:gd name="connsiteX92" fmla="*/ 3884213 w 4345388"/>
                <a:gd name="connsiteY92" fmla="*/ 992695 h 1812024"/>
                <a:gd name="connsiteX93" fmla="*/ 3896140 w 4345388"/>
                <a:gd name="connsiteY93" fmla="*/ 1024501 h 1812024"/>
                <a:gd name="connsiteX94" fmla="*/ 3904091 w 4345388"/>
                <a:gd name="connsiteY94" fmla="*/ 1064257 h 1812024"/>
                <a:gd name="connsiteX95" fmla="*/ 3916018 w 4345388"/>
                <a:gd name="connsiteY95" fmla="*/ 1115941 h 1812024"/>
                <a:gd name="connsiteX96" fmla="*/ 3947823 w 4345388"/>
                <a:gd name="connsiteY96" fmla="*/ 1219308 h 1812024"/>
                <a:gd name="connsiteX97" fmla="*/ 3959750 w 4345388"/>
                <a:gd name="connsiteY97" fmla="*/ 1239186 h 1812024"/>
                <a:gd name="connsiteX98" fmla="*/ 3971677 w 4345388"/>
                <a:gd name="connsiteY98" fmla="*/ 1286894 h 1812024"/>
                <a:gd name="connsiteX99" fmla="*/ 3995531 w 4345388"/>
                <a:gd name="connsiteY99" fmla="*/ 1394236 h 1812024"/>
                <a:gd name="connsiteX100" fmla="*/ 4023361 w 4345388"/>
                <a:gd name="connsiteY100" fmla="*/ 1430017 h 1812024"/>
                <a:gd name="connsiteX101" fmla="*/ 4031312 w 4345388"/>
                <a:gd name="connsiteY101" fmla="*/ 1441944 h 1812024"/>
                <a:gd name="connsiteX102" fmla="*/ 4043239 w 4345388"/>
                <a:gd name="connsiteY102" fmla="*/ 1465798 h 1812024"/>
                <a:gd name="connsiteX103" fmla="*/ 4055166 w 4345388"/>
                <a:gd name="connsiteY103" fmla="*/ 1469774 h 1812024"/>
                <a:gd name="connsiteX104" fmla="*/ 4082995 w 4345388"/>
                <a:gd name="connsiteY104" fmla="*/ 1477725 h 1812024"/>
                <a:gd name="connsiteX105" fmla="*/ 4114801 w 4345388"/>
                <a:gd name="connsiteY105" fmla="*/ 1481701 h 1812024"/>
                <a:gd name="connsiteX106" fmla="*/ 4130703 w 4345388"/>
                <a:gd name="connsiteY106" fmla="*/ 1485676 h 1812024"/>
                <a:gd name="connsiteX107" fmla="*/ 4154557 w 4345388"/>
                <a:gd name="connsiteY107" fmla="*/ 1477725 h 1812024"/>
                <a:gd name="connsiteX108" fmla="*/ 4166484 w 4345388"/>
                <a:gd name="connsiteY108" fmla="*/ 1465798 h 1812024"/>
                <a:gd name="connsiteX109" fmla="*/ 4198289 w 4345388"/>
                <a:gd name="connsiteY109" fmla="*/ 1414115 h 1812024"/>
                <a:gd name="connsiteX110" fmla="*/ 4234070 w 4345388"/>
                <a:gd name="connsiteY110" fmla="*/ 1418090 h 1812024"/>
                <a:gd name="connsiteX111" fmla="*/ 4257924 w 4345388"/>
                <a:gd name="connsiteY111" fmla="*/ 1437968 h 1812024"/>
                <a:gd name="connsiteX112" fmla="*/ 4273827 w 4345388"/>
                <a:gd name="connsiteY112" fmla="*/ 1449895 h 1812024"/>
                <a:gd name="connsiteX113" fmla="*/ 4313583 w 4345388"/>
                <a:gd name="connsiteY113" fmla="*/ 1485676 h 1812024"/>
                <a:gd name="connsiteX114" fmla="*/ 4325510 w 4345388"/>
                <a:gd name="connsiteY114" fmla="*/ 1505555 h 1812024"/>
                <a:gd name="connsiteX115" fmla="*/ 4337437 w 4345388"/>
                <a:gd name="connsiteY115" fmla="*/ 1533384 h 1812024"/>
                <a:gd name="connsiteX116" fmla="*/ 4345388 w 4345388"/>
                <a:gd name="connsiteY11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41698 w 4345388"/>
                <a:gd name="connsiteY78" fmla="*/ 1267015 h 1812024"/>
                <a:gd name="connsiteX79" fmla="*/ 3653625 w 4345388"/>
                <a:gd name="connsiteY79" fmla="*/ 1294845 h 1812024"/>
                <a:gd name="connsiteX80" fmla="*/ 3665552 w 4345388"/>
                <a:gd name="connsiteY80" fmla="*/ 1282918 h 1812024"/>
                <a:gd name="connsiteX81" fmla="*/ 3721211 w 4345388"/>
                <a:gd name="connsiteY81" fmla="*/ 1111965 h 1812024"/>
                <a:gd name="connsiteX82" fmla="*/ 3768919 w 4345388"/>
                <a:gd name="connsiteY82" fmla="*/ 948963 h 1812024"/>
                <a:gd name="connsiteX83" fmla="*/ 3776870 w 4345388"/>
                <a:gd name="connsiteY83" fmla="*/ 897280 h 1812024"/>
                <a:gd name="connsiteX84" fmla="*/ 3792773 w 4345388"/>
                <a:gd name="connsiteY84" fmla="*/ 861499 h 1812024"/>
                <a:gd name="connsiteX85" fmla="*/ 3800724 w 4345388"/>
                <a:gd name="connsiteY85" fmla="*/ 837645 h 1812024"/>
                <a:gd name="connsiteX86" fmla="*/ 3808675 w 4345388"/>
                <a:gd name="connsiteY86" fmla="*/ 801864 h 1812024"/>
                <a:gd name="connsiteX87" fmla="*/ 3824578 w 4345388"/>
                <a:gd name="connsiteY87" fmla="*/ 778010 h 1812024"/>
                <a:gd name="connsiteX88" fmla="*/ 3828554 w 4345388"/>
                <a:gd name="connsiteY88" fmla="*/ 789937 h 1812024"/>
                <a:gd name="connsiteX89" fmla="*/ 3836505 w 4345388"/>
                <a:gd name="connsiteY89" fmla="*/ 801864 h 1812024"/>
                <a:gd name="connsiteX90" fmla="*/ 3840481 w 4345388"/>
                <a:gd name="connsiteY90" fmla="*/ 829694 h 1812024"/>
                <a:gd name="connsiteX91" fmla="*/ 3884213 w 4345388"/>
                <a:gd name="connsiteY91" fmla="*/ 992695 h 1812024"/>
                <a:gd name="connsiteX92" fmla="*/ 3896140 w 4345388"/>
                <a:gd name="connsiteY92" fmla="*/ 1024501 h 1812024"/>
                <a:gd name="connsiteX93" fmla="*/ 3904091 w 4345388"/>
                <a:gd name="connsiteY93" fmla="*/ 1064257 h 1812024"/>
                <a:gd name="connsiteX94" fmla="*/ 3916018 w 4345388"/>
                <a:gd name="connsiteY94" fmla="*/ 1115941 h 1812024"/>
                <a:gd name="connsiteX95" fmla="*/ 3947823 w 4345388"/>
                <a:gd name="connsiteY95" fmla="*/ 1219308 h 1812024"/>
                <a:gd name="connsiteX96" fmla="*/ 3959750 w 4345388"/>
                <a:gd name="connsiteY96" fmla="*/ 1239186 h 1812024"/>
                <a:gd name="connsiteX97" fmla="*/ 3971677 w 4345388"/>
                <a:gd name="connsiteY97" fmla="*/ 1286894 h 1812024"/>
                <a:gd name="connsiteX98" fmla="*/ 3995531 w 4345388"/>
                <a:gd name="connsiteY98" fmla="*/ 1394236 h 1812024"/>
                <a:gd name="connsiteX99" fmla="*/ 4023361 w 4345388"/>
                <a:gd name="connsiteY99" fmla="*/ 1430017 h 1812024"/>
                <a:gd name="connsiteX100" fmla="*/ 4031312 w 4345388"/>
                <a:gd name="connsiteY100" fmla="*/ 1441944 h 1812024"/>
                <a:gd name="connsiteX101" fmla="*/ 4043239 w 4345388"/>
                <a:gd name="connsiteY101" fmla="*/ 1465798 h 1812024"/>
                <a:gd name="connsiteX102" fmla="*/ 4055166 w 4345388"/>
                <a:gd name="connsiteY102" fmla="*/ 1469774 h 1812024"/>
                <a:gd name="connsiteX103" fmla="*/ 4082995 w 4345388"/>
                <a:gd name="connsiteY103" fmla="*/ 1477725 h 1812024"/>
                <a:gd name="connsiteX104" fmla="*/ 4114801 w 4345388"/>
                <a:gd name="connsiteY104" fmla="*/ 1481701 h 1812024"/>
                <a:gd name="connsiteX105" fmla="*/ 4130703 w 4345388"/>
                <a:gd name="connsiteY105" fmla="*/ 1485676 h 1812024"/>
                <a:gd name="connsiteX106" fmla="*/ 4154557 w 4345388"/>
                <a:gd name="connsiteY106" fmla="*/ 1477725 h 1812024"/>
                <a:gd name="connsiteX107" fmla="*/ 4166484 w 4345388"/>
                <a:gd name="connsiteY107" fmla="*/ 1465798 h 1812024"/>
                <a:gd name="connsiteX108" fmla="*/ 4198289 w 4345388"/>
                <a:gd name="connsiteY108" fmla="*/ 1414115 h 1812024"/>
                <a:gd name="connsiteX109" fmla="*/ 4234070 w 4345388"/>
                <a:gd name="connsiteY109" fmla="*/ 1418090 h 1812024"/>
                <a:gd name="connsiteX110" fmla="*/ 4257924 w 4345388"/>
                <a:gd name="connsiteY110" fmla="*/ 1437968 h 1812024"/>
                <a:gd name="connsiteX111" fmla="*/ 4273827 w 4345388"/>
                <a:gd name="connsiteY111" fmla="*/ 1449895 h 1812024"/>
                <a:gd name="connsiteX112" fmla="*/ 4313583 w 4345388"/>
                <a:gd name="connsiteY112" fmla="*/ 1485676 h 1812024"/>
                <a:gd name="connsiteX113" fmla="*/ 4325510 w 4345388"/>
                <a:gd name="connsiteY113" fmla="*/ 1505555 h 1812024"/>
                <a:gd name="connsiteX114" fmla="*/ 4337437 w 4345388"/>
                <a:gd name="connsiteY114" fmla="*/ 1533384 h 1812024"/>
                <a:gd name="connsiteX115" fmla="*/ 4345388 w 4345388"/>
                <a:gd name="connsiteY11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41698 w 4345388"/>
                <a:gd name="connsiteY78" fmla="*/ 1267015 h 1812024"/>
                <a:gd name="connsiteX79" fmla="*/ 3653625 w 4345388"/>
                <a:gd name="connsiteY79" fmla="*/ 1294845 h 1812024"/>
                <a:gd name="connsiteX80" fmla="*/ 3665552 w 4345388"/>
                <a:gd name="connsiteY80" fmla="*/ 1282918 h 1812024"/>
                <a:gd name="connsiteX81" fmla="*/ 3721211 w 4345388"/>
                <a:gd name="connsiteY81" fmla="*/ 1111965 h 1812024"/>
                <a:gd name="connsiteX82" fmla="*/ 3768919 w 4345388"/>
                <a:gd name="connsiteY82" fmla="*/ 948963 h 1812024"/>
                <a:gd name="connsiteX83" fmla="*/ 3776870 w 4345388"/>
                <a:gd name="connsiteY83" fmla="*/ 897280 h 1812024"/>
                <a:gd name="connsiteX84" fmla="*/ 3792773 w 4345388"/>
                <a:gd name="connsiteY84" fmla="*/ 861499 h 1812024"/>
                <a:gd name="connsiteX85" fmla="*/ 3800724 w 4345388"/>
                <a:gd name="connsiteY85" fmla="*/ 837645 h 1812024"/>
                <a:gd name="connsiteX86" fmla="*/ 3808675 w 4345388"/>
                <a:gd name="connsiteY86" fmla="*/ 801864 h 1812024"/>
                <a:gd name="connsiteX87" fmla="*/ 3824578 w 4345388"/>
                <a:gd name="connsiteY87" fmla="*/ 778010 h 1812024"/>
                <a:gd name="connsiteX88" fmla="*/ 3828554 w 4345388"/>
                <a:gd name="connsiteY88" fmla="*/ 789937 h 1812024"/>
                <a:gd name="connsiteX89" fmla="*/ 3836505 w 4345388"/>
                <a:gd name="connsiteY89" fmla="*/ 801864 h 1812024"/>
                <a:gd name="connsiteX90" fmla="*/ 3840481 w 4345388"/>
                <a:gd name="connsiteY90" fmla="*/ 829694 h 1812024"/>
                <a:gd name="connsiteX91" fmla="*/ 3884213 w 4345388"/>
                <a:gd name="connsiteY91" fmla="*/ 992695 h 1812024"/>
                <a:gd name="connsiteX92" fmla="*/ 3896140 w 4345388"/>
                <a:gd name="connsiteY92" fmla="*/ 1024501 h 1812024"/>
                <a:gd name="connsiteX93" fmla="*/ 3904091 w 4345388"/>
                <a:gd name="connsiteY93" fmla="*/ 1064257 h 1812024"/>
                <a:gd name="connsiteX94" fmla="*/ 3916018 w 4345388"/>
                <a:gd name="connsiteY94" fmla="*/ 1115941 h 1812024"/>
                <a:gd name="connsiteX95" fmla="*/ 3947823 w 4345388"/>
                <a:gd name="connsiteY95" fmla="*/ 1219308 h 1812024"/>
                <a:gd name="connsiteX96" fmla="*/ 3959750 w 4345388"/>
                <a:gd name="connsiteY96" fmla="*/ 1239186 h 1812024"/>
                <a:gd name="connsiteX97" fmla="*/ 3971677 w 4345388"/>
                <a:gd name="connsiteY97" fmla="*/ 1286894 h 1812024"/>
                <a:gd name="connsiteX98" fmla="*/ 3995531 w 4345388"/>
                <a:gd name="connsiteY98" fmla="*/ 1394236 h 1812024"/>
                <a:gd name="connsiteX99" fmla="*/ 4023361 w 4345388"/>
                <a:gd name="connsiteY99" fmla="*/ 1430017 h 1812024"/>
                <a:gd name="connsiteX100" fmla="*/ 4031312 w 4345388"/>
                <a:gd name="connsiteY100" fmla="*/ 1441944 h 1812024"/>
                <a:gd name="connsiteX101" fmla="*/ 4043239 w 4345388"/>
                <a:gd name="connsiteY101" fmla="*/ 1465798 h 1812024"/>
                <a:gd name="connsiteX102" fmla="*/ 4055166 w 4345388"/>
                <a:gd name="connsiteY102" fmla="*/ 1469774 h 1812024"/>
                <a:gd name="connsiteX103" fmla="*/ 4082995 w 4345388"/>
                <a:gd name="connsiteY103" fmla="*/ 1477725 h 1812024"/>
                <a:gd name="connsiteX104" fmla="*/ 4114801 w 4345388"/>
                <a:gd name="connsiteY104" fmla="*/ 1481701 h 1812024"/>
                <a:gd name="connsiteX105" fmla="*/ 4130703 w 4345388"/>
                <a:gd name="connsiteY105" fmla="*/ 1485676 h 1812024"/>
                <a:gd name="connsiteX106" fmla="*/ 4154557 w 4345388"/>
                <a:gd name="connsiteY106" fmla="*/ 1477725 h 1812024"/>
                <a:gd name="connsiteX107" fmla="*/ 4166484 w 4345388"/>
                <a:gd name="connsiteY107" fmla="*/ 1465798 h 1812024"/>
                <a:gd name="connsiteX108" fmla="*/ 4198289 w 4345388"/>
                <a:gd name="connsiteY108" fmla="*/ 1414115 h 1812024"/>
                <a:gd name="connsiteX109" fmla="*/ 4234070 w 4345388"/>
                <a:gd name="connsiteY109" fmla="*/ 1418090 h 1812024"/>
                <a:gd name="connsiteX110" fmla="*/ 4257924 w 4345388"/>
                <a:gd name="connsiteY110" fmla="*/ 1437968 h 1812024"/>
                <a:gd name="connsiteX111" fmla="*/ 4273827 w 4345388"/>
                <a:gd name="connsiteY111" fmla="*/ 1449895 h 1812024"/>
                <a:gd name="connsiteX112" fmla="*/ 4313583 w 4345388"/>
                <a:gd name="connsiteY112" fmla="*/ 1485676 h 1812024"/>
                <a:gd name="connsiteX113" fmla="*/ 4325510 w 4345388"/>
                <a:gd name="connsiteY113" fmla="*/ 1505555 h 1812024"/>
                <a:gd name="connsiteX114" fmla="*/ 4337437 w 4345388"/>
                <a:gd name="connsiteY114" fmla="*/ 1533384 h 1812024"/>
                <a:gd name="connsiteX115" fmla="*/ 4345388 w 4345388"/>
                <a:gd name="connsiteY11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665552 w 4345388"/>
                <a:gd name="connsiteY79" fmla="*/ 1282918 h 1812024"/>
                <a:gd name="connsiteX80" fmla="*/ 3721211 w 4345388"/>
                <a:gd name="connsiteY80" fmla="*/ 1111965 h 1812024"/>
                <a:gd name="connsiteX81" fmla="*/ 3768919 w 4345388"/>
                <a:gd name="connsiteY81" fmla="*/ 948963 h 1812024"/>
                <a:gd name="connsiteX82" fmla="*/ 3776870 w 4345388"/>
                <a:gd name="connsiteY82" fmla="*/ 897280 h 1812024"/>
                <a:gd name="connsiteX83" fmla="*/ 3792773 w 4345388"/>
                <a:gd name="connsiteY83" fmla="*/ 861499 h 1812024"/>
                <a:gd name="connsiteX84" fmla="*/ 3800724 w 4345388"/>
                <a:gd name="connsiteY84" fmla="*/ 837645 h 1812024"/>
                <a:gd name="connsiteX85" fmla="*/ 3808675 w 4345388"/>
                <a:gd name="connsiteY85" fmla="*/ 801864 h 1812024"/>
                <a:gd name="connsiteX86" fmla="*/ 3824578 w 4345388"/>
                <a:gd name="connsiteY86" fmla="*/ 778010 h 1812024"/>
                <a:gd name="connsiteX87" fmla="*/ 3828554 w 4345388"/>
                <a:gd name="connsiteY87" fmla="*/ 789937 h 1812024"/>
                <a:gd name="connsiteX88" fmla="*/ 3836505 w 4345388"/>
                <a:gd name="connsiteY88" fmla="*/ 801864 h 1812024"/>
                <a:gd name="connsiteX89" fmla="*/ 3840481 w 4345388"/>
                <a:gd name="connsiteY89" fmla="*/ 829694 h 1812024"/>
                <a:gd name="connsiteX90" fmla="*/ 3884213 w 4345388"/>
                <a:gd name="connsiteY90" fmla="*/ 992695 h 1812024"/>
                <a:gd name="connsiteX91" fmla="*/ 3896140 w 4345388"/>
                <a:gd name="connsiteY91" fmla="*/ 1024501 h 1812024"/>
                <a:gd name="connsiteX92" fmla="*/ 3904091 w 4345388"/>
                <a:gd name="connsiteY92" fmla="*/ 1064257 h 1812024"/>
                <a:gd name="connsiteX93" fmla="*/ 3916018 w 4345388"/>
                <a:gd name="connsiteY93" fmla="*/ 1115941 h 1812024"/>
                <a:gd name="connsiteX94" fmla="*/ 3947823 w 4345388"/>
                <a:gd name="connsiteY94" fmla="*/ 1219308 h 1812024"/>
                <a:gd name="connsiteX95" fmla="*/ 3959750 w 4345388"/>
                <a:gd name="connsiteY95" fmla="*/ 1239186 h 1812024"/>
                <a:gd name="connsiteX96" fmla="*/ 3971677 w 4345388"/>
                <a:gd name="connsiteY96" fmla="*/ 1286894 h 1812024"/>
                <a:gd name="connsiteX97" fmla="*/ 3995531 w 4345388"/>
                <a:gd name="connsiteY97" fmla="*/ 1394236 h 1812024"/>
                <a:gd name="connsiteX98" fmla="*/ 4023361 w 4345388"/>
                <a:gd name="connsiteY98" fmla="*/ 1430017 h 1812024"/>
                <a:gd name="connsiteX99" fmla="*/ 4031312 w 4345388"/>
                <a:gd name="connsiteY99" fmla="*/ 1441944 h 1812024"/>
                <a:gd name="connsiteX100" fmla="*/ 4043239 w 4345388"/>
                <a:gd name="connsiteY100" fmla="*/ 1465798 h 1812024"/>
                <a:gd name="connsiteX101" fmla="*/ 4055166 w 4345388"/>
                <a:gd name="connsiteY101" fmla="*/ 1469774 h 1812024"/>
                <a:gd name="connsiteX102" fmla="*/ 4082995 w 4345388"/>
                <a:gd name="connsiteY102" fmla="*/ 1477725 h 1812024"/>
                <a:gd name="connsiteX103" fmla="*/ 4114801 w 4345388"/>
                <a:gd name="connsiteY103" fmla="*/ 1481701 h 1812024"/>
                <a:gd name="connsiteX104" fmla="*/ 4130703 w 4345388"/>
                <a:gd name="connsiteY104" fmla="*/ 1485676 h 1812024"/>
                <a:gd name="connsiteX105" fmla="*/ 4154557 w 4345388"/>
                <a:gd name="connsiteY105" fmla="*/ 1477725 h 1812024"/>
                <a:gd name="connsiteX106" fmla="*/ 4166484 w 4345388"/>
                <a:gd name="connsiteY106" fmla="*/ 1465798 h 1812024"/>
                <a:gd name="connsiteX107" fmla="*/ 4198289 w 4345388"/>
                <a:gd name="connsiteY107" fmla="*/ 1414115 h 1812024"/>
                <a:gd name="connsiteX108" fmla="*/ 4234070 w 4345388"/>
                <a:gd name="connsiteY108" fmla="*/ 1418090 h 1812024"/>
                <a:gd name="connsiteX109" fmla="*/ 4257924 w 4345388"/>
                <a:gd name="connsiteY109" fmla="*/ 1437968 h 1812024"/>
                <a:gd name="connsiteX110" fmla="*/ 4273827 w 4345388"/>
                <a:gd name="connsiteY110" fmla="*/ 1449895 h 1812024"/>
                <a:gd name="connsiteX111" fmla="*/ 4313583 w 4345388"/>
                <a:gd name="connsiteY111" fmla="*/ 1485676 h 1812024"/>
                <a:gd name="connsiteX112" fmla="*/ 4325510 w 4345388"/>
                <a:gd name="connsiteY112" fmla="*/ 1505555 h 1812024"/>
                <a:gd name="connsiteX113" fmla="*/ 4337437 w 4345388"/>
                <a:gd name="connsiteY113" fmla="*/ 1533384 h 1812024"/>
                <a:gd name="connsiteX114" fmla="*/ 4345388 w 4345388"/>
                <a:gd name="connsiteY11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685217 w 4345388"/>
                <a:gd name="connsiteY79" fmla="*/ 1221467 h 1812024"/>
                <a:gd name="connsiteX80" fmla="*/ 3721211 w 4345388"/>
                <a:gd name="connsiteY80" fmla="*/ 1111965 h 1812024"/>
                <a:gd name="connsiteX81" fmla="*/ 3768919 w 4345388"/>
                <a:gd name="connsiteY81" fmla="*/ 948963 h 1812024"/>
                <a:gd name="connsiteX82" fmla="*/ 3776870 w 4345388"/>
                <a:gd name="connsiteY82" fmla="*/ 897280 h 1812024"/>
                <a:gd name="connsiteX83" fmla="*/ 3792773 w 4345388"/>
                <a:gd name="connsiteY83" fmla="*/ 861499 h 1812024"/>
                <a:gd name="connsiteX84" fmla="*/ 3800724 w 4345388"/>
                <a:gd name="connsiteY84" fmla="*/ 837645 h 1812024"/>
                <a:gd name="connsiteX85" fmla="*/ 3808675 w 4345388"/>
                <a:gd name="connsiteY85" fmla="*/ 801864 h 1812024"/>
                <a:gd name="connsiteX86" fmla="*/ 3824578 w 4345388"/>
                <a:gd name="connsiteY86" fmla="*/ 778010 h 1812024"/>
                <a:gd name="connsiteX87" fmla="*/ 3828554 w 4345388"/>
                <a:gd name="connsiteY87" fmla="*/ 789937 h 1812024"/>
                <a:gd name="connsiteX88" fmla="*/ 3836505 w 4345388"/>
                <a:gd name="connsiteY88" fmla="*/ 801864 h 1812024"/>
                <a:gd name="connsiteX89" fmla="*/ 3840481 w 4345388"/>
                <a:gd name="connsiteY89" fmla="*/ 829694 h 1812024"/>
                <a:gd name="connsiteX90" fmla="*/ 3884213 w 4345388"/>
                <a:gd name="connsiteY90" fmla="*/ 992695 h 1812024"/>
                <a:gd name="connsiteX91" fmla="*/ 3896140 w 4345388"/>
                <a:gd name="connsiteY91" fmla="*/ 1024501 h 1812024"/>
                <a:gd name="connsiteX92" fmla="*/ 3904091 w 4345388"/>
                <a:gd name="connsiteY92" fmla="*/ 1064257 h 1812024"/>
                <a:gd name="connsiteX93" fmla="*/ 3916018 w 4345388"/>
                <a:gd name="connsiteY93" fmla="*/ 1115941 h 1812024"/>
                <a:gd name="connsiteX94" fmla="*/ 3947823 w 4345388"/>
                <a:gd name="connsiteY94" fmla="*/ 1219308 h 1812024"/>
                <a:gd name="connsiteX95" fmla="*/ 3959750 w 4345388"/>
                <a:gd name="connsiteY95" fmla="*/ 1239186 h 1812024"/>
                <a:gd name="connsiteX96" fmla="*/ 3971677 w 4345388"/>
                <a:gd name="connsiteY96" fmla="*/ 1286894 h 1812024"/>
                <a:gd name="connsiteX97" fmla="*/ 3995531 w 4345388"/>
                <a:gd name="connsiteY97" fmla="*/ 1394236 h 1812024"/>
                <a:gd name="connsiteX98" fmla="*/ 4023361 w 4345388"/>
                <a:gd name="connsiteY98" fmla="*/ 1430017 h 1812024"/>
                <a:gd name="connsiteX99" fmla="*/ 4031312 w 4345388"/>
                <a:gd name="connsiteY99" fmla="*/ 1441944 h 1812024"/>
                <a:gd name="connsiteX100" fmla="*/ 4043239 w 4345388"/>
                <a:gd name="connsiteY100" fmla="*/ 1465798 h 1812024"/>
                <a:gd name="connsiteX101" fmla="*/ 4055166 w 4345388"/>
                <a:gd name="connsiteY101" fmla="*/ 1469774 h 1812024"/>
                <a:gd name="connsiteX102" fmla="*/ 4082995 w 4345388"/>
                <a:gd name="connsiteY102" fmla="*/ 1477725 h 1812024"/>
                <a:gd name="connsiteX103" fmla="*/ 4114801 w 4345388"/>
                <a:gd name="connsiteY103" fmla="*/ 1481701 h 1812024"/>
                <a:gd name="connsiteX104" fmla="*/ 4130703 w 4345388"/>
                <a:gd name="connsiteY104" fmla="*/ 1485676 h 1812024"/>
                <a:gd name="connsiteX105" fmla="*/ 4154557 w 4345388"/>
                <a:gd name="connsiteY105" fmla="*/ 1477725 h 1812024"/>
                <a:gd name="connsiteX106" fmla="*/ 4166484 w 4345388"/>
                <a:gd name="connsiteY106" fmla="*/ 1465798 h 1812024"/>
                <a:gd name="connsiteX107" fmla="*/ 4198289 w 4345388"/>
                <a:gd name="connsiteY107" fmla="*/ 1414115 h 1812024"/>
                <a:gd name="connsiteX108" fmla="*/ 4234070 w 4345388"/>
                <a:gd name="connsiteY108" fmla="*/ 1418090 h 1812024"/>
                <a:gd name="connsiteX109" fmla="*/ 4257924 w 4345388"/>
                <a:gd name="connsiteY109" fmla="*/ 1437968 h 1812024"/>
                <a:gd name="connsiteX110" fmla="*/ 4273827 w 4345388"/>
                <a:gd name="connsiteY110" fmla="*/ 1449895 h 1812024"/>
                <a:gd name="connsiteX111" fmla="*/ 4313583 w 4345388"/>
                <a:gd name="connsiteY111" fmla="*/ 1485676 h 1812024"/>
                <a:gd name="connsiteX112" fmla="*/ 4325510 w 4345388"/>
                <a:gd name="connsiteY112" fmla="*/ 1505555 h 1812024"/>
                <a:gd name="connsiteX113" fmla="*/ 4337437 w 4345388"/>
                <a:gd name="connsiteY113" fmla="*/ 1533384 h 1812024"/>
                <a:gd name="connsiteX114" fmla="*/ 4345388 w 4345388"/>
                <a:gd name="connsiteY11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68919 w 4345388"/>
                <a:gd name="connsiteY80" fmla="*/ 948963 h 1812024"/>
                <a:gd name="connsiteX81" fmla="*/ 3776870 w 4345388"/>
                <a:gd name="connsiteY81" fmla="*/ 897280 h 1812024"/>
                <a:gd name="connsiteX82" fmla="*/ 3792773 w 4345388"/>
                <a:gd name="connsiteY82" fmla="*/ 861499 h 1812024"/>
                <a:gd name="connsiteX83" fmla="*/ 3800724 w 4345388"/>
                <a:gd name="connsiteY83" fmla="*/ 837645 h 1812024"/>
                <a:gd name="connsiteX84" fmla="*/ 3808675 w 4345388"/>
                <a:gd name="connsiteY84" fmla="*/ 801864 h 1812024"/>
                <a:gd name="connsiteX85" fmla="*/ 3824578 w 4345388"/>
                <a:gd name="connsiteY85" fmla="*/ 778010 h 1812024"/>
                <a:gd name="connsiteX86" fmla="*/ 3828554 w 4345388"/>
                <a:gd name="connsiteY86" fmla="*/ 789937 h 1812024"/>
                <a:gd name="connsiteX87" fmla="*/ 3836505 w 4345388"/>
                <a:gd name="connsiteY87" fmla="*/ 801864 h 1812024"/>
                <a:gd name="connsiteX88" fmla="*/ 3840481 w 4345388"/>
                <a:gd name="connsiteY88" fmla="*/ 829694 h 1812024"/>
                <a:gd name="connsiteX89" fmla="*/ 3884213 w 4345388"/>
                <a:gd name="connsiteY89" fmla="*/ 992695 h 1812024"/>
                <a:gd name="connsiteX90" fmla="*/ 3896140 w 4345388"/>
                <a:gd name="connsiteY90" fmla="*/ 1024501 h 1812024"/>
                <a:gd name="connsiteX91" fmla="*/ 3904091 w 4345388"/>
                <a:gd name="connsiteY91" fmla="*/ 1064257 h 1812024"/>
                <a:gd name="connsiteX92" fmla="*/ 3916018 w 4345388"/>
                <a:gd name="connsiteY92" fmla="*/ 1115941 h 1812024"/>
                <a:gd name="connsiteX93" fmla="*/ 3947823 w 4345388"/>
                <a:gd name="connsiteY93" fmla="*/ 1219308 h 1812024"/>
                <a:gd name="connsiteX94" fmla="*/ 3959750 w 4345388"/>
                <a:gd name="connsiteY94" fmla="*/ 1239186 h 1812024"/>
                <a:gd name="connsiteX95" fmla="*/ 3971677 w 4345388"/>
                <a:gd name="connsiteY95" fmla="*/ 1286894 h 1812024"/>
                <a:gd name="connsiteX96" fmla="*/ 3995531 w 4345388"/>
                <a:gd name="connsiteY96" fmla="*/ 1394236 h 1812024"/>
                <a:gd name="connsiteX97" fmla="*/ 4023361 w 4345388"/>
                <a:gd name="connsiteY97" fmla="*/ 1430017 h 1812024"/>
                <a:gd name="connsiteX98" fmla="*/ 4031312 w 4345388"/>
                <a:gd name="connsiteY98" fmla="*/ 1441944 h 1812024"/>
                <a:gd name="connsiteX99" fmla="*/ 4043239 w 4345388"/>
                <a:gd name="connsiteY99" fmla="*/ 1465798 h 1812024"/>
                <a:gd name="connsiteX100" fmla="*/ 4055166 w 4345388"/>
                <a:gd name="connsiteY100" fmla="*/ 1469774 h 1812024"/>
                <a:gd name="connsiteX101" fmla="*/ 4082995 w 4345388"/>
                <a:gd name="connsiteY101" fmla="*/ 1477725 h 1812024"/>
                <a:gd name="connsiteX102" fmla="*/ 4114801 w 4345388"/>
                <a:gd name="connsiteY102" fmla="*/ 1481701 h 1812024"/>
                <a:gd name="connsiteX103" fmla="*/ 4130703 w 4345388"/>
                <a:gd name="connsiteY103" fmla="*/ 1485676 h 1812024"/>
                <a:gd name="connsiteX104" fmla="*/ 4154557 w 4345388"/>
                <a:gd name="connsiteY104" fmla="*/ 1477725 h 1812024"/>
                <a:gd name="connsiteX105" fmla="*/ 4166484 w 4345388"/>
                <a:gd name="connsiteY105" fmla="*/ 1465798 h 1812024"/>
                <a:gd name="connsiteX106" fmla="*/ 4198289 w 4345388"/>
                <a:gd name="connsiteY106" fmla="*/ 1414115 h 1812024"/>
                <a:gd name="connsiteX107" fmla="*/ 4234070 w 4345388"/>
                <a:gd name="connsiteY107" fmla="*/ 1418090 h 1812024"/>
                <a:gd name="connsiteX108" fmla="*/ 4257924 w 4345388"/>
                <a:gd name="connsiteY108" fmla="*/ 1437968 h 1812024"/>
                <a:gd name="connsiteX109" fmla="*/ 4273827 w 4345388"/>
                <a:gd name="connsiteY109" fmla="*/ 1449895 h 1812024"/>
                <a:gd name="connsiteX110" fmla="*/ 4313583 w 4345388"/>
                <a:gd name="connsiteY110" fmla="*/ 1485676 h 1812024"/>
                <a:gd name="connsiteX111" fmla="*/ 4325510 w 4345388"/>
                <a:gd name="connsiteY111" fmla="*/ 1505555 h 1812024"/>
                <a:gd name="connsiteX112" fmla="*/ 4337437 w 4345388"/>
                <a:gd name="connsiteY112" fmla="*/ 1533384 h 1812024"/>
                <a:gd name="connsiteX113" fmla="*/ 4345388 w 4345388"/>
                <a:gd name="connsiteY11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2773 w 4345388"/>
                <a:gd name="connsiteY81" fmla="*/ 861499 h 1812024"/>
                <a:gd name="connsiteX82" fmla="*/ 3800724 w 4345388"/>
                <a:gd name="connsiteY82" fmla="*/ 837645 h 1812024"/>
                <a:gd name="connsiteX83" fmla="*/ 3808675 w 4345388"/>
                <a:gd name="connsiteY83" fmla="*/ 801864 h 1812024"/>
                <a:gd name="connsiteX84" fmla="*/ 3824578 w 4345388"/>
                <a:gd name="connsiteY84" fmla="*/ 778010 h 1812024"/>
                <a:gd name="connsiteX85" fmla="*/ 3828554 w 4345388"/>
                <a:gd name="connsiteY85" fmla="*/ 789937 h 1812024"/>
                <a:gd name="connsiteX86" fmla="*/ 3836505 w 4345388"/>
                <a:gd name="connsiteY86" fmla="*/ 801864 h 1812024"/>
                <a:gd name="connsiteX87" fmla="*/ 3840481 w 4345388"/>
                <a:gd name="connsiteY87" fmla="*/ 829694 h 1812024"/>
                <a:gd name="connsiteX88" fmla="*/ 3884213 w 4345388"/>
                <a:gd name="connsiteY88" fmla="*/ 992695 h 1812024"/>
                <a:gd name="connsiteX89" fmla="*/ 3896140 w 4345388"/>
                <a:gd name="connsiteY89" fmla="*/ 1024501 h 1812024"/>
                <a:gd name="connsiteX90" fmla="*/ 3904091 w 4345388"/>
                <a:gd name="connsiteY90" fmla="*/ 1064257 h 1812024"/>
                <a:gd name="connsiteX91" fmla="*/ 3916018 w 4345388"/>
                <a:gd name="connsiteY91" fmla="*/ 1115941 h 1812024"/>
                <a:gd name="connsiteX92" fmla="*/ 3947823 w 4345388"/>
                <a:gd name="connsiteY92" fmla="*/ 1219308 h 1812024"/>
                <a:gd name="connsiteX93" fmla="*/ 3959750 w 4345388"/>
                <a:gd name="connsiteY93" fmla="*/ 1239186 h 1812024"/>
                <a:gd name="connsiteX94" fmla="*/ 3971677 w 4345388"/>
                <a:gd name="connsiteY94" fmla="*/ 1286894 h 1812024"/>
                <a:gd name="connsiteX95" fmla="*/ 3995531 w 4345388"/>
                <a:gd name="connsiteY95" fmla="*/ 1394236 h 1812024"/>
                <a:gd name="connsiteX96" fmla="*/ 4023361 w 4345388"/>
                <a:gd name="connsiteY96" fmla="*/ 1430017 h 1812024"/>
                <a:gd name="connsiteX97" fmla="*/ 4031312 w 4345388"/>
                <a:gd name="connsiteY97" fmla="*/ 1441944 h 1812024"/>
                <a:gd name="connsiteX98" fmla="*/ 4043239 w 4345388"/>
                <a:gd name="connsiteY98" fmla="*/ 1465798 h 1812024"/>
                <a:gd name="connsiteX99" fmla="*/ 4055166 w 4345388"/>
                <a:gd name="connsiteY99" fmla="*/ 1469774 h 1812024"/>
                <a:gd name="connsiteX100" fmla="*/ 4082995 w 4345388"/>
                <a:gd name="connsiteY100" fmla="*/ 1477725 h 1812024"/>
                <a:gd name="connsiteX101" fmla="*/ 4114801 w 4345388"/>
                <a:gd name="connsiteY101" fmla="*/ 1481701 h 1812024"/>
                <a:gd name="connsiteX102" fmla="*/ 4130703 w 4345388"/>
                <a:gd name="connsiteY102" fmla="*/ 1485676 h 1812024"/>
                <a:gd name="connsiteX103" fmla="*/ 4154557 w 4345388"/>
                <a:gd name="connsiteY103" fmla="*/ 1477725 h 1812024"/>
                <a:gd name="connsiteX104" fmla="*/ 4166484 w 4345388"/>
                <a:gd name="connsiteY104" fmla="*/ 1465798 h 1812024"/>
                <a:gd name="connsiteX105" fmla="*/ 4198289 w 4345388"/>
                <a:gd name="connsiteY105" fmla="*/ 1414115 h 1812024"/>
                <a:gd name="connsiteX106" fmla="*/ 4234070 w 4345388"/>
                <a:gd name="connsiteY106" fmla="*/ 1418090 h 1812024"/>
                <a:gd name="connsiteX107" fmla="*/ 4257924 w 4345388"/>
                <a:gd name="connsiteY107" fmla="*/ 1437968 h 1812024"/>
                <a:gd name="connsiteX108" fmla="*/ 4273827 w 4345388"/>
                <a:gd name="connsiteY108" fmla="*/ 1449895 h 1812024"/>
                <a:gd name="connsiteX109" fmla="*/ 4313583 w 4345388"/>
                <a:gd name="connsiteY109" fmla="*/ 1485676 h 1812024"/>
                <a:gd name="connsiteX110" fmla="*/ 4325510 w 4345388"/>
                <a:gd name="connsiteY110" fmla="*/ 1505555 h 1812024"/>
                <a:gd name="connsiteX111" fmla="*/ 4337437 w 4345388"/>
                <a:gd name="connsiteY111" fmla="*/ 1533384 h 1812024"/>
                <a:gd name="connsiteX112" fmla="*/ 4345388 w 4345388"/>
                <a:gd name="connsiteY11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0724 w 4345388"/>
                <a:gd name="connsiteY81" fmla="*/ 837645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28554 w 4345388"/>
                <a:gd name="connsiteY83" fmla="*/ 789937 h 1812024"/>
                <a:gd name="connsiteX84" fmla="*/ 3836505 w 4345388"/>
                <a:gd name="connsiteY84" fmla="*/ 801864 h 1812024"/>
                <a:gd name="connsiteX85" fmla="*/ 3840481 w 4345388"/>
                <a:gd name="connsiteY85" fmla="*/ 829694 h 1812024"/>
                <a:gd name="connsiteX86" fmla="*/ 3884213 w 4345388"/>
                <a:gd name="connsiteY86" fmla="*/ 992695 h 1812024"/>
                <a:gd name="connsiteX87" fmla="*/ 3896140 w 4345388"/>
                <a:gd name="connsiteY87" fmla="*/ 1024501 h 1812024"/>
                <a:gd name="connsiteX88" fmla="*/ 3904091 w 4345388"/>
                <a:gd name="connsiteY88" fmla="*/ 1064257 h 1812024"/>
                <a:gd name="connsiteX89" fmla="*/ 3916018 w 4345388"/>
                <a:gd name="connsiteY89" fmla="*/ 1115941 h 1812024"/>
                <a:gd name="connsiteX90" fmla="*/ 3947823 w 4345388"/>
                <a:gd name="connsiteY90" fmla="*/ 1219308 h 1812024"/>
                <a:gd name="connsiteX91" fmla="*/ 3959750 w 4345388"/>
                <a:gd name="connsiteY91" fmla="*/ 1239186 h 1812024"/>
                <a:gd name="connsiteX92" fmla="*/ 3971677 w 4345388"/>
                <a:gd name="connsiteY92" fmla="*/ 1286894 h 1812024"/>
                <a:gd name="connsiteX93" fmla="*/ 3995531 w 4345388"/>
                <a:gd name="connsiteY93" fmla="*/ 1394236 h 1812024"/>
                <a:gd name="connsiteX94" fmla="*/ 4023361 w 4345388"/>
                <a:gd name="connsiteY94" fmla="*/ 1430017 h 1812024"/>
                <a:gd name="connsiteX95" fmla="*/ 4031312 w 4345388"/>
                <a:gd name="connsiteY95" fmla="*/ 1441944 h 1812024"/>
                <a:gd name="connsiteX96" fmla="*/ 4043239 w 4345388"/>
                <a:gd name="connsiteY96" fmla="*/ 1465798 h 1812024"/>
                <a:gd name="connsiteX97" fmla="*/ 4055166 w 4345388"/>
                <a:gd name="connsiteY97" fmla="*/ 1469774 h 1812024"/>
                <a:gd name="connsiteX98" fmla="*/ 4082995 w 4345388"/>
                <a:gd name="connsiteY98" fmla="*/ 1477725 h 1812024"/>
                <a:gd name="connsiteX99" fmla="*/ 4114801 w 4345388"/>
                <a:gd name="connsiteY99" fmla="*/ 1481701 h 1812024"/>
                <a:gd name="connsiteX100" fmla="*/ 4130703 w 4345388"/>
                <a:gd name="connsiteY100" fmla="*/ 1485676 h 1812024"/>
                <a:gd name="connsiteX101" fmla="*/ 4154557 w 4345388"/>
                <a:gd name="connsiteY101" fmla="*/ 1477725 h 1812024"/>
                <a:gd name="connsiteX102" fmla="*/ 4166484 w 4345388"/>
                <a:gd name="connsiteY102" fmla="*/ 1465798 h 1812024"/>
                <a:gd name="connsiteX103" fmla="*/ 4198289 w 4345388"/>
                <a:gd name="connsiteY103" fmla="*/ 1414115 h 1812024"/>
                <a:gd name="connsiteX104" fmla="*/ 4234070 w 4345388"/>
                <a:gd name="connsiteY104" fmla="*/ 1418090 h 1812024"/>
                <a:gd name="connsiteX105" fmla="*/ 4257924 w 4345388"/>
                <a:gd name="connsiteY105" fmla="*/ 1437968 h 1812024"/>
                <a:gd name="connsiteX106" fmla="*/ 4273827 w 4345388"/>
                <a:gd name="connsiteY106" fmla="*/ 1449895 h 1812024"/>
                <a:gd name="connsiteX107" fmla="*/ 4313583 w 4345388"/>
                <a:gd name="connsiteY107" fmla="*/ 1485676 h 1812024"/>
                <a:gd name="connsiteX108" fmla="*/ 4325510 w 4345388"/>
                <a:gd name="connsiteY108" fmla="*/ 1505555 h 1812024"/>
                <a:gd name="connsiteX109" fmla="*/ 4337437 w 4345388"/>
                <a:gd name="connsiteY109" fmla="*/ 1533384 h 1812024"/>
                <a:gd name="connsiteX110" fmla="*/ 4345388 w 4345388"/>
                <a:gd name="connsiteY11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36505 w 4345388"/>
                <a:gd name="connsiteY83" fmla="*/ 801864 h 1812024"/>
                <a:gd name="connsiteX84" fmla="*/ 3840481 w 4345388"/>
                <a:gd name="connsiteY84" fmla="*/ 829694 h 1812024"/>
                <a:gd name="connsiteX85" fmla="*/ 3884213 w 4345388"/>
                <a:gd name="connsiteY85" fmla="*/ 992695 h 1812024"/>
                <a:gd name="connsiteX86" fmla="*/ 3896140 w 4345388"/>
                <a:gd name="connsiteY86" fmla="*/ 1024501 h 1812024"/>
                <a:gd name="connsiteX87" fmla="*/ 3904091 w 4345388"/>
                <a:gd name="connsiteY87" fmla="*/ 1064257 h 1812024"/>
                <a:gd name="connsiteX88" fmla="*/ 3916018 w 4345388"/>
                <a:gd name="connsiteY88" fmla="*/ 1115941 h 1812024"/>
                <a:gd name="connsiteX89" fmla="*/ 3947823 w 4345388"/>
                <a:gd name="connsiteY89" fmla="*/ 1219308 h 1812024"/>
                <a:gd name="connsiteX90" fmla="*/ 3959750 w 4345388"/>
                <a:gd name="connsiteY90" fmla="*/ 1239186 h 1812024"/>
                <a:gd name="connsiteX91" fmla="*/ 3971677 w 4345388"/>
                <a:gd name="connsiteY91" fmla="*/ 1286894 h 1812024"/>
                <a:gd name="connsiteX92" fmla="*/ 3995531 w 4345388"/>
                <a:gd name="connsiteY92" fmla="*/ 1394236 h 1812024"/>
                <a:gd name="connsiteX93" fmla="*/ 4023361 w 4345388"/>
                <a:gd name="connsiteY93" fmla="*/ 1430017 h 1812024"/>
                <a:gd name="connsiteX94" fmla="*/ 4031312 w 4345388"/>
                <a:gd name="connsiteY94" fmla="*/ 1441944 h 1812024"/>
                <a:gd name="connsiteX95" fmla="*/ 4043239 w 4345388"/>
                <a:gd name="connsiteY95" fmla="*/ 1465798 h 1812024"/>
                <a:gd name="connsiteX96" fmla="*/ 4055166 w 4345388"/>
                <a:gd name="connsiteY96" fmla="*/ 1469774 h 1812024"/>
                <a:gd name="connsiteX97" fmla="*/ 4082995 w 4345388"/>
                <a:gd name="connsiteY97" fmla="*/ 1477725 h 1812024"/>
                <a:gd name="connsiteX98" fmla="*/ 4114801 w 4345388"/>
                <a:gd name="connsiteY98" fmla="*/ 1481701 h 1812024"/>
                <a:gd name="connsiteX99" fmla="*/ 4130703 w 4345388"/>
                <a:gd name="connsiteY99" fmla="*/ 1485676 h 1812024"/>
                <a:gd name="connsiteX100" fmla="*/ 4154557 w 4345388"/>
                <a:gd name="connsiteY100" fmla="*/ 1477725 h 1812024"/>
                <a:gd name="connsiteX101" fmla="*/ 4166484 w 4345388"/>
                <a:gd name="connsiteY101" fmla="*/ 1465798 h 1812024"/>
                <a:gd name="connsiteX102" fmla="*/ 4198289 w 4345388"/>
                <a:gd name="connsiteY102" fmla="*/ 1414115 h 1812024"/>
                <a:gd name="connsiteX103" fmla="*/ 4234070 w 4345388"/>
                <a:gd name="connsiteY103" fmla="*/ 1418090 h 1812024"/>
                <a:gd name="connsiteX104" fmla="*/ 4257924 w 4345388"/>
                <a:gd name="connsiteY104" fmla="*/ 1437968 h 1812024"/>
                <a:gd name="connsiteX105" fmla="*/ 4273827 w 4345388"/>
                <a:gd name="connsiteY105" fmla="*/ 1449895 h 1812024"/>
                <a:gd name="connsiteX106" fmla="*/ 4313583 w 4345388"/>
                <a:gd name="connsiteY106" fmla="*/ 1485676 h 1812024"/>
                <a:gd name="connsiteX107" fmla="*/ 4325510 w 4345388"/>
                <a:gd name="connsiteY107" fmla="*/ 1505555 h 1812024"/>
                <a:gd name="connsiteX108" fmla="*/ 4337437 w 4345388"/>
                <a:gd name="connsiteY108" fmla="*/ 1533384 h 1812024"/>
                <a:gd name="connsiteX109" fmla="*/ 4345388 w 4345388"/>
                <a:gd name="connsiteY10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36505 w 4345388"/>
                <a:gd name="connsiteY83" fmla="*/ 801864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59750 w 4345388"/>
                <a:gd name="connsiteY88" fmla="*/ 1239186 h 1812024"/>
                <a:gd name="connsiteX89" fmla="*/ 3971677 w 4345388"/>
                <a:gd name="connsiteY89" fmla="*/ 1286894 h 1812024"/>
                <a:gd name="connsiteX90" fmla="*/ 3995531 w 4345388"/>
                <a:gd name="connsiteY90" fmla="*/ 1394236 h 1812024"/>
                <a:gd name="connsiteX91" fmla="*/ 4023361 w 4345388"/>
                <a:gd name="connsiteY91" fmla="*/ 1430017 h 1812024"/>
                <a:gd name="connsiteX92" fmla="*/ 4031312 w 4345388"/>
                <a:gd name="connsiteY92" fmla="*/ 1441944 h 1812024"/>
                <a:gd name="connsiteX93" fmla="*/ 4043239 w 4345388"/>
                <a:gd name="connsiteY93" fmla="*/ 1465798 h 1812024"/>
                <a:gd name="connsiteX94" fmla="*/ 4055166 w 4345388"/>
                <a:gd name="connsiteY94" fmla="*/ 1469774 h 1812024"/>
                <a:gd name="connsiteX95" fmla="*/ 4082995 w 4345388"/>
                <a:gd name="connsiteY95" fmla="*/ 1477725 h 1812024"/>
                <a:gd name="connsiteX96" fmla="*/ 4114801 w 4345388"/>
                <a:gd name="connsiteY96" fmla="*/ 1481701 h 1812024"/>
                <a:gd name="connsiteX97" fmla="*/ 4130703 w 4345388"/>
                <a:gd name="connsiteY97" fmla="*/ 1485676 h 1812024"/>
                <a:gd name="connsiteX98" fmla="*/ 4154557 w 4345388"/>
                <a:gd name="connsiteY98" fmla="*/ 1477725 h 1812024"/>
                <a:gd name="connsiteX99" fmla="*/ 4166484 w 4345388"/>
                <a:gd name="connsiteY99" fmla="*/ 1465798 h 1812024"/>
                <a:gd name="connsiteX100" fmla="*/ 4198289 w 4345388"/>
                <a:gd name="connsiteY100" fmla="*/ 1414115 h 1812024"/>
                <a:gd name="connsiteX101" fmla="*/ 4234070 w 4345388"/>
                <a:gd name="connsiteY101" fmla="*/ 1418090 h 1812024"/>
                <a:gd name="connsiteX102" fmla="*/ 4257924 w 4345388"/>
                <a:gd name="connsiteY102" fmla="*/ 1437968 h 1812024"/>
                <a:gd name="connsiteX103" fmla="*/ 4273827 w 4345388"/>
                <a:gd name="connsiteY103" fmla="*/ 1449895 h 1812024"/>
                <a:gd name="connsiteX104" fmla="*/ 4313583 w 4345388"/>
                <a:gd name="connsiteY104" fmla="*/ 1485676 h 1812024"/>
                <a:gd name="connsiteX105" fmla="*/ 4325510 w 4345388"/>
                <a:gd name="connsiteY105" fmla="*/ 1505555 h 1812024"/>
                <a:gd name="connsiteX106" fmla="*/ 4337437 w 4345388"/>
                <a:gd name="connsiteY106" fmla="*/ 1533384 h 1812024"/>
                <a:gd name="connsiteX107" fmla="*/ 4345388 w 4345388"/>
                <a:gd name="connsiteY10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71677 w 4345388"/>
                <a:gd name="connsiteY88" fmla="*/ 1286894 h 1812024"/>
                <a:gd name="connsiteX89" fmla="*/ 3995531 w 4345388"/>
                <a:gd name="connsiteY89" fmla="*/ 1394236 h 1812024"/>
                <a:gd name="connsiteX90" fmla="*/ 4023361 w 4345388"/>
                <a:gd name="connsiteY90" fmla="*/ 1430017 h 1812024"/>
                <a:gd name="connsiteX91" fmla="*/ 4031312 w 4345388"/>
                <a:gd name="connsiteY91" fmla="*/ 1441944 h 1812024"/>
                <a:gd name="connsiteX92" fmla="*/ 4043239 w 4345388"/>
                <a:gd name="connsiteY92" fmla="*/ 1465798 h 1812024"/>
                <a:gd name="connsiteX93" fmla="*/ 4055166 w 4345388"/>
                <a:gd name="connsiteY93" fmla="*/ 1469774 h 1812024"/>
                <a:gd name="connsiteX94" fmla="*/ 4082995 w 4345388"/>
                <a:gd name="connsiteY94" fmla="*/ 1477725 h 1812024"/>
                <a:gd name="connsiteX95" fmla="*/ 4114801 w 4345388"/>
                <a:gd name="connsiteY95" fmla="*/ 1481701 h 1812024"/>
                <a:gd name="connsiteX96" fmla="*/ 4130703 w 4345388"/>
                <a:gd name="connsiteY96" fmla="*/ 1485676 h 1812024"/>
                <a:gd name="connsiteX97" fmla="*/ 4154557 w 4345388"/>
                <a:gd name="connsiteY97" fmla="*/ 1477725 h 1812024"/>
                <a:gd name="connsiteX98" fmla="*/ 4166484 w 4345388"/>
                <a:gd name="connsiteY98" fmla="*/ 1465798 h 1812024"/>
                <a:gd name="connsiteX99" fmla="*/ 4198289 w 4345388"/>
                <a:gd name="connsiteY99" fmla="*/ 1414115 h 1812024"/>
                <a:gd name="connsiteX100" fmla="*/ 4234070 w 4345388"/>
                <a:gd name="connsiteY100" fmla="*/ 1418090 h 1812024"/>
                <a:gd name="connsiteX101" fmla="*/ 4257924 w 4345388"/>
                <a:gd name="connsiteY101" fmla="*/ 1437968 h 1812024"/>
                <a:gd name="connsiteX102" fmla="*/ 4273827 w 4345388"/>
                <a:gd name="connsiteY102" fmla="*/ 1449895 h 1812024"/>
                <a:gd name="connsiteX103" fmla="*/ 4313583 w 4345388"/>
                <a:gd name="connsiteY103" fmla="*/ 1485676 h 1812024"/>
                <a:gd name="connsiteX104" fmla="*/ 4325510 w 4345388"/>
                <a:gd name="connsiteY104" fmla="*/ 1505555 h 1812024"/>
                <a:gd name="connsiteX105" fmla="*/ 4337437 w 4345388"/>
                <a:gd name="connsiteY105" fmla="*/ 1533384 h 1812024"/>
                <a:gd name="connsiteX106" fmla="*/ 4345388 w 4345388"/>
                <a:gd name="connsiteY10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95531 w 4345388"/>
                <a:gd name="connsiteY88" fmla="*/ 1394236 h 1812024"/>
                <a:gd name="connsiteX89" fmla="*/ 4023361 w 4345388"/>
                <a:gd name="connsiteY89" fmla="*/ 1430017 h 1812024"/>
                <a:gd name="connsiteX90" fmla="*/ 4031312 w 4345388"/>
                <a:gd name="connsiteY90" fmla="*/ 1441944 h 1812024"/>
                <a:gd name="connsiteX91" fmla="*/ 4043239 w 4345388"/>
                <a:gd name="connsiteY91" fmla="*/ 1465798 h 1812024"/>
                <a:gd name="connsiteX92" fmla="*/ 4055166 w 4345388"/>
                <a:gd name="connsiteY92" fmla="*/ 1469774 h 1812024"/>
                <a:gd name="connsiteX93" fmla="*/ 4082995 w 4345388"/>
                <a:gd name="connsiteY93" fmla="*/ 1477725 h 1812024"/>
                <a:gd name="connsiteX94" fmla="*/ 4114801 w 4345388"/>
                <a:gd name="connsiteY94" fmla="*/ 1481701 h 1812024"/>
                <a:gd name="connsiteX95" fmla="*/ 4130703 w 4345388"/>
                <a:gd name="connsiteY95" fmla="*/ 1485676 h 1812024"/>
                <a:gd name="connsiteX96" fmla="*/ 4154557 w 4345388"/>
                <a:gd name="connsiteY96" fmla="*/ 1477725 h 1812024"/>
                <a:gd name="connsiteX97" fmla="*/ 4166484 w 4345388"/>
                <a:gd name="connsiteY97" fmla="*/ 1465798 h 1812024"/>
                <a:gd name="connsiteX98" fmla="*/ 4198289 w 4345388"/>
                <a:gd name="connsiteY98" fmla="*/ 1414115 h 1812024"/>
                <a:gd name="connsiteX99" fmla="*/ 4234070 w 4345388"/>
                <a:gd name="connsiteY99" fmla="*/ 1418090 h 1812024"/>
                <a:gd name="connsiteX100" fmla="*/ 4257924 w 4345388"/>
                <a:gd name="connsiteY100" fmla="*/ 1437968 h 1812024"/>
                <a:gd name="connsiteX101" fmla="*/ 4273827 w 4345388"/>
                <a:gd name="connsiteY101" fmla="*/ 1449895 h 1812024"/>
                <a:gd name="connsiteX102" fmla="*/ 4313583 w 4345388"/>
                <a:gd name="connsiteY102" fmla="*/ 1485676 h 1812024"/>
                <a:gd name="connsiteX103" fmla="*/ 4325510 w 4345388"/>
                <a:gd name="connsiteY103" fmla="*/ 1505555 h 1812024"/>
                <a:gd name="connsiteX104" fmla="*/ 4337437 w 4345388"/>
                <a:gd name="connsiteY104" fmla="*/ 1533384 h 1812024"/>
                <a:gd name="connsiteX105" fmla="*/ 4345388 w 4345388"/>
                <a:gd name="connsiteY10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47823 w 4345388"/>
                <a:gd name="connsiteY86" fmla="*/ 1219308 h 1812024"/>
                <a:gd name="connsiteX87" fmla="*/ 3995531 w 4345388"/>
                <a:gd name="connsiteY87" fmla="*/ 1394236 h 1812024"/>
                <a:gd name="connsiteX88" fmla="*/ 4023361 w 4345388"/>
                <a:gd name="connsiteY88" fmla="*/ 1430017 h 1812024"/>
                <a:gd name="connsiteX89" fmla="*/ 4031312 w 4345388"/>
                <a:gd name="connsiteY89" fmla="*/ 1441944 h 1812024"/>
                <a:gd name="connsiteX90" fmla="*/ 4043239 w 4345388"/>
                <a:gd name="connsiteY90" fmla="*/ 1465798 h 1812024"/>
                <a:gd name="connsiteX91" fmla="*/ 4055166 w 4345388"/>
                <a:gd name="connsiteY91" fmla="*/ 1469774 h 1812024"/>
                <a:gd name="connsiteX92" fmla="*/ 4082995 w 4345388"/>
                <a:gd name="connsiteY92" fmla="*/ 1477725 h 1812024"/>
                <a:gd name="connsiteX93" fmla="*/ 4114801 w 4345388"/>
                <a:gd name="connsiteY93" fmla="*/ 1481701 h 1812024"/>
                <a:gd name="connsiteX94" fmla="*/ 4130703 w 4345388"/>
                <a:gd name="connsiteY94" fmla="*/ 1485676 h 1812024"/>
                <a:gd name="connsiteX95" fmla="*/ 4154557 w 4345388"/>
                <a:gd name="connsiteY95" fmla="*/ 1477725 h 1812024"/>
                <a:gd name="connsiteX96" fmla="*/ 4166484 w 4345388"/>
                <a:gd name="connsiteY96" fmla="*/ 1465798 h 1812024"/>
                <a:gd name="connsiteX97" fmla="*/ 4198289 w 4345388"/>
                <a:gd name="connsiteY97" fmla="*/ 1414115 h 1812024"/>
                <a:gd name="connsiteX98" fmla="*/ 4234070 w 4345388"/>
                <a:gd name="connsiteY98" fmla="*/ 1418090 h 1812024"/>
                <a:gd name="connsiteX99" fmla="*/ 4257924 w 4345388"/>
                <a:gd name="connsiteY99" fmla="*/ 1437968 h 1812024"/>
                <a:gd name="connsiteX100" fmla="*/ 4273827 w 4345388"/>
                <a:gd name="connsiteY100" fmla="*/ 1449895 h 1812024"/>
                <a:gd name="connsiteX101" fmla="*/ 4313583 w 4345388"/>
                <a:gd name="connsiteY101" fmla="*/ 1485676 h 1812024"/>
                <a:gd name="connsiteX102" fmla="*/ 4325510 w 4345388"/>
                <a:gd name="connsiteY102" fmla="*/ 1505555 h 1812024"/>
                <a:gd name="connsiteX103" fmla="*/ 4337437 w 4345388"/>
                <a:gd name="connsiteY103" fmla="*/ 1533384 h 1812024"/>
                <a:gd name="connsiteX104" fmla="*/ 4345388 w 4345388"/>
                <a:gd name="connsiteY10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23361 w 4345388"/>
                <a:gd name="connsiteY87" fmla="*/ 1430017 h 1812024"/>
                <a:gd name="connsiteX88" fmla="*/ 4031312 w 4345388"/>
                <a:gd name="connsiteY88" fmla="*/ 1441944 h 1812024"/>
                <a:gd name="connsiteX89" fmla="*/ 4043239 w 4345388"/>
                <a:gd name="connsiteY89" fmla="*/ 1465798 h 1812024"/>
                <a:gd name="connsiteX90" fmla="*/ 4055166 w 4345388"/>
                <a:gd name="connsiteY90" fmla="*/ 1469774 h 1812024"/>
                <a:gd name="connsiteX91" fmla="*/ 4082995 w 4345388"/>
                <a:gd name="connsiteY91" fmla="*/ 1477725 h 1812024"/>
                <a:gd name="connsiteX92" fmla="*/ 4114801 w 4345388"/>
                <a:gd name="connsiteY92" fmla="*/ 1481701 h 1812024"/>
                <a:gd name="connsiteX93" fmla="*/ 4130703 w 4345388"/>
                <a:gd name="connsiteY93" fmla="*/ 1485676 h 1812024"/>
                <a:gd name="connsiteX94" fmla="*/ 4154557 w 4345388"/>
                <a:gd name="connsiteY94" fmla="*/ 1477725 h 1812024"/>
                <a:gd name="connsiteX95" fmla="*/ 4166484 w 4345388"/>
                <a:gd name="connsiteY95" fmla="*/ 1465798 h 1812024"/>
                <a:gd name="connsiteX96" fmla="*/ 4198289 w 4345388"/>
                <a:gd name="connsiteY96" fmla="*/ 1414115 h 1812024"/>
                <a:gd name="connsiteX97" fmla="*/ 4234070 w 4345388"/>
                <a:gd name="connsiteY97" fmla="*/ 1418090 h 1812024"/>
                <a:gd name="connsiteX98" fmla="*/ 4257924 w 4345388"/>
                <a:gd name="connsiteY98" fmla="*/ 1437968 h 1812024"/>
                <a:gd name="connsiteX99" fmla="*/ 4273827 w 4345388"/>
                <a:gd name="connsiteY99" fmla="*/ 1449895 h 1812024"/>
                <a:gd name="connsiteX100" fmla="*/ 4313583 w 4345388"/>
                <a:gd name="connsiteY100" fmla="*/ 1485676 h 1812024"/>
                <a:gd name="connsiteX101" fmla="*/ 4325510 w 4345388"/>
                <a:gd name="connsiteY101" fmla="*/ 1505555 h 1812024"/>
                <a:gd name="connsiteX102" fmla="*/ 4337437 w 4345388"/>
                <a:gd name="connsiteY102" fmla="*/ 1533384 h 1812024"/>
                <a:gd name="connsiteX103" fmla="*/ 4345388 w 4345388"/>
                <a:gd name="connsiteY10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31312 w 4345388"/>
                <a:gd name="connsiteY87" fmla="*/ 1441944 h 1812024"/>
                <a:gd name="connsiteX88" fmla="*/ 4043239 w 4345388"/>
                <a:gd name="connsiteY88" fmla="*/ 1465798 h 1812024"/>
                <a:gd name="connsiteX89" fmla="*/ 4055166 w 4345388"/>
                <a:gd name="connsiteY89" fmla="*/ 1469774 h 1812024"/>
                <a:gd name="connsiteX90" fmla="*/ 4082995 w 4345388"/>
                <a:gd name="connsiteY90" fmla="*/ 1477725 h 1812024"/>
                <a:gd name="connsiteX91" fmla="*/ 4114801 w 4345388"/>
                <a:gd name="connsiteY91" fmla="*/ 1481701 h 1812024"/>
                <a:gd name="connsiteX92" fmla="*/ 4130703 w 4345388"/>
                <a:gd name="connsiteY92" fmla="*/ 1485676 h 1812024"/>
                <a:gd name="connsiteX93" fmla="*/ 4154557 w 4345388"/>
                <a:gd name="connsiteY93" fmla="*/ 1477725 h 1812024"/>
                <a:gd name="connsiteX94" fmla="*/ 4166484 w 4345388"/>
                <a:gd name="connsiteY94" fmla="*/ 1465798 h 1812024"/>
                <a:gd name="connsiteX95" fmla="*/ 4198289 w 4345388"/>
                <a:gd name="connsiteY95" fmla="*/ 1414115 h 1812024"/>
                <a:gd name="connsiteX96" fmla="*/ 4234070 w 4345388"/>
                <a:gd name="connsiteY96" fmla="*/ 1418090 h 1812024"/>
                <a:gd name="connsiteX97" fmla="*/ 4257924 w 4345388"/>
                <a:gd name="connsiteY97" fmla="*/ 1437968 h 1812024"/>
                <a:gd name="connsiteX98" fmla="*/ 4273827 w 4345388"/>
                <a:gd name="connsiteY98" fmla="*/ 1449895 h 1812024"/>
                <a:gd name="connsiteX99" fmla="*/ 4313583 w 4345388"/>
                <a:gd name="connsiteY99" fmla="*/ 1485676 h 1812024"/>
                <a:gd name="connsiteX100" fmla="*/ 4325510 w 4345388"/>
                <a:gd name="connsiteY100" fmla="*/ 1505555 h 1812024"/>
                <a:gd name="connsiteX101" fmla="*/ 4337437 w 4345388"/>
                <a:gd name="connsiteY101" fmla="*/ 1533384 h 1812024"/>
                <a:gd name="connsiteX102" fmla="*/ 4345388 w 4345388"/>
                <a:gd name="connsiteY10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31312 w 4345388"/>
                <a:gd name="connsiteY87" fmla="*/ 1441944 h 1812024"/>
                <a:gd name="connsiteX88" fmla="*/ 4055166 w 4345388"/>
                <a:gd name="connsiteY88" fmla="*/ 1469774 h 1812024"/>
                <a:gd name="connsiteX89" fmla="*/ 4082995 w 4345388"/>
                <a:gd name="connsiteY89" fmla="*/ 1477725 h 1812024"/>
                <a:gd name="connsiteX90" fmla="*/ 4114801 w 4345388"/>
                <a:gd name="connsiteY90" fmla="*/ 1481701 h 1812024"/>
                <a:gd name="connsiteX91" fmla="*/ 4130703 w 4345388"/>
                <a:gd name="connsiteY91" fmla="*/ 1485676 h 1812024"/>
                <a:gd name="connsiteX92" fmla="*/ 4154557 w 4345388"/>
                <a:gd name="connsiteY92" fmla="*/ 1477725 h 1812024"/>
                <a:gd name="connsiteX93" fmla="*/ 4166484 w 4345388"/>
                <a:gd name="connsiteY93" fmla="*/ 1465798 h 1812024"/>
                <a:gd name="connsiteX94" fmla="*/ 4198289 w 4345388"/>
                <a:gd name="connsiteY94" fmla="*/ 1414115 h 1812024"/>
                <a:gd name="connsiteX95" fmla="*/ 4234070 w 4345388"/>
                <a:gd name="connsiteY95" fmla="*/ 1418090 h 1812024"/>
                <a:gd name="connsiteX96" fmla="*/ 4257924 w 4345388"/>
                <a:gd name="connsiteY96" fmla="*/ 1437968 h 1812024"/>
                <a:gd name="connsiteX97" fmla="*/ 4273827 w 4345388"/>
                <a:gd name="connsiteY97" fmla="*/ 1449895 h 1812024"/>
                <a:gd name="connsiteX98" fmla="*/ 4313583 w 4345388"/>
                <a:gd name="connsiteY98" fmla="*/ 1485676 h 1812024"/>
                <a:gd name="connsiteX99" fmla="*/ 4325510 w 4345388"/>
                <a:gd name="connsiteY99" fmla="*/ 1505555 h 1812024"/>
                <a:gd name="connsiteX100" fmla="*/ 4337437 w 4345388"/>
                <a:gd name="connsiteY100" fmla="*/ 1533384 h 1812024"/>
                <a:gd name="connsiteX101" fmla="*/ 4345388 w 4345388"/>
                <a:gd name="connsiteY10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082995 w 4345388"/>
                <a:gd name="connsiteY88" fmla="*/ 1477725 h 1812024"/>
                <a:gd name="connsiteX89" fmla="*/ 4114801 w 4345388"/>
                <a:gd name="connsiteY89" fmla="*/ 1481701 h 1812024"/>
                <a:gd name="connsiteX90" fmla="*/ 4130703 w 4345388"/>
                <a:gd name="connsiteY90" fmla="*/ 1485676 h 1812024"/>
                <a:gd name="connsiteX91" fmla="*/ 4154557 w 4345388"/>
                <a:gd name="connsiteY91" fmla="*/ 1477725 h 1812024"/>
                <a:gd name="connsiteX92" fmla="*/ 4166484 w 4345388"/>
                <a:gd name="connsiteY92" fmla="*/ 1465798 h 1812024"/>
                <a:gd name="connsiteX93" fmla="*/ 4198289 w 4345388"/>
                <a:gd name="connsiteY93" fmla="*/ 1414115 h 1812024"/>
                <a:gd name="connsiteX94" fmla="*/ 4234070 w 4345388"/>
                <a:gd name="connsiteY94" fmla="*/ 1418090 h 1812024"/>
                <a:gd name="connsiteX95" fmla="*/ 4257924 w 4345388"/>
                <a:gd name="connsiteY95" fmla="*/ 1437968 h 1812024"/>
                <a:gd name="connsiteX96" fmla="*/ 4273827 w 4345388"/>
                <a:gd name="connsiteY96" fmla="*/ 1449895 h 1812024"/>
                <a:gd name="connsiteX97" fmla="*/ 4313583 w 4345388"/>
                <a:gd name="connsiteY97" fmla="*/ 1485676 h 1812024"/>
                <a:gd name="connsiteX98" fmla="*/ 4325510 w 4345388"/>
                <a:gd name="connsiteY98" fmla="*/ 1505555 h 1812024"/>
                <a:gd name="connsiteX99" fmla="*/ 4337437 w 4345388"/>
                <a:gd name="connsiteY99" fmla="*/ 1533384 h 1812024"/>
                <a:gd name="connsiteX100" fmla="*/ 4345388 w 4345388"/>
                <a:gd name="connsiteY10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4801 w 4345388"/>
                <a:gd name="connsiteY88" fmla="*/ 1481701 h 1812024"/>
                <a:gd name="connsiteX89" fmla="*/ 4130703 w 4345388"/>
                <a:gd name="connsiteY89" fmla="*/ 1485676 h 1812024"/>
                <a:gd name="connsiteX90" fmla="*/ 4154557 w 4345388"/>
                <a:gd name="connsiteY90" fmla="*/ 1477725 h 1812024"/>
                <a:gd name="connsiteX91" fmla="*/ 4166484 w 4345388"/>
                <a:gd name="connsiteY91" fmla="*/ 1465798 h 1812024"/>
                <a:gd name="connsiteX92" fmla="*/ 4198289 w 4345388"/>
                <a:gd name="connsiteY92" fmla="*/ 1414115 h 1812024"/>
                <a:gd name="connsiteX93" fmla="*/ 4234070 w 4345388"/>
                <a:gd name="connsiteY93" fmla="*/ 1418090 h 1812024"/>
                <a:gd name="connsiteX94" fmla="*/ 4257924 w 4345388"/>
                <a:gd name="connsiteY94" fmla="*/ 1437968 h 1812024"/>
                <a:gd name="connsiteX95" fmla="*/ 4273827 w 4345388"/>
                <a:gd name="connsiteY95" fmla="*/ 1449895 h 1812024"/>
                <a:gd name="connsiteX96" fmla="*/ 4313583 w 4345388"/>
                <a:gd name="connsiteY96" fmla="*/ 1485676 h 1812024"/>
                <a:gd name="connsiteX97" fmla="*/ 4325510 w 4345388"/>
                <a:gd name="connsiteY97" fmla="*/ 1505555 h 1812024"/>
                <a:gd name="connsiteX98" fmla="*/ 4337437 w 4345388"/>
                <a:gd name="connsiteY98" fmla="*/ 1533384 h 1812024"/>
                <a:gd name="connsiteX99" fmla="*/ 4345388 w 4345388"/>
                <a:gd name="connsiteY9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4801 w 4345388"/>
                <a:gd name="connsiteY88" fmla="*/ 1481701 h 1812024"/>
                <a:gd name="connsiteX89" fmla="*/ 4154557 w 4345388"/>
                <a:gd name="connsiteY89" fmla="*/ 1477725 h 1812024"/>
                <a:gd name="connsiteX90" fmla="*/ 4166484 w 4345388"/>
                <a:gd name="connsiteY90" fmla="*/ 1465798 h 1812024"/>
                <a:gd name="connsiteX91" fmla="*/ 4198289 w 4345388"/>
                <a:gd name="connsiteY91" fmla="*/ 1414115 h 1812024"/>
                <a:gd name="connsiteX92" fmla="*/ 4234070 w 4345388"/>
                <a:gd name="connsiteY92" fmla="*/ 1418090 h 1812024"/>
                <a:gd name="connsiteX93" fmla="*/ 4257924 w 4345388"/>
                <a:gd name="connsiteY93" fmla="*/ 1437968 h 1812024"/>
                <a:gd name="connsiteX94" fmla="*/ 4273827 w 4345388"/>
                <a:gd name="connsiteY94" fmla="*/ 1449895 h 1812024"/>
                <a:gd name="connsiteX95" fmla="*/ 4313583 w 4345388"/>
                <a:gd name="connsiteY95" fmla="*/ 1485676 h 1812024"/>
                <a:gd name="connsiteX96" fmla="*/ 4325510 w 4345388"/>
                <a:gd name="connsiteY96" fmla="*/ 1505555 h 1812024"/>
                <a:gd name="connsiteX97" fmla="*/ 4337437 w 4345388"/>
                <a:gd name="connsiteY97" fmla="*/ 1533384 h 1812024"/>
                <a:gd name="connsiteX98" fmla="*/ 4345388 w 4345388"/>
                <a:gd name="connsiteY9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54557 w 4345388"/>
                <a:gd name="connsiteY89" fmla="*/ 1477725 h 1812024"/>
                <a:gd name="connsiteX90" fmla="*/ 4166484 w 4345388"/>
                <a:gd name="connsiteY90" fmla="*/ 1465798 h 1812024"/>
                <a:gd name="connsiteX91" fmla="*/ 4198289 w 4345388"/>
                <a:gd name="connsiteY91" fmla="*/ 1414115 h 1812024"/>
                <a:gd name="connsiteX92" fmla="*/ 4234070 w 4345388"/>
                <a:gd name="connsiteY92" fmla="*/ 1418090 h 1812024"/>
                <a:gd name="connsiteX93" fmla="*/ 4257924 w 4345388"/>
                <a:gd name="connsiteY93" fmla="*/ 1437968 h 1812024"/>
                <a:gd name="connsiteX94" fmla="*/ 4273827 w 4345388"/>
                <a:gd name="connsiteY94" fmla="*/ 1449895 h 1812024"/>
                <a:gd name="connsiteX95" fmla="*/ 4313583 w 4345388"/>
                <a:gd name="connsiteY95" fmla="*/ 1485676 h 1812024"/>
                <a:gd name="connsiteX96" fmla="*/ 4325510 w 4345388"/>
                <a:gd name="connsiteY96" fmla="*/ 1505555 h 1812024"/>
                <a:gd name="connsiteX97" fmla="*/ 4337437 w 4345388"/>
                <a:gd name="connsiteY97" fmla="*/ 1533384 h 1812024"/>
                <a:gd name="connsiteX98" fmla="*/ 4345388 w 4345388"/>
                <a:gd name="connsiteY9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198289 w 4345388"/>
                <a:gd name="connsiteY90" fmla="*/ 1414115 h 1812024"/>
                <a:gd name="connsiteX91" fmla="*/ 4234070 w 4345388"/>
                <a:gd name="connsiteY91" fmla="*/ 1418090 h 1812024"/>
                <a:gd name="connsiteX92" fmla="*/ 4257924 w 4345388"/>
                <a:gd name="connsiteY92" fmla="*/ 1437968 h 1812024"/>
                <a:gd name="connsiteX93" fmla="*/ 4273827 w 4345388"/>
                <a:gd name="connsiteY93" fmla="*/ 1449895 h 1812024"/>
                <a:gd name="connsiteX94" fmla="*/ 4313583 w 4345388"/>
                <a:gd name="connsiteY94" fmla="*/ 1485676 h 1812024"/>
                <a:gd name="connsiteX95" fmla="*/ 4325510 w 4345388"/>
                <a:gd name="connsiteY95" fmla="*/ 1505555 h 1812024"/>
                <a:gd name="connsiteX96" fmla="*/ 4337437 w 4345388"/>
                <a:gd name="connsiteY96" fmla="*/ 1533384 h 1812024"/>
                <a:gd name="connsiteX97" fmla="*/ 4345388 w 4345388"/>
                <a:gd name="connsiteY9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198289 w 4345388"/>
                <a:gd name="connsiteY90" fmla="*/ 1414115 h 1812024"/>
                <a:gd name="connsiteX91" fmla="*/ 4236528 w 4345388"/>
                <a:gd name="connsiteY91" fmla="*/ 1383677 h 1812024"/>
                <a:gd name="connsiteX92" fmla="*/ 4257924 w 4345388"/>
                <a:gd name="connsiteY92" fmla="*/ 1437968 h 1812024"/>
                <a:gd name="connsiteX93" fmla="*/ 4273827 w 4345388"/>
                <a:gd name="connsiteY93" fmla="*/ 1449895 h 1812024"/>
                <a:gd name="connsiteX94" fmla="*/ 4313583 w 4345388"/>
                <a:gd name="connsiteY94" fmla="*/ 1485676 h 1812024"/>
                <a:gd name="connsiteX95" fmla="*/ 4325510 w 4345388"/>
                <a:gd name="connsiteY95" fmla="*/ 1505555 h 1812024"/>
                <a:gd name="connsiteX96" fmla="*/ 4337437 w 4345388"/>
                <a:gd name="connsiteY96" fmla="*/ 1533384 h 1812024"/>
                <a:gd name="connsiteX97" fmla="*/ 4345388 w 4345388"/>
                <a:gd name="connsiteY9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13583 w 4345388"/>
                <a:gd name="connsiteY92" fmla="*/ 1485676 h 1812024"/>
                <a:gd name="connsiteX93" fmla="*/ 4325510 w 4345388"/>
                <a:gd name="connsiteY93" fmla="*/ 1505555 h 1812024"/>
                <a:gd name="connsiteX94" fmla="*/ 4337437 w 4345388"/>
                <a:gd name="connsiteY94" fmla="*/ 1533384 h 1812024"/>
                <a:gd name="connsiteX95" fmla="*/ 4345388 w 4345388"/>
                <a:gd name="connsiteY9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25510 w 4345388"/>
                <a:gd name="connsiteY92" fmla="*/ 1505555 h 1812024"/>
                <a:gd name="connsiteX93" fmla="*/ 4337437 w 4345388"/>
                <a:gd name="connsiteY93" fmla="*/ 1533384 h 1812024"/>
                <a:gd name="connsiteX94" fmla="*/ 4345388 w 4345388"/>
                <a:gd name="connsiteY9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25510 w 4345388"/>
                <a:gd name="connsiteY92" fmla="*/ 1505555 h 1812024"/>
                <a:gd name="connsiteX93" fmla="*/ 4345388 w 4345388"/>
                <a:gd name="connsiteY9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45388 w 4345388"/>
                <a:gd name="connsiteY92" fmla="*/ 1553262 h 1812024"/>
                <a:gd name="connsiteX0" fmla="*/ 0 w 4330640"/>
                <a:gd name="connsiteY0" fmla="*/ 1807704 h 1812024"/>
                <a:gd name="connsiteX1" fmla="*/ 1423284 w 4330640"/>
                <a:gd name="connsiteY1" fmla="*/ 1811679 h 1812024"/>
                <a:gd name="connsiteX2" fmla="*/ 1619181 w 4330640"/>
                <a:gd name="connsiteY2" fmla="*/ 1807576 h 1812024"/>
                <a:gd name="connsiteX3" fmla="*/ 1721458 w 4330640"/>
                <a:gd name="connsiteY3" fmla="*/ 1758864 h 1812024"/>
                <a:gd name="connsiteX4" fmla="*/ 1745098 w 4330640"/>
                <a:gd name="connsiteY4" fmla="*/ 1626277 h 1812024"/>
                <a:gd name="connsiteX5" fmla="*/ 1750591 w 4330640"/>
                <a:gd name="connsiteY5" fmla="*/ 1500639 h 1812024"/>
                <a:gd name="connsiteX6" fmla="*/ 1764976 w 4330640"/>
                <a:gd name="connsiteY6" fmla="*/ 1404581 h 1812024"/>
                <a:gd name="connsiteX7" fmla="*/ 1777481 w 4330640"/>
                <a:gd name="connsiteY7" fmla="*/ 1273449 h 1812024"/>
                <a:gd name="connsiteX8" fmla="*/ 1791502 w 4330640"/>
                <a:gd name="connsiteY8" fmla="*/ 1158368 h 1812024"/>
                <a:gd name="connsiteX9" fmla="*/ 1804947 w 4330640"/>
                <a:gd name="connsiteY9" fmla="*/ 1063744 h 1812024"/>
                <a:gd name="connsiteX10" fmla="*/ 1814053 w 4330640"/>
                <a:gd name="connsiteY10" fmla="*/ 958347 h 1812024"/>
                <a:gd name="connsiteX11" fmla="*/ 1829805 w 4330640"/>
                <a:gd name="connsiteY11" fmla="*/ 826424 h 1812024"/>
                <a:gd name="connsiteX12" fmla="*/ 1842887 w 4330640"/>
                <a:gd name="connsiteY12" fmla="*/ 687854 h 1812024"/>
                <a:gd name="connsiteX13" fmla="*/ 1857848 w 4330640"/>
                <a:gd name="connsiteY13" fmla="*/ 558472 h 1812024"/>
                <a:gd name="connsiteX14" fmla="*/ 1874905 w 4330640"/>
                <a:gd name="connsiteY14" fmla="*/ 433924 h 1812024"/>
                <a:gd name="connsiteX15" fmla="*/ 1885315 w 4330640"/>
                <a:gd name="connsiteY15" fmla="*/ 346523 h 1812024"/>
                <a:gd name="connsiteX16" fmla="*/ 1893843 w 4330640"/>
                <a:gd name="connsiteY16" fmla="*/ 267161 h 1812024"/>
                <a:gd name="connsiteX17" fmla="*/ 1912780 w 4330640"/>
                <a:gd name="connsiteY17" fmla="*/ 130620 h 1812024"/>
                <a:gd name="connsiteX18" fmla="*/ 1978785 w 4330640"/>
                <a:gd name="connsiteY18" fmla="*/ 212249 h 1812024"/>
                <a:gd name="connsiteX19" fmla="*/ 2048188 w 4330640"/>
                <a:gd name="connsiteY19" fmla="*/ 320190 h 1812024"/>
                <a:gd name="connsiteX20" fmla="*/ 2055413 w 4330640"/>
                <a:gd name="connsiteY20" fmla="*/ 173582 h 1812024"/>
                <a:gd name="connsiteX21" fmla="*/ 2067916 w 4330640"/>
                <a:gd name="connsiteY21" fmla="*/ 0 h 1812024"/>
                <a:gd name="connsiteX22" fmla="*/ 2088158 w 4330640"/>
                <a:gd name="connsiteY22" fmla="*/ 89645 h 1812024"/>
                <a:gd name="connsiteX23" fmla="*/ 2099145 w 4330640"/>
                <a:gd name="connsiteY23" fmla="*/ 145882 h 1812024"/>
                <a:gd name="connsiteX24" fmla="*/ 2122421 w 4330640"/>
                <a:gd name="connsiteY24" fmla="*/ 250766 h 1812024"/>
                <a:gd name="connsiteX25" fmla="*/ 2134926 w 4330640"/>
                <a:gd name="connsiteY25" fmla="*/ 316835 h 1812024"/>
                <a:gd name="connsiteX26" fmla="*/ 2150251 w 4330640"/>
                <a:gd name="connsiteY26" fmla="*/ 374737 h 1812024"/>
                <a:gd name="connsiteX27" fmla="*/ 2173528 w 4330640"/>
                <a:gd name="connsiteY27" fmla="*/ 422660 h 1812024"/>
                <a:gd name="connsiteX28" fmla="*/ 2214952 w 4330640"/>
                <a:gd name="connsiteY28" fmla="*/ 458804 h 1812024"/>
                <a:gd name="connsiteX29" fmla="*/ 2244577 w 4330640"/>
                <a:gd name="connsiteY29" fmla="*/ 348191 h 1812024"/>
                <a:gd name="connsiteX30" fmla="*/ 2282602 w 4330640"/>
                <a:gd name="connsiteY30" fmla="*/ 127328 h 1812024"/>
                <a:gd name="connsiteX31" fmla="*/ 2313830 w 4330640"/>
                <a:gd name="connsiteY31" fmla="*/ 412250 h 1812024"/>
                <a:gd name="connsiteX32" fmla="*/ 2337684 w 4330640"/>
                <a:gd name="connsiteY32" fmla="*/ 380445 h 1812024"/>
                <a:gd name="connsiteX33" fmla="*/ 2358140 w 4330640"/>
                <a:gd name="connsiteY33" fmla="*/ 308883 h 1812024"/>
                <a:gd name="connsiteX34" fmla="*/ 2387273 w 4330640"/>
                <a:gd name="connsiteY34" fmla="*/ 240207 h 1812024"/>
                <a:gd name="connsiteX35" fmla="*/ 2383874 w 4330640"/>
                <a:gd name="connsiteY35" fmla="*/ 453375 h 1812024"/>
                <a:gd name="connsiteX36" fmla="*/ 2385392 w 4330640"/>
                <a:gd name="connsiteY36" fmla="*/ 507666 h 1812024"/>
                <a:gd name="connsiteX37" fmla="*/ 2386354 w 4330640"/>
                <a:gd name="connsiteY37" fmla="*/ 548084 h 1812024"/>
                <a:gd name="connsiteX38" fmla="*/ 2413221 w 4330640"/>
                <a:gd name="connsiteY38" fmla="*/ 599619 h 1812024"/>
                <a:gd name="connsiteX39" fmla="*/ 2446544 w 4330640"/>
                <a:gd name="connsiteY39" fmla="*/ 558195 h 1812024"/>
                <a:gd name="connsiteX40" fmla="*/ 2478713 w 4330640"/>
                <a:gd name="connsiteY40" fmla="*/ 486697 h 1812024"/>
                <a:gd name="connsiteX41" fmla="*/ 2524903 w 4330640"/>
                <a:gd name="connsiteY41" fmla="*/ 398143 h 1812024"/>
                <a:gd name="connsiteX42" fmla="*/ 2534373 w 4330640"/>
                <a:gd name="connsiteY42" fmla="*/ 482294 h 1812024"/>
                <a:gd name="connsiteX43" fmla="*/ 2552369 w 4330640"/>
                <a:gd name="connsiteY43" fmla="*/ 559349 h 1812024"/>
                <a:gd name="connsiteX44" fmla="*/ 2574128 w 4330640"/>
                <a:gd name="connsiteY44" fmla="*/ 600046 h 1812024"/>
                <a:gd name="connsiteX45" fmla="*/ 2596679 w 4330640"/>
                <a:gd name="connsiteY45" fmla="*/ 654765 h 1812024"/>
                <a:gd name="connsiteX46" fmla="*/ 2621473 w 4330640"/>
                <a:gd name="connsiteY46" fmla="*/ 617317 h 1812024"/>
                <a:gd name="connsiteX47" fmla="*/ 2633977 w 4330640"/>
                <a:gd name="connsiteY47" fmla="*/ 572281 h 1812024"/>
                <a:gd name="connsiteX48" fmla="*/ 2658771 w 4330640"/>
                <a:gd name="connsiteY48" fmla="*/ 511919 h 1812024"/>
                <a:gd name="connsiteX49" fmla="*/ 2683566 w 4330640"/>
                <a:gd name="connsiteY49" fmla="*/ 535495 h 1812024"/>
                <a:gd name="connsiteX50" fmla="*/ 2703444 w 4330640"/>
                <a:gd name="connsiteY50" fmla="*/ 491763 h 1812024"/>
                <a:gd name="connsiteX51" fmla="*/ 2728602 w 4330640"/>
                <a:gd name="connsiteY51" fmla="*/ 461113 h 1812024"/>
                <a:gd name="connsiteX52" fmla="*/ 2747539 w 4330640"/>
                <a:gd name="connsiteY52" fmla="*/ 522628 h 1812024"/>
                <a:gd name="connsiteX53" fmla="*/ 2761197 w 4330640"/>
                <a:gd name="connsiteY53" fmla="*/ 595921 h 1812024"/>
                <a:gd name="connsiteX54" fmla="*/ 2815917 w 4330640"/>
                <a:gd name="connsiteY54" fmla="*/ 617231 h 1812024"/>
                <a:gd name="connsiteX55" fmla="*/ 2846567 w 4330640"/>
                <a:gd name="connsiteY55" fmla="*/ 747360 h 1812024"/>
                <a:gd name="connsiteX56" fmla="*/ 2866659 w 4330640"/>
                <a:gd name="connsiteY56" fmla="*/ 818408 h 1812024"/>
                <a:gd name="connsiteX57" fmla="*/ 2898251 w 4330640"/>
                <a:gd name="connsiteY57" fmla="*/ 901255 h 1812024"/>
                <a:gd name="connsiteX58" fmla="*/ 2949934 w 4330640"/>
                <a:gd name="connsiteY58" fmla="*/ 817767 h 1812024"/>
                <a:gd name="connsiteX59" fmla="*/ 2975306 w 4330640"/>
                <a:gd name="connsiteY59" fmla="*/ 725386 h 1812024"/>
                <a:gd name="connsiteX60" fmla="*/ 3008266 w 4330640"/>
                <a:gd name="connsiteY60" fmla="*/ 591882 h 1812024"/>
                <a:gd name="connsiteX61" fmla="*/ 3041374 w 4330640"/>
                <a:gd name="connsiteY61" fmla="*/ 487788 h 1812024"/>
                <a:gd name="connsiteX62" fmla="*/ 3076002 w 4330640"/>
                <a:gd name="connsiteY62" fmla="*/ 414922 h 1812024"/>
                <a:gd name="connsiteX63" fmla="*/ 3116912 w 4330640"/>
                <a:gd name="connsiteY63" fmla="*/ 495739 h 1812024"/>
                <a:gd name="connsiteX64" fmla="*/ 3149081 w 4330640"/>
                <a:gd name="connsiteY64" fmla="*/ 606993 h 1812024"/>
                <a:gd name="connsiteX65" fmla="*/ 3180522 w 4330640"/>
                <a:gd name="connsiteY65" fmla="*/ 718375 h 1812024"/>
                <a:gd name="connsiteX66" fmla="*/ 3220279 w 4330640"/>
                <a:gd name="connsiteY66" fmla="*/ 873426 h 1812024"/>
                <a:gd name="connsiteX67" fmla="*/ 3252084 w 4330640"/>
                <a:gd name="connsiteY67" fmla="*/ 992695 h 1812024"/>
                <a:gd name="connsiteX68" fmla="*/ 3283889 w 4330640"/>
                <a:gd name="connsiteY68" fmla="*/ 1048355 h 1812024"/>
                <a:gd name="connsiteX69" fmla="*/ 3315694 w 4330640"/>
                <a:gd name="connsiteY69" fmla="*/ 984744 h 1812024"/>
                <a:gd name="connsiteX70" fmla="*/ 3335573 w 4330640"/>
                <a:gd name="connsiteY70" fmla="*/ 1016549 h 1812024"/>
                <a:gd name="connsiteX71" fmla="*/ 3367378 w 4330640"/>
                <a:gd name="connsiteY71" fmla="*/ 1088111 h 1812024"/>
                <a:gd name="connsiteX72" fmla="*/ 3399183 w 4330640"/>
                <a:gd name="connsiteY72" fmla="*/ 1143770 h 1812024"/>
                <a:gd name="connsiteX73" fmla="*/ 3430988 w 4330640"/>
                <a:gd name="connsiteY73" fmla="*/ 1111965 h 1812024"/>
                <a:gd name="connsiteX74" fmla="*/ 3490623 w 4330640"/>
                <a:gd name="connsiteY74" fmla="*/ 1004622 h 1812024"/>
                <a:gd name="connsiteX75" fmla="*/ 3538331 w 4330640"/>
                <a:gd name="connsiteY75" fmla="*/ 1068233 h 1812024"/>
                <a:gd name="connsiteX76" fmla="*/ 3582063 w 4330640"/>
                <a:gd name="connsiteY76" fmla="*/ 1151722 h 1812024"/>
                <a:gd name="connsiteX77" fmla="*/ 3629771 w 4330640"/>
                <a:gd name="connsiteY77" fmla="*/ 1251113 h 1812024"/>
                <a:gd name="connsiteX78" fmla="*/ 3653625 w 4330640"/>
                <a:gd name="connsiteY78" fmla="*/ 1294845 h 1812024"/>
                <a:gd name="connsiteX79" fmla="*/ 3721211 w 4330640"/>
                <a:gd name="connsiteY79" fmla="*/ 1111965 h 1812024"/>
                <a:gd name="connsiteX80" fmla="*/ 3776870 w 4330640"/>
                <a:gd name="connsiteY80" fmla="*/ 897280 h 1812024"/>
                <a:gd name="connsiteX81" fmla="*/ 3798843 w 4330640"/>
                <a:gd name="connsiteY81" fmla="*/ 823986 h 1812024"/>
                <a:gd name="connsiteX82" fmla="*/ 3824578 w 4330640"/>
                <a:gd name="connsiteY82" fmla="*/ 778010 h 1812024"/>
                <a:gd name="connsiteX83" fmla="*/ 3858627 w 4330640"/>
                <a:gd name="connsiteY83" fmla="*/ 882980 h 1812024"/>
                <a:gd name="connsiteX84" fmla="*/ 3904091 w 4330640"/>
                <a:gd name="connsiteY84" fmla="*/ 1064257 h 1812024"/>
                <a:gd name="connsiteX85" fmla="*/ 3947823 w 4330640"/>
                <a:gd name="connsiteY85" fmla="*/ 1219308 h 1812024"/>
                <a:gd name="connsiteX86" fmla="*/ 3995531 w 4330640"/>
                <a:gd name="connsiteY86" fmla="*/ 1394236 h 1812024"/>
                <a:gd name="connsiteX87" fmla="*/ 4047792 w 4330640"/>
                <a:gd name="connsiteY87" fmla="*/ 1496813 h 1812024"/>
                <a:gd name="connsiteX88" fmla="*/ 4112343 w 4330640"/>
                <a:gd name="connsiteY88" fmla="*/ 1538237 h 1812024"/>
                <a:gd name="connsiteX89" fmla="*/ 4166484 w 4330640"/>
                <a:gd name="connsiteY89" fmla="*/ 1465798 h 1812024"/>
                <a:gd name="connsiteX90" fmla="*/ 4221780 w 4330640"/>
                <a:gd name="connsiteY90" fmla="*/ 1371387 h 1812024"/>
                <a:gd name="connsiteX91" fmla="*/ 4270214 w 4330640"/>
                <a:gd name="connsiteY91" fmla="*/ 1430594 h 1812024"/>
                <a:gd name="connsiteX92" fmla="*/ 4330640 w 4330640"/>
                <a:gd name="connsiteY92" fmla="*/ 1545888 h 181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330640" h="1812024">
                  <a:moveTo>
                    <a:pt x="0" y="1807704"/>
                  </a:moveTo>
                  <a:cubicBezTo>
                    <a:pt x="11927" y="1805054"/>
                    <a:pt x="1153421" y="1811700"/>
                    <a:pt x="1423284" y="1811679"/>
                  </a:cubicBezTo>
                  <a:cubicBezTo>
                    <a:pt x="1693147" y="1811658"/>
                    <a:pt x="1548844" y="1813821"/>
                    <a:pt x="1619181" y="1807576"/>
                  </a:cubicBezTo>
                  <a:cubicBezTo>
                    <a:pt x="1670687" y="1803003"/>
                    <a:pt x="1679401" y="1791626"/>
                    <a:pt x="1721458" y="1758864"/>
                  </a:cubicBezTo>
                  <a:cubicBezTo>
                    <a:pt x="1742449" y="1669603"/>
                    <a:pt x="1740243" y="1669314"/>
                    <a:pt x="1745098" y="1626277"/>
                  </a:cubicBezTo>
                  <a:cubicBezTo>
                    <a:pt x="1749953" y="1583240"/>
                    <a:pt x="1747278" y="1537588"/>
                    <a:pt x="1750591" y="1500639"/>
                  </a:cubicBezTo>
                  <a:cubicBezTo>
                    <a:pt x="1753904" y="1463690"/>
                    <a:pt x="1760494" y="1442446"/>
                    <a:pt x="1764976" y="1404581"/>
                  </a:cubicBezTo>
                  <a:cubicBezTo>
                    <a:pt x="1769458" y="1366716"/>
                    <a:pt x="1773060" y="1314484"/>
                    <a:pt x="1777481" y="1273449"/>
                  </a:cubicBezTo>
                  <a:cubicBezTo>
                    <a:pt x="1781902" y="1232414"/>
                    <a:pt x="1786924" y="1193319"/>
                    <a:pt x="1791502" y="1158368"/>
                  </a:cubicBezTo>
                  <a:cubicBezTo>
                    <a:pt x="1796080" y="1123417"/>
                    <a:pt x="1801189" y="1097081"/>
                    <a:pt x="1804947" y="1063744"/>
                  </a:cubicBezTo>
                  <a:cubicBezTo>
                    <a:pt x="1808705" y="1030407"/>
                    <a:pt x="1809910" y="997900"/>
                    <a:pt x="1814053" y="958347"/>
                  </a:cubicBezTo>
                  <a:cubicBezTo>
                    <a:pt x="1818196" y="918794"/>
                    <a:pt x="1824999" y="871506"/>
                    <a:pt x="1829805" y="826424"/>
                  </a:cubicBezTo>
                  <a:cubicBezTo>
                    <a:pt x="1834611" y="781342"/>
                    <a:pt x="1838213" y="732513"/>
                    <a:pt x="1842887" y="687854"/>
                  </a:cubicBezTo>
                  <a:cubicBezTo>
                    <a:pt x="1847561" y="643195"/>
                    <a:pt x="1852512" y="600794"/>
                    <a:pt x="1857848" y="558472"/>
                  </a:cubicBezTo>
                  <a:cubicBezTo>
                    <a:pt x="1863184" y="516150"/>
                    <a:pt x="1864845" y="453741"/>
                    <a:pt x="1874905" y="433924"/>
                  </a:cubicBezTo>
                  <a:cubicBezTo>
                    <a:pt x="1878254" y="380165"/>
                    <a:pt x="1882159" y="374317"/>
                    <a:pt x="1885315" y="346523"/>
                  </a:cubicBezTo>
                  <a:cubicBezTo>
                    <a:pt x="1888471" y="318729"/>
                    <a:pt x="1889266" y="303145"/>
                    <a:pt x="1893843" y="267161"/>
                  </a:cubicBezTo>
                  <a:cubicBezTo>
                    <a:pt x="1898420" y="231177"/>
                    <a:pt x="1898623" y="139772"/>
                    <a:pt x="1912780" y="130620"/>
                  </a:cubicBezTo>
                  <a:cubicBezTo>
                    <a:pt x="1926937" y="121468"/>
                    <a:pt x="1956217" y="180654"/>
                    <a:pt x="1978785" y="212249"/>
                  </a:cubicBezTo>
                  <a:cubicBezTo>
                    <a:pt x="2001353" y="243844"/>
                    <a:pt x="2035417" y="326635"/>
                    <a:pt x="2048188" y="320190"/>
                  </a:cubicBezTo>
                  <a:cubicBezTo>
                    <a:pt x="2060959" y="313745"/>
                    <a:pt x="2052125" y="226947"/>
                    <a:pt x="2055413" y="173582"/>
                  </a:cubicBezTo>
                  <a:cubicBezTo>
                    <a:pt x="2058701" y="120217"/>
                    <a:pt x="2061290" y="1325"/>
                    <a:pt x="2067916" y="0"/>
                  </a:cubicBezTo>
                  <a:cubicBezTo>
                    <a:pt x="2070566" y="5301"/>
                    <a:pt x="2082953" y="65331"/>
                    <a:pt x="2088158" y="89645"/>
                  </a:cubicBezTo>
                  <a:cubicBezTo>
                    <a:pt x="2093363" y="113959"/>
                    <a:pt x="2095832" y="128401"/>
                    <a:pt x="2099145" y="145882"/>
                  </a:cubicBezTo>
                  <a:cubicBezTo>
                    <a:pt x="2103626" y="173145"/>
                    <a:pt x="2116458" y="222274"/>
                    <a:pt x="2122421" y="250766"/>
                  </a:cubicBezTo>
                  <a:cubicBezTo>
                    <a:pt x="2128385" y="279258"/>
                    <a:pt x="2130288" y="296173"/>
                    <a:pt x="2134926" y="316835"/>
                  </a:cubicBezTo>
                  <a:cubicBezTo>
                    <a:pt x="2139564" y="337497"/>
                    <a:pt x="2143817" y="357100"/>
                    <a:pt x="2150251" y="374737"/>
                  </a:cubicBezTo>
                  <a:cubicBezTo>
                    <a:pt x="2156685" y="392375"/>
                    <a:pt x="2162745" y="408649"/>
                    <a:pt x="2173528" y="422660"/>
                  </a:cubicBezTo>
                  <a:cubicBezTo>
                    <a:pt x="2184311" y="436671"/>
                    <a:pt x="2203111" y="471215"/>
                    <a:pt x="2214952" y="458804"/>
                  </a:cubicBezTo>
                  <a:cubicBezTo>
                    <a:pt x="2226793" y="446393"/>
                    <a:pt x="2233302" y="403437"/>
                    <a:pt x="2244577" y="348191"/>
                  </a:cubicBezTo>
                  <a:cubicBezTo>
                    <a:pt x="2255852" y="292945"/>
                    <a:pt x="2271060" y="116652"/>
                    <a:pt x="2282602" y="127328"/>
                  </a:cubicBezTo>
                  <a:cubicBezTo>
                    <a:pt x="2294144" y="138004"/>
                    <a:pt x="2304650" y="370064"/>
                    <a:pt x="2313830" y="412250"/>
                  </a:cubicBezTo>
                  <a:cubicBezTo>
                    <a:pt x="2323010" y="454436"/>
                    <a:pt x="2330299" y="397673"/>
                    <a:pt x="2337684" y="380445"/>
                  </a:cubicBezTo>
                  <a:cubicBezTo>
                    <a:pt x="2345069" y="363217"/>
                    <a:pt x="2349875" y="332256"/>
                    <a:pt x="2358140" y="308883"/>
                  </a:cubicBezTo>
                  <a:cubicBezTo>
                    <a:pt x="2366405" y="285510"/>
                    <a:pt x="2384623" y="210390"/>
                    <a:pt x="2387273" y="240207"/>
                  </a:cubicBezTo>
                  <a:cubicBezTo>
                    <a:pt x="2388598" y="310444"/>
                    <a:pt x="2381453" y="383168"/>
                    <a:pt x="2383874" y="453375"/>
                  </a:cubicBezTo>
                  <a:cubicBezTo>
                    <a:pt x="2384107" y="460128"/>
                    <a:pt x="2384979" y="491881"/>
                    <a:pt x="2385392" y="507666"/>
                  </a:cubicBezTo>
                  <a:cubicBezTo>
                    <a:pt x="2385805" y="523451"/>
                    <a:pt x="2381716" y="532759"/>
                    <a:pt x="2386354" y="548084"/>
                  </a:cubicBezTo>
                  <a:cubicBezTo>
                    <a:pt x="2389667" y="561422"/>
                    <a:pt x="2404009" y="597114"/>
                    <a:pt x="2413221" y="599619"/>
                  </a:cubicBezTo>
                  <a:cubicBezTo>
                    <a:pt x="2425148" y="595643"/>
                    <a:pt x="2435629" y="577015"/>
                    <a:pt x="2446544" y="558195"/>
                  </a:cubicBezTo>
                  <a:cubicBezTo>
                    <a:pt x="2457459" y="539375"/>
                    <a:pt x="2465653" y="513372"/>
                    <a:pt x="2478713" y="486697"/>
                  </a:cubicBezTo>
                  <a:cubicBezTo>
                    <a:pt x="2491773" y="460022"/>
                    <a:pt x="2515627" y="405432"/>
                    <a:pt x="2524903" y="398143"/>
                  </a:cubicBezTo>
                  <a:cubicBezTo>
                    <a:pt x="2534180" y="390854"/>
                    <a:pt x="2529795" y="455426"/>
                    <a:pt x="2534373" y="482294"/>
                  </a:cubicBezTo>
                  <a:cubicBezTo>
                    <a:pt x="2538951" y="509162"/>
                    <a:pt x="2545743" y="539724"/>
                    <a:pt x="2552369" y="559349"/>
                  </a:cubicBezTo>
                  <a:cubicBezTo>
                    <a:pt x="2558995" y="578974"/>
                    <a:pt x="2566743" y="584143"/>
                    <a:pt x="2574128" y="600046"/>
                  </a:cubicBezTo>
                  <a:cubicBezTo>
                    <a:pt x="2581513" y="615949"/>
                    <a:pt x="2586740" y="646151"/>
                    <a:pt x="2596679" y="654765"/>
                  </a:cubicBezTo>
                  <a:cubicBezTo>
                    <a:pt x="2603305" y="652115"/>
                    <a:pt x="2615257" y="631064"/>
                    <a:pt x="2621473" y="617317"/>
                  </a:cubicBezTo>
                  <a:cubicBezTo>
                    <a:pt x="2627689" y="603570"/>
                    <a:pt x="2627761" y="589847"/>
                    <a:pt x="2633977" y="572281"/>
                  </a:cubicBezTo>
                  <a:cubicBezTo>
                    <a:pt x="2640193" y="554715"/>
                    <a:pt x="2650506" y="518050"/>
                    <a:pt x="2658771" y="511919"/>
                  </a:cubicBezTo>
                  <a:cubicBezTo>
                    <a:pt x="2667036" y="505788"/>
                    <a:pt x="2676121" y="538854"/>
                    <a:pt x="2683566" y="535495"/>
                  </a:cubicBezTo>
                  <a:cubicBezTo>
                    <a:pt x="2691011" y="532136"/>
                    <a:pt x="2695938" y="504160"/>
                    <a:pt x="2703444" y="491763"/>
                  </a:cubicBezTo>
                  <a:cubicBezTo>
                    <a:pt x="2710950" y="479366"/>
                    <a:pt x="2725952" y="466414"/>
                    <a:pt x="2728602" y="461113"/>
                  </a:cubicBezTo>
                  <a:cubicBezTo>
                    <a:pt x="2736790" y="493861"/>
                    <a:pt x="2742107" y="500160"/>
                    <a:pt x="2747539" y="522628"/>
                  </a:cubicBezTo>
                  <a:cubicBezTo>
                    <a:pt x="2752972" y="545096"/>
                    <a:pt x="2749801" y="580154"/>
                    <a:pt x="2761197" y="595921"/>
                  </a:cubicBezTo>
                  <a:cubicBezTo>
                    <a:pt x="2772593" y="611688"/>
                    <a:pt x="2801689" y="591991"/>
                    <a:pt x="2815917" y="617231"/>
                  </a:cubicBezTo>
                  <a:cubicBezTo>
                    <a:pt x="2830145" y="642471"/>
                    <a:pt x="2843724" y="736566"/>
                    <a:pt x="2846567" y="747360"/>
                  </a:cubicBezTo>
                  <a:cubicBezTo>
                    <a:pt x="2853385" y="767780"/>
                    <a:pt x="2858045" y="792759"/>
                    <a:pt x="2866659" y="818408"/>
                  </a:cubicBezTo>
                  <a:cubicBezTo>
                    <a:pt x="2875273" y="844057"/>
                    <a:pt x="2876578" y="868195"/>
                    <a:pt x="2898251" y="901255"/>
                  </a:cubicBezTo>
                  <a:cubicBezTo>
                    <a:pt x="2933434" y="871652"/>
                    <a:pt x="2937092" y="847079"/>
                    <a:pt x="2949934" y="817767"/>
                  </a:cubicBezTo>
                  <a:cubicBezTo>
                    <a:pt x="2962777" y="788456"/>
                    <a:pt x="2965584" y="763034"/>
                    <a:pt x="2975306" y="725386"/>
                  </a:cubicBezTo>
                  <a:cubicBezTo>
                    <a:pt x="2985028" y="687738"/>
                    <a:pt x="2997255" y="631482"/>
                    <a:pt x="3008266" y="591882"/>
                  </a:cubicBezTo>
                  <a:cubicBezTo>
                    <a:pt x="3019277" y="552282"/>
                    <a:pt x="3030085" y="517281"/>
                    <a:pt x="3041374" y="487788"/>
                  </a:cubicBezTo>
                  <a:cubicBezTo>
                    <a:pt x="3052663" y="458295"/>
                    <a:pt x="3063412" y="413597"/>
                    <a:pt x="3076002" y="414922"/>
                  </a:cubicBezTo>
                  <a:cubicBezTo>
                    <a:pt x="3088592" y="416247"/>
                    <a:pt x="3104732" y="463727"/>
                    <a:pt x="3116912" y="495739"/>
                  </a:cubicBezTo>
                  <a:cubicBezTo>
                    <a:pt x="3129092" y="527751"/>
                    <a:pt x="3138479" y="569887"/>
                    <a:pt x="3149081" y="606993"/>
                  </a:cubicBezTo>
                  <a:cubicBezTo>
                    <a:pt x="3159683" y="644099"/>
                    <a:pt x="3168656" y="673970"/>
                    <a:pt x="3180522" y="718375"/>
                  </a:cubicBezTo>
                  <a:cubicBezTo>
                    <a:pt x="3192388" y="762780"/>
                    <a:pt x="3208352" y="827706"/>
                    <a:pt x="3220279" y="873426"/>
                  </a:cubicBezTo>
                  <a:cubicBezTo>
                    <a:pt x="3232206" y="919146"/>
                    <a:pt x="3241482" y="963540"/>
                    <a:pt x="3252084" y="992695"/>
                  </a:cubicBezTo>
                  <a:cubicBezTo>
                    <a:pt x="3262686" y="1021850"/>
                    <a:pt x="3273287" y="1049680"/>
                    <a:pt x="3283889" y="1048355"/>
                  </a:cubicBezTo>
                  <a:cubicBezTo>
                    <a:pt x="3294491" y="1047030"/>
                    <a:pt x="3307080" y="990045"/>
                    <a:pt x="3315694" y="984744"/>
                  </a:cubicBezTo>
                  <a:cubicBezTo>
                    <a:pt x="3324308" y="979443"/>
                    <a:pt x="3305651" y="959199"/>
                    <a:pt x="3335573" y="1016549"/>
                  </a:cubicBezTo>
                  <a:cubicBezTo>
                    <a:pt x="3347648" y="1039692"/>
                    <a:pt x="3355704" y="1064763"/>
                    <a:pt x="3367378" y="1088111"/>
                  </a:cubicBezTo>
                  <a:cubicBezTo>
                    <a:pt x="3376934" y="1107224"/>
                    <a:pt x="3388581" y="1139794"/>
                    <a:pt x="3399183" y="1143770"/>
                  </a:cubicBezTo>
                  <a:cubicBezTo>
                    <a:pt x="3409785" y="1147746"/>
                    <a:pt x="3415748" y="1135156"/>
                    <a:pt x="3430988" y="1111965"/>
                  </a:cubicBezTo>
                  <a:cubicBezTo>
                    <a:pt x="3446228" y="1088774"/>
                    <a:pt x="3475383" y="1015224"/>
                    <a:pt x="3490623" y="1004622"/>
                  </a:cubicBezTo>
                  <a:cubicBezTo>
                    <a:pt x="3508514" y="997333"/>
                    <a:pt x="3523091" y="1043716"/>
                    <a:pt x="3538331" y="1068233"/>
                  </a:cubicBezTo>
                  <a:cubicBezTo>
                    <a:pt x="3553571" y="1092750"/>
                    <a:pt x="3566823" y="1121242"/>
                    <a:pt x="3582063" y="1151722"/>
                  </a:cubicBezTo>
                  <a:cubicBezTo>
                    <a:pt x="3597303" y="1182202"/>
                    <a:pt x="3617844" y="1227259"/>
                    <a:pt x="3629771" y="1251113"/>
                  </a:cubicBezTo>
                  <a:cubicBezTo>
                    <a:pt x="3641698" y="1274967"/>
                    <a:pt x="3647662" y="1289544"/>
                    <a:pt x="3653625" y="1294845"/>
                  </a:cubicBezTo>
                  <a:cubicBezTo>
                    <a:pt x="3668865" y="1271654"/>
                    <a:pt x="3700670" y="1178226"/>
                    <a:pt x="3721211" y="1111965"/>
                  </a:cubicBezTo>
                  <a:cubicBezTo>
                    <a:pt x="3741752" y="1045704"/>
                    <a:pt x="3763931" y="945277"/>
                    <a:pt x="3776870" y="897280"/>
                  </a:cubicBezTo>
                  <a:cubicBezTo>
                    <a:pt x="3789809" y="849284"/>
                    <a:pt x="3790892" y="843864"/>
                    <a:pt x="3798843" y="823986"/>
                  </a:cubicBezTo>
                  <a:cubicBezTo>
                    <a:pt x="3806794" y="804108"/>
                    <a:pt x="3814614" y="768178"/>
                    <a:pt x="3824578" y="778010"/>
                  </a:cubicBezTo>
                  <a:cubicBezTo>
                    <a:pt x="3834542" y="787842"/>
                    <a:pt x="3845375" y="835272"/>
                    <a:pt x="3858627" y="882980"/>
                  </a:cubicBezTo>
                  <a:cubicBezTo>
                    <a:pt x="3871879" y="930688"/>
                    <a:pt x="3889225" y="1008202"/>
                    <a:pt x="3904091" y="1064257"/>
                  </a:cubicBezTo>
                  <a:cubicBezTo>
                    <a:pt x="3918957" y="1120312"/>
                    <a:pt x="3932583" y="1164312"/>
                    <a:pt x="3947823" y="1219308"/>
                  </a:cubicBezTo>
                  <a:cubicBezTo>
                    <a:pt x="3963063" y="1274304"/>
                    <a:pt x="3978870" y="1347985"/>
                    <a:pt x="3995531" y="1394236"/>
                  </a:cubicBezTo>
                  <a:cubicBezTo>
                    <a:pt x="4012193" y="1440487"/>
                    <a:pt x="4032378" y="1470028"/>
                    <a:pt x="4047792" y="1496813"/>
                  </a:cubicBezTo>
                  <a:cubicBezTo>
                    <a:pt x="4067261" y="1530645"/>
                    <a:pt x="4092201" y="1541753"/>
                    <a:pt x="4112343" y="1538237"/>
                  </a:cubicBezTo>
                  <a:cubicBezTo>
                    <a:pt x="4141957" y="1533068"/>
                    <a:pt x="4148245" y="1493606"/>
                    <a:pt x="4166484" y="1465798"/>
                  </a:cubicBezTo>
                  <a:cubicBezTo>
                    <a:pt x="4184723" y="1437990"/>
                    <a:pt x="4204492" y="1377254"/>
                    <a:pt x="4221780" y="1371387"/>
                  </a:cubicBezTo>
                  <a:cubicBezTo>
                    <a:pt x="4239068" y="1365520"/>
                    <a:pt x="4252071" y="1401511"/>
                    <a:pt x="4270214" y="1430594"/>
                  </a:cubicBezTo>
                  <a:cubicBezTo>
                    <a:pt x="4288357" y="1459677"/>
                    <a:pt x="4314979" y="1520332"/>
                    <a:pt x="4330640" y="1545888"/>
                  </a:cubicBezTo>
                </a:path>
              </a:pathLst>
            </a:custGeom>
            <a:no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rot="16200000">
              <a:off x="4402202" y="4811220"/>
              <a:ext cx="623733" cy="3217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400" b="1" dirty="0" smtClean="0">
                  <a:solidFill>
                    <a:schemeClr val="tx1"/>
                  </a:solidFill>
                </a:rPr>
                <a:t>power</a:t>
              </a:r>
              <a:endParaRPr lang="en-GB" sz="1400" b="1" dirty="0">
                <a:solidFill>
                  <a:schemeClr val="tx1"/>
                </a:solidFill>
              </a:endParaRPr>
            </a:p>
          </p:txBody>
        </p:sp>
        <p:sp>
          <p:nvSpPr>
            <p:cNvPr id="54" name="Rectangle 53"/>
            <p:cNvSpPr/>
            <p:nvPr/>
          </p:nvSpPr>
          <p:spPr>
            <a:xfrm>
              <a:off x="5004048" y="3933056"/>
              <a:ext cx="1184034" cy="25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chorCtr="1"/>
            <a:lstStyle/>
            <a:p>
              <a:pPr algn="ctr"/>
              <a:r>
                <a:rPr lang="en-GB" sz="1400" b="1" dirty="0" smtClean="0">
                  <a:solidFill>
                    <a:srgbClr val="FF0000"/>
                  </a:solidFill>
                </a:rPr>
                <a:t>flat surface</a:t>
              </a:r>
              <a:endParaRPr lang="en-GB" sz="1400" b="1" dirty="0">
                <a:solidFill>
                  <a:srgbClr val="FF0000"/>
                </a:solidFill>
              </a:endParaRPr>
            </a:p>
          </p:txBody>
        </p:sp>
        <p:sp>
          <p:nvSpPr>
            <p:cNvPr id="55" name="Rectangle 54"/>
            <p:cNvSpPr/>
            <p:nvPr/>
          </p:nvSpPr>
          <p:spPr>
            <a:xfrm>
              <a:off x="7338171" y="4058769"/>
              <a:ext cx="1418449" cy="25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chorCtr="1"/>
            <a:lstStyle/>
            <a:p>
              <a:pPr algn="ctr"/>
              <a:r>
                <a:rPr lang="en-GB" sz="1400" b="1" dirty="0" smtClean="0">
                  <a:solidFill>
                    <a:srgbClr val="FFC000"/>
                  </a:solidFill>
                </a:rPr>
                <a:t>rough surface</a:t>
              </a:r>
              <a:endParaRPr lang="en-GB" sz="1400" b="1" dirty="0">
                <a:solidFill>
                  <a:srgbClr val="FFC000"/>
                </a:solidFill>
              </a:endParaRPr>
            </a:p>
          </p:txBody>
        </p:sp>
        <p:cxnSp>
          <p:nvCxnSpPr>
            <p:cNvPr id="56" name="Straight Arrow Connector 55"/>
            <p:cNvCxnSpPr>
              <a:stCxn id="55" idx="2"/>
            </p:cNvCxnSpPr>
            <p:nvPr/>
          </p:nvCxnSpPr>
          <p:spPr bwMode="auto">
            <a:xfrm flipH="1">
              <a:off x="7798326" y="4310769"/>
              <a:ext cx="249070" cy="349482"/>
            </a:xfrm>
            <a:prstGeom prst="straightConnector1">
              <a:avLst/>
            </a:prstGeom>
            <a:noFill/>
            <a:ln w="25400" cap="flat" cmpd="sng" algn="ctr">
              <a:solidFill>
                <a:srgbClr val="FFC000"/>
              </a:solidFill>
              <a:prstDash val="solid"/>
              <a:round/>
              <a:headEnd type="none" w="med" len="med"/>
              <a:tailEnd type="arrow"/>
            </a:ln>
            <a:effectLst/>
          </p:spPr>
        </p:cxnSp>
        <p:cxnSp>
          <p:nvCxnSpPr>
            <p:cNvPr id="60" name="Straight Arrow Connector 59"/>
            <p:cNvCxnSpPr>
              <a:stCxn id="54" idx="2"/>
            </p:cNvCxnSpPr>
            <p:nvPr/>
          </p:nvCxnSpPr>
          <p:spPr bwMode="auto">
            <a:xfrm>
              <a:off x="5596065" y="4185056"/>
              <a:ext cx="864000" cy="360000"/>
            </a:xfrm>
            <a:prstGeom prst="straightConnector1">
              <a:avLst/>
            </a:prstGeom>
            <a:noFill/>
            <a:ln w="25400" cap="flat" cmpd="sng" algn="ctr">
              <a:solidFill>
                <a:srgbClr val="FF0000"/>
              </a:solidFill>
              <a:prstDash val="solid"/>
              <a:round/>
              <a:headEnd type="none" w="med" len="med"/>
              <a:tailEnd type="arrow"/>
            </a:ln>
            <a:effectLst/>
          </p:spPr>
        </p:cxnSp>
      </p:grpSp>
      <p:pic>
        <p:nvPicPr>
          <p:cNvPr id="62" name="Picture 6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969200" y="979200"/>
            <a:ext cx="2457450" cy="4781550"/>
          </a:xfrm>
          <a:prstGeom prst="rect">
            <a:avLst/>
          </a:prstGeom>
        </p:spPr>
      </p:pic>
      <p:pic>
        <p:nvPicPr>
          <p:cNvPr id="2050"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63504" y="989987"/>
            <a:ext cx="2451100" cy="4773613"/>
          </a:xfrm>
          <a:prstGeom prst="rect">
            <a:avLst/>
          </a:prstGeom>
          <a:solidFill>
            <a:schemeClr val="bg1"/>
          </a:solidFill>
          <a:ln>
            <a:noFill/>
          </a:ln>
          <a:effectLst/>
        </p:spPr>
      </p:pic>
    </p:spTree>
    <p:extLst>
      <p:ext uri="{BB962C8B-B14F-4D97-AF65-F5344CB8AC3E}">
        <p14:creationId xmlns:p14="http://schemas.microsoft.com/office/powerpoint/2010/main" val="3564139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05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 name="Title 1025"/>
          <p:cNvSpPr>
            <a:spLocks noGrp="1"/>
          </p:cNvSpPr>
          <p:nvPr>
            <p:ph type="title" idx="4294967295"/>
          </p:nvPr>
        </p:nvSpPr>
        <p:spPr>
          <a:xfrm>
            <a:off x="1" y="10863"/>
            <a:ext cx="9144000" cy="521704"/>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p>
            <a:pPr algn="ctr" defTabSz="914400" fontAlgn="base">
              <a:lnSpc>
                <a:spcPct val="90000"/>
              </a:lnSpc>
              <a:spcAft>
                <a:spcPct val="0"/>
              </a:spcAft>
            </a:pPr>
            <a:r>
              <a:rPr lang="en-GB" sz="2800" b="1" kern="0" dirty="0" smtClean="0">
                <a:solidFill>
                  <a:srgbClr val="1F3692"/>
                </a:solidFill>
                <a:latin typeface="Calibri"/>
                <a:ea typeface="ＭＳ Ｐゴシック" pitchFamily="39" charset="-128"/>
                <a:cs typeface="ＭＳ Ｐゴシック" pitchFamily="39" charset="-128"/>
              </a:rPr>
              <a:t>Significant </a:t>
            </a:r>
            <a:r>
              <a:rPr lang="en-GB" sz="2800" b="1" kern="0" dirty="0">
                <a:solidFill>
                  <a:srgbClr val="1F3692"/>
                </a:solidFill>
                <a:latin typeface="Calibri"/>
                <a:ea typeface="ＭＳ Ｐゴシック" pitchFamily="39" charset="-128"/>
                <a:cs typeface="ＭＳ Ｐゴシック" pitchFamily="39" charset="-128"/>
              </a:rPr>
              <a:t>Wave Height (SWH)</a:t>
            </a:r>
          </a:p>
        </p:txBody>
      </p:sp>
      <p:grpSp>
        <p:nvGrpSpPr>
          <p:cNvPr id="2" name="Group 1"/>
          <p:cNvGrpSpPr>
            <a:grpSpLocks noChangeAspect="1"/>
          </p:cNvGrpSpPr>
          <p:nvPr/>
        </p:nvGrpSpPr>
        <p:grpSpPr>
          <a:xfrm>
            <a:off x="2152901" y="816905"/>
            <a:ext cx="4838198" cy="3554583"/>
            <a:chOff x="1259632" y="1372290"/>
            <a:chExt cx="6552728" cy="4814234"/>
          </a:xfrm>
        </p:grpSpPr>
        <p:grpSp>
          <p:nvGrpSpPr>
            <p:cNvPr id="4" name="Group 3"/>
            <p:cNvGrpSpPr>
              <a:grpSpLocks noChangeAspect="1"/>
            </p:cNvGrpSpPr>
            <p:nvPr/>
          </p:nvGrpSpPr>
          <p:grpSpPr>
            <a:xfrm>
              <a:off x="1763154" y="1372290"/>
              <a:ext cx="6049206" cy="4814234"/>
              <a:chOff x="4572000" y="787732"/>
              <a:chExt cx="2088232" cy="1417132"/>
            </a:xfrm>
          </p:grpSpPr>
          <p:sp>
            <p:nvSpPr>
              <p:cNvPr id="23" name="Rectangle 22"/>
              <p:cNvSpPr/>
              <p:nvPr/>
            </p:nvSpPr>
            <p:spPr>
              <a:xfrm>
                <a:off x="4572000" y="787732"/>
                <a:ext cx="2088232" cy="1417132"/>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4" name="Straight Connector 23"/>
              <p:cNvCxnSpPr/>
              <p:nvPr/>
            </p:nvCxnSpPr>
            <p:spPr>
              <a:xfrm>
                <a:off x="4572000" y="1943720"/>
                <a:ext cx="208823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5386508" y="1972739"/>
                <a:ext cx="83871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chorCtr="1"/>
              <a:lstStyle/>
              <a:p>
                <a:pPr algn="ctr"/>
                <a:r>
                  <a:rPr lang="en-GB" sz="2000" b="1" dirty="0" smtClean="0">
                    <a:solidFill>
                      <a:schemeClr val="tx1"/>
                    </a:solidFill>
                  </a:rPr>
                  <a:t>time</a:t>
                </a:r>
                <a:endParaRPr lang="en-GB" sz="2000" b="1" dirty="0">
                  <a:solidFill>
                    <a:schemeClr val="tx1"/>
                  </a:solidFill>
                </a:endParaRPr>
              </a:p>
            </p:txBody>
          </p:sp>
        </p:grpSp>
        <p:sp>
          <p:nvSpPr>
            <p:cNvPr id="30" name="Rectangle 29"/>
            <p:cNvSpPr/>
            <p:nvPr/>
          </p:nvSpPr>
          <p:spPr>
            <a:xfrm rot="16200000">
              <a:off x="935898" y="3363648"/>
              <a:ext cx="1125476" cy="478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2000" b="1" dirty="0" smtClean="0">
                  <a:solidFill>
                    <a:schemeClr val="tx1"/>
                  </a:solidFill>
                </a:rPr>
                <a:t>power</a:t>
              </a:r>
              <a:endParaRPr lang="en-GB" sz="2000" b="1" dirty="0">
                <a:solidFill>
                  <a:schemeClr val="tx1"/>
                </a:solidFill>
              </a:endParaRPr>
            </a:p>
          </p:txBody>
        </p:sp>
        <p:grpSp>
          <p:nvGrpSpPr>
            <p:cNvPr id="12" name="Group 11"/>
            <p:cNvGrpSpPr>
              <a:grpSpLocks noChangeAspect="1"/>
            </p:cNvGrpSpPr>
            <p:nvPr/>
          </p:nvGrpSpPr>
          <p:grpSpPr>
            <a:xfrm>
              <a:off x="1757428" y="2321522"/>
              <a:ext cx="5975520" cy="2982453"/>
              <a:chOff x="1757428" y="2321522"/>
              <a:chExt cx="5975520" cy="2982453"/>
            </a:xfrm>
          </p:grpSpPr>
          <p:sp>
            <p:nvSpPr>
              <p:cNvPr id="29" name="Freeform 28"/>
              <p:cNvSpPr/>
              <p:nvPr/>
            </p:nvSpPr>
            <p:spPr>
              <a:xfrm>
                <a:off x="1757428" y="2321522"/>
                <a:ext cx="5867838" cy="2982453"/>
              </a:xfrm>
              <a:custGeom>
                <a:avLst/>
                <a:gdLst>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59026 w 2719346"/>
                  <a:gd name="connsiteY17" fmla="*/ 1125110 h 1741336"/>
                  <a:gd name="connsiteX18" fmla="*/ 163002 w 2719346"/>
                  <a:gd name="connsiteY18" fmla="*/ 1109207 h 1741336"/>
                  <a:gd name="connsiteX19" fmla="*/ 170953 w 2719346"/>
                  <a:gd name="connsiteY19" fmla="*/ 1093305 h 1741336"/>
                  <a:gd name="connsiteX20" fmla="*/ 178905 w 2719346"/>
                  <a:gd name="connsiteY20" fmla="*/ 1041621 h 1741336"/>
                  <a:gd name="connsiteX21" fmla="*/ 190832 w 2719346"/>
                  <a:gd name="connsiteY21" fmla="*/ 1009816 h 1741336"/>
                  <a:gd name="connsiteX22" fmla="*/ 202759 w 2719346"/>
                  <a:gd name="connsiteY22" fmla="*/ 978011 h 1741336"/>
                  <a:gd name="connsiteX23" fmla="*/ 218661 w 2719346"/>
                  <a:gd name="connsiteY23" fmla="*/ 950181 h 1741336"/>
                  <a:gd name="connsiteX24" fmla="*/ 222637 w 2719346"/>
                  <a:gd name="connsiteY24" fmla="*/ 934279 h 1741336"/>
                  <a:gd name="connsiteX25" fmla="*/ 230588 w 2719346"/>
                  <a:gd name="connsiteY25" fmla="*/ 918376 h 1741336"/>
                  <a:gd name="connsiteX26" fmla="*/ 238539 w 2719346"/>
                  <a:gd name="connsiteY26" fmla="*/ 894522 h 1741336"/>
                  <a:gd name="connsiteX27" fmla="*/ 250466 w 2719346"/>
                  <a:gd name="connsiteY27" fmla="*/ 870668 h 1741336"/>
                  <a:gd name="connsiteX28" fmla="*/ 258418 w 2719346"/>
                  <a:gd name="connsiteY28" fmla="*/ 826936 h 1741336"/>
                  <a:gd name="connsiteX29" fmla="*/ 274320 w 2719346"/>
                  <a:gd name="connsiteY29" fmla="*/ 775253 h 1741336"/>
                  <a:gd name="connsiteX30" fmla="*/ 278296 w 2719346"/>
                  <a:gd name="connsiteY30" fmla="*/ 739472 h 1741336"/>
                  <a:gd name="connsiteX31" fmla="*/ 290223 w 2719346"/>
                  <a:gd name="connsiteY31" fmla="*/ 608275 h 1741336"/>
                  <a:gd name="connsiteX32" fmla="*/ 298174 w 2719346"/>
                  <a:gd name="connsiteY32" fmla="*/ 548640 h 1741336"/>
                  <a:gd name="connsiteX33" fmla="*/ 314077 w 2719346"/>
                  <a:gd name="connsiteY33" fmla="*/ 492981 h 1741336"/>
                  <a:gd name="connsiteX34" fmla="*/ 329979 w 2719346"/>
                  <a:gd name="connsiteY34" fmla="*/ 441298 h 1741336"/>
                  <a:gd name="connsiteX35" fmla="*/ 333955 w 2719346"/>
                  <a:gd name="connsiteY35" fmla="*/ 417444 h 1741336"/>
                  <a:gd name="connsiteX36" fmla="*/ 337931 w 2719346"/>
                  <a:gd name="connsiteY36" fmla="*/ 405517 h 1741336"/>
                  <a:gd name="connsiteX37" fmla="*/ 341906 w 2719346"/>
                  <a:gd name="connsiteY37" fmla="*/ 357809 h 1741336"/>
                  <a:gd name="connsiteX38" fmla="*/ 353833 w 2719346"/>
                  <a:gd name="connsiteY38" fmla="*/ 294199 h 1741336"/>
                  <a:gd name="connsiteX39" fmla="*/ 361785 w 2719346"/>
                  <a:gd name="connsiteY39" fmla="*/ 214686 h 1741336"/>
                  <a:gd name="connsiteX40" fmla="*/ 369736 w 2719346"/>
                  <a:gd name="connsiteY40" fmla="*/ 182880 h 1741336"/>
                  <a:gd name="connsiteX41" fmla="*/ 373712 w 2719346"/>
                  <a:gd name="connsiteY41" fmla="*/ 163002 h 1741336"/>
                  <a:gd name="connsiteX42" fmla="*/ 377687 w 2719346"/>
                  <a:gd name="connsiteY42" fmla="*/ 123246 h 1741336"/>
                  <a:gd name="connsiteX43" fmla="*/ 389614 w 2719346"/>
                  <a:gd name="connsiteY43" fmla="*/ 79514 h 1741336"/>
                  <a:gd name="connsiteX44" fmla="*/ 397565 w 2719346"/>
                  <a:gd name="connsiteY44" fmla="*/ 59635 h 1741336"/>
                  <a:gd name="connsiteX45" fmla="*/ 429371 w 2719346"/>
                  <a:gd name="connsiteY45" fmla="*/ 3976 h 1741336"/>
                  <a:gd name="connsiteX46" fmla="*/ 449249 w 2719346"/>
                  <a:gd name="connsiteY46" fmla="*/ 0 h 1741336"/>
                  <a:gd name="connsiteX47" fmla="*/ 457200 w 2719346"/>
                  <a:gd name="connsiteY47" fmla="*/ 15903 h 1741336"/>
                  <a:gd name="connsiteX48" fmla="*/ 461176 w 2719346"/>
                  <a:gd name="connsiteY48" fmla="*/ 31806 h 1741336"/>
                  <a:gd name="connsiteX49" fmla="*/ 473103 w 2719346"/>
                  <a:gd name="connsiteY49" fmla="*/ 79514 h 1741336"/>
                  <a:gd name="connsiteX50" fmla="*/ 477079 w 2719346"/>
                  <a:gd name="connsiteY50" fmla="*/ 123246 h 1741336"/>
                  <a:gd name="connsiteX51" fmla="*/ 489005 w 2719346"/>
                  <a:gd name="connsiteY51" fmla="*/ 186856 h 1741336"/>
                  <a:gd name="connsiteX52" fmla="*/ 492981 w 2719346"/>
                  <a:gd name="connsiteY52" fmla="*/ 198783 h 1741336"/>
                  <a:gd name="connsiteX53" fmla="*/ 508884 w 2719346"/>
                  <a:gd name="connsiteY53" fmla="*/ 250467 h 1741336"/>
                  <a:gd name="connsiteX54" fmla="*/ 512859 w 2719346"/>
                  <a:gd name="connsiteY54" fmla="*/ 262394 h 1741336"/>
                  <a:gd name="connsiteX55" fmla="*/ 516835 w 2719346"/>
                  <a:gd name="connsiteY55" fmla="*/ 286247 h 1741336"/>
                  <a:gd name="connsiteX56" fmla="*/ 520811 w 2719346"/>
                  <a:gd name="connsiteY56" fmla="*/ 318053 h 1741336"/>
                  <a:gd name="connsiteX57" fmla="*/ 532738 w 2719346"/>
                  <a:gd name="connsiteY57" fmla="*/ 353834 h 1741336"/>
                  <a:gd name="connsiteX58" fmla="*/ 544665 w 2719346"/>
                  <a:gd name="connsiteY58" fmla="*/ 377687 h 1741336"/>
                  <a:gd name="connsiteX59" fmla="*/ 556592 w 2719346"/>
                  <a:gd name="connsiteY59" fmla="*/ 381663 h 1741336"/>
                  <a:gd name="connsiteX60" fmla="*/ 648032 w 2719346"/>
                  <a:gd name="connsiteY60" fmla="*/ 377687 h 1741336"/>
                  <a:gd name="connsiteX61" fmla="*/ 663934 w 2719346"/>
                  <a:gd name="connsiteY61" fmla="*/ 365760 h 1741336"/>
                  <a:gd name="connsiteX62" fmla="*/ 687788 w 2719346"/>
                  <a:gd name="connsiteY62" fmla="*/ 345882 h 1741336"/>
                  <a:gd name="connsiteX63" fmla="*/ 711642 w 2719346"/>
                  <a:gd name="connsiteY63" fmla="*/ 314077 h 1741336"/>
                  <a:gd name="connsiteX64" fmla="*/ 719593 w 2719346"/>
                  <a:gd name="connsiteY64" fmla="*/ 290223 h 1741336"/>
                  <a:gd name="connsiteX65" fmla="*/ 735496 w 2719346"/>
                  <a:gd name="connsiteY65" fmla="*/ 258418 h 1741336"/>
                  <a:gd name="connsiteX66" fmla="*/ 739472 w 2719346"/>
                  <a:gd name="connsiteY66" fmla="*/ 242515 h 1741336"/>
                  <a:gd name="connsiteX67" fmla="*/ 747423 w 2719346"/>
                  <a:gd name="connsiteY67" fmla="*/ 222637 h 1741336"/>
                  <a:gd name="connsiteX68" fmla="*/ 751399 w 2719346"/>
                  <a:gd name="connsiteY68" fmla="*/ 210710 h 1741336"/>
                  <a:gd name="connsiteX69" fmla="*/ 755374 w 2719346"/>
                  <a:gd name="connsiteY69" fmla="*/ 421420 h 1741336"/>
                  <a:gd name="connsiteX70" fmla="*/ 759350 w 2719346"/>
                  <a:gd name="connsiteY70" fmla="*/ 441298 h 1741336"/>
                  <a:gd name="connsiteX71" fmla="*/ 767301 w 2719346"/>
                  <a:gd name="connsiteY71" fmla="*/ 453225 h 1741336"/>
                  <a:gd name="connsiteX72" fmla="*/ 787179 w 2719346"/>
                  <a:gd name="connsiteY72" fmla="*/ 489006 h 1741336"/>
                  <a:gd name="connsiteX73" fmla="*/ 822960 w 2719346"/>
                  <a:gd name="connsiteY73" fmla="*/ 477079 h 1741336"/>
                  <a:gd name="connsiteX74" fmla="*/ 842839 w 2719346"/>
                  <a:gd name="connsiteY74" fmla="*/ 457200 h 1741336"/>
                  <a:gd name="connsiteX75" fmla="*/ 874644 w 2719346"/>
                  <a:gd name="connsiteY75" fmla="*/ 417444 h 1741336"/>
                  <a:gd name="connsiteX76" fmla="*/ 886571 w 2719346"/>
                  <a:gd name="connsiteY76" fmla="*/ 405517 h 1741336"/>
                  <a:gd name="connsiteX77" fmla="*/ 898498 w 2719346"/>
                  <a:gd name="connsiteY77" fmla="*/ 413468 h 1741336"/>
                  <a:gd name="connsiteX78" fmla="*/ 906449 w 2719346"/>
                  <a:gd name="connsiteY78" fmla="*/ 437322 h 1741336"/>
                  <a:gd name="connsiteX79" fmla="*/ 914400 w 2719346"/>
                  <a:gd name="connsiteY79" fmla="*/ 457200 h 1741336"/>
                  <a:gd name="connsiteX80" fmla="*/ 918376 w 2719346"/>
                  <a:gd name="connsiteY80" fmla="*/ 477079 h 1741336"/>
                  <a:gd name="connsiteX81" fmla="*/ 926327 w 2719346"/>
                  <a:gd name="connsiteY81" fmla="*/ 492981 h 1741336"/>
                  <a:gd name="connsiteX82" fmla="*/ 934279 w 2719346"/>
                  <a:gd name="connsiteY82" fmla="*/ 512860 h 1741336"/>
                  <a:gd name="connsiteX83" fmla="*/ 938254 w 2719346"/>
                  <a:gd name="connsiteY83" fmla="*/ 528762 h 1741336"/>
                  <a:gd name="connsiteX84" fmla="*/ 950181 w 2719346"/>
                  <a:gd name="connsiteY84" fmla="*/ 544665 h 1741336"/>
                  <a:gd name="connsiteX85" fmla="*/ 966084 w 2719346"/>
                  <a:gd name="connsiteY85" fmla="*/ 568519 h 1741336"/>
                  <a:gd name="connsiteX86" fmla="*/ 978011 w 2719346"/>
                  <a:gd name="connsiteY86" fmla="*/ 588397 h 1741336"/>
                  <a:gd name="connsiteX87" fmla="*/ 997889 w 2719346"/>
                  <a:gd name="connsiteY87" fmla="*/ 580446 h 1741336"/>
                  <a:gd name="connsiteX88" fmla="*/ 1017767 w 2719346"/>
                  <a:gd name="connsiteY88" fmla="*/ 552616 h 1741336"/>
                  <a:gd name="connsiteX89" fmla="*/ 1037645 w 2719346"/>
                  <a:gd name="connsiteY89" fmla="*/ 516835 h 1741336"/>
                  <a:gd name="connsiteX90" fmla="*/ 1053548 w 2719346"/>
                  <a:gd name="connsiteY90" fmla="*/ 481054 h 1741336"/>
                  <a:gd name="connsiteX91" fmla="*/ 1057524 w 2719346"/>
                  <a:gd name="connsiteY91" fmla="*/ 469127 h 1741336"/>
                  <a:gd name="connsiteX92" fmla="*/ 1065475 w 2719346"/>
                  <a:gd name="connsiteY92" fmla="*/ 457200 h 1741336"/>
                  <a:gd name="connsiteX93" fmla="*/ 1077402 w 2719346"/>
                  <a:gd name="connsiteY93" fmla="*/ 425395 h 1741336"/>
                  <a:gd name="connsiteX94" fmla="*/ 1085353 w 2719346"/>
                  <a:gd name="connsiteY94" fmla="*/ 409493 h 1741336"/>
                  <a:gd name="connsiteX95" fmla="*/ 1109207 w 2719346"/>
                  <a:gd name="connsiteY95" fmla="*/ 461176 h 1741336"/>
                  <a:gd name="connsiteX96" fmla="*/ 1129085 w 2719346"/>
                  <a:gd name="connsiteY96" fmla="*/ 504908 h 1741336"/>
                  <a:gd name="connsiteX97" fmla="*/ 1144988 w 2719346"/>
                  <a:gd name="connsiteY97" fmla="*/ 556592 h 1741336"/>
                  <a:gd name="connsiteX98" fmla="*/ 1148964 w 2719346"/>
                  <a:gd name="connsiteY98" fmla="*/ 572494 h 1741336"/>
                  <a:gd name="connsiteX99" fmla="*/ 1156915 w 2719346"/>
                  <a:gd name="connsiteY99" fmla="*/ 588397 h 1741336"/>
                  <a:gd name="connsiteX100" fmla="*/ 1176793 w 2719346"/>
                  <a:gd name="connsiteY100" fmla="*/ 624178 h 1741336"/>
                  <a:gd name="connsiteX101" fmla="*/ 1192696 w 2719346"/>
                  <a:gd name="connsiteY101" fmla="*/ 640080 h 1741336"/>
                  <a:gd name="connsiteX102" fmla="*/ 1204623 w 2719346"/>
                  <a:gd name="connsiteY102" fmla="*/ 663934 h 1741336"/>
                  <a:gd name="connsiteX103" fmla="*/ 1208599 w 2719346"/>
                  <a:gd name="connsiteY103" fmla="*/ 679837 h 1741336"/>
                  <a:gd name="connsiteX104" fmla="*/ 1220525 w 2719346"/>
                  <a:gd name="connsiteY104" fmla="*/ 695740 h 1741336"/>
                  <a:gd name="connsiteX105" fmla="*/ 1236428 w 2719346"/>
                  <a:gd name="connsiteY105" fmla="*/ 743447 h 1741336"/>
                  <a:gd name="connsiteX106" fmla="*/ 1240404 w 2719346"/>
                  <a:gd name="connsiteY106" fmla="*/ 759350 h 1741336"/>
                  <a:gd name="connsiteX107" fmla="*/ 1256306 w 2719346"/>
                  <a:gd name="connsiteY107" fmla="*/ 795131 h 1741336"/>
                  <a:gd name="connsiteX108" fmla="*/ 1260282 w 2719346"/>
                  <a:gd name="connsiteY108" fmla="*/ 811034 h 1741336"/>
                  <a:gd name="connsiteX109" fmla="*/ 1272209 w 2719346"/>
                  <a:gd name="connsiteY109" fmla="*/ 834887 h 1741336"/>
                  <a:gd name="connsiteX110" fmla="*/ 1284136 w 2719346"/>
                  <a:gd name="connsiteY110" fmla="*/ 826936 h 1741336"/>
                  <a:gd name="connsiteX111" fmla="*/ 1323892 w 2719346"/>
                  <a:gd name="connsiteY111" fmla="*/ 751399 h 1741336"/>
                  <a:gd name="connsiteX112" fmla="*/ 1331844 w 2719346"/>
                  <a:gd name="connsiteY112" fmla="*/ 703691 h 1741336"/>
                  <a:gd name="connsiteX113" fmla="*/ 1351722 w 2719346"/>
                  <a:gd name="connsiteY113" fmla="*/ 663934 h 1741336"/>
                  <a:gd name="connsiteX114" fmla="*/ 1355698 w 2719346"/>
                  <a:gd name="connsiteY114" fmla="*/ 620202 h 1741336"/>
                  <a:gd name="connsiteX115" fmla="*/ 1379552 w 2719346"/>
                  <a:gd name="connsiteY115" fmla="*/ 576470 h 1741336"/>
                  <a:gd name="connsiteX116" fmla="*/ 1399430 w 2719346"/>
                  <a:gd name="connsiteY116" fmla="*/ 500933 h 1741336"/>
                  <a:gd name="connsiteX117" fmla="*/ 1415332 w 2719346"/>
                  <a:gd name="connsiteY117" fmla="*/ 421420 h 1741336"/>
                  <a:gd name="connsiteX118" fmla="*/ 1423284 w 2719346"/>
                  <a:gd name="connsiteY118" fmla="*/ 405517 h 1741336"/>
                  <a:gd name="connsiteX119" fmla="*/ 1435211 w 2719346"/>
                  <a:gd name="connsiteY119" fmla="*/ 365760 h 1741336"/>
                  <a:gd name="connsiteX120" fmla="*/ 1459065 w 2719346"/>
                  <a:gd name="connsiteY120" fmla="*/ 310101 h 1741336"/>
                  <a:gd name="connsiteX121" fmla="*/ 1474967 w 2719346"/>
                  <a:gd name="connsiteY121" fmla="*/ 349858 h 1741336"/>
                  <a:gd name="connsiteX122" fmla="*/ 1478943 w 2719346"/>
                  <a:gd name="connsiteY122" fmla="*/ 373712 h 1741336"/>
                  <a:gd name="connsiteX123" fmla="*/ 1490870 w 2719346"/>
                  <a:gd name="connsiteY123" fmla="*/ 429371 h 1741336"/>
                  <a:gd name="connsiteX124" fmla="*/ 1510748 w 2719346"/>
                  <a:gd name="connsiteY124" fmla="*/ 489006 h 1741336"/>
                  <a:gd name="connsiteX125" fmla="*/ 1554480 w 2719346"/>
                  <a:gd name="connsiteY125" fmla="*/ 652007 h 1741336"/>
                  <a:gd name="connsiteX126" fmla="*/ 1570383 w 2719346"/>
                  <a:gd name="connsiteY126" fmla="*/ 703691 h 1741336"/>
                  <a:gd name="connsiteX127" fmla="*/ 1594237 w 2719346"/>
                  <a:gd name="connsiteY127" fmla="*/ 807058 h 1741336"/>
                  <a:gd name="connsiteX128" fmla="*/ 1622066 w 2719346"/>
                  <a:gd name="connsiteY128" fmla="*/ 898498 h 1741336"/>
                  <a:gd name="connsiteX129" fmla="*/ 1626042 w 2719346"/>
                  <a:gd name="connsiteY129" fmla="*/ 926327 h 1741336"/>
                  <a:gd name="connsiteX130" fmla="*/ 1641945 w 2719346"/>
                  <a:gd name="connsiteY130" fmla="*/ 966084 h 1741336"/>
                  <a:gd name="connsiteX131" fmla="*/ 1645920 w 2719346"/>
                  <a:gd name="connsiteY131" fmla="*/ 978011 h 1741336"/>
                  <a:gd name="connsiteX132" fmla="*/ 1657847 w 2719346"/>
                  <a:gd name="connsiteY132" fmla="*/ 981987 h 1741336"/>
                  <a:gd name="connsiteX133" fmla="*/ 1665799 w 2719346"/>
                  <a:gd name="connsiteY133" fmla="*/ 974035 h 1741336"/>
                  <a:gd name="connsiteX134" fmla="*/ 1681701 w 2719346"/>
                  <a:gd name="connsiteY134" fmla="*/ 942230 h 1741336"/>
                  <a:gd name="connsiteX135" fmla="*/ 1689652 w 2719346"/>
                  <a:gd name="connsiteY135" fmla="*/ 918376 h 1741336"/>
                  <a:gd name="connsiteX136" fmla="*/ 1709531 w 2719346"/>
                  <a:gd name="connsiteY136" fmla="*/ 950181 h 1741336"/>
                  <a:gd name="connsiteX137" fmla="*/ 1741336 w 2719346"/>
                  <a:gd name="connsiteY137" fmla="*/ 1021743 h 1741336"/>
                  <a:gd name="connsiteX138" fmla="*/ 1773141 w 2719346"/>
                  <a:gd name="connsiteY138" fmla="*/ 1077402 h 1741336"/>
                  <a:gd name="connsiteX139" fmla="*/ 1789044 w 2719346"/>
                  <a:gd name="connsiteY139" fmla="*/ 1073427 h 1741336"/>
                  <a:gd name="connsiteX140" fmla="*/ 1804946 w 2719346"/>
                  <a:gd name="connsiteY140" fmla="*/ 1045597 h 1741336"/>
                  <a:gd name="connsiteX141" fmla="*/ 1828800 w 2719346"/>
                  <a:gd name="connsiteY141" fmla="*/ 993914 h 1741336"/>
                  <a:gd name="connsiteX142" fmla="*/ 1852654 w 2719346"/>
                  <a:gd name="connsiteY142" fmla="*/ 942230 h 1741336"/>
                  <a:gd name="connsiteX143" fmla="*/ 1864581 w 2719346"/>
                  <a:gd name="connsiteY143" fmla="*/ 938254 h 1741336"/>
                  <a:gd name="connsiteX144" fmla="*/ 1896386 w 2719346"/>
                  <a:gd name="connsiteY144" fmla="*/ 981987 h 1741336"/>
                  <a:gd name="connsiteX145" fmla="*/ 1912289 w 2719346"/>
                  <a:gd name="connsiteY145" fmla="*/ 1001865 h 1741336"/>
                  <a:gd name="connsiteX146" fmla="*/ 1956021 w 2719346"/>
                  <a:gd name="connsiteY146" fmla="*/ 1085354 h 1741336"/>
                  <a:gd name="connsiteX147" fmla="*/ 1983851 w 2719346"/>
                  <a:gd name="connsiteY147" fmla="*/ 1137037 h 1741336"/>
                  <a:gd name="connsiteX148" fmla="*/ 2003729 w 2719346"/>
                  <a:gd name="connsiteY148" fmla="*/ 1184745 h 1741336"/>
                  <a:gd name="connsiteX149" fmla="*/ 2015656 w 2719346"/>
                  <a:gd name="connsiteY149" fmla="*/ 1200647 h 1741336"/>
                  <a:gd name="connsiteX150" fmla="*/ 2027583 w 2719346"/>
                  <a:gd name="connsiteY150" fmla="*/ 1228477 h 1741336"/>
                  <a:gd name="connsiteX151" fmla="*/ 2039510 w 2719346"/>
                  <a:gd name="connsiteY151" fmla="*/ 1216550 h 1741336"/>
                  <a:gd name="connsiteX152" fmla="*/ 2095169 w 2719346"/>
                  <a:gd name="connsiteY152" fmla="*/ 1045597 h 1741336"/>
                  <a:gd name="connsiteX153" fmla="*/ 2142877 w 2719346"/>
                  <a:gd name="connsiteY153" fmla="*/ 882595 h 1741336"/>
                  <a:gd name="connsiteX154" fmla="*/ 2150828 w 2719346"/>
                  <a:gd name="connsiteY154" fmla="*/ 830912 h 1741336"/>
                  <a:gd name="connsiteX155" fmla="*/ 2166731 w 2719346"/>
                  <a:gd name="connsiteY155" fmla="*/ 795131 h 1741336"/>
                  <a:gd name="connsiteX156" fmla="*/ 2174682 w 2719346"/>
                  <a:gd name="connsiteY156" fmla="*/ 771277 h 1741336"/>
                  <a:gd name="connsiteX157" fmla="*/ 2182633 w 2719346"/>
                  <a:gd name="connsiteY157" fmla="*/ 735496 h 1741336"/>
                  <a:gd name="connsiteX158" fmla="*/ 2198536 w 2719346"/>
                  <a:gd name="connsiteY158" fmla="*/ 711642 h 1741336"/>
                  <a:gd name="connsiteX159" fmla="*/ 2202512 w 2719346"/>
                  <a:gd name="connsiteY159" fmla="*/ 723569 h 1741336"/>
                  <a:gd name="connsiteX160" fmla="*/ 2210463 w 2719346"/>
                  <a:gd name="connsiteY160" fmla="*/ 735496 h 1741336"/>
                  <a:gd name="connsiteX161" fmla="*/ 2214439 w 2719346"/>
                  <a:gd name="connsiteY161" fmla="*/ 763326 h 1741336"/>
                  <a:gd name="connsiteX162" fmla="*/ 2258171 w 2719346"/>
                  <a:gd name="connsiteY162" fmla="*/ 926327 h 1741336"/>
                  <a:gd name="connsiteX163" fmla="*/ 2270098 w 2719346"/>
                  <a:gd name="connsiteY163" fmla="*/ 958133 h 1741336"/>
                  <a:gd name="connsiteX164" fmla="*/ 2278049 w 2719346"/>
                  <a:gd name="connsiteY164" fmla="*/ 997889 h 1741336"/>
                  <a:gd name="connsiteX165" fmla="*/ 2289976 w 2719346"/>
                  <a:gd name="connsiteY165" fmla="*/ 1049573 h 1741336"/>
                  <a:gd name="connsiteX166" fmla="*/ 2321781 w 2719346"/>
                  <a:gd name="connsiteY166" fmla="*/ 1152940 h 1741336"/>
                  <a:gd name="connsiteX167" fmla="*/ 2333708 w 2719346"/>
                  <a:gd name="connsiteY167" fmla="*/ 1172818 h 1741336"/>
                  <a:gd name="connsiteX168" fmla="*/ 2345635 w 2719346"/>
                  <a:gd name="connsiteY168" fmla="*/ 1220526 h 1741336"/>
                  <a:gd name="connsiteX169" fmla="*/ 2369489 w 2719346"/>
                  <a:gd name="connsiteY169" fmla="*/ 1327868 h 1741336"/>
                  <a:gd name="connsiteX170" fmla="*/ 2397319 w 2719346"/>
                  <a:gd name="connsiteY170" fmla="*/ 1363649 h 1741336"/>
                  <a:gd name="connsiteX171" fmla="*/ 2405270 w 2719346"/>
                  <a:gd name="connsiteY171" fmla="*/ 1375576 h 1741336"/>
                  <a:gd name="connsiteX172" fmla="*/ 2417197 w 2719346"/>
                  <a:gd name="connsiteY172" fmla="*/ 1399430 h 1741336"/>
                  <a:gd name="connsiteX173" fmla="*/ 2429124 w 2719346"/>
                  <a:gd name="connsiteY173" fmla="*/ 1403406 h 1741336"/>
                  <a:gd name="connsiteX174" fmla="*/ 2456953 w 2719346"/>
                  <a:gd name="connsiteY174" fmla="*/ 1411357 h 1741336"/>
                  <a:gd name="connsiteX175" fmla="*/ 2488759 w 2719346"/>
                  <a:gd name="connsiteY175" fmla="*/ 1415333 h 1741336"/>
                  <a:gd name="connsiteX176" fmla="*/ 2504661 w 2719346"/>
                  <a:gd name="connsiteY176" fmla="*/ 1419308 h 1741336"/>
                  <a:gd name="connsiteX177" fmla="*/ 2528515 w 2719346"/>
                  <a:gd name="connsiteY177" fmla="*/ 1411357 h 1741336"/>
                  <a:gd name="connsiteX178" fmla="*/ 2540442 w 2719346"/>
                  <a:gd name="connsiteY178" fmla="*/ 1399430 h 1741336"/>
                  <a:gd name="connsiteX179" fmla="*/ 2572247 w 2719346"/>
                  <a:gd name="connsiteY179" fmla="*/ 1347747 h 1741336"/>
                  <a:gd name="connsiteX180" fmla="*/ 2608028 w 2719346"/>
                  <a:gd name="connsiteY180" fmla="*/ 1351722 h 1741336"/>
                  <a:gd name="connsiteX181" fmla="*/ 2631882 w 2719346"/>
                  <a:gd name="connsiteY181" fmla="*/ 1371600 h 1741336"/>
                  <a:gd name="connsiteX182" fmla="*/ 2647785 w 2719346"/>
                  <a:gd name="connsiteY182" fmla="*/ 1383527 h 1741336"/>
                  <a:gd name="connsiteX183" fmla="*/ 2687541 w 2719346"/>
                  <a:gd name="connsiteY183" fmla="*/ 1419308 h 1741336"/>
                  <a:gd name="connsiteX184" fmla="*/ 2699468 w 2719346"/>
                  <a:gd name="connsiteY184" fmla="*/ 1439187 h 1741336"/>
                  <a:gd name="connsiteX185" fmla="*/ 2711395 w 2719346"/>
                  <a:gd name="connsiteY185" fmla="*/ 1467016 h 1741336"/>
                  <a:gd name="connsiteX186" fmla="*/ 2719346 w 2719346"/>
                  <a:gd name="connsiteY186"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59026 w 2719346"/>
                  <a:gd name="connsiteY17" fmla="*/ 1125110 h 1741336"/>
                  <a:gd name="connsiteX18" fmla="*/ 163002 w 2719346"/>
                  <a:gd name="connsiteY18" fmla="*/ 1109207 h 1741336"/>
                  <a:gd name="connsiteX19" fmla="*/ 178905 w 2719346"/>
                  <a:gd name="connsiteY19" fmla="*/ 1041621 h 1741336"/>
                  <a:gd name="connsiteX20" fmla="*/ 190832 w 2719346"/>
                  <a:gd name="connsiteY20" fmla="*/ 1009816 h 1741336"/>
                  <a:gd name="connsiteX21" fmla="*/ 202759 w 2719346"/>
                  <a:gd name="connsiteY21" fmla="*/ 978011 h 1741336"/>
                  <a:gd name="connsiteX22" fmla="*/ 218661 w 2719346"/>
                  <a:gd name="connsiteY22" fmla="*/ 950181 h 1741336"/>
                  <a:gd name="connsiteX23" fmla="*/ 222637 w 2719346"/>
                  <a:gd name="connsiteY23" fmla="*/ 934279 h 1741336"/>
                  <a:gd name="connsiteX24" fmla="*/ 230588 w 2719346"/>
                  <a:gd name="connsiteY24" fmla="*/ 918376 h 1741336"/>
                  <a:gd name="connsiteX25" fmla="*/ 238539 w 2719346"/>
                  <a:gd name="connsiteY25" fmla="*/ 894522 h 1741336"/>
                  <a:gd name="connsiteX26" fmla="*/ 250466 w 2719346"/>
                  <a:gd name="connsiteY26" fmla="*/ 870668 h 1741336"/>
                  <a:gd name="connsiteX27" fmla="*/ 258418 w 2719346"/>
                  <a:gd name="connsiteY27" fmla="*/ 826936 h 1741336"/>
                  <a:gd name="connsiteX28" fmla="*/ 274320 w 2719346"/>
                  <a:gd name="connsiteY28" fmla="*/ 775253 h 1741336"/>
                  <a:gd name="connsiteX29" fmla="*/ 278296 w 2719346"/>
                  <a:gd name="connsiteY29" fmla="*/ 739472 h 1741336"/>
                  <a:gd name="connsiteX30" fmla="*/ 290223 w 2719346"/>
                  <a:gd name="connsiteY30" fmla="*/ 608275 h 1741336"/>
                  <a:gd name="connsiteX31" fmla="*/ 298174 w 2719346"/>
                  <a:gd name="connsiteY31" fmla="*/ 548640 h 1741336"/>
                  <a:gd name="connsiteX32" fmla="*/ 314077 w 2719346"/>
                  <a:gd name="connsiteY32" fmla="*/ 492981 h 1741336"/>
                  <a:gd name="connsiteX33" fmla="*/ 329979 w 2719346"/>
                  <a:gd name="connsiteY33" fmla="*/ 441298 h 1741336"/>
                  <a:gd name="connsiteX34" fmla="*/ 333955 w 2719346"/>
                  <a:gd name="connsiteY34" fmla="*/ 417444 h 1741336"/>
                  <a:gd name="connsiteX35" fmla="*/ 337931 w 2719346"/>
                  <a:gd name="connsiteY35" fmla="*/ 405517 h 1741336"/>
                  <a:gd name="connsiteX36" fmla="*/ 341906 w 2719346"/>
                  <a:gd name="connsiteY36" fmla="*/ 357809 h 1741336"/>
                  <a:gd name="connsiteX37" fmla="*/ 353833 w 2719346"/>
                  <a:gd name="connsiteY37" fmla="*/ 294199 h 1741336"/>
                  <a:gd name="connsiteX38" fmla="*/ 361785 w 2719346"/>
                  <a:gd name="connsiteY38" fmla="*/ 214686 h 1741336"/>
                  <a:gd name="connsiteX39" fmla="*/ 369736 w 2719346"/>
                  <a:gd name="connsiteY39" fmla="*/ 182880 h 1741336"/>
                  <a:gd name="connsiteX40" fmla="*/ 373712 w 2719346"/>
                  <a:gd name="connsiteY40" fmla="*/ 163002 h 1741336"/>
                  <a:gd name="connsiteX41" fmla="*/ 377687 w 2719346"/>
                  <a:gd name="connsiteY41" fmla="*/ 123246 h 1741336"/>
                  <a:gd name="connsiteX42" fmla="*/ 389614 w 2719346"/>
                  <a:gd name="connsiteY42" fmla="*/ 79514 h 1741336"/>
                  <a:gd name="connsiteX43" fmla="*/ 397565 w 2719346"/>
                  <a:gd name="connsiteY43" fmla="*/ 59635 h 1741336"/>
                  <a:gd name="connsiteX44" fmla="*/ 429371 w 2719346"/>
                  <a:gd name="connsiteY44" fmla="*/ 3976 h 1741336"/>
                  <a:gd name="connsiteX45" fmla="*/ 449249 w 2719346"/>
                  <a:gd name="connsiteY45" fmla="*/ 0 h 1741336"/>
                  <a:gd name="connsiteX46" fmla="*/ 457200 w 2719346"/>
                  <a:gd name="connsiteY46" fmla="*/ 15903 h 1741336"/>
                  <a:gd name="connsiteX47" fmla="*/ 461176 w 2719346"/>
                  <a:gd name="connsiteY47" fmla="*/ 31806 h 1741336"/>
                  <a:gd name="connsiteX48" fmla="*/ 473103 w 2719346"/>
                  <a:gd name="connsiteY48" fmla="*/ 79514 h 1741336"/>
                  <a:gd name="connsiteX49" fmla="*/ 477079 w 2719346"/>
                  <a:gd name="connsiteY49" fmla="*/ 123246 h 1741336"/>
                  <a:gd name="connsiteX50" fmla="*/ 489005 w 2719346"/>
                  <a:gd name="connsiteY50" fmla="*/ 186856 h 1741336"/>
                  <a:gd name="connsiteX51" fmla="*/ 492981 w 2719346"/>
                  <a:gd name="connsiteY51" fmla="*/ 198783 h 1741336"/>
                  <a:gd name="connsiteX52" fmla="*/ 508884 w 2719346"/>
                  <a:gd name="connsiteY52" fmla="*/ 250467 h 1741336"/>
                  <a:gd name="connsiteX53" fmla="*/ 512859 w 2719346"/>
                  <a:gd name="connsiteY53" fmla="*/ 262394 h 1741336"/>
                  <a:gd name="connsiteX54" fmla="*/ 516835 w 2719346"/>
                  <a:gd name="connsiteY54" fmla="*/ 286247 h 1741336"/>
                  <a:gd name="connsiteX55" fmla="*/ 520811 w 2719346"/>
                  <a:gd name="connsiteY55" fmla="*/ 318053 h 1741336"/>
                  <a:gd name="connsiteX56" fmla="*/ 532738 w 2719346"/>
                  <a:gd name="connsiteY56" fmla="*/ 353834 h 1741336"/>
                  <a:gd name="connsiteX57" fmla="*/ 544665 w 2719346"/>
                  <a:gd name="connsiteY57" fmla="*/ 377687 h 1741336"/>
                  <a:gd name="connsiteX58" fmla="*/ 556592 w 2719346"/>
                  <a:gd name="connsiteY58" fmla="*/ 381663 h 1741336"/>
                  <a:gd name="connsiteX59" fmla="*/ 648032 w 2719346"/>
                  <a:gd name="connsiteY59" fmla="*/ 377687 h 1741336"/>
                  <a:gd name="connsiteX60" fmla="*/ 663934 w 2719346"/>
                  <a:gd name="connsiteY60" fmla="*/ 365760 h 1741336"/>
                  <a:gd name="connsiteX61" fmla="*/ 687788 w 2719346"/>
                  <a:gd name="connsiteY61" fmla="*/ 345882 h 1741336"/>
                  <a:gd name="connsiteX62" fmla="*/ 711642 w 2719346"/>
                  <a:gd name="connsiteY62" fmla="*/ 314077 h 1741336"/>
                  <a:gd name="connsiteX63" fmla="*/ 719593 w 2719346"/>
                  <a:gd name="connsiteY63" fmla="*/ 290223 h 1741336"/>
                  <a:gd name="connsiteX64" fmla="*/ 735496 w 2719346"/>
                  <a:gd name="connsiteY64" fmla="*/ 258418 h 1741336"/>
                  <a:gd name="connsiteX65" fmla="*/ 739472 w 2719346"/>
                  <a:gd name="connsiteY65" fmla="*/ 242515 h 1741336"/>
                  <a:gd name="connsiteX66" fmla="*/ 747423 w 2719346"/>
                  <a:gd name="connsiteY66" fmla="*/ 222637 h 1741336"/>
                  <a:gd name="connsiteX67" fmla="*/ 751399 w 2719346"/>
                  <a:gd name="connsiteY67" fmla="*/ 210710 h 1741336"/>
                  <a:gd name="connsiteX68" fmla="*/ 755374 w 2719346"/>
                  <a:gd name="connsiteY68" fmla="*/ 421420 h 1741336"/>
                  <a:gd name="connsiteX69" fmla="*/ 759350 w 2719346"/>
                  <a:gd name="connsiteY69" fmla="*/ 441298 h 1741336"/>
                  <a:gd name="connsiteX70" fmla="*/ 767301 w 2719346"/>
                  <a:gd name="connsiteY70" fmla="*/ 453225 h 1741336"/>
                  <a:gd name="connsiteX71" fmla="*/ 787179 w 2719346"/>
                  <a:gd name="connsiteY71" fmla="*/ 489006 h 1741336"/>
                  <a:gd name="connsiteX72" fmla="*/ 822960 w 2719346"/>
                  <a:gd name="connsiteY72" fmla="*/ 477079 h 1741336"/>
                  <a:gd name="connsiteX73" fmla="*/ 842839 w 2719346"/>
                  <a:gd name="connsiteY73" fmla="*/ 457200 h 1741336"/>
                  <a:gd name="connsiteX74" fmla="*/ 874644 w 2719346"/>
                  <a:gd name="connsiteY74" fmla="*/ 417444 h 1741336"/>
                  <a:gd name="connsiteX75" fmla="*/ 886571 w 2719346"/>
                  <a:gd name="connsiteY75" fmla="*/ 405517 h 1741336"/>
                  <a:gd name="connsiteX76" fmla="*/ 898498 w 2719346"/>
                  <a:gd name="connsiteY76" fmla="*/ 413468 h 1741336"/>
                  <a:gd name="connsiteX77" fmla="*/ 906449 w 2719346"/>
                  <a:gd name="connsiteY77" fmla="*/ 437322 h 1741336"/>
                  <a:gd name="connsiteX78" fmla="*/ 914400 w 2719346"/>
                  <a:gd name="connsiteY78" fmla="*/ 457200 h 1741336"/>
                  <a:gd name="connsiteX79" fmla="*/ 918376 w 2719346"/>
                  <a:gd name="connsiteY79" fmla="*/ 477079 h 1741336"/>
                  <a:gd name="connsiteX80" fmla="*/ 926327 w 2719346"/>
                  <a:gd name="connsiteY80" fmla="*/ 492981 h 1741336"/>
                  <a:gd name="connsiteX81" fmla="*/ 934279 w 2719346"/>
                  <a:gd name="connsiteY81" fmla="*/ 512860 h 1741336"/>
                  <a:gd name="connsiteX82" fmla="*/ 938254 w 2719346"/>
                  <a:gd name="connsiteY82" fmla="*/ 528762 h 1741336"/>
                  <a:gd name="connsiteX83" fmla="*/ 950181 w 2719346"/>
                  <a:gd name="connsiteY83" fmla="*/ 544665 h 1741336"/>
                  <a:gd name="connsiteX84" fmla="*/ 966084 w 2719346"/>
                  <a:gd name="connsiteY84" fmla="*/ 568519 h 1741336"/>
                  <a:gd name="connsiteX85" fmla="*/ 978011 w 2719346"/>
                  <a:gd name="connsiteY85" fmla="*/ 588397 h 1741336"/>
                  <a:gd name="connsiteX86" fmla="*/ 997889 w 2719346"/>
                  <a:gd name="connsiteY86" fmla="*/ 580446 h 1741336"/>
                  <a:gd name="connsiteX87" fmla="*/ 1017767 w 2719346"/>
                  <a:gd name="connsiteY87" fmla="*/ 552616 h 1741336"/>
                  <a:gd name="connsiteX88" fmla="*/ 1037645 w 2719346"/>
                  <a:gd name="connsiteY88" fmla="*/ 516835 h 1741336"/>
                  <a:gd name="connsiteX89" fmla="*/ 1053548 w 2719346"/>
                  <a:gd name="connsiteY89" fmla="*/ 481054 h 1741336"/>
                  <a:gd name="connsiteX90" fmla="*/ 1057524 w 2719346"/>
                  <a:gd name="connsiteY90" fmla="*/ 469127 h 1741336"/>
                  <a:gd name="connsiteX91" fmla="*/ 1065475 w 2719346"/>
                  <a:gd name="connsiteY91" fmla="*/ 457200 h 1741336"/>
                  <a:gd name="connsiteX92" fmla="*/ 1077402 w 2719346"/>
                  <a:gd name="connsiteY92" fmla="*/ 425395 h 1741336"/>
                  <a:gd name="connsiteX93" fmla="*/ 1085353 w 2719346"/>
                  <a:gd name="connsiteY93" fmla="*/ 409493 h 1741336"/>
                  <a:gd name="connsiteX94" fmla="*/ 1109207 w 2719346"/>
                  <a:gd name="connsiteY94" fmla="*/ 461176 h 1741336"/>
                  <a:gd name="connsiteX95" fmla="*/ 1129085 w 2719346"/>
                  <a:gd name="connsiteY95" fmla="*/ 504908 h 1741336"/>
                  <a:gd name="connsiteX96" fmla="*/ 1144988 w 2719346"/>
                  <a:gd name="connsiteY96" fmla="*/ 556592 h 1741336"/>
                  <a:gd name="connsiteX97" fmla="*/ 1148964 w 2719346"/>
                  <a:gd name="connsiteY97" fmla="*/ 572494 h 1741336"/>
                  <a:gd name="connsiteX98" fmla="*/ 1156915 w 2719346"/>
                  <a:gd name="connsiteY98" fmla="*/ 588397 h 1741336"/>
                  <a:gd name="connsiteX99" fmla="*/ 1176793 w 2719346"/>
                  <a:gd name="connsiteY99" fmla="*/ 624178 h 1741336"/>
                  <a:gd name="connsiteX100" fmla="*/ 1192696 w 2719346"/>
                  <a:gd name="connsiteY100" fmla="*/ 640080 h 1741336"/>
                  <a:gd name="connsiteX101" fmla="*/ 1204623 w 2719346"/>
                  <a:gd name="connsiteY101" fmla="*/ 663934 h 1741336"/>
                  <a:gd name="connsiteX102" fmla="*/ 1208599 w 2719346"/>
                  <a:gd name="connsiteY102" fmla="*/ 679837 h 1741336"/>
                  <a:gd name="connsiteX103" fmla="*/ 1220525 w 2719346"/>
                  <a:gd name="connsiteY103" fmla="*/ 695740 h 1741336"/>
                  <a:gd name="connsiteX104" fmla="*/ 1236428 w 2719346"/>
                  <a:gd name="connsiteY104" fmla="*/ 743447 h 1741336"/>
                  <a:gd name="connsiteX105" fmla="*/ 1240404 w 2719346"/>
                  <a:gd name="connsiteY105" fmla="*/ 759350 h 1741336"/>
                  <a:gd name="connsiteX106" fmla="*/ 1256306 w 2719346"/>
                  <a:gd name="connsiteY106" fmla="*/ 795131 h 1741336"/>
                  <a:gd name="connsiteX107" fmla="*/ 1260282 w 2719346"/>
                  <a:gd name="connsiteY107" fmla="*/ 811034 h 1741336"/>
                  <a:gd name="connsiteX108" fmla="*/ 1272209 w 2719346"/>
                  <a:gd name="connsiteY108" fmla="*/ 834887 h 1741336"/>
                  <a:gd name="connsiteX109" fmla="*/ 1284136 w 2719346"/>
                  <a:gd name="connsiteY109" fmla="*/ 826936 h 1741336"/>
                  <a:gd name="connsiteX110" fmla="*/ 1323892 w 2719346"/>
                  <a:gd name="connsiteY110" fmla="*/ 751399 h 1741336"/>
                  <a:gd name="connsiteX111" fmla="*/ 1331844 w 2719346"/>
                  <a:gd name="connsiteY111" fmla="*/ 703691 h 1741336"/>
                  <a:gd name="connsiteX112" fmla="*/ 1351722 w 2719346"/>
                  <a:gd name="connsiteY112" fmla="*/ 663934 h 1741336"/>
                  <a:gd name="connsiteX113" fmla="*/ 1355698 w 2719346"/>
                  <a:gd name="connsiteY113" fmla="*/ 620202 h 1741336"/>
                  <a:gd name="connsiteX114" fmla="*/ 1379552 w 2719346"/>
                  <a:gd name="connsiteY114" fmla="*/ 576470 h 1741336"/>
                  <a:gd name="connsiteX115" fmla="*/ 1399430 w 2719346"/>
                  <a:gd name="connsiteY115" fmla="*/ 500933 h 1741336"/>
                  <a:gd name="connsiteX116" fmla="*/ 1415332 w 2719346"/>
                  <a:gd name="connsiteY116" fmla="*/ 421420 h 1741336"/>
                  <a:gd name="connsiteX117" fmla="*/ 1423284 w 2719346"/>
                  <a:gd name="connsiteY117" fmla="*/ 405517 h 1741336"/>
                  <a:gd name="connsiteX118" fmla="*/ 1435211 w 2719346"/>
                  <a:gd name="connsiteY118" fmla="*/ 365760 h 1741336"/>
                  <a:gd name="connsiteX119" fmla="*/ 1459065 w 2719346"/>
                  <a:gd name="connsiteY119" fmla="*/ 310101 h 1741336"/>
                  <a:gd name="connsiteX120" fmla="*/ 1474967 w 2719346"/>
                  <a:gd name="connsiteY120" fmla="*/ 349858 h 1741336"/>
                  <a:gd name="connsiteX121" fmla="*/ 1478943 w 2719346"/>
                  <a:gd name="connsiteY121" fmla="*/ 373712 h 1741336"/>
                  <a:gd name="connsiteX122" fmla="*/ 1490870 w 2719346"/>
                  <a:gd name="connsiteY122" fmla="*/ 429371 h 1741336"/>
                  <a:gd name="connsiteX123" fmla="*/ 1510748 w 2719346"/>
                  <a:gd name="connsiteY123" fmla="*/ 489006 h 1741336"/>
                  <a:gd name="connsiteX124" fmla="*/ 1554480 w 2719346"/>
                  <a:gd name="connsiteY124" fmla="*/ 652007 h 1741336"/>
                  <a:gd name="connsiteX125" fmla="*/ 1570383 w 2719346"/>
                  <a:gd name="connsiteY125" fmla="*/ 703691 h 1741336"/>
                  <a:gd name="connsiteX126" fmla="*/ 1594237 w 2719346"/>
                  <a:gd name="connsiteY126" fmla="*/ 807058 h 1741336"/>
                  <a:gd name="connsiteX127" fmla="*/ 1622066 w 2719346"/>
                  <a:gd name="connsiteY127" fmla="*/ 898498 h 1741336"/>
                  <a:gd name="connsiteX128" fmla="*/ 1626042 w 2719346"/>
                  <a:gd name="connsiteY128" fmla="*/ 926327 h 1741336"/>
                  <a:gd name="connsiteX129" fmla="*/ 1641945 w 2719346"/>
                  <a:gd name="connsiteY129" fmla="*/ 966084 h 1741336"/>
                  <a:gd name="connsiteX130" fmla="*/ 1645920 w 2719346"/>
                  <a:gd name="connsiteY130" fmla="*/ 978011 h 1741336"/>
                  <a:gd name="connsiteX131" fmla="*/ 1657847 w 2719346"/>
                  <a:gd name="connsiteY131" fmla="*/ 981987 h 1741336"/>
                  <a:gd name="connsiteX132" fmla="*/ 1665799 w 2719346"/>
                  <a:gd name="connsiteY132" fmla="*/ 974035 h 1741336"/>
                  <a:gd name="connsiteX133" fmla="*/ 1681701 w 2719346"/>
                  <a:gd name="connsiteY133" fmla="*/ 942230 h 1741336"/>
                  <a:gd name="connsiteX134" fmla="*/ 1689652 w 2719346"/>
                  <a:gd name="connsiteY134" fmla="*/ 918376 h 1741336"/>
                  <a:gd name="connsiteX135" fmla="*/ 1709531 w 2719346"/>
                  <a:gd name="connsiteY135" fmla="*/ 950181 h 1741336"/>
                  <a:gd name="connsiteX136" fmla="*/ 1741336 w 2719346"/>
                  <a:gd name="connsiteY136" fmla="*/ 1021743 h 1741336"/>
                  <a:gd name="connsiteX137" fmla="*/ 1773141 w 2719346"/>
                  <a:gd name="connsiteY137" fmla="*/ 1077402 h 1741336"/>
                  <a:gd name="connsiteX138" fmla="*/ 1789044 w 2719346"/>
                  <a:gd name="connsiteY138" fmla="*/ 1073427 h 1741336"/>
                  <a:gd name="connsiteX139" fmla="*/ 1804946 w 2719346"/>
                  <a:gd name="connsiteY139" fmla="*/ 1045597 h 1741336"/>
                  <a:gd name="connsiteX140" fmla="*/ 1828800 w 2719346"/>
                  <a:gd name="connsiteY140" fmla="*/ 993914 h 1741336"/>
                  <a:gd name="connsiteX141" fmla="*/ 1852654 w 2719346"/>
                  <a:gd name="connsiteY141" fmla="*/ 942230 h 1741336"/>
                  <a:gd name="connsiteX142" fmla="*/ 1864581 w 2719346"/>
                  <a:gd name="connsiteY142" fmla="*/ 938254 h 1741336"/>
                  <a:gd name="connsiteX143" fmla="*/ 1896386 w 2719346"/>
                  <a:gd name="connsiteY143" fmla="*/ 981987 h 1741336"/>
                  <a:gd name="connsiteX144" fmla="*/ 1912289 w 2719346"/>
                  <a:gd name="connsiteY144" fmla="*/ 1001865 h 1741336"/>
                  <a:gd name="connsiteX145" fmla="*/ 1956021 w 2719346"/>
                  <a:gd name="connsiteY145" fmla="*/ 1085354 h 1741336"/>
                  <a:gd name="connsiteX146" fmla="*/ 1983851 w 2719346"/>
                  <a:gd name="connsiteY146" fmla="*/ 1137037 h 1741336"/>
                  <a:gd name="connsiteX147" fmla="*/ 2003729 w 2719346"/>
                  <a:gd name="connsiteY147" fmla="*/ 1184745 h 1741336"/>
                  <a:gd name="connsiteX148" fmla="*/ 2015656 w 2719346"/>
                  <a:gd name="connsiteY148" fmla="*/ 1200647 h 1741336"/>
                  <a:gd name="connsiteX149" fmla="*/ 2027583 w 2719346"/>
                  <a:gd name="connsiteY149" fmla="*/ 1228477 h 1741336"/>
                  <a:gd name="connsiteX150" fmla="*/ 2039510 w 2719346"/>
                  <a:gd name="connsiteY150" fmla="*/ 1216550 h 1741336"/>
                  <a:gd name="connsiteX151" fmla="*/ 2095169 w 2719346"/>
                  <a:gd name="connsiteY151" fmla="*/ 1045597 h 1741336"/>
                  <a:gd name="connsiteX152" fmla="*/ 2142877 w 2719346"/>
                  <a:gd name="connsiteY152" fmla="*/ 882595 h 1741336"/>
                  <a:gd name="connsiteX153" fmla="*/ 2150828 w 2719346"/>
                  <a:gd name="connsiteY153" fmla="*/ 830912 h 1741336"/>
                  <a:gd name="connsiteX154" fmla="*/ 2166731 w 2719346"/>
                  <a:gd name="connsiteY154" fmla="*/ 795131 h 1741336"/>
                  <a:gd name="connsiteX155" fmla="*/ 2174682 w 2719346"/>
                  <a:gd name="connsiteY155" fmla="*/ 771277 h 1741336"/>
                  <a:gd name="connsiteX156" fmla="*/ 2182633 w 2719346"/>
                  <a:gd name="connsiteY156" fmla="*/ 735496 h 1741336"/>
                  <a:gd name="connsiteX157" fmla="*/ 2198536 w 2719346"/>
                  <a:gd name="connsiteY157" fmla="*/ 711642 h 1741336"/>
                  <a:gd name="connsiteX158" fmla="*/ 2202512 w 2719346"/>
                  <a:gd name="connsiteY158" fmla="*/ 723569 h 1741336"/>
                  <a:gd name="connsiteX159" fmla="*/ 2210463 w 2719346"/>
                  <a:gd name="connsiteY159" fmla="*/ 735496 h 1741336"/>
                  <a:gd name="connsiteX160" fmla="*/ 2214439 w 2719346"/>
                  <a:gd name="connsiteY160" fmla="*/ 763326 h 1741336"/>
                  <a:gd name="connsiteX161" fmla="*/ 2258171 w 2719346"/>
                  <a:gd name="connsiteY161" fmla="*/ 926327 h 1741336"/>
                  <a:gd name="connsiteX162" fmla="*/ 2270098 w 2719346"/>
                  <a:gd name="connsiteY162" fmla="*/ 958133 h 1741336"/>
                  <a:gd name="connsiteX163" fmla="*/ 2278049 w 2719346"/>
                  <a:gd name="connsiteY163" fmla="*/ 997889 h 1741336"/>
                  <a:gd name="connsiteX164" fmla="*/ 2289976 w 2719346"/>
                  <a:gd name="connsiteY164" fmla="*/ 1049573 h 1741336"/>
                  <a:gd name="connsiteX165" fmla="*/ 2321781 w 2719346"/>
                  <a:gd name="connsiteY165" fmla="*/ 1152940 h 1741336"/>
                  <a:gd name="connsiteX166" fmla="*/ 2333708 w 2719346"/>
                  <a:gd name="connsiteY166" fmla="*/ 1172818 h 1741336"/>
                  <a:gd name="connsiteX167" fmla="*/ 2345635 w 2719346"/>
                  <a:gd name="connsiteY167" fmla="*/ 1220526 h 1741336"/>
                  <a:gd name="connsiteX168" fmla="*/ 2369489 w 2719346"/>
                  <a:gd name="connsiteY168" fmla="*/ 1327868 h 1741336"/>
                  <a:gd name="connsiteX169" fmla="*/ 2397319 w 2719346"/>
                  <a:gd name="connsiteY169" fmla="*/ 1363649 h 1741336"/>
                  <a:gd name="connsiteX170" fmla="*/ 2405270 w 2719346"/>
                  <a:gd name="connsiteY170" fmla="*/ 1375576 h 1741336"/>
                  <a:gd name="connsiteX171" fmla="*/ 2417197 w 2719346"/>
                  <a:gd name="connsiteY171" fmla="*/ 1399430 h 1741336"/>
                  <a:gd name="connsiteX172" fmla="*/ 2429124 w 2719346"/>
                  <a:gd name="connsiteY172" fmla="*/ 1403406 h 1741336"/>
                  <a:gd name="connsiteX173" fmla="*/ 2456953 w 2719346"/>
                  <a:gd name="connsiteY173" fmla="*/ 1411357 h 1741336"/>
                  <a:gd name="connsiteX174" fmla="*/ 2488759 w 2719346"/>
                  <a:gd name="connsiteY174" fmla="*/ 1415333 h 1741336"/>
                  <a:gd name="connsiteX175" fmla="*/ 2504661 w 2719346"/>
                  <a:gd name="connsiteY175" fmla="*/ 1419308 h 1741336"/>
                  <a:gd name="connsiteX176" fmla="*/ 2528515 w 2719346"/>
                  <a:gd name="connsiteY176" fmla="*/ 1411357 h 1741336"/>
                  <a:gd name="connsiteX177" fmla="*/ 2540442 w 2719346"/>
                  <a:gd name="connsiteY177" fmla="*/ 1399430 h 1741336"/>
                  <a:gd name="connsiteX178" fmla="*/ 2572247 w 2719346"/>
                  <a:gd name="connsiteY178" fmla="*/ 1347747 h 1741336"/>
                  <a:gd name="connsiteX179" fmla="*/ 2608028 w 2719346"/>
                  <a:gd name="connsiteY179" fmla="*/ 1351722 h 1741336"/>
                  <a:gd name="connsiteX180" fmla="*/ 2631882 w 2719346"/>
                  <a:gd name="connsiteY180" fmla="*/ 1371600 h 1741336"/>
                  <a:gd name="connsiteX181" fmla="*/ 2647785 w 2719346"/>
                  <a:gd name="connsiteY181" fmla="*/ 1383527 h 1741336"/>
                  <a:gd name="connsiteX182" fmla="*/ 2687541 w 2719346"/>
                  <a:gd name="connsiteY182" fmla="*/ 1419308 h 1741336"/>
                  <a:gd name="connsiteX183" fmla="*/ 2699468 w 2719346"/>
                  <a:gd name="connsiteY183" fmla="*/ 1439187 h 1741336"/>
                  <a:gd name="connsiteX184" fmla="*/ 2711395 w 2719346"/>
                  <a:gd name="connsiteY184" fmla="*/ 1467016 h 1741336"/>
                  <a:gd name="connsiteX185" fmla="*/ 2719346 w 2719346"/>
                  <a:gd name="connsiteY185"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63002 w 2719346"/>
                  <a:gd name="connsiteY17" fmla="*/ 1109207 h 1741336"/>
                  <a:gd name="connsiteX18" fmla="*/ 178905 w 2719346"/>
                  <a:gd name="connsiteY18" fmla="*/ 1041621 h 1741336"/>
                  <a:gd name="connsiteX19" fmla="*/ 190832 w 2719346"/>
                  <a:gd name="connsiteY19" fmla="*/ 1009816 h 1741336"/>
                  <a:gd name="connsiteX20" fmla="*/ 202759 w 2719346"/>
                  <a:gd name="connsiteY20" fmla="*/ 978011 h 1741336"/>
                  <a:gd name="connsiteX21" fmla="*/ 218661 w 2719346"/>
                  <a:gd name="connsiteY21" fmla="*/ 950181 h 1741336"/>
                  <a:gd name="connsiteX22" fmla="*/ 222637 w 2719346"/>
                  <a:gd name="connsiteY22" fmla="*/ 934279 h 1741336"/>
                  <a:gd name="connsiteX23" fmla="*/ 230588 w 2719346"/>
                  <a:gd name="connsiteY23" fmla="*/ 918376 h 1741336"/>
                  <a:gd name="connsiteX24" fmla="*/ 238539 w 2719346"/>
                  <a:gd name="connsiteY24" fmla="*/ 894522 h 1741336"/>
                  <a:gd name="connsiteX25" fmla="*/ 250466 w 2719346"/>
                  <a:gd name="connsiteY25" fmla="*/ 870668 h 1741336"/>
                  <a:gd name="connsiteX26" fmla="*/ 258418 w 2719346"/>
                  <a:gd name="connsiteY26" fmla="*/ 826936 h 1741336"/>
                  <a:gd name="connsiteX27" fmla="*/ 274320 w 2719346"/>
                  <a:gd name="connsiteY27" fmla="*/ 775253 h 1741336"/>
                  <a:gd name="connsiteX28" fmla="*/ 278296 w 2719346"/>
                  <a:gd name="connsiteY28" fmla="*/ 739472 h 1741336"/>
                  <a:gd name="connsiteX29" fmla="*/ 290223 w 2719346"/>
                  <a:gd name="connsiteY29" fmla="*/ 608275 h 1741336"/>
                  <a:gd name="connsiteX30" fmla="*/ 298174 w 2719346"/>
                  <a:gd name="connsiteY30" fmla="*/ 548640 h 1741336"/>
                  <a:gd name="connsiteX31" fmla="*/ 314077 w 2719346"/>
                  <a:gd name="connsiteY31" fmla="*/ 492981 h 1741336"/>
                  <a:gd name="connsiteX32" fmla="*/ 329979 w 2719346"/>
                  <a:gd name="connsiteY32" fmla="*/ 441298 h 1741336"/>
                  <a:gd name="connsiteX33" fmla="*/ 333955 w 2719346"/>
                  <a:gd name="connsiteY33" fmla="*/ 417444 h 1741336"/>
                  <a:gd name="connsiteX34" fmla="*/ 337931 w 2719346"/>
                  <a:gd name="connsiteY34" fmla="*/ 405517 h 1741336"/>
                  <a:gd name="connsiteX35" fmla="*/ 341906 w 2719346"/>
                  <a:gd name="connsiteY35" fmla="*/ 357809 h 1741336"/>
                  <a:gd name="connsiteX36" fmla="*/ 353833 w 2719346"/>
                  <a:gd name="connsiteY36" fmla="*/ 294199 h 1741336"/>
                  <a:gd name="connsiteX37" fmla="*/ 361785 w 2719346"/>
                  <a:gd name="connsiteY37" fmla="*/ 214686 h 1741336"/>
                  <a:gd name="connsiteX38" fmla="*/ 369736 w 2719346"/>
                  <a:gd name="connsiteY38" fmla="*/ 182880 h 1741336"/>
                  <a:gd name="connsiteX39" fmla="*/ 373712 w 2719346"/>
                  <a:gd name="connsiteY39" fmla="*/ 163002 h 1741336"/>
                  <a:gd name="connsiteX40" fmla="*/ 377687 w 2719346"/>
                  <a:gd name="connsiteY40" fmla="*/ 123246 h 1741336"/>
                  <a:gd name="connsiteX41" fmla="*/ 389614 w 2719346"/>
                  <a:gd name="connsiteY41" fmla="*/ 79514 h 1741336"/>
                  <a:gd name="connsiteX42" fmla="*/ 397565 w 2719346"/>
                  <a:gd name="connsiteY42" fmla="*/ 59635 h 1741336"/>
                  <a:gd name="connsiteX43" fmla="*/ 429371 w 2719346"/>
                  <a:gd name="connsiteY43" fmla="*/ 3976 h 1741336"/>
                  <a:gd name="connsiteX44" fmla="*/ 449249 w 2719346"/>
                  <a:gd name="connsiteY44" fmla="*/ 0 h 1741336"/>
                  <a:gd name="connsiteX45" fmla="*/ 457200 w 2719346"/>
                  <a:gd name="connsiteY45" fmla="*/ 15903 h 1741336"/>
                  <a:gd name="connsiteX46" fmla="*/ 461176 w 2719346"/>
                  <a:gd name="connsiteY46" fmla="*/ 31806 h 1741336"/>
                  <a:gd name="connsiteX47" fmla="*/ 473103 w 2719346"/>
                  <a:gd name="connsiteY47" fmla="*/ 79514 h 1741336"/>
                  <a:gd name="connsiteX48" fmla="*/ 477079 w 2719346"/>
                  <a:gd name="connsiteY48" fmla="*/ 123246 h 1741336"/>
                  <a:gd name="connsiteX49" fmla="*/ 489005 w 2719346"/>
                  <a:gd name="connsiteY49" fmla="*/ 186856 h 1741336"/>
                  <a:gd name="connsiteX50" fmla="*/ 492981 w 2719346"/>
                  <a:gd name="connsiteY50" fmla="*/ 198783 h 1741336"/>
                  <a:gd name="connsiteX51" fmla="*/ 508884 w 2719346"/>
                  <a:gd name="connsiteY51" fmla="*/ 250467 h 1741336"/>
                  <a:gd name="connsiteX52" fmla="*/ 512859 w 2719346"/>
                  <a:gd name="connsiteY52" fmla="*/ 262394 h 1741336"/>
                  <a:gd name="connsiteX53" fmla="*/ 516835 w 2719346"/>
                  <a:gd name="connsiteY53" fmla="*/ 286247 h 1741336"/>
                  <a:gd name="connsiteX54" fmla="*/ 520811 w 2719346"/>
                  <a:gd name="connsiteY54" fmla="*/ 318053 h 1741336"/>
                  <a:gd name="connsiteX55" fmla="*/ 532738 w 2719346"/>
                  <a:gd name="connsiteY55" fmla="*/ 353834 h 1741336"/>
                  <a:gd name="connsiteX56" fmla="*/ 544665 w 2719346"/>
                  <a:gd name="connsiteY56" fmla="*/ 377687 h 1741336"/>
                  <a:gd name="connsiteX57" fmla="*/ 556592 w 2719346"/>
                  <a:gd name="connsiteY57" fmla="*/ 381663 h 1741336"/>
                  <a:gd name="connsiteX58" fmla="*/ 648032 w 2719346"/>
                  <a:gd name="connsiteY58" fmla="*/ 377687 h 1741336"/>
                  <a:gd name="connsiteX59" fmla="*/ 663934 w 2719346"/>
                  <a:gd name="connsiteY59" fmla="*/ 365760 h 1741336"/>
                  <a:gd name="connsiteX60" fmla="*/ 687788 w 2719346"/>
                  <a:gd name="connsiteY60" fmla="*/ 345882 h 1741336"/>
                  <a:gd name="connsiteX61" fmla="*/ 711642 w 2719346"/>
                  <a:gd name="connsiteY61" fmla="*/ 314077 h 1741336"/>
                  <a:gd name="connsiteX62" fmla="*/ 719593 w 2719346"/>
                  <a:gd name="connsiteY62" fmla="*/ 290223 h 1741336"/>
                  <a:gd name="connsiteX63" fmla="*/ 735496 w 2719346"/>
                  <a:gd name="connsiteY63" fmla="*/ 258418 h 1741336"/>
                  <a:gd name="connsiteX64" fmla="*/ 739472 w 2719346"/>
                  <a:gd name="connsiteY64" fmla="*/ 242515 h 1741336"/>
                  <a:gd name="connsiteX65" fmla="*/ 747423 w 2719346"/>
                  <a:gd name="connsiteY65" fmla="*/ 222637 h 1741336"/>
                  <a:gd name="connsiteX66" fmla="*/ 751399 w 2719346"/>
                  <a:gd name="connsiteY66" fmla="*/ 210710 h 1741336"/>
                  <a:gd name="connsiteX67" fmla="*/ 755374 w 2719346"/>
                  <a:gd name="connsiteY67" fmla="*/ 421420 h 1741336"/>
                  <a:gd name="connsiteX68" fmla="*/ 759350 w 2719346"/>
                  <a:gd name="connsiteY68" fmla="*/ 441298 h 1741336"/>
                  <a:gd name="connsiteX69" fmla="*/ 767301 w 2719346"/>
                  <a:gd name="connsiteY69" fmla="*/ 453225 h 1741336"/>
                  <a:gd name="connsiteX70" fmla="*/ 787179 w 2719346"/>
                  <a:gd name="connsiteY70" fmla="*/ 489006 h 1741336"/>
                  <a:gd name="connsiteX71" fmla="*/ 822960 w 2719346"/>
                  <a:gd name="connsiteY71" fmla="*/ 477079 h 1741336"/>
                  <a:gd name="connsiteX72" fmla="*/ 842839 w 2719346"/>
                  <a:gd name="connsiteY72" fmla="*/ 457200 h 1741336"/>
                  <a:gd name="connsiteX73" fmla="*/ 874644 w 2719346"/>
                  <a:gd name="connsiteY73" fmla="*/ 417444 h 1741336"/>
                  <a:gd name="connsiteX74" fmla="*/ 886571 w 2719346"/>
                  <a:gd name="connsiteY74" fmla="*/ 405517 h 1741336"/>
                  <a:gd name="connsiteX75" fmla="*/ 898498 w 2719346"/>
                  <a:gd name="connsiteY75" fmla="*/ 413468 h 1741336"/>
                  <a:gd name="connsiteX76" fmla="*/ 906449 w 2719346"/>
                  <a:gd name="connsiteY76" fmla="*/ 437322 h 1741336"/>
                  <a:gd name="connsiteX77" fmla="*/ 914400 w 2719346"/>
                  <a:gd name="connsiteY77" fmla="*/ 457200 h 1741336"/>
                  <a:gd name="connsiteX78" fmla="*/ 918376 w 2719346"/>
                  <a:gd name="connsiteY78" fmla="*/ 477079 h 1741336"/>
                  <a:gd name="connsiteX79" fmla="*/ 926327 w 2719346"/>
                  <a:gd name="connsiteY79" fmla="*/ 492981 h 1741336"/>
                  <a:gd name="connsiteX80" fmla="*/ 934279 w 2719346"/>
                  <a:gd name="connsiteY80" fmla="*/ 512860 h 1741336"/>
                  <a:gd name="connsiteX81" fmla="*/ 938254 w 2719346"/>
                  <a:gd name="connsiteY81" fmla="*/ 528762 h 1741336"/>
                  <a:gd name="connsiteX82" fmla="*/ 950181 w 2719346"/>
                  <a:gd name="connsiteY82" fmla="*/ 544665 h 1741336"/>
                  <a:gd name="connsiteX83" fmla="*/ 966084 w 2719346"/>
                  <a:gd name="connsiteY83" fmla="*/ 568519 h 1741336"/>
                  <a:gd name="connsiteX84" fmla="*/ 978011 w 2719346"/>
                  <a:gd name="connsiteY84" fmla="*/ 588397 h 1741336"/>
                  <a:gd name="connsiteX85" fmla="*/ 997889 w 2719346"/>
                  <a:gd name="connsiteY85" fmla="*/ 580446 h 1741336"/>
                  <a:gd name="connsiteX86" fmla="*/ 1017767 w 2719346"/>
                  <a:gd name="connsiteY86" fmla="*/ 552616 h 1741336"/>
                  <a:gd name="connsiteX87" fmla="*/ 1037645 w 2719346"/>
                  <a:gd name="connsiteY87" fmla="*/ 516835 h 1741336"/>
                  <a:gd name="connsiteX88" fmla="*/ 1053548 w 2719346"/>
                  <a:gd name="connsiteY88" fmla="*/ 481054 h 1741336"/>
                  <a:gd name="connsiteX89" fmla="*/ 1057524 w 2719346"/>
                  <a:gd name="connsiteY89" fmla="*/ 469127 h 1741336"/>
                  <a:gd name="connsiteX90" fmla="*/ 1065475 w 2719346"/>
                  <a:gd name="connsiteY90" fmla="*/ 457200 h 1741336"/>
                  <a:gd name="connsiteX91" fmla="*/ 1077402 w 2719346"/>
                  <a:gd name="connsiteY91" fmla="*/ 425395 h 1741336"/>
                  <a:gd name="connsiteX92" fmla="*/ 1085353 w 2719346"/>
                  <a:gd name="connsiteY92" fmla="*/ 409493 h 1741336"/>
                  <a:gd name="connsiteX93" fmla="*/ 1109207 w 2719346"/>
                  <a:gd name="connsiteY93" fmla="*/ 461176 h 1741336"/>
                  <a:gd name="connsiteX94" fmla="*/ 1129085 w 2719346"/>
                  <a:gd name="connsiteY94" fmla="*/ 504908 h 1741336"/>
                  <a:gd name="connsiteX95" fmla="*/ 1144988 w 2719346"/>
                  <a:gd name="connsiteY95" fmla="*/ 556592 h 1741336"/>
                  <a:gd name="connsiteX96" fmla="*/ 1148964 w 2719346"/>
                  <a:gd name="connsiteY96" fmla="*/ 572494 h 1741336"/>
                  <a:gd name="connsiteX97" fmla="*/ 1156915 w 2719346"/>
                  <a:gd name="connsiteY97" fmla="*/ 588397 h 1741336"/>
                  <a:gd name="connsiteX98" fmla="*/ 1176793 w 2719346"/>
                  <a:gd name="connsiteY98" fmla="*/ 624178 h 1741336"/>
                  <a:gd name="connsiteX99" fmla="*/ 1192696 w 2719346"/>
                  <a:gd name="connsiteY99" fmla="*/ 640080 h 1741336"/>
                  <a:gd name="connsiteX100" fmla="*/ 1204623 w 2719346"/>
                  <a:gd name="connsiteY100" fmla="*/ 663934 h 1741336"/>
                  <a:gd name="connsiteX101" fmla="*/ 1208599 w 2719346"/>
                  <a:gd name="connsiteY101" fmla="*/ 679837 h 1741336"/>
                  <a:gd name="connsiteX102" fmla="*/ 1220525 w 2719346"/>
                  <a:gd name="connsiteY102" fmla="*/ 695740 h 1741336"/>
                  <a:gd name="connsiteX103" fmla="*/ 1236428 w 2719346"/>
                  <a:gd name="connsiteY103" fmla="*/ 743447 h 1741336"/>
                  <a:gd name="connsiteX104" fmla="*/ 1240404 w 2719346"/>
                  <a:gd name="connsiteY104" fmla="*/ 759350 h 1741336"/>
                  <a:gd name="connsiteX105" fmla="*/ 1256306 w 2719346"/>
                  <a:gd name="connsiteY105" fmla="*/ 795131 h 1741336"/>
                  <a:gd name="connsiteX106" fmla="*/ 1260282 w 2719346"/>
                  <a:gd name="connsiteY106" fmla="*/ 811034 h 1741336"/>
                  <a:gd name="connsiteX107" fmla="*/ 1272209 w 2719346"/>
                  <a:gd name="connsiteY107" fmla="*/ 834887 h 1741336"/>
                  <a:gd name="connsiteX108" fmla="*/ 1284136 w 2719346"/>
                  <a:gd name="connsiteY108" fmla="*/ 826936 h 1741336"/>
                  <a:gd name="connsiteX109" fmla="*/ 1323892 w 2719346"/>
                  <a:gd name="connsiteY109" fmla="*/ 751399 h 1741336"/>
                  <a:gd name="connsiteX110" fmla="*/ 1331844 w 2719346"/>
                  <a:gd name="connsiteY110" fmla="*/ 703691 h 1741336"/>
                  <a:gd name="connsiteX111" fmla="*/ 1351722 w 2719346"/>
                  <a:gd name="connsiteY111" fmla="*/ 663934 h 1741336"/>
                  <a:gd name="connsiteX112" fmla="*/ 1355698 w 2719346"/>
                  <a:gd name="connsiteY112" fmla="*/ 620202 h 1741336"/>
                  <a:gd name="connsiteX113" fmla="*/ 1379552 w 2719346"/>
                  <a:gd name="connsiteY113" fmla="*/ 576470 h 1741336"/>
                  <a:gd name="connsiteX114" fmla="*/ 1399430 w 2719346"/>
                  <a:gd name="connsiteY114" fmla="*/ 500933 h 1741336"/>
                  <a:gd name="connsiteX115" fmla="*/ 1415332 w 2719346"/>
                  <a:gd name="connsiteY115" fmla="*/ 421420 h 1741336"/>
                  <a:gd name="connsiteX116" fmla="*/ 1423284 w 2719346"/>
                  <a:gd name="connsiteY116" fmla="*/ 405517 h 1741336"/>
                  <a:gd name="connsiteX117" fmla="*/ 1435211 w 2719346"/>
                  <a:gd name="connsiteY117" fmla="*/ 365760 h 1741336"/>
                  <a:gd name="connsiteX118" fmla="*/ 1459065 w 2719346"/>
                  <a:gd name="connsiteY118" fmla="*/ 310101 h 1741336"/>
                  <a:gd name="connsiteX119" fmla="*/ 1474967 w 2719346"/>
                  <a:gd name="connsiteY119" fmla="*/ 349858 h 1741336"/>
                  <a:gd name="connsiteX120" fmla="*/ 1478943 w 2719346"/>
                  <a:gd name="connsiteY120" fmla="*/ 373712 h 1741336"/>
                  <a:gd name="connsiteX121" fmla="*/ 1490870 w 2719346"/>
                  <a:gd name="connsiteY121" fmla="*/ 429371 h 1741336"/>
                  <a:gd name="connsiteX122" fmla="*/ 1510748 w 2719346"/>
                  <a:gd name="connsiteY122" fmla="*/ 489006 h 1741336"/>
                  <a:gd name="connsiteX123" fmla="*/ 1554480 w 2719346"/>
                  <a:gd name="connsiteY123" fmla="*/ 652007 h 1741336"/>
                  <a:gd name="connsiteX124" fmla="*/ 1570383 w 2719346"/>
                  <a:gd name="connsiteY124" fmla="*/ 703691 h 1741336"/>
                  <a:gd name="connsiteX125" fmla="*/ 1594237 w 2719346"/>
                  <a:gd name="connsiteY125" fmla="*/ 807058 h 1741336"/>
                  <a:gd name="connsiteX126" fmla="*/ 1622066 w 2719346"/>
                  <a:gd name="connsiteY126" fmla="*/ 898498 h 1741336"/>
                  <a:gd name="connsiteX127" fmla="*/ 1626042 w 2719346"/>
                  <a:gd name="connsiteY127" fmla="*/ 926327 h 1741336"/>
                  <a:gd name="connsiteX128" fmla="*/ 1641945 w 2719346"/>
                  <a:gd name="connsiteY128" fmla="*/ 966084 h 1741336"/>
                  <a:gd name="connsiteX129" fmla="*/ 1645920 w 2719346"/>
                  <a:gd name="connsiteY129" fmla="*/ 978011 h 1741336"/>
                  <a:gd name="connsiteX130" fmla="*/ 1657847 w 2719346"/>
                  <a:gd name="connsiteY130" fmla="*/ 981987 h 1741336"/>
                  <a:gd name="connsiteX131" fmla="*/ 1665799 w 2719346"/>
                  <a:gd name="connsiteY131" fmla="*/ 974035 h 1741336"/>
                  <a:gd name="connsiteX132" fmla="*/ 1681701 w 2719346"/>
                  <a:gd name="connsiteY132" fmla="*/ 942230 h 1741336"/>
                  <a:gd name="connsiteX133" fmla="*/ 1689652 w 2719346"/>
                  <a:gd name="connsiteY133" fmla="*/ 918376 h 1741336"/>
                  <a:gd name="connsiteX134" fmla="*/ 1709531 w 2719346"/>
                  <a:gd name="connsiteY134" fmla="*/ 950181 h 1741336"/>
                  <a:gd name="connsiteX135" fmla="*/ 1741336 w 2719346"/>
                  <a:gd name="connsiteY135" fmla="*/ 1021743 h 1741336"/>
                  <a:gd name="connsiteX136" fmla="*/ 1773141 w 2719346"/>
                  <a:gd name="connsiteY136" fmla="*/ 1077402 h 1741336"/>
                  <a:gd name="connsiteX137" fmla="*/ 1789044 w 2719346"/>
                  <a:gd name="connsiteY137" fmla="*/ 1073427 h 1741336"/>
                  <a:gd name="connsiteX138" fmla="*/ 1804946 w 2719346"/>
                  <a:gd name="connsiteY138" fmla="*/ 1045597 h 1741336"/>
                  <a:gd name="connsiteX139" fmla="*/ 1828800 w 2719346"/>
                  <a:gd name="connsiteY139" fmla="*/ 993914 h 1741336"/>
                  <a:gd name="connsiteX140" fmla="*/ 1852654 w 2719346"/>
                  <a:gd name="connsiteY140" fmla="*/ 942230 h 1741336"/>
                  <a:gd name="connsiteX141" fmla="*/ 1864581 w 2719346"/>
                  <a:gd name="connsiteY141" fmla="*/ 938254 h 1741336"/>
                  <a:gd name="connsiteX142" fmla="*/ 1896386 w 2719346"/>
                  <a:gd name="connsiteY142" fmla="*/ 981987 h 1741336"/>
                  <a:gd name="connsiteX143" fmla="*/ 1912289 w 2719346"/>
                  <a:gd name="connsiteY143" fmla="*/ 1001865 h 1741336"/>
                  <a:gd name="connsiteX144" fmla="*/ 1956021 w 2719346"/>
                  <a:gd name="connsiteY144" fmla="*/ 1085354 h 1741336"/>
                  <a:gd name="connsiteX145" fmla="*/ 1983851 w 2719346"/>
                  <a:gd name="connsiteY145" fmla="*/ 1137037 h 1741336"/>
                  <a:gd name="connsiteX146" fmla="*/ 2003729 w 2719346"/>
                  <a:gd name="connsiteY146" fmla="*/ 1184745 h 1741336"/>
                  <a:gd name="connsiteX147" fmla="*/ 2015656 w 2719346"/>
                  <a:gd name="connsiteY147" fmla="*/ 1200647 h 1741336"/>
                  <a:gd name="connsiteX148" fmla="*/ 2027583 w 2719346"/>
                  <a:gd name="connsiteY148" fmla="*/ 1228477 h 1741336"/>
                  <a:gd name="connsiteX149" fmla="*/ 2039510 w 2719346"/>
                  <a:gd name="connsiteY149" fmla="*/ 1216550 h 1741336"/>
                  <a:gd name="connsiteX150" fmla="*/ 2095169 w 2719346"/>
                  <a:gd name="connsiteY150" fmla="*/ 1045597 h 1741336"/>
                  <a:gd name="connsiteX151" fmla="*/ 2142877 w 2719346"/>
                  <a:gd name="connsiteY151" fmla="*/ 882595 h 1741336"/>
                  <a:gd name="connsiteX152" fmla="*/ 2150828 w 2719346"/>
                  <a:gd name="connsiteY152" fmla="*/ 830912 h 1741336"/>
                  <a:gd name="connsiteX153" fmla="*/ 2166731 w 2719346"/>
                  <a:gd name="connsiteY153" fmla="*/ 795131 h 1741336"/>
                  <a:gd name="connsiteX154" fmla="*/ 2174682 w 2719346"/>
                  <a:gd name="connsiteY154" fmla="*/ 771277 h 1741336"/>
                  <a:gd name="connsiteX155" fmla="*/ 2182633 w 2719346"/>
                  <a:gd name="connsiteY155" fmla="*/ 735496 h 1741336"/>
                  <a:gd name="connsiteX156" fmla="*/ 2198536 w 2719346"/>
                  <a:gd name="connsiteY156" fmla="*/ 711642 h 1741336"/>
                  <a:gd name="connsiteX157" fmla="*/ 2202512 w 2719346"/>
                  <a:gd name="connsiteY157" fmla="*/ 723569 h 1741336"/>
                  <a:gd name="connsiteX158" fmla="*/ 2210463 w 2719346"/>
                  <a:gd name="connsiteY158" fmla="*/ 735496 h 1741336"/>
                  <a:gd name="connsiteX159" fmla="*/ 2214439 w 2719346"/>
                  <a:gd name="connsiteY159" fmla="*/ 763326 h 1741336"/>
                  <a:gd name="connsiteX160" fmla="*/ 2258171 w 2719346"/>
                  <a:gd name="connsiteY160" fmla="*/ 926327 h 1741336"/>
                  <a:gd name="connsiteX161" fmla="*/ 2270098 w 2719346"/>
                  <a:gd name="connsiteY161" fmla="*/ 958133 h 1741336"/>
                  <a:gd name="connsiteX162" fmla="*/ 2278049 w 2719346"/>
                  <a:gd name="connsiteY162" fmla="*/ 997889 h 1741336"/>
                  <a:gd name="connsiteX163" fmla="*/ 2289976 w 2719346"/>
                  <a:gd name="connsiteY163" fmla="*/ 1049573 h 1741336"/>
                  <a:gd name="connsiteX164" fmla="*/ 2321781 w 2719346"/>
                  <a:gd name="connsiteY164" fmla="*/ 1152940 h 1741336"/>
                  <a:gd name="connsiteX165" fmla="*/ 2333708 w 2719346"/>
                  <a:gd name="connsiteY165" fmla="*/ 1172818 h 1741336"/>
                  <a:gd name="connsiteX166" fmla="*/ 2345635 w 2719346"/>
                  <a:gd name="connsiteY166" fmla="*/ 1220526 h 1741336"/>
                  <a:gd name="connsiteX167" fmla="*/ 2369489 w 2719346"/>
                  <a:gd name="connsiteY167" fmla="*/ 1327868 h 1741336"/>
                  <a:gd name="connsiteX168" fmla="*/ 2397319 w 2719346"/>
                  <a:gd name="connsiteY168" fmla="*/ 1363649 h 1741336"/>
                  <a:gd name="connsiteX169" fmla="*/ 2405270 w 2719346"/>
                  <a:gd name="connsiteY169" fmla="*/ 1375576 h 1741336"/>
                  <a:gd name="connsiteX170" fmla="*/ 2417197 w 2719346"/>
                  <a:gd name="connsiteY170" fmla="*/ 1399430 h 1741336"/>
                  <a:gd name="connsiteX171" fmla="*/ 2429124 w 2719346"/>
                  <a:gd name="connsiteY171" fmla="*/ 1403406 h 1741336"/>
                  <a:gd name="connsiteX172" fmla="*/ 2456953 w 2719346"/>
                  <a:gd name="connsiteY172" fmla="*/ 1411357 h 1741336"/>
                  <a:gd name="connsiteX173" fmla="*/ 2488759 w 2719346"/>
                  <a:gd name="connsiteY173" fmla="*/ 1415333 h 1741336"/>
                  <a:gd name="connsiteX174" fmla="*/ 2504661 w 2719346"/>
                  <a:gd name="connsiteY174" fmla="*/ 1419308 h 1741336"/>
                  <a:gd name="connsiteX175" fmla="*/ 2528515 w 2719346"/>
                  <a:gd name="connsiteY175" fmla="*/ 1411357 h 1741336"/>
                  <a:gd name="connsiteX176" fmla="*/ 2540442 w 2719346"/>
                  <a:gd name="connsiteY176" fmla="*/ 1399430 h 1741336"/>
                  <a:gd name="connsiteX177" fmla="*/ 2572247 w 2719346"/>
                  <a:gd name="connsiteY177" fmla="*/ 1347747 h 1741336"/>
                  <a:gd name="connsiteX178" fmla="*/ 2608028 w 2719346"/>
                  <a:gd name="connsiteY178" fmla="*/ 1351722 h 1741336"/>
                  <a:gd name="connsiteX179" fmla="*/ 2631882 w 2719346"/>
                  <a:gd name="connsiteY179" fmla="*/ 1371600 h 1741336"/>
                  <a:gd name="connsiteX180" fmla="*/ 2647785 w 2719346"/>
                  <a:gd name="connsiteY180" fmla="*/ 1383527 h 1741336"/>
                  <a:gd name="connsiteX181" fmla="*/ 2687541 w 2719346"/>
                  <a:gd name="connsiteY181" fmla="*/ 1419308 h 1741336"/>
                  <a:gd name="connsiteX182" fmla="*/ 2699468 w 2719346"/>
                  <a:gd name="connsiteY182" fmla="*/ 1439187 h 1741336"/>
                  <a:gd name="connsiteX183" fmla="*/ 2711395 w 2719346"/>
                  <a:gd name="connsiteY183" fmla="*/ 1467016 h 1741336"/>
                  <a:gd name="connsiteX184" fmla="*/ 2719346 w 2719346"/>
                  <a:gd name="connsiteY184"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9148 w 2719346"/>
                  <a:gd name="connsiteY13" fmla="*/ 1204623 h 1741336"/>
                  <a:gd name="connsiteX14" fmla="*/ 143124 w 2719346"/>
                  <a:gd name="connsiteY14" fmla="*/ 1184745 h 1741336"/>
                  <a:gd name="connsiteX15" fmla="*/ 151075 w 2719346"/>
                  <a:gd name="connsiteY15" fmla="*/ 1164867 h 1741336"/>
                  <a:gd name="connsiteX16" fmla="*/ 163002 w 2719346"/>
                  <a:gd name="connsiteY16" fmla="*/ 1109207 h 1741336"/>
                  <a:gd name="connsiteX17" fmla="*/ 178905 w 2719346"/>
                  <a:gd name="connsiteY17" fmla="*/ 1041621 h 1741336"/>
                  <a:gd name="connsiteX18" fmla="*/ 190832 w 2719346"/>
                  <a:gd name="connsiteY18" fmla="*/ 1009816 h 1741336"/>
                  <a:gd name="connsiteX19" fmla="*/ 202759 w 2719346"/>
                  <a:gd name="connsiteY19" fmla="*/ 978011 h 1741336"/>
                  <a:gd name="connsiteX20" fmla="*/ 218661 w 2719346"/>
                  <a:gd name="connsiteY20" fmla="*/ 950181 h 1741336"/>
                  <a:gd name="connsiteX21" fmla="*/ 222637 w 2719346"/>
                  <a:gd name="connsiteY21" fmla="*/ 934279 h 1741336"/>
                  <a:gd name="connsiteX22" fmla="*/ 230588 w 2719346"/>
                  <a:gd name="connsiteY22" fmla="*/ 918376 h 1741336"/>
                  <a:gd name="connsiteX23" fmla="*/ 238539 w 2719346"/>
                  <a:gd name="connsiteY23" fmla="*/ 894522 h 1741336"/>
                  <a:gd name="connsiteX24" fmla="*/ 250466 w 2719346"/>
                  <a:gd name="connsiteY24" fmla="*/ 870668 h 1741336"/>
                  <a:gd name="connsiteX25" fmla="*/ 258418 w 2719346"/>
                  <a:gd name="connsiteY25" fmla="*/ 826936 h 1741336"/>
                  <a:gd name="connsiteX26" fmla="*/ 274320 w 2719346"/>
                  <a:gd name="connsiteY26" fmla="*/ 775253 h 1741336"/>
                  <a:gd name="connsiteX27" fmla="*/ 278296 w 2719346"/>
                  <a:gd name="connsiteY27" fmla="*/ 739472 h 1741336"/>
                  <a:gd name="connsiteX28" fmla="*/ 290223 w 2719346"/>
                  <a:gd name="connsiteY28" fmla="*/ 608275 h 1741336"/>
                  <a:gd name="connsiteX29" fmla="*/ 298174 w 2719346"/>
                  <a:gd name="connsiteY29" fmla="*/ 548640 h 1741336"/>
                  <a:gd name="connsiteX30" fmla="*/ 314077 w 2719346"/>
                  <a:gd name="connsiteY30" fmla="*/ 492981 h 1741336"/>
                  <a:gd name="connsiteX31" fmla="*/ 329979 w 2719346"/>
                  <a:gd name="connsiteY31" fmla="*/ 441298 h 1741336"/>
                  <a:gd name="connsiteX32" fmla="*/ 333955 w 2719346"/>
                  <a:gd name="connsiteY32" fmla="*/ 417444 h 1741336"/>
                  <a:gd name="connsiteX33" fmla="*/ 337931 w 2719346"/>
                  <a:gd name="connsiteY33" fmla="*/ 405517 h 1741336"/>
                  <a:gd name="connsiteX34" fmla="*/ 341906 w 2719346"/>
                  <a:gd name="connsiteY34" fmla="*/ 357809 h 1741336"/>
                  <a:gd name="connsiteX35" fmla="*/ 353833 w 2719346"/>
                  <a:gd name="connsiteY35" fmla="*/ 294199 h 1741336"/>
                  <a:gd name="connsiteX36" fmla="*/ 361785 w 2719346"/>
                  <a:gd name="connsiteY36" fmla="*/ 214686 h 1741336"/>
                  <a:gd name="connsiteX37" fmla="*/ 369736 w 2719346"/>
                  <a:gd name="connsiteY37" fmla="*/ 182880 h 1741336"/>
                  <a:gd name="connsiteX38" fmla="*/ 373712 w 2719346"/>
                  <a:gd name="connsiteY38" fmla="*/ 163002 h 1741336"/>
                  <a:gd name="connsiteX39" fmla="*/ 377687 w 2719346"/>
                  <a:gd name="connsiteY39" fmla="*/ 123246 h 1741336"/>
                  <a:gd name="connsiteX40" fmla="*/ 389614 w 2719346"/>
                  <a:gd name="connsiteY40" fmla="*/ 79514 h 1741336"/>
                  <a:gd name="connsiteX41" fmla="*/ 397565 w 2719346"/>
                  <a:gd name="connsiteY41" fmla="*/ 59635 h 1741336"/>
                  <a:gd name="connsiteX42" fmla="*/ 429371 w 2719346"/>
                  <a:gd name="connsiteY42" fmla="*/ 3976 h 1741336"/>
                  <a:gd name="connsiteX43" fmla="*/ 449249 w 2719346"/>
                  <a:gd name="connsiteY43" fmla="*/ 0 h 1741336"/>
                  <a:gd name="connsiteX44" fmla="*/ 457200 w 2719346"/>
                  <a:gd name="connsiteY44" fmla="*/ 15903 h 1741336"/>
                  <a:gd name="connsiteX45" fmla="*/ 461176 w 2719346"/>
                  <a:gd name="connsiteY45" fmla="*/ 31806 h 1741336"/>
                  <a:gd name="connsiteX46" fmla="*/ 473103 w 2719346"/>
                  <a:gd name="connsiteY46" fmla="*/ 79514 h 1741336"/>
                  <a:gd name="connsiteX47" fmla="*/ 477079 w 2719346"/>
                  <a:gd name="connsiteY47" fmla="*/ 123246 h 1741336"/>
                  <a:gd name="connsiteX48" fmla="*/ 489005 w 2719346"/>
                  <a:gd name="connsiteY48" fmla="*/ 186856 h 1741336"/>
                  <a:gd name="connsiteX49" fmla="*/ 492981 w 2719346"/>
                  <a:gd name="connsiteY49" fmla="*/ 198783 h 1741336"/>
                  <a:gd name="connsiteX50" fmla="*/ 508884 w 2719346"/>
                  <a:gd name="connsiteY50" fmla="*/ 250467 h 1741336"/>
                  <a:gd name="connsiteX51" fmla="*/ 512859 w 2719346"/>
                  <a:gd name="connsiteY51" fmla="*/ 262394 h 1741336"/>
                  <a:gd name="connsiteX52" fmla="*/ 516835 w 2719346"/>
                  <a:gd name="connsiteY52" fmla="*/ 286247 h 1741336"/>
                  <a:gd name="connsiteX53" fmla="*/ 520811 w 2719346"/>
                  <a:gd name="connsiteY53" fmla="*/ 318053 h 1741336"/>
                  <a:gd name="connsiteX54" fmla="*/ 532738 w 2719346"/>
                  <a:gd name="connsiteY54" fmla="*/ 353834 h 1741336"/>
                  <a:gd name="connsiteX55" fmla="*/ 544665 w 2719346"/>
                  <a:gd name="connsiteY55" fmla="*/ 377687 h 1741336"/>
                  <a:gd name="connsiteX56" fmla="*/ 556592 w 2719346"/>
                  <a:gd name="connsiteY56" fmla="*/ 381663 h 1741336"/>
                  <a:gd name="connsiteX57" fmla="*/ 648032 w 2719346"/>
                  <a:gd name="connsiteY57" fmla="*/ 377687 h 1741336"/>
                  <a:gd name="connsiteX58" fmla="*/ 663934 w 2719346"/>
                  <a:gd name="connsiteY58" fmla="*/ 365760 h 1741336"/>
                  <a:gd name="connsiteX59" fmla="*/ 687788 w 2719346"/>
                  <a:gd name="connsiteY59" fmla="*/ 345882 h 1741336"/>
                  <a:gd name="connsiteX60" fmla="*/ 711642 w 2719346"/>
                  <a:gd name="connsiteY60" fmla="*/ 314077 h 1741336"/>
                  <a:gd name="connsiteX61" fmla="*/ 719593 w 2719346"/>
                  <a:gd name="connsiteY61" fmla="*/ 290223 h 1741336"/>
                  <a:gd name="connsiteX62" fmla="*/ 735496 w 2719346"/>
                  <a:gd name="connsiteY62" fmla="*/ 258418 h 1741336"/>
                  <a:gd name="connsiteX63" fmla="*/ 739472 w 2719346"/>
                  <a:gd name="connsiteY63" fmla="*/ 242515 h 1741336"/>
                  <a:gd name="connsiteX64" fmla="*/ 747423 w 2719346"/>
                  <a:gd name="connsiteY64" fmla="*/ 222637 h 1741336"/>
                  <a:gd name="connsiteX65" fmla="*/ 751399 w 2719346"/>
                  <a:gd name="connsiteY65" fmla="*/ 210710 h 1741336"/>
                  <a:gd name="connsiteX66" fmla="*/ 755374 w 2719346"/>
                  <a:gd name="connsiteY66" fmla="*/ 421420 h 1741336"/>
                  <a:gd name="connsiteX67" fmla="*/ 759350 w 2719346"/>
                  <a:gd name="connsiteY67" fmla="*/ 441298 h 1741336"/>
                  <a:gd name="connsiteX68" fmla="*/ 767301 w 2719346"/>
                  <a:gd name="connsiteY68" fmla="*/ 453225 h 1741336"/>
                  <a:gd name="connsiteX69" fmla="*/ 787179 w 2719346"/>
                  <a:gd name="connsiteY69" fmla="*/ 489006 h 1741336"/>
                  <a:gd name="connsiteX70" fmla="*/ 822960 w 2719346"/>
                  <a:gd name="connsiteY70" fmla="*/ 477079 h 1741336"/>
                  <a:gd name="connsiteX71" fmla="*/ 842839 w 2719346"/>
                  <a:gd name="connsiteY71" fmla="*/ 457200 h 1741336"/>
                  <a:gd name="connsiteX72" fmla="*/ 874644 w 2719346"/>
                  <a:gd name="connsiteY72" fmla="*/ 417444 h 1741336"/>
                  <a:gd name="connsiteX73" fmla="*/ 886571 w 2719346"/>
                  <a:gd name="connsiteY73" fmla="*/ 405517 h 1741336"/>
                  <a:gd name="connsiteX74" fmla="*/ 898498 w 2719346"/>
                  <a:gd name="connsiteY74" fmla="*/ 413468 h 1741336"/>
                  <a:gd name="connsiteX75" fmla="*/ 906449 w 2719346"/>
                  <a:gd name="connsiteY75" fmla="*/ 437322 h 1741336"/>
                  <a:gd name="connsiteX76" fmla="*/ 914400 w 2719346"/>
                  <a:gd name="connsiteY76" fmla="*/ 457200 h 1741336"/>
                  <a:gd name="connsiteX77" fmla="*/ 918376 w 2719346"/>
                  <a:gd name="connsiteY77" fmla="*/ 477079 h 1741336"/>
                  <a:gd name="connsiteX78" fmla="*/ 926327 w 2719346"/>
                  <a:gd name="connsiteY78" fmla="*/ 492981 h 1741336"/>
                  <a:gd name="connsiteX79" fmla="*/ 934279 w 2719346"/>
                  <a:gd name="connsiteY79" fmla="*/ 512860 h 1741336"/>
                  <a:gd name="connsiteX80" fmla="*/ 938254 w 2719346"/>
                  <a:gd name="connsiteY80" fmla="*/ 528762 h 1741336"/>
                  <a:gd name="connsiteX81" fmla="*/ 950181 w 2719346"/>
                  <a:gd name="connsiteY81" fmla="*/ 544665 h 1741336"/>
                  <a:gd name="connsiteX82" fmla="*/ 966084 w 2719346"/>
                  <a:gd name="connsiteY82" fmla="*/ 568519 h 1741336"/>
                  <a:gd name="connsiteX83" fmla="*/ 978011 w 2719346"/>
                  <a:gd name="connsiteY83" fmla="*/ 588397 h 1741336"/>
                  <a:gd name="connsiteX84" fmla="*/ 997889 w 2719346"/>
                  <a:gd name="connsiteY84" fmla="*/ 580446 h 1741336"/>
                  <a:gd name="connsiteX85" fmla="*/ 1017767 w 2719346"/>
                  <a:gd name="connsiteY85" fmla="*/ 552616 h 1741336"/>
                  <a:gd name="connsiteX86" fmla="*/ 1037645 w 2719346"/>
                  <a:gd name="connsiteY86" fmla="*/ 516835 h 1741336"/>
                  <a:gd name="connsiteX87" fmla="*/ 1053548 w 2719346"/>
                  <a:gd name="connsiteY87" fmla="*/ 481054 h 1741336"/>
                  <a:gd name="connsiteX88" fmla="*/ 1057524 w 2719346"/>
                  <a:gd name="connsiteY88" fmla="*/ 469127 h 1741336"/>
                  <a:gd name="connsiteX89" fmla="*/ 1065475 w 2719346"/>
                  <a:gd name="connsiteY89" fmla="*/ 457200 h 1741336"/>
                  <a:gd name="connsiteX90" fmla="*/ 1077402 w 2719346"/>
                  <a:gd name="connsiteY90" fmla="*/ 425395 h 1741336"/>
                  <a:gd name="connsiteX91" fmla="*/ 1085353 w 2719346"/>
                  <a:gd name="connsiteY91" fmla="*/ 409493 h 1741336"/>
                  <a:gd name="connsiteX92" fmla="*/ 1109207 w 2719346"/>
                  <a:gd name="connsiteY92" fmla="*/ 461176 h 1741336"/>
                  <a:gd name="connsiteX93" fmla="*/ 1129085 w 2719346"/>
                  <a:gd name="connsiteY93" fmla="*/ 504908 h 1741336"/>
                  <a:gd name="connsiteX94" fmla="*/ 1144988 w 2719346"/>
                  <a:gd name="connsiteY94" fmla="*/ 556592 h 1741336"/>
                  <a:gd name="connsiteX95" fmla="*/ 1148964 w 2719346"/>
                  <a:gd name="connsiteY95" fmla="*/ 572494 h 1741336"/>
                  <a:gd name="connsiteX96" fmla="*/ 1156915 w 2719346"/>
                  <a:gd name="connsiteY96" fmla="*/ 588397 h 1741336"/>
                  <a:gd name="connsiteX97" fmla="*/ 1176793 w 2719346"/>
                  <a:gd name="connsiteY97" fmla="*/ 624178 h 1741336"/>
                  <a:gd name="connsiteX98" fmla="*/ 1192696 w 2719346"/>
                  <a:gd name="connsiteY98" fmla="*/ 640080 h 1741336"/>
                  <a:gd name="connsiteX99" fmla="*/ 1204623 w 2719346"/>
                  <a:gd name="connsiteY99" fmla="*/ 663934 h 1741336"/>
                  <a:gd name="connsiteX100" fmla="*/ 1208599 w 2719346"/>
                  <a:gd name="connsiteY100" fmla="*/ 679837 h 1741336"/>
                  <a:gd name="connsiteX101" fmla="*/ 1220525 w 2719346"/>
                  <a:gd name="connsiteY101" fmla="*/ 695740 h 1741336"/>
                  <a:gd name="connsiteX102" fmla="*/ 1236428 w 2719346"/>
                  <a:gd name="connsiteY102" fmla="*/ 743447 h 1741336"/>
                  <a:gd name="connsiteX103" fmla="*/ 1240404 w 2719346"/>
                  <a:gd name="connsiteY103" fmla="*/ 759350 h 1741336"/>
                  <a:gd name="connsiteX104" fmla="*/ 1256306 w 2719346"/>
                  <a:gd name="connsiteY104" fmla="*/ 795131 h 1741336"/>
                  <a:gd name="connsiteX105" fmla="*/ 1260282 w 2719346"/>
                  <a:gd name="connsiteY105" fmla="*/ 811034 h 1741336"/>
                  <a:gd name="connsiteX106" fmla="*/ 1272209 w 2719346"/>
                  <a:gd name="connsiteY106" fmla="*/ 834887 h 1741336"/>
                  <a:gd name="connsiteX107" fmla="*/ 1284136 w 2719346"/>
                  <a:gd name="connsiteY107" fmla="*/ 826936 h 1741336"/>
                  <a:gd name="connsiteX108" fmla="*/ 1323892 w 2719346"/>
                  <a:gd name="connsiteY108" fmla="*/ 751399 h 1741336"/>
                  <a:gd name="connsiteX109" fmla="*/ 1331844 w 2719346"/>
                  <a:gd name="connsiteY109" fmla="*/ 703691 h 1741336"/>
                  <a:gd name="connsiteX110" fmla="*/ 1351722 w 2719346"/>
                  <a:gd name="connsiteY110" fmla="*/ 663934 h 1741336"/>
                  <a:gd name="connsiteX111" fmla="*/ 1355698 w 2719346"/>
                  <a:gd name="connsiteY111" fmla="*/ 620202 h 1741336"/>
                  <a:gd name="connsiteX112" fmla="*/ 1379552 w 2719346"/>
                  <a:gd name="connsiteY112" fmla="*/ 576470 h 1741336"/>
                  <a:gd name="connsiteX113" fmla="*/ 1399430 w 2719346"/>
                  <a:gd name="connsiteY113" fmla="*/ 500933 h 1741336"/>
                  <a:gd name="connsiteX114" fmla="*/ 1415332 w 2719346"/>
                  <a:gd name="connsiteY114" fmla="*/ 421420 h 1741336"/>
                  <a:gd name="connsiteX115" fmla="*/ 1423284 w 2719346"/>
                  <a:gd name="connsiteY115" fmla="*/ 405517 h 1741336"/>
                  <a:gd name="connsiteX116" fmla="*/ 1435211 w 2719346"/>
                  <a:gd name="connsiteY116" fmla="*/ 365760 h 1741336"/>
                  <a:gd name="connsiteX117" fmla="*/ 1459065 w 2719346"/>
                  <a:gd name="connsiteY117" fmla="*/ 310101 h 1741336"/>
                  <a:gd name="connsiteX118" fmla="*/ 1474967 w 2719346"/>
                  <a:gd name="connsiteY118" fmla="*/ 349858 h 1741336"/>
                  <a:gd name="connsiteX119" fmla="*/ 1478943 w 2719346"/>
                  <a:gd name="connsiteY119" fmla="*/ 373712 h 1741336"/>
                  <a:gd name="connsiteX120" fmla="*/ 1490870 w 2719346"/>
                  <a:gd name="connsiteY120" fmla="*/ 429371 h 1741336"/>
                  <a:gd name="connsiteX121" fmla="*/ 1510748 w 2719346"/>
                  <a:gd name="connsiteY121" fmla="*/ 489006 h 1741336"/>
                  <a:gd name="connsiteX122" fmla="*/ 1554480 w 2719346"/>
                  <a:gd name="connsiteY122" fmla="*/ 652007 h 1741336"/>
                  <a:gd name="connsiteX123" fmla="*/ 1570383 w 2719346"/>
                  <a:gd name="connsiteY123" fmla="*/ 703691 h 1741336"/>
                  <a:gd name="connsiteX124" fmla="*/ 1594237 w 2719346"/>
                  <a:gd name="connsiteY124" fmla="*/ 807058 h 1741336"/>
                  <a:gd name="connsiteX125" fmla="*/ 1622066 w 2719346"/>
                  <a:gd name="connsiteY125" fmla="*/ 898498 h 1741336"/>
                  <a:gd name="connsiteX126" fmla="*/ 1626042 w 2719346"/>
                  <a:gd name="connsiteY126" fmla="*/ 926327 h 1741336"/>
                  <a:gd name="connsiteX127" fmla="*/ 1641945 w 2719346"/>
                  <a:gd name="connsiteY127" fmla="*/ 966084 h 1741336"/>
                  <a:gd name="connsiteX128" fmla="*/ 1645920 w 2719346"/>
                  <a:gd name="connsiteY128" fmla="*/ 978011 h 1741336"/>
                  <a:gd name="connsiteX129" fmla="*/ 1657847 w 2719346"/>
                  <a:gd name="connsiteY129" fmla="*/ 981987 h 1741336"/>
                  <a:gd name="connsiteX130" fmla="*/ 1665799 w 2719346"/>
                  <a:gd name="connsiteY130" fmla="*/ 974035 h 1741336"/>
                  <a:gd name="connsiteX131" fmla="*/ 1681701 w 2719346"/>
                  <a:gd name="connsiteY131" fmla="*/ 942230 h 1741336"/>
                  <a:gd name="connsiteX132" fmla="*/ 1689652 w 2719346"/>
                  <a:gd name="connsiteY132" fmla="*/ 918376 h 1741336"/>
                  <a:gd name="connsiteX133" fmla="*/ 1709531 w 2719346"/>
                  <a:gd name="connsiteY133" fmla="*/ 950181 h 1741336"/>
                  <a:gd name="connsiteX134" fmla="*/ 1741336 w 2719346"/>
                  <a:gd name="connsiteY134" fmla="*/ 1021743 h 1741336"/>
                  <a:gd name="connsiteX135" fmla="*/ 1773141 w 2719346"/>
                  <a:gd name="connsiteY135" fmla="*/ 1077402 h 1741336"/>
                  <a:gd name="connsiteX136" fmla="*/ 1789044 w 2719346"/>
                  <a:gd name="connsiteY136" fmla="*/ 1073427 h 1741336"/>
                  <a:gd name="connsiteX137" fmla="*/ 1804946 w 2719346"/>
                  <a:gd name="connsiteY137" fmla="*/ 1045597 h 1741336"/>
                  <a:gd name="connsiteX138" fmla="*/ 1828800 w 2719346"/>
                  <a:gd name="connsiteY138" fmla="*/ 993914 h 1741336"/>
                  <a:gd name="connsiteX139" fmla="*/ 1852654 w 2719346"/>
                  <a:gd name="connsiteY139" fmla="*/ 942230 h 1741336"/>
                  <a:gd name="connsiteX140" fmla="*/ 1864581 w 2719346"/>
                  <a:gd name="connsiteY140" fmla="*/ 938254 h 1741336"/>
                  <a:gd name="connsiteX141" fmla="*/ 1896386 w 2719346"/>
                  <a:gd name="connsiteY141" fmla="*/ 981987 h 1741336"/>
                  <a:gd name="connsiteX142" fmla="*/ 1912289 w 2719346"/>
                  <a:gd name="connsiteY142" fmla="*/ 1001865 h 1741336"/>
                  <a:gd name="connsiteX143" fmla="*/ 1956021 w 2719346"/>
                  <a:gd name="connsiteY143" fmla="*/ 1085354 h 1741336"/>
                  <a:gd name="connsiteX144" fmla="*/ 1983851 w 2719346"/>
                  <a:gd name="connsiteY144" fmla="*/ 1137037 h 1741336"/>
                  <a:gd name="connsiteX145" fmla="*/ 2003729 w 2719346"/>
                  <a:gd name="connsiteY145" fmla="*/ 1184745 h 1741336"/>
                  <a:gd name="connsiteX146" fmla="*/ 2015656 w 2719346"/>
                  <a:gd name="connsiteY146" fmla="*/ 1200647 h 1741336"/>
                  <a:gd name="connsiteX147" fmla="*/ 2027583 w 2719346"/>
                  <a:gd name="connsiteY147" fmla="*/ 1228477 h 1741336"/>
                  <a:gd name="connsiteX148" fmla="*/ 2039510 w 2719346"/>
                  <a:gd name="connsiteY148" fmla="*/ 1216550 h 1741336"/>
                  <a:gd name="connsiteX149" fmla="*/ 2095169 w 2719346"/>
                  <a:gd name="connsiteY149" fmla="*/ 1045597 h 1741336"/>
                  <a:gd name="connsiteX150" fmla="*/ 2142877 w 2719346"/>
                  <a:gd name="connsiteY150" fmla="*/ 882595 h 1741336"/>
                  <a:gd name="connsiteX151" fmla="*/ 2150828 w 2719346"/>
                  <a:gd name="connsiteY151" fmla="*/ 830912 h 1741336"/>
                  <a:gd name="connsiteX152" fmla="*/ 2166731 w 2719346"/>
                  <a:gd name="connsiteY152" fmla="*/ 795131 h 1741336"/>
                  <a:gd name="connsiteX153" fmla="*/ 2174682 w 2719346"/>
                  <a:gd name="connsiteY153" fmla="*/ 771277 h 1741336"/>
                  <a:gd name="connsiteX154" fmla="*/ 2182633 w 2719346"/>
                  <a:gd name="connsiteY154" fmla="*/ 735496 h 1741336"/>
                  <a:gd name="connsiteX155" fmla="*/ 2198536 w 2719346"/>
                  <a:gd name="connsiteY155" fmla="*/ 711642 h 1741336"/>
                  <a:gd name="connsiteX156" fmla="*/ 2202512 w 2719346"/>
                  <a:gd name="connsiteY156" fmla="*/ 723569 h 1741336"/>
                  <a:gd name="connsiteX157" fmla="*/ 2210463 w 2719346"/>
                  <a:gd name="connsiteY157" fmla="*/ 735496 h 1741336"/>
                  <a:gd name="connsiteX158" fmla="*/ 2214439 w 2719346"/>
                  <a:gd name="connsiteY158" fmla="*/ 763326 h 1741336"/>
                  <a:gd name="connsiteX159" fmla="*/ 2258171 w 2719346"/>
                  <a:gd name="connsiteY159" fmla="*/ 926327 h 1741336"/>
                  <a:gd name="connsiteX160" fmla="*/ 2270098 w 2719346"/>
                  <a:gd name="connsiteY160" fmla="*/ 958133 h 1741336"/>
                  <a:gd name="connsiteX161" fmla="*/ 2278049 w 2719346"/>
                  <a:gd name="connsiteY161" fmla="*/ 997889 h 1741336"/>
                  <a:gd name="connsiteX162" fmla="*/ 2289976 w 2719346"/>
                  <a:gd name="connsiteY162" fmla="*/ 1049573 h 1741336"/>
                  <a:gd name="connsiteX163" fmla="*/ 2321781 w 2719346"/>
                  <a:gd name="connsiteY163" fmla="*/ 1152940 h 1741336"/>
                  <a:gd name="connsiteX164" fmla="*/ 2333708 w 2719346"/>
                  <a:gd name="connsiteY164" fmla="*/ 1172818 h 1741336"/>
                  <a:gd name="connsiteX165" fmla="*/ 2345635 w 2719346"/>
                  <a:gd name="connsiteY165" fmla="*/ 1220526 h 1741336"/>
                  <a:gd name="connsiteX166" fmla="*/ 2369489 w 2719346"/>
                  <a:gd name="connsiteY166" fmla="*/ 1327868 h 1741336"/>
                  <a:gd name="connsiteX167" fmla="*/ 2397319 w 2719346"/>
                  <a:gd name="connsiteY167" fmla="*/ 1363649 h 1741336"/>
                  <a:gd name="connsiteX168" fmla="*/ 2405270 w 2719346"/>
                  <a:gd name="connsiteY168" fmla="*/ 1375576 h 1741336"/>
                  <a:gd name="connsiteX169" fmla="*/ 2417197 w 2719346"/>
                  <a:gd name="connsiteY169" fmla="*/ 1399430 h 1741336"/>
                  <a:gd name="connsiteX170" fmla="*/ 2429124 w 2719346"/>
                  <a:gd name="connsiteY170" fmla="*/ 1403406 h 1741336"/>
                  <a:gd name="connsiteX171" fmla="*/ 2456953 w 2719346"/>
                  <a:gd name="connsiteY171" fmla="*/ 1411357 h 1741336"/>
                  <a:gd name="connsiteX172" fmla="*/ 2488759 w 2719346"/>
                  <a:gd name="connsiteY172" fmla="*/ 1415333 h 1741336"/>
                  <a:gd name="connsiteX173" fmla="*/ 2504661 w 2719346"/>
                  <a:gd name="connsiteY173" fmla="*/ 1419308 h 1741336"/>
                  <a:gd name="connsiteX174" fmla="*/ 2528515 w 2719346"/>
                  <a:gd name="connsiteY174" fmla="*/ 1411357 h 1741336"/>
                  <a:gd name="connsiteX175" fmla="*/ 2540442 w 2719346"/>
                  <a:gd name="connsiteY175" fmla="*/ 1399430 h 1741336"/>
                  <a:gd name="connsiteX176" fmla="*/ 2572247 w 2719346"/>
                  <a:gd name="connsiteY176" fmla="*/ 1347747 h 1741336"/>
                  <a:gd name="connsiteX177" fmla="*/ 2608028 w 2719346"/>
                  <a:gd name="connsiteY177" fmla="*/ 1351722 h 1741336"/>
                  <a:gd name="connsiteX178" fmla="*/ 2631882 w 2719346"/>
                  <a:gd name="connsiteY178" fmla="*/ 1371600 h 1741336"/>
                  <a:gd name="connsiteX179" fmla="*/ 2647785 w 2719346"/>
                  <a:gd name="connsiteY179" fmla="*/ 1383527 h 1741336"/>
                  <a:gd name="connsiteX180" fmla="*/ 2687541 w 2719346"/>
                  <a:gd name="connsiteY180" fmla="*/ 1419308 h 1741336"/>
                  <a:gd name="connsiteX181" fmla="*/ 2699468 w 2719346"/>
                  <a:gd name="connsiteY181" fmla="*/ 1439187 h 1741336"/>
                  <a:gd name="connsiteX182" fmla="*/ 2711395 w 2719346"/>
                  <a:gd name="connsiteY182" fmla="*/ 1467016 h 1741336"/>
                  <a:gd name="connsiteX183" fmla="*/ 2719346 w 2719346"/>
                  <a:gd name="connsiteY183"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9148 w 2719346"/>
                  <a:gd name="connsiteY13" fmla="*/ 1204623 h 1741336"/>
                  <a:gd name="connsiteX14" fmla="*/ 151075 w 2719346"/>
                  <a:gd name="connsiteY14" fmla="*/ 1164867 h 1741336"/>
                  <a:gd name="connsiteX15" fmla="*/ 163002 w 2719346"/>
                  <a:gd name="connsiteY15" fmla="*/ 1109207 h 1741336"/>
                  <a:gd name="connsiteX16" fmla="*/ 178905 w 2719346"/>
                  <a:gd name="connsiteY16" fmla="*/ 1041621 h 1741336"/>
                  <a:gd name="connsiteX17" fmla="*/ 190832 w 2719346"/>
                  <a:gd name="connsiteY17" fmla="*/ 1009816 h 1741336"/>
                  <a:gd name="connsiteX18" fmla="*/ 202759 w 2719346"/>
                  <a:gd name="connsiteY18" fmla="*/ 978011 h 1741336"/>
                  <a:gd name="connsiteX19" fmla="*/ 218661 w 2719346"/>
                  <a:gd name="connsiteY19" fmla="*/ 950181 h 1741336"/>
                  <a:gd name="connsiteX20" fmla="*/ 222637 w 2719346"/>
                  <a:gd name="connsiteY20" fmla="*/ 934279 h 1741336"/>
                  <a:gd name="connsiteX21" fmla="*/ 230588 w 2719346"/>
                  <a:gd name="connsiteY21" fmla="*/ 918376 h 1741336"/>
                  <a:gd name="connsiteX22" fmla="*/ 238539 w 2719346"/>
                  <a:gd name="connsiteY22" fmla="*/ 894522 h 1741336"/>
                  <a:gd name="connsiteX23" fmla="*/ 250466 w 2719346"/>
                  <a:gd name="connsiteY23" fmla="*/ 870668 h 1741336"/>
                  <a:gd name="connsiteX24" fmla="*/ 258418 w 2719346"/>
                  <a:gd name="connsiteY24" fmla="*/ 826936 h 1741336"/>
                  <a:gd name="connsiteX25" fmla="*/ 274320 w 2719346"/>
                  <a:gd name="connsiteY25" fmla="*/ 775253 h 1741336"/>
                  <a:gd name="connsiteX26" fmla="*/ 278296 w 2719346"/>
                  <a:gd name="connsiteY26" fmla="*/ 739472 h 1741336"/>
                  <a:gd name="connsiteX27" fmla="*/ 290223 w 2719346"/>
                  <a:gd name="connsiteY27" fmla="*/ 608275 h 1741336"/>
                  <a:gd name="connsiteX28" fmla="*/ 298174 w 2719346"/>
                  <a:gd name="connsiteY28" fmla="*/ 548640 h 1741336"/>
                  <a:gd name="connsiteX29" fmla="*/ 314077 w 2719346"/>
                  <a:gd name="connsiteY29" fmla="*/ 492981 h 1741336"/>
                  <a:gd name="connsiteX30" fmla="*/ 329979 w 2719346"/>
                  <a:gd name="connsiteY30" fmla="*/ 441298 h 1741336"/>
                  <a:gd name="connsiteX31" fmla="*/ 333955 w 2719346"/>
                  <a:gd name="connsiteY31" fmla="*/ 417444 h 1741336"/>
                  <a:gd name="connsiteX32" fmla="*/ 337931 w 2719346"/>
                  <a:gd name="connsiteY32" fmla="*/ 405517 h 1741336"/>
                  <a:gd name="connsiteX33" fmla="*/ 341906 w 2719346"/>
                  <a:gd name="connsiteY33" fmla="*/ 357809 h 1741336"/>
                  <a:gd name="connsiteX34" fmla="*/ 353833 w 2719346"/>
                  <a:gd name="connsiteY34" fmla="*/ 294199 h 1741336"/>
                  <a:gd name="connsiteX35" fmla="*/ 361785 w 2719346"/>
                  <a:gd name="connsiteY35" fmla="*/ 214686 h 1741336"/>
                  <a:gd name="connsiteX36" fmla="*/ 369736 w 2719346"/>
                  <a:gd name="connsiteY36" fmla="*/ 182880 h 1741336"/>
                  <a:gd name="connsiteX37" fmla="*/ 373712 w 2719346"/>
                  <a:gd name="connsiteY37" fmla="*/ 163002 h 1741336"/>
                  <a:gd name="connsiteX38" fmla="*/ 377687 w 2719346"/>
                  <a:gd name="connsiteY38" fmla="*/ 123246 h 1741336"/>
                  <a:gd name="connsiteX39" fmla="*/ 389614 w 2719346"/>
                  <a:gd name="connsiteY39" fmla="*/ 79514 h 1741336"/>
                  <a:gd name="connsiteX40" fmla="*/ 397565 w 2719346"/>
                  <a:gd name="connsiteY40" fmla="*/ 59635 h 1741336"/>
                  <a:gd name="connsiteX41" fmla="*/ 429371 w 2719346"/>
                  <a:gd name="connsiteY41" fmla="*/ 3976 h 1741336"/>
                  <a:gd name="connsiteX42" fmla="*/ 449249 w 2719346"/>
                  <a:gd name="connsiteY42" fmla="*/ 0 h 1741336"/>
                  <a:gd name="connsiteX43" fmla="*/ 457200 w 2719346"/>
                  <a:gd name="connsiteY43" fmla="*/ 15903 h 1741336"/>
                  <a:gd name="connsiteX44" fmla="*/ 461176 w 2719346"/>
                  <a:gd name="connsiteY44" fmla="*/ 31806 h 1741336"/>
                  <a:gd name="connsiteX45" fmla="*/ 473103 w 2719346"/>
                  <a:gd name="connsiteY45" fmla="*/ 79514 h 1741336"/>
                  <a:gd name="connsiteX46" fmla="*/ 477079 w 2719346"/>
                  <a:gd name="connsiteY46" fmla="*/ 123246 h 1741336"/>
                  <a:gd name="connsiteX47" fmla="*/ 489005 w 2719346"/>
                  <a:gd name="connsiteY47" fmla="*/ 186856 h 1741336"/>
                  <a:gd name="connsiteX48" fmla="*/ 492981 w 2719346"/>
                  <a:gd name="connsiteY48" fmla="*/ 198783 h 1741336"/>
                  <a:gd name="connsiteX49" fmla="*/ 508884 w 2719346"/>
                  <a:gd name="connsiteY49" fmla="*/ 250467 h 1741336"/>
                  <a:gd name="connsiteX50" fmla="*/ 512859 w 2719346"/>
                  <a:gd name="connsiteY50" fmla="*/ 262394 h 1741336"/>
                  <a:gd name="connsiteX51" fmla="*/ 516835 w 2719346"/>
                  <a:gd name="connsiteY51" fmla="*/ 286247 h 1741336"/>
                  <a:gd name="connsiteX52" fmla="*/ 520811 w 2719346"/>
                  <a:gd name="connsiteY52" fmla="*/ 318053 h 1741336"/>
                  <a:gd name="connsiteX53" fmla="*/ 532738 w 2719346"/>
                  <a:gd name="connsiteY53" fmla="*/ 353834 h 1741336"/>
                  <a:gd name="connsiteX54" fmla="*/ 544665 w 2719346"/>
                  <a:gd name="connsiteY54" fmla="*/ 377687 h 1741336"/>
                  <a:gd name="connsiteX55" fmla="*/ 556592 w 2719346"/>
                  <a:gd name="connsiteY55" fmla="*/ 381663 h 1741336"/>
                  <a:gd name="connsiteX56" fmla="*/ 648032 w 2719346"/>
                  <a:gd name="connsiteY56" fmla="*/ 377687 h 1741336"/>
                  <a:gd name="connsiteX57" fmla="*/ 663934 w 2719346"/>
                  <a:gd name="connsiteY57" fmla="*/ 365760 h 1741336"/>
                  <a:gd name="connsiteX58" fmla="*/ 687788 w 2719346"/>
                  <a:gd name="connsiteY58" fmla="*/ 345882 h 1741336"/>
                  <a:gd name="connsiteX59" fmla="*/ 711642 w 2719346"/>
                  <a:gd name="connsiteY59" fmla="*/ 314077 h 1741336"/>
                  <a:gd name="connsiteX60" fmla="*/ 719593 w 2719346"/>
                  <a:gd name="connsiteY60" fmla="*/ 290223 h 1741336"/>
                  <a:gd name="connsiteX61" fmla="*/ 735496 w 2719346"/>
                  <a:gd name="connsiteY61" fmla="*/ 258418 h 1741336"/>
                  <a:gd name="connsiteX62" fmla="*/ 739472 w 2719346"/>
                  <a:gd name="connsiteY62" fmla="*/ 242515 h 1741336"/>
                  <a:gd name="connsiteX63" fmla="*/ 747423 w 2719346"/>
                  <a:gd name="connsiteY63" fmla="*/ 222637 h 1741336"/>
                  <a:gd name="connsiteX64" fmla="*/ 751399 w 2719346"/>
                  <a:gd name="connsiteY64" fmla="*/ 210710 h 1741336"/>
                  <a:gd name="connsiteX65" fmla="*/ 755374 w 2719346"/>
                  <a:gd name="connsiteY65" fmla="*/ 421420 h 1741336"/>
                  <a:gd name="connsiteX66" fmla="*/ 759350 w 2719346"/>
                  <a:gd name="connsiteY66" fmla="*/ 441298 h 1741336"/>
                  <a:gd name="connsiteX67" fmla="*/ 767301 w 2719346"/>
                  <a:gd name="connsiteY67" fmla="*/ 453225 h 1741336"/>
                  <a:gd name="connsiteX68" fmla="*/ 787179 w 2719346"/>
                  <a:gd name="connsiteY68" fmla="*/ 489006 h 1741336"/>
                  <a:gd name="connsiteX69" fmla="*/ 822960 w 2719346"/>
                  <a:gd name="connsiteY69" fmla="*/ 477079 h 1741336"/>
                  <a:gd name="connsiteX70" fmla="*/ 842839 w 2719346"/>
                  <a:gd name="connsiteY70" fmla="*/ 457200 h 1741336"/>
                  <a:gd name="connsiteX71" fmla="*/ 874644 w 2719346"/>
                  <a:gd name="connsiteY71" fmla="*/ 417444 h 1741336"/>
                  <a:gd name="connsiteX72" fmla="*/ 886571 w 2719346"/>
                  <a:gd name="connsiteY72" fmla="*/ 405517 h 1741336"/>
                  <a:gd name="connsiteX73" fmla="*/ 898498 w 2719346"/>
                  <a:gd name="connsiteY73" fmla="*/ 413468 h 1741336"/>
                  <a:gd name="connsiteX74" fmla="*/ 906449 w 2719346"/>
                  <a:gd name="connsiteY74" fmla="*/ 437322 h 1741336"/>
                  <a:gd name="connsiteX75" fmla="*/ 914400 w 2719346"/>
                  <a:gd name="connsiteY75" fmla="*/ 457200 h 1741336"/>
                  <a:gd name="connsiteX76" fmla="*/ 918376 w 2719346"/>
                  <a:gd name="connsiteY76" fmla="*/ 477079 h 1741336"/>
                  <a:gd name="connsiteX77" fmla="*/ 926327 w 2719346"/>
                  <a:gd name="connsiteY77" fmla="*/ 492981 h 1741336"/>
                  <a:gd name="connsiteX78" fmla="*/ 934279 w 2719346"/>
                  <a:gd name="connsiteY78" fmla="*/ 512860 h 1741336"/>
                  <a:gd name="connsiteX79" fmla="*/ 938254 w 2719346"/>
                  <a:gd name="connsiteY79" fmla="*/ 528762 h 1741336"/>
                  <a:gd name="connsiteX80" fmla="*/ 950181 w 2719346"/>
                  <a:gd name="connsiteY80" fmla="*/ 544665 h 1741336"/>
                  <a:gd name="connsiteX81" fmla="*/ 966084 w 2719346"/>
                  <a:gd name="connsiteY81" fmla="*/ 568519 h 1741336"/>
                  <a:gd name="connsiteX82" fmla="*/ 978011 w 2719346"/>
                  <a:gd name="connsiteY82" fmla="*/ 588397 h 1741336"/>
                  <a:gd name="connsiteX83" fmla="*/ 997889 w 2719346"/>
                  <a:gd name="connsiteY83" fmla="*/ 580446 h 1741336"/>
                  <a:gd name="connsiteX84" fmla="*/ 1017767 w 2719346"/>
                  <a:gd name="connsiteY84" fmla="*/ 552616 h 1741336"/>
                  <a:gd name="connsiteX85" fmla="*/ 1037645 w 2719346"/>
                  <a:gd name="connsiteY85" fmla="*/ 516835 h 1741336"/>
                  <a:gd name="connsiteX86" fmla="*/ 1053548 w 2719346"/>
                  <a:gd name="connsiteY86" fmla="*/ 481054 h 1741336"/>
                  <a:gd name="connsiteX87" fmla="*/ 1057524 w 2719346"/>
                  <a:gd name="connsiteY87" fmla="*/ 469127 h 1741336"/>
                  <a:gd name="connsiteX88" fmla="*/ 1065475 w 2719346"/>
                  <a:gd name="connsiteY88" fmla="*/ 457200 h 1741336"/>
                  <a:gd name="connsiteX89" fmla="*/ 1077402 w 2719346"/>
                  <a:gd name="connsiteY89" fmla="*/ 425395 h 1741336"/>
                  <a:gd name="connsiteX90" fmla="*/ 1085353 w 2719346"/>
                  <a:gd name="connsiteY90" fmla="*/ 409493 h 1741336"/>
                  <a:gd name="connsiteX91" fmla="*/ 1109207 w 2719346"/>
                  <a:gd name="connsiteY91" fmla="*/ 461176 h 1741336"/>
                  <a:gd name="connsiteX92" fmla="*/ 1129085 w 2719346"/>
                  <a:gd name="connsiteY92" fmla="*/ 504908 h 1741336"/>
                  <a:gd name="connsiteX93" fmla="*/ 1144988 w 2719346"/>
                  <a:gd name="connsiteY93" fmla="*/ 556592 h 1741336"/>
                  <a:gd name="connsiteX94" fmla="*/ 1148964 w 2719346"/>
                  <a:gd name="connsiteY94" fmla="*/ 572494 h 1741336"/>
                  <a:gd name="connsiteX95" fmla="*/ 1156915 w 2719346"/>
                  <a:gd name="connsiteY95" fmla="*/ 588397 h 1741336"/>
                  <a:gd name="connsiteX96" fmla="*/ 1176793 w 2719346"/>
                  <a:gd name="connsiteY96" fmla="*/ 624178 h 1741336"/>
                  <a:gd name="connsiteX97" fmla="*/ 1192696 w 2719346"/>
                  <a:gd name="connsiteY97" fmla="*/ 640080 h 1741336"/>
                  <a:gd name="connsiteX98" fmla="*/ 1204623 w 2719346"/>
                  <a:gd name="connsiteY98" fmla="*/ 663934 h 1741336"/>
                  <a:gd name="connsiteX99" fmla="*/ 1208599 w 2719346"/>
                  <a:gd name="connsiteY99" fmla="*/ 679837 h 1741336"/>
                  <a:gd name="connsiteX100" fmla="*/ 1220525 w 2719346"/>
                  <a:gd name="connsiteY100" fmla="*/ 695740 h 1741336"/>
                  <a:gd name="connsiteX101" fmla="*/ 1236428 w 2719346"/>
                  <a:gd name="connsiteY101" fmla="*/ 743447 h 1741336"/>
                  <a:gd name="connsiteX102" fmla="*/ 1240404 w 2719346"/>
                  <a:gd name="connsiteY102" fmla="*/ 759350 h 1741336"/>
                  <a:gd name="connsiteX103" fmla="*/ 1256306 w 2719346"/>
                  <a:gd name="connsiteY103" fmla="*/ 795131 h 1741336"/>
                  <a:gd name="connsiteX104" fmla="*/ 1260282 w 2719346"/>
                  <a:gd name="connsiteY104" fmla="*/ 811034 h 1741336"/>
                  <a:gd name="connsiteX105" fmla="*/ 1272209 w 2719346"/>
                  <a:gd name="connsiteY105" fmla="*/ 834887 h 1741336"/>
                  <a:gd name="connsiteX106" fmla="*/ 1284136 w 2719346"/>
                  <a:gd name="connsiteY106" fmla="*/ 826936 h 1741336"/>
                  <a:gd name="connsiteX107" fmla="*/ 1323892 w 2719346"/>
                  <a:gd name="connsiteY107" fmla="*/ 751399 h 1741336"/>
                  <a:gd name="connsiteX108" fmla="*/ 1331844 w 2719346"/>
                  <a:gd name="connsiteY108" fmla="*/ 703691 h 1741336"/>
                  <a:gd name="connsiteX109" fmla="*/ 1351722 w 2719346"/>
                  <a:gd name="connsiteY109" fmla="*/ 663934 h 1741336"/>
                  <a:gd name="connsiteX110" fmla="*/ 1355698 w 2719346"/>
                  <a:gd name="connsiteY110" fmla="*/ 620202 h 1741336"/>
                  <a:gd name="connsiteX111" fmla="*/ 1379552 w 2719346"/>
                  <a:gd name="connsiteY111" fmla="*/ 576470 h 1741336"/>
                  <a:gd name="connsiteX112" fmla="*/ 1399430 w 2719346"/>
                  <a:gd name="connsiteY112" fmla="*/ 500933 h 1741336"/>
                  <a:gd name="connsiteX113" fmla="*/ 1415332 w 2719346"/>
                  <a:gd name="connsiteY113" fmla="*/ 421420 h 1741336"/>
                  <a:gd name="connsiteX114" fmla="*/ 1423284 w 2719346"/>
                  <a:gd name="connsiteY114" fmla="*/ 405517 h 1741336"/>
                  <a:gd name="connsiteX115" fmla="*/ 1435211 w 2719346"/>
                  <a:gd name="connsiteY115" fmla="*/ 365760 h 1741336"/>
                  <a:gd name="connsiteX116" fmla="*/ 1459065 w 2719346"/>
                  <a:gd name="connsiteY116" fmla="*/ 310101 h 1741336"/>
                  <a:gd name="connsiteX117" fmla="*/ 1474967 w 2719346"/>
                  <a:gd name="connsiteY117" fmla="*/ 349858 h 1741336"/>
                  <a:gd name="connsiteX118" fmla="*/ 1478943 w 2719346"/>
                  <a:gd name="connsiteY118" fmla="*/ 373712 h 1741336"/>
                  <a:gd name="connsiteX119" fmla="*/ 1490870 w 2719346"/>
                  <a:gd name="connsiteY119" fmla="*/ 429371 h 1741336"/>
                  <a:gd name="connsiteX120" fmla="*/ 1510748 w 2719346"/>
                  <a:gd name="connsiteY120" fmla="*/ 489006 h 1741336"/>
                  <a:gd name="connsiteX121" fmla="*/ 1554480 w 2719346"/>
                  <a:gd name="connsiteY121" fmla="*/ 652007 h 1741336"/>
                  <a:gd name="connsiteX122" fmla="*/ 1570383 w 2719346"/>
                  <a:gd name="connsiteY122" fmla="*/ 703691 h 1741336"/>
                  <a:gd name="connsiteX123" fmla="*/ 1594237 w 2719346"/>
                  <a:gd name="connsiteY123" fmla="*/ 807058 h 1741336"/>
                  <a:gd name="connsiteX124" fmla="*/ 1622066 w 2719346"/>
                  <a:gd name="connsiteY124" fmla="*/ 898498 h 1741336"/>
                  <a:gd name="connsiteX125" fmla="*/ 1626042 w 2719346"/>
                  <a:gd name="connsiteY125" fmla="*/ 926327 h 1741336"/>
                  <a:gd name="connsiteX126" fmla="*/ 1641945 w 2719346"/>
                  <a:gd name="connsiteY126" fmla="*/ 966084 h 1741336"/>
                  <a:gd name="connsiteX127" fmla="*/ 1645920 w 2719346"/>
                  <a:gd name="connsiteY127" fmla="*/ 978011 h 1741336"/>
                  <a:gd name="connsiteX128" fmla="*/ 1657847 w 2719346"/>
                  <a:gd name="connsiteY128" fmla="*/ 981987 h 1741336"/>
                  <a:gd name="connsiteX129" fmla="*/ 1665799 w 2719346"/>
                  <a:gd name="connsiteY129" fmla="*/ 974035 h 1741336"/>
                  <a:gd name="connsiteX130" fmla="*/ 1681701 w 2719346"/>
                  <a:gd name="connsiteY130" fmla="*/ 942230 h 1741336"/>
                  <a:gd name="connsiteX131" fmla="*/ 1689652 w 2719346"/>
                  <a:gd name="connsiteY131" fmla="*/ 918376 h 1741336"/>
                  <a:gd name="connsiteX132" fmla="*/ 1709531 w 2719346"/>
                  <a:gd name="connsiteY132" fmla="*/ 950181 h 1741336"/>
                  <a:gd name="connsiteX133" fmla="*/ 1741336 w 2719346"/>
                  <a:gd name="connsiteY133" fmla="*/ 1021743 h 1741336"/>
                  <a:gd name="connsiteX134" fmla="*/ 1773141 w 2719346"/>
                  <a:gd name="connsiteY134" fmla="*/ 1077402 h 1741336"/>
                  <a:gd name="connsiteX135" fmla="*/ 1789044 w 2719346"/>
                  <a:gd name="connsiteY135" fmla="*/ 1073427 h 1741336"/>
                  <a:gd name="connsiteX136" fmla="*/ 1804946 w 2719346"/>
                  <a:gd name="connsiteY136" fmla="*/ 1045597 h 1741336"/>
                  <a:gd name="connsiteX137" fmla="*/ 1828800 w 2719346"/>
                  <a:gd name="connsiteY137" fmla="*/ 993914 h 1741336"/>
                  <a:gd name="connsiteX138" fmla="*/ 1852654 w 2719346"/>
                  <a:gd name="connsiteY138" fmla="*/ 942230 h 1741336"/>
                  <a:gd name="connsiteX139" fmla="*/ 1864581 w 2719346"/>
                  <a:gd name="connsiteY139" fmla="*/ 938254 h 1741336"/>
                  <a:gd name="connsiteX140" fmla="*/ 1896386 w 2719346"/>
                  <a:gd name="connsiteY140" fmla="*/ 981987 h 1741336"/>
                  <a:gd name="connsiteX141" fmla="*/ 1912289 w 2719346"/>
                  <a:gd name="connsiteY141" fmla="*/ 1001865 h 1741336"/>
                  <a:gd name="connsiteX142" fmla="*/ 1956021 w 2719346"/>
                  <a:gd name="connsiteY142" fmla="*/ 1085354 h 1741336"/>
                  <a:gd name="connsiteX143" fmla="*/ 1983851 w 2719346"/>
                  <a:gd name="connsiteY143" fmla="*/ 1137037 h 1741336"/>
                  <a:gd name="connsiteX144" fmla="*/ 2003729 w 2719346"/>
                  <a:gd name="connsiteY144" fmla="*/ 1184745 h 1741336"/>
                  <a:gd name="connsiteX145" fmla="*/ 2015656 w 2719346"/>
                  <a:gd name="connsiteY145" fmla="*/ 1200647 h 1741336"/>
                  <a:gd name="connsiteX146" fmla="*/ 2027583 w 2719346"/>
                  <a:gd name="connsiteY146" fmla="*/ 1228477 h 1741336"/>
                  <a:gd name="connsiteX147" fmla="*/ 2039510 w 2719346"/>
                  <a:gd name="connsiteY147" fmla="*/ 1216550 h 1741336"/>
                  <a:gd name="connsiteX148" fmla="*/ 2095169 w 2719346"/>
                  <a:gd name="connsiteY148" fmla="*/ 1045597 h 1741336"/>
                  <a:gd name="connsiteX149" fmla="*/ 2142877 w 2719346"/>
                  <a:gd name="connsiteY149" fmla="*/ 882595 h 1741336"/>
                  <a:gd name="connsiteX150" fmla="*/ 2150828 w 2719346"/>
                  <a:gd name="connsiteY150" fmla="*/ 830912 h 1741336"/>
                  <a:gd name="connsiteX151" fmla="*/ 2166731 w 2719346"/>
                  <a:gd name="connsiteY151" fmla="*/ 795131 h 1741336"/>
                  <a:gd name="connsiteX152" fmla="*/ 2174682 w 2719346"/>
                  <a:gd name="connsiteY152" fmla="*/ 771277 h 1741336"/>
                  <a:gd name="connsiteX153" fmla="*/ 2182633 w 2719346"/>
                  <a:gd name="connsiteY153" fmla="*/ 735496 h 1741336"/>
                  <a:gd name="connsiteX154" fmla="*/ 2198536 w 2719346"/>
                  <a:gd name="connsiteY154" fmla="*/ 711642 h 1741336"/>
                  <a:gd name="connsiteX155" fmla="*/ 2202512 w 2719346"/>
                  <a:gd name="connsiteY155" fmla="*/ 723569 h 1741336"/>
                  <a:gd name="connsiteX156" fmla="*/ 2210463 w 2719346"/>
                  <a:gd name="connsiteY156" fmla="*/ 735496 h 1741336"/>
                  <a:gd name="connsiteX157" fmla="*/ 2214439 w 2719346"/>
                  <a:gd name="connsiteY157" fmla="*/ 763326 h 1741336"/>
                  <a:gd name="connsiteX158" fmla="*/ 2258171 w 2719346"/>
                  <a:gd name="connsiteY158" fmla="*/ 926327 h 1741336"/>
                  <a:gd name="connsiteX159" fmla="*/ 2270098 w 2719346"/>
                  <a:gd name="connsiteY159" fmla="*/ 958133 h 1741336"/>
                  <a:gd name="connsiteX160" fmla="*/ 2278049 w 2719346"/>
                  <a:gd name="connsiteY160" fmla="*/ 997889 h 1741336"/>
                  <a:gd name="connsiteX161" fmla="*/ 2289976 w 2719346"/>
                  <a:gd name="connsiteY161" fmla="*/ 1049573 h 1741336"/>
                  <a:gd name="connsiteX162" fmla="*/ 2321781 w 2719346"/>
                  <a:gd name="connsiteY162" fmla="*/ 1152940 h 1741336"/>
                  <a:gd name="connsiteX163" fmla="*/ 2333708 w 2719346"/>
                  <a:gd name="connsiteY163" fmla="*/ 1172818 h 1741336"/>
                  <a:gd name="connsiteX164" fmla="*/ 2345635 w 2719346"/>
                  <a:gd name="connsiteY164" fmla="*/ 1220526 h 1741336"/>
                  <a:gd name="connsiteX165" fmla="*/ 2369489 w 2719346"/>
                  <a:gd name="connsiteY165" fmla="*/ 1327868 h 1741336"/>
                  <a:gd name="connsiteX166" fmla="*/ 2397319 w 2719346"/>
                  <a:gd name="connsiteY166" fmla="*/ 1363649 h 1741336"/>
                  <a:gd name="connsiteX167" fmla="*/ 2405270 w 2719346"/>
                  <a:gd name="connsiteY167" fmla="*/ 1375576 h 1741336"/>
                  <a:gd name="connsiteX168" fmla="*/ 2417197 w 2719346"/>
                  <a:gd name="connsiteY168" fmla="*/ 1399430 h 1741336"/>
                  <a:gd name="connsiteX169" fmla="*/ 2429124 w 2719346"/>
                  <a:gd name="connsiteY169" fmla="*/ 1403406 h 1741336"/>
                  <a:gd name="connsiteX170" fmla="*/ 2456953 w 2719346"/>
                  <a:gd name="connsiteY170" fmla="*/ 1411357 h 1741336"/>
                  <a:gd name="connsiteX171" fmla="*/ 2488759 w 2719346"/>
                  <a:gd name="connsiteY171" fmla="*/ 1415333 h 1741336"/>
                  <a:gd name="connsiteX172" fmla="*/ 2504661 w 2719346"/>
                  <a:gd name="connsiteY172" fmla="*/ 1419308 h 1741336"/>
                  <a:gd name="connsiteX173" fmla="*/ 2528515 w 2719346"/>
                  <a:gd name="connsiteY173" fmla="*/ 1411357 h 1741336"/>
                  <a:gd name="connsiteX174" fmla="*/ 2540442 w 2719346"/>
                  <a:gd name="connsiteY174" fmla="*/ 1399430 h 1741336"/>
                  <a:gd name="connsiteX175" fmla="*/ 2572247 w 2719346"/>
                  <a:gd name="connsiteY175" fmla="*/ 1347747 h 1741336"/>
                  <a:gd name="connsiteX176" fmla="*/ 2608028 w 2719346"/>
                  <a:gd name="connsiteY176" fmla="*/ 1351722 h 1741336"/>
                  <a:gd name="connsiteX177" fmla="*/ 2631882 w 2719346"/>
                  <a:gd name="connsiteY177" fmla="*/ 1371600 h 1741336"/>
                  <a:gd name="connsiteX178" fmla="*/ 2647785 w 2719346"/>
                  <a:gd name="connsiteY178" fmla="*/ 1383527 h 1741336"/>
                  <a:gd name="connsiteX179" fmla="*/ 2687541 w 2719346"/>
                  <a:gd name="connsiteY179" fmla="*/ 1419308 h 1741336"/>
                  <a:gd name="connsiteX180" fmla="*/ 2699468 w 2719346"/>
                  <a:gd name="connsiteY180" fmla="*/ 1439187 h 1741336"/>
                  <a:gd name="connsiteX181" fmla="*/ 2711395 w 2719346"/>
                  <a:gd name="connsiteY181" fmla="*/ 1467016 h 1741336"/>
                  <a:gd name="connsiteX182" fmla="*/ 2719346 w 2719346"/>
                  <a:gd name="connsiteY182"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685677 w 4345388"/>
                  <a:gd name="connsiteY3" fmla="*/ 1705555 h 1741336"/>
                  <a:gd name="connsiteX4" fmla="*/ 1701580 w 4345388"/>
                  <a:gd name="connsiteY4" fmla="*/ 1681701 h 1741336"/>
                  <a:gd name="connsiteX5" fmla="*/ 1705555 w 4345388"/>
                  <a:gd name="connsiteY5" fmla="*/ 1665799 h 1741336"/>
                  <a:gd name="connsiteX6" fmla="*/ 1713507 w 4345388"/>
                  <a:gd name="connsiteY6" fmla="*/ 1570383 h 1741336"/>
                  <a:gd name="connsiteX7" fmla="*/ 1721458 w 4345388"/>
                  <a:gd name="connsiteY7" fmla="*/ 1542554 h 1741336"/>
                  <a:gd name="connsiteX8" fmla="*/ 1725434 w 4345388"/>
                  <a:gd name="connsiteY8" fmla="*/ 1510748 h 1741336"/>
                  <a:gd name="connsiteX9" fmla="*/ 1733385 w 4345388"/>
                  <a:gd name="connsiteY9" fmla="*/ 1439187 h 1741336"/>
                  <a:gd name="connsiteX10" fmla="*/ 1741336 w 4345388"/>
                  <a:gd name="connsiteY10" fmla="*/ 1407381 h 1741336"/>
                  <a:gd name="connsiteX11" fmla="*/ 1745312 w 4345388"/>
                  <a:gd name="connsiteY11" fmla="*/ 1284136 h 1741336"/>
                  <a:gd name="connsiteX12" fmla="*/ 1749287 w 4345388"/>
                  <a:gd name="connsiteY12" fmla="*/ 1264258 h 1741336"/>
                  <a:gd name="connsiteX13" fmla="*/ 1765190 w 4345388"/>
                  <a:gd name="connsiteY13" fmla="*/ 1204623 h 1741336"/>
                  <a:gd name="connsiteX14" fmla="*/ 1777117 w 4345388"/>
                  <a:gd name="connsiteY14" fmla="*/ 1164867 h 1741336"/>
                  <a:gd name="connsiteX15" fmla="*/ 1789044 w 4345388"/>
                  <a:gd name="connsiteY15" fmla="*/ 1109207 h 1741336"/>
                  <a:gd name="connsiteX16" fmla="*/ 1804947 w 4345388"/>
                  <a:gd name="connsiteY16" fmla="*/ 1041621 h 1741336"/>
                  <a:gd name="connsiteX17" fmla="*/ 1816874 w 4345388"/>
                  <a:gd name="connsiteY17" fmla="*/ 1009816 h 1741336"/>
                  <a:gd name="connsiteX18" fmla="*/ 1828801 w 4345388"/>
                  <a:gd name="connsiteY18" fmla="*/ 978011 h 1741336"/>
                  <a:gd name="connsiteX19" fmla="*/ 1844703 w 4345388"/>
                  <a:gd name="connsiteY19" fmla="*/ 950181 h 1741336"/>
                  <a:gd name="connsiteX20" fmla="*/ 1848679 w 4345388"/>
                  <a:gd name="connsiteY20" fmla="*/ 934279 h 1741336"/>
                  <a:gd name="connsiteX21" fmla="*/ 1856630 w 4345388"/>
                  <a:gd name="connsiteY21" fmla="*/ 918376 h 1741336"/>
                  <a:gd name="connsiteX22" fmla="*/ 1864581 w 4345388"/>
                  <a:gd name="connsiteY22" fmla="*/ 894522 h 1741336"/>
                  <a:gd name="connsiteX23" fmla="*/ 1876508 w 4345388"/>
                  <a:gd name="connsiteY23" fmla="*/ 870668 h 1741336"/>
                  <a:gd name="connsiteX24" fmla="*/ 1884460 w 4345388"/>
                  <a:gd name="connsiteY24" fmla="*/ 826936 h 1741336"/>
                  <a:gd name="connsiteX25" fmla="*/ 1900362 w 4345388"/>
                  <a:gd name="connsiteY25" fmla="*/ 775253 h 1741336"/>
                  <a:gd name="connsiteX26" fmla="*/ 1904338 w 4345388"/>
                  <a:gd name="connsiteY26" fmla="*/ 739472 h 1741336"/>
                  <a:gd name="connsiteX27" fmla="*/ 1916265 w 4345388"/>
                  <a:gd name="connsiteY27" fmla="*/ 608275 h 1741336"/>
                  <a:gd name="connsiteX28" fmla="*/ 1924216 w 4345388"/>
                  <a:gd name="connsiteY28" fmla="*/ 548640 h 1741336"/>
                  <a:gd name="connsiteX29" fmla="*/ 1940119 w 4345388"/>
                  <a:gd name="connsiteY29" fmla="*/ 492981 h 1741336"/>
                  <a:gd name="connsiteX30" fmla="*/ 1956021 w 4345388"/>
                  <a:gd name="connsiteY30" fmla="*/ 441298 h 1741336"/>
                  <a:gd name="connsiteX31" fmla="*/ 1959997 w 4345388"/>
                  <a:gd name="connsiteY31" fmla="*/ 417444 h 1741336"/>
                  <a:gd name="connsiteX32" fmla="*/ 1963973 w 4345388"/>
                  <a:gd name="connsiteY32" fmla="*/ 405517 h 1741336"/>
                  <a:gd name="connsiteX33" fmla="*/ 1967948 w 4345388"/>
                  <a:gd name="connsiteY33" fmla="*/ 357809 h 1741336"/>
                  <a:gd name="connsiteX34" fmla="*/ 1979875 w 4345388"/>
                  <a:gd name="connsiteY34" fmla="*/ 294199 h 1741336"/>
                  <a:gd name="connsiteX35" fmla="*/ 1987827 w 4345388"/>
                  <a:gd name="connsiteY35" fmla="*/ 214686 h 1741336"/>
                  <a:gd name="connsiteX36" fmla="*/ 1995778 w 4345388"/>
                  <a:gd name="connsiteY36" fmla="*/ 182880 h 1741336"/>
                  <a:gd name="connsiteX37" fmla="*/ 1999754 w 4345388"/>
                  <a:gd name="connsiteY37" fmla="*/ 163002 h 1741336"/>
                  <a:gd name="connsiteX38" fmla="*/ 2003729 w 4345388"/>
                  <a:gd name="connsiteY38" fmla="*/ 123246 h 1741336"/>
                  <a:gd name="connsiteX39" fmla="*/ 2015656 w 4345388"/>
                  <a:gd name="connsiteY39" fmla="*/ 79514 h 1741336"/>
                  <a:gd name="connsiteX40" fmla="*/ 2023607 w 4345388"/>
                  <a:gd name="connsiteY40" fmla="*/ 59635 h 1741336"/>
                  <a:gd name="connsiteX41" fmla="*/ 2055413 w 4345388"/>
                  <a:gd name="connsiteY41" fmla="*/ 3976 h 1741336"/>
                  <a:gd name="connsiteX42" fmla="*/ 2075291 w 4345388"/>
                  <a:gd name="connsiteY42" fmla="*/ 0 h 1741336"/>
                  <a:gd name="connsiteX43" fmla="*/ 2083242 w 4345388"/>
                  <a:gd name="connsiteY43" fmla="*/ 15903 h 1741336"/>
                  <a:gd name="connsiteX44" fmla="*/ 2087218 w 4345388"/>
                  <a:gd name="connsiteY44" fmla="*/ 31806 h 1741336"/>
                  <a:gd name="connsiteX45" fmla="*/ 2099145 w 4345388"/>
                  <a:gd name="connsiteY45" fmla="*/ 79514 h 1741336"/>
                  <a:gd name="connsiteX46" fmla="*/ 2103121 w 4345388"/>
                  <a:gd name="connsiteY46" fmla="*/ 123246 h 1741336"/>
                  <a:gd name="connsiteX47" fmla="*/ 2115047 w 4345388"/>
                  <a:gd name="connsiteY47" fmla="*/ 186856 h 1741336"/>
                  <a:gd name="connsiteX48" fmla="*/ 2119023 w 4345388"/>
                  <a:gd name="connsiteY48" fmla="*/ 198783 h 1741336"/>
                  <a:gd name="connsiteX49" fmla="*/ 2134926 w 4345388"/>
                  <a:gd name="connsiteY49" fmla="*/ 250467 h 1741336"/>
                  <a:gd name="connsiteX50" fmla="*/ 2138901 w 4345388"/>
                  <a:gd name="connsiteY50" fmla="*/ 262394 h 1741336"/>
                  <a:gd name="connsiteX51" fmla="*/ 2142877 w 4345388"/>
                  <a:gd name="connsiteY51" fmla="*/ 286247 h 1741336"/>
                  <a:gd name="connsiteX52" fmla="*/ 2146853 w 4345388"/>
                  <a:gd name="connsiteY52" fmla="*/ 318053 h 1741336"/>
                  <a:gd name="connsiteX53" fmla="*/ 2158780 w 4345388"/>
                  <a:gd name="connsiteY53" fmla="*/ 353834 h 1741336"/>
                  <a:gd name="connsiteX54" fmla="*/ 2170707 w 4345388"/>
                  <a:gd name="connsiteY54" fmla="*/ 377687 h 1741336"/>
                  <a:gd name="connsiteX55" fmla="*/ 2182634 w 4345388"/>
                  <a:gd name="connsiteY55" fmla="*/ 381663 h 1741336"/>
                  <a:gd name="connsiteX56" fmla="*/ 2274074 w 4345388"/>
                  <a:gd name="connsiteY56" fmla="*/ 377687 h 1741336"/>
                  <a:gd name="connsiteX57" fmla="*/ 2289976 w 4345388"/>
                  <a:gd name="connsiteY57" fmla="*/ 365760 h 1741336"/>
                  <a:gd name="connsiteX58" fmla="*/ 2313830 w 4345388"/>
                  <a:gd name="connsiteY58" fmla="*/ 345882 h 1741336"/>
                  <a:gd name="connsiteX59" fmla="*/ 2337684 w 4345388"/>
                  <a:gd name="connsiteY59" fmla="*/ 314077 h 1741336"/>
                  <a:gd name="connsiteX60" fmla="*/ 2345635 w 4345388"/>
                  <a:gd name="connsiteY60" fmla="*/ 290223 h 1741336"/>
                  <a:gd name="connsiteX61" fmla="*/ 2361538 w 4345388"/>
                  <a:gd name="connsiteY61" fmla="*/ 258418 h 1741336"/>
                  <a:gd name="connsiteX62" fmla="*/ 2365514 w 4345388"/>
                  <a:gd name="connsiteY62" fmla="*/ 242515 h 1741336"/>
                  <a:gd name="connsiteX63" fmla="*/ 2373465 w 4345388"/>
                  <a:gd name="connsiteY63" fmla="*/ 222637 h 1741336"/>
                  <a:gd name="connsiteX64" fmla="*/ 2377441 w 4345388"/>
                  <a:gd name="connsiteY64" fmla="*/ 210710 h 1741336"/>
                  <a:gd name="connsiteX65" fmla="*/ 2381416 w 4345388"/>
                  <a:gd name="connsiteY65" fmla="*/ 421420 h 1741336"/>
                  <a:gd name="connsiteX66" fmla="*/ 2385392 w 4345388"/>
                  <a:gd name="connsiteY66" fmla="*/ 441298 h 1741336"/>
                  <a:gd name="connsiteX67" fmla="*/ 2393343 w 4345388"/>
                  <a:gd name="connsiteY67" fmla="*/ 453225 h 1741336"/>
                  <a:gd name="connsiteX68" fmla="*/ 2413221 w 4345388"/>
                  <a:gd name="connsiteY68" fmla="*/ 489006 h 1741336"/>
                  <a:gd name="connsiteX69" fmla="*/ 2449002 w 4345388"/>
                  <a:gd name="connsiteY69" fmla="*/ 477079 h 1741336"/>
                  <a:gd name="connsiteX70" fmla="*/ 2468881 w 4345388"/>
                  <a:gd name="connsiteY70" fmla="*/ 457200 h 1741336"/>
                  <a:gd name="connsiteX71" fmla="*/ 2500686 w 4345388"/>
                  <a:gd name="connsiteY71" fmla="*/ 417444 h 1741336"/>
                  <a:gd name="connsiteX72" fmla="*/ 2512613 w 4345388"/>
                  <a:gd name="connsiteY72" fmla="*/ 405517 h 1741336"/>
                  <a:gd name="connsiteX73" fmla="*/ 2524540 w 4345388"/>
                  <a:gd name="connsiteY73" fmla="*/ 413468 h 1741336"/>
                  <a:gd name="connsiteX74" fmla="*/ 2532491 w 4345388"/>
                  <a:gd name="connsiteY74" fmla="*/ 437322 h 1741336"/>
                  <a:gd name="connsiteX75" fmla="*/ 2540442 w 4345388"/>
                  <a:gd name="connsiteY75" fmla="*/ 457200 h 1741336"/>
                  <a:gd name="connsiteX76" fmla="*/ 2544418 w 4345388"/>
                  <a:gd name="connsiteY76" fmla="*/ 477079 h 1741336"/>
                  <a:gd name="connsiteX77" fmla="*/ 2552369 w 4345388"/>
                  <a:gd name="connsiteY77" fmla="*/ 492981 h 1741336"/>
                  <a:gd name="connsiteX78" fmla="*/ 2560321 w 4345388"/>
                  <a:gd name="connsiteY78" fmla="*/ 512860 h 1741336"/>
                  <a:gd name="connsiteX79" fmla="*/ 2564296 w 4345388"/>
                  <a:gd name="connsiteY79" fmla="*/ 528762 h 1741336"/>
                  <a:gd name="connsiteX80" fmla="*/ 2576223 w 4345388"/>
                  <a:gd name="connsiteY80" fmla="*/ 544665 h 1741336"/>
                  <a:gd name="connsiteX81" fmla="*/ 2592126 w 4345388"/>
                  <a:gd name="connsiteY81" fmla="*/ 568519 h 1741336"/>
                  <a:gd name="connsiteX82" fmla="*/ 2604053 w 4345388"/>
                  <a:gd name="connsiteY82" fmla="*/ 588397 h 1741336"/>
                  <a:gd name="connsiteX83" fmla="*/ 2623931 w 4345388"/>
                  <a:gd name="connsiteY83" fmla="*/ 580446 h 1741336"/>
                  <a:gd name="connsiteX84" fmla="*/ 2643809 w 4345388"/>
                  <a:gd name="connsiteY84" fmla="*/ 552616 h 1741336"/>
                  <a:gd name="connsiteX85" fmla="*/ 2663687 w 4345388"/>
                  <a:gd name="connsiteY85" fmla="*/ 516835 h 1741336"/>
                  <a:gd name="connsiteX86" fmla="*/ 2679590 w 4345388"/>
                  <a:gd name="connsiteY86" fmla="*/ 481054 h 1741336"/>
                  <a:gd name="connsiteX87" fmla="*/ 2683566 w 4345388"/>
                  <a:gd name="connsiteY87" fmla="*/ 469127 h 1741336"/>
                  <a:gd name="connsiteX88" fmla="*/ 2691517 w 4345388"/>
                  <a:gd name="connsiteY88" fmla="*/ 457200 h 1741336"/>
                  <a:gd name="connsiteX89" fmla="*/ 2703444 w 4345388"/>
                  <a:gd name="connsiteY89" fmla="*/ 425395 h 1741336"/>
                  <a:gd name="connsiteX90" fmla="*/ 2711395 w 4345388"/>
                  <a:gd name="connsiteY90" fmla="*/ 409493 h 1741336"/>
                  <a:gd name="connsiteX91" fmla="*/ 2735249 w 4345388"/>
                  <a:gd name="connsiteY91" fmla="*/ 461176 h 1741336"/>
                  <a:gd name="connsiteX92" fmla="*/ 2755127 w 4345388"/>
                  <a:gd name="connsiteY92" fmla="*/ 504908 h 1741336"/>
                  <a:gd name="connsiteX93" fmla="*/ 2771030 w 4345388"/>
                  <a:gd name="connsiteY93" fmla="*/ 556592 h 1741336"/>
                  <a:gd name="connsiteX94" fmla="*/ 2775006 w 4345388"/>
                  <a:gd name="connsiteY94" fmla="*/ 572494 h 1741336"/>
                  <a:gd name="connsiteX95" fmla="*/ 2782957 w 4345388"/>
                  <a:gd name="connsiteY95" fmla="*/ 588397 h 1741336"/>
                  <a:gd name="connsiteX96" fmla="*/ 2802835 w 4345388"/>
                  <a:gd name="connsiteY96" fmla="*/ 624178 h 1741336"/>
                  <a:gd name="connsiteX97" fmla="*/ 2818738 w 4345388"/>
                  <a:gd name="connsiteY97" fmla="*/ 640080 h 1741336"/>
                  <a:gd name="connsiteX98" fmla="*/ 2830665 w 4345388"/>
                  <a:gd name="connsiteY98" fmla="*/ 663934 h 1741336"/>
                  <a:gd name="connsiteX99" fmla="*/ 2834641 w 4345388"/>
                  <a:gd name="connsiteY99" fmla="*/ 679837 h 1741336"/>
                  <a:gd name="connsiteX100" fmla="*/ 2846567 w 4345388"/>
                  <a:gd name="connsiteY100" fmla="*/ 695740 h 1741336"/>
                  <a:gd name="connsiteX101" fmla="*/ 2862470 w 4345388"/>
                  <a:gd name="connsiteY101" fmla="*/ 743447 h 1741336"/>
                  <a:gd name="connsiteX102" fmla="*/ 2866446 w 4345388"/>
                  <a:gd name="connsiteY102" fmla="*/ 759350 h 1741336"/>
                  <a:gd name="connsiteX103" fmla="*/ 2882348 w 4345388"/>
                  <a:gd name="connsiteY103" fmla="*/ 795131 h 1741336"/>
                  <a:gd name="connsiteX104" fmla="*/ 2886324 w 4345388"/>
                  <a:gd name="connsiteY104" fmla="*/ 811034 h 1741336"/>
                  <a:gd name="connsiteX105" fmla="*/ 2898251 w 4345388"/>
                  <a:gd name="connsiteY105" fmla="*/ 834887 h 1741336"/>
                  <a:gd name="connsiteX106" fmla="*/ 2910178 w 4345388"/>
                  <a:gd name="connsiteY106" fmla="*/ 826936 h 1741336"/>
                  <a:gd name="connsiteX107" fmla="*/ 2949934 w 4345388"/>
                  <a:gd name="connsiteY107" fmla="*/ 751399 h 1741336"/>
                  <a:gd name="connsiteX108" fmla="*/ 2957886 w 4345388"/>
                  <a:gd name="connsiteY108" fmla="*/ 703691 h 1741336"/>
                  <a:gd name="connsiteX109" fmla="*/ 2977764 w 4345388"/>
                  <a:gd name="connsiteY109" fmla="*/ 663934 h 1741336"/>
                  <a:gd name="connsiteX110" fmla="*/ 2981740 w 4345388"/>
                  <a:gd name="connsiteY110" fmla="*/ 620202 h 1741336"/>
                  <a:gd name="connsiteX111" fmla="*/ 3005594 w 4345388"/>
                  <a:gd name="connsiteY111" fmla="*/ 576470 h 1741336"/>
                  <a:gd name="connsiteX112" fmla="*/ 3025472 w 4345388"/>
                  <a:gd name="connsiteY112" fmla="*/ 500933 h 1741336"/>
                  <a:gd name="connsiteX113" fmla="*/ 3041374 w 4345388"/>
                  <a:gd name="connsiteY113" fmla="*/ 421420 h 1741336"/>
                  <a:gd name="connsiteX114" fmla="*/ 3049326 w 4345388"/>
                  <a:gd name="connsiteY114" fmla="*/ 405517 h 1741336"/>
                  <a:gd name="connsiteX115" fmla="*/ 3061253 w 4345388"/>
                  <a:gd name="connsiteY115" fmla="*/ 365760 h 1741336"/>
                  <a:gd name="connsiteX116" fmla="*/ 3085107 w 4345388"/>
                  <a:gd name="connsiteY116" fmla="*/ 310101 h 1741336"/>
                  <a:gd name="connsiteX117" fmla="*/ 3101009 w 4345388"/>
                  <a:gd name="connsiteY117" fmla="*/ 349858 h 1741336"/>
                  <a:gd name="connsiteX118" fmla="*/ 3104985 w 4345388"/>
                  <a:gd name="connsiteY118" fmla="*/ 373712 h 1741336"/>
                  <a:gd name="connsiteX119" fmla="*/ 3116912 w 4345388"/>
                  <a:gd name="connsiteY119" fmla="*/ 429371 h 1741336"/>
                  <a:gd name="connsiteX120" fmla="*/ 3136790 w 4345388"/>
                  <a:gd name="connsiteY120" fmla="*/ 489006 h 1741336"/>
                  <a:gd name="connsiteX121" fmla="*/ 3180522 w 4345388"/>
                  <a:gd name="connsiteY121" fmla="*/ 652007 h 1741336"/>
                  <a:gd name="connsiteX122" fmla="*/ 3196425 w 4345388"/>
                  <a:gd name="connsiteY122" fmla="*/ 703691 h 1741336"/>
                  <a:gd name="connsiteX123" fmla="*/ 3220279 w 4345388"/>
                  <a:gd name="connsiteY123" fmla="*/ 807058 h 1741336"/>
                  <a:gd name="connsiteX124" fmla="*/ 3248108 w 4345388"/>
                  <a:gd name="connsiteY124" fmla="*/ 898498 h 1741336"/>
                  <a:gd name="connsiteX125" fmla="*/ 3252084 w 4345388"/>
                  <a:gd name="connsiteY125" fmla="*/ 926327 h 1741336"/>
                  <a:gd name="connsiteX126" fmla="*/ 3267987 w 4345388"/>
                  <a:gd name="connsiteY126" fmla="*/ 966084 h 1741336"/>
                  <a:gd name="connsiteX127" fmla="*/ 3271962 w 4345388"/>
                  <a:gd name="connsiteY127" fmla="*/ 978011 h 1741336"/>
                  <a:gd name="connsiteX128" fmla="*/ 3283889 w 4345388"/>
                  <a:gd name="connsiteY128" fmla="*/ 981987 h 1741336"/>
                  <a:gd name="connsiteX129" fmla="*/ 3291841 w 4345388"/>
                  <a:gd name="connsiteY129" fmla="*/ 974035 h 1741336"/>
                  <a:gd name="connsiteX130" fmla="*/ 3307743 w 4345388"/>
                  <a:gd name="connsiteY130" fmla="*/ 942230 h 1741336"/>
                  <a:gd name="connsiteX131" fmla="*/ 3315694 w 4345388"/>
                  <a:gd name="connsiteY131" fmla="*/ 918376 h 1741336"/>
                  <a:gd name="connsiteX132" fmla="*/ 3335573 w 4345388"/>
                  <a:gd name="connsiteY132" fmla="*/ 950181 h 1741336"/>
                  <a:gd name="connsiteX133" fmla="*/ 3367378 w 4345388"/>
                  <a:gd name="connsiteY133" fmla="*/ 1021743 h 1741336"/>
                  <a:gd name="connsiteX134" fmla="*/ 3399183 w 4345388"/>
                  <a:gd name="connsiteY134" fmla="*/ 1077402 h 1741336"/>
                  <a:gd name="connsiteX135" fmla="*/ 3415086 w 4345388"/>
                  <a:gd name="connsiteY135" fmla="*/ 1073427 h 1741336"/>
                  <a:gd name="connsiteX136" fmla="*/ 3430988 w 4345388"/>
                  <a:gd name="connsiteY136" fmla="*/ 1045597 h 1741336"/>
                  <a:gd name="connsiteX137" fmla="*/ 3454842 w 4345388"/>
                  <a:gd name="connsiteY137" fmla="*/ 993914 h 1741336"/>
                  <a:gd name="connsiteX138" fmla="*/ 3478696 w 4345388"/>
                  <a:gd name="connsiteY138" fmla="*/ 942230 h 1741336"/>
                  <a:gd name="connsiteX139" fmla="*/ 3490623 w 4345388"/>
                  <a:gd name="connsiteY139" fmla="*/ 938254 h 1741336"/>
                  <a:gd name="connsiteX140" fmla="*/ 3522428 w 4345388"/>
                  <a:gd name="connsiteY140" fmla="*/ 981987 h 1741336"/>
                  <a:gd name="connsiteX141" fmla="*/ 3538331 w 4345388"/>
                  <a:gd name="connsiteY141" fmla="*/ 1001865 h 1741336"/>
                  <a:gd name="connsiteX142" fmla="*/ 3582063 w 4345388"/>
                  <a:gd name="connsiteY142" fmla="*/ 1085354 h 1741336"/>
                  <a:gd name="connsiteX143" fmla="*/ 3609893 w 4345388"/>
                  <a:gd name="connsiteY143" fmla="*/ 1137037 h 1741336"/>
                  <a:gd name="connsiteX144" fmla="*/ 3629771 w 4345388"/>
                  <a:gd name="connsiteY144" fmla="*/ 1184745 h 1741336"/>
                  <a:gd name="connsiteX145" fmla="*/ 3641698 w 4345388"/>
                  <a:gd name="connsiteY145" fmla="*/ 1200647 h 1741336"/>
                  <a:gd name="connsiteX146" fmla="*/ 3653625 w 4345388"/>
                  <a:gd name="connsiteY146" fmla="*/ 1228477 h 1741336"/>
                  <a:gd name="connsiteX147" fmla="*/ 3665552 w 4345388"/>
                  <a:gd name="connsiteY147" fmla="*/ 1216550 h 1741336"/>
                  <a:gd name="connsiteX148" fmla="*/ 3721211 w 4345388"/>
                  <a:gd name="connsiteY148" fmla="*/ 1045597 h 1741336"/>
                  <a:gd name="connsiteX149" fmla="*/ 3768919 w 4345388"/>
                  <a:gd name="connsiteY149" fmla="*/ 882595 h 1741336"/>
                  <a:gd name="connsiteX150" fmla="*/ 3776870 w 4345388"/>
                  <a:gd name="connsiteY150" fmla="*/ 830912 h 1741336"/>
                  <a:gd name="connsiteX151" fmla="*/ 3792773 w 4345388"/>
                  <a:gd name="connsiteY151" fmla="*/ 795131 h 1741336"/>
                  <a:gd name="connsiteX152" fmla="*/ 3800724 w 4345388"/>
                  <a:gd name="connsiteY152" fmla="*/ 771277 h 1741336"/>
                  <a:gd name="connsiteX153" fmla="*/ 3808675 w 4345388"/>
                  <a:gd name="connsiteY153" fmla="*/ 735496 h 1741336"/>
                  <a:gd name="connsiteX154" fmla="*/ 3824578 w 4345388"/>
                  <a:gd name="connsiteY154" fmla="*/ 711642 h 1741336"/>
                  <a:gd name="connsiteX155" fmla="*/ 3828554 w 4345388"/>
                  <a:gd name="connsiteY155" fmla="*/ 723569 h 1741336"/>
                  <a:gd name="connsiteX156" fmla="*/ 3836505 w 4345388"/>
                  <a:gd name="connsiteY156" fmla="*/ 735496 h 1741336"/>
                  <a:gd name="connsiteX157" fmla="*/ 3840481 w 4345388"/>
                  <a:gd name="connsiteY157" fmla="*/ 763326 h 1741336"/>
                  <a:gd name="connsiteX158" fmla="*/ 3884213 w 4345388"/>
                  <a:gd name="connsiteY158" fmla="*/ 926327 h 1741336"/>
                  <a:gd name="connsiteX159" fmla="*/ 3896140 w 4345388"/>
                  <a:gd name="connsiteY159" fmla="*/ 958133 h 1741336"/>
                  <a:gd name="connsiteX160" fmla="*/ 3904091 w 4345388"/>
                  <a:gd name="connsiteY160" fmla="*/ 997889 h 1741336"/>
                  <a:gd name="connsiteX161" fmla="*/ 3916018 w 4345388"/>
                  <a:gd name="connsiteY161" fmla="*/ 1049573 h 1741336"/>
                  <a:gd name="connsiteX162" fmla="*/ 3947823 w 4345388"/>
                  <a:gd name="connsiteY162" fmla="*/ 1152940 h 1741336"/>
                  <a:gd name="connsiteX163" fmla="*/ 3959750 w 4345388"/>
                  <a:gd name="connsiteY163" fmla="*/ 1172818 h 1741336"/>
                  <a:gd name="connsiteX164" fmla="*/ 3971677 w 4345388"/>
                  <a:gd name="connsiteY164" fmla="*/ 1220526 h 1741336"/>
                  <a:gd name="connsiteX165" fmla="*/ 3995531 w 4345388"/>
                  <a:gd name="connsiteY165" fmla="*/ 1327868 h 1741336"/>
                  <a:gd name="connsiteX166" fmla="*/ 4023361 w 4345388"/>
                  <a:gd name="connsiteY166" fmla="*/ 1363649 h 1741336"/>
                  <a:gd name="connsiteX167" fmla="*/ 4031312 w 4345388"/>
                  <a:gd name="connsiteY167" fmla="*/ 1375576 h 1741336"/>
                  <a:gd name="connsiteX168" fmla="*/ 4043239 w 4345388"/>
                  <a:gd name="connsiteY168" fmla="*/ 1399430 h 1741336"/>
                  <a:gd name="connsiteX169" fmla="*/ 4055166 w 4345388"/>
                  <a:gd name="connsiteY169" fmla="*/ 1403406 h 1741336"/>
                  <a:gd name="connsiteX170" fmla="*/ 4082995 w 4345388"/>
                  <a:gd name="connsiteY170" fmla="*/ 1411357 h 1741336"/>
                  <a:gd name="connsiteX171" fmla="*/ 4114801 w 4345388"/>
                  <a:gd name="connsiteY171" fmla="*/ 1415333 h 1741336"/>
                  <a:gd name="connsiteX172" fmla="*/ 4130703 w 4345388"/>
                  <a:gd name="connsiteY172" fmla="*/ 1419308 h 1741336"/>
                  <a:gd name="connsiteX173" fmla="*/ 4154557 w 4345388"/>
                  <a:gd name="connsiteY173" fmla="*/ 1411357 h 1741336"/>
                  <a:gd name="connsiteX174" fmla="*/ 4166484 w 4345388"/>
                  <a:gd name="connsiteY174" fmla="*/ 1399430 h 1741336"/>
                  <a:gd name="connsiteX175" fmla="*/ 4198289 w 4345388"/>
                  <a:gd name="connsiteY175" fmla="*/ 1347747 h 1741336"/>
                  <a:gd name="connsiteX176" fmla="*/ 4234070 w 4345388"/>
                  <a:gd name="connsiteY176" fmla="*/ 1351722 h 1741336"/>
                  <a:gd name="connsiteX177" fmla="*/ 4257924 w 4345388"/>
                  <a:gd name="connsiteY177" fmla="*/ 1371600 h 1741336"/>
                  <a:gd name="connsiteX178" fmla="*/ 4273827 w 4345388"/>
                  <a:gd name="connsiteY178" fmla="*/ 1383527 h 1741336"/>
                  <a:gd name="connsiteX179" fmla="*/ 4313583 w 4345388"/>
                  <a:gd name="connsiteY179" fmla="*/ 1419308 h 1741336"/>
                  <a:gd name="connsiteX180" fmla="*/ 4325510 w 4345388"/>
                  <a:gd name="connsiteY180" fmla="*/ 1439187 h 1741336"/>
                  <a:gd name="connsiteX181" fmla="*/ 4337437 w 4345388"/>
                  <a:gd name="connsiteY181" fmla="*/ 1467016 h 1741336"/>
                  <a:gd name="connsiteX182" fmla="*/ 4345388 w 4345388"/>
                  <a:gd name="connsiteY182"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701580 w 4345388"/>
                  <a:gd name="connsiteY3" fmla="*/ 1681701 h 1741336"/>
                  <a:gd name="connsiteX4" fmla="*/ 1705555 w 4345388"/>
                  <a:gd name="connsiteY4" fmla="*/ 1665799 h 1741336"/>
                  <a:gd name="connsiteX5" fmla="*/ 1713507 w 4345388"/>
                  <a:gd name="connsiteY5" fmla="*/ 1570383 h 1741336"/>
                  <a:gd name="connsiteX6" fmla="*/ 1721458 w 4345388"/>
                  <a:gd name="connsiteY6" fmla="*/ 1542554 h 1741336"/>
                  <a:gd name="connsiteX7" fmla="*/ 1725434 w 4345388"/>
                  <a:gd name="connsiteY7" fmla="*/ 1510748 h 1741336"/>
                  <a:gd name="connsiteX8" fmla="*/ 1733385 w 4345388"/>
                  <a:gd name="connsiteY8" fmla="*/ 1439187 h 1741336"/>
                  <a:gd name="connsiteX9" fmla="*/ 1741336 w 4345388"/>
                  <a:gd name="connsiteY9" fmla="*/ 1407381 h 1741336"/>
                  <a:gd name="connsiteX10" fmla="*/ 1745312 w 4345388"/>
                  <a:gd name="connsiteY10" fmla="*/ 1284136 h 1741336"/>
                  <a:gd name="connsiteX11" fmla="*/ 1749287 w 4345388"/>
                  <a:gd name="connsiteY11" fmla="*/ 1264258 h 1741336"/>
                  <a:gd name="connsiteX12" fmla="*/ 1765190 w 4345388"/>
                  <a:gd name="connsiteY12" fmla="*/ 1204623 h 1741336"/>
                  <a:gd name="connsiteX13" fmla="*/ 1777117 w 4345388"/>
                  <a:gd name="connsiteY13" fmla="*/ 1164867 h 1741336"/>
                  <a:gd name="connsiteX14" fmla="*/ 1789044 w 4345388"/>
                  <a:gd name="connsiteY14" fmla="*/ 1109207 h 1741336"/>
                  <a:gd name="connsiteX15" fmla="*/ 1804947 w 4345388"/>
                  <a:gd name="connsiteY15" fmla="*/ 1041621 h 1741336"/>
                  <a:gd name="connsiteX16" fmla="*/ 1816874 w 4345388"/>
                  <a:gd name="connsiteY16" fmla="*/ 1009816 h 1741336"/>
                  <a:gd name="connsiteX17" fmla="*/ 1828801 w 4345388"/>
                  <a:gd name="connsiteY17" fmla="*/ 978011 h 1741336"/>
                  <a:gd name="connsiteX18" fmla="*/ 1844703 w 4345388"/>
                  <a:gd name="connsiteY18" fmla="*/ 950181 h 1741336"/>
                  <a:gd name="connsiteX19" fmla="*/ 1848679 w 4345388"/>
                  <a:gd name="connsiteY19" fmla="*/ 934279 h 1741336"/>
                  <a:gd name="connsiteX20" fmla="*/ 1856630 w 4345388"/>
                  <a:gd name="connsiteY20" fmla="*/ 918376 h 1741336"/>
                  <a:gd name="connsiteX21" fmla="*/ 1864581 w 4345388"/>
                  <a:gd name="connsiteY21" fmla="*/ 894522 h 1741336"/>
                  <a:gd name="connsiteX22" fmla="*/ 1876508 w 4345388"/>
                  <a:gd name="connsiteY22" fmla="*/ 870668 h 1741336"/>
                  <a:gd name="connsiteX23" fmla="*/ 1884460 w 4345388"/>
                  <a:gd name="connsiteY23" fmla="*/ 826936 h 1741336"/>
                  <a:gd name="connsiteX24" fmla="*/ 1900362 w 4345388"/>
                  <a:gd name="connsiteY24" fmla="*/ 775253 h 1741336"/>
                  <a:gd name="connsiteX25" fmla="*/ 1904338 w 4345388"/>
                  <a:gd name="connsiteY25" fmla="*/ 739472 h 1741336"/>
                  <a:gd name="connsiteX26" fmla="*/ 1916265 w 4345388"/>
                  <a:gd name="connsiteY26" fmla="*/ 608275 h 1741336"/>
                  <a:gd name="connsiteX27" fmla="*/ 1924216 w 4345388"/>
                  <a:gd name="connsiteY27" fmla="*/ 548640 h 1741336"/>
                  <a:gd name="connsiteX28" fmla="*/ 1940119 w 4345388"/>
                  <a:gd name="connsiteY28" fmla="*/ 492981 h 1741336"/>
                  <a:gd name="connsiteX29" fmla="*/ 1956021 w 4345388"/>
                  <a:gd name="connsiteY29" fmla="*/ 441298 h 1741336"/>
                  <a:gd name="connsiteX30" fmla="*/ 1959997 w 4345388"/>
                  <a:gd name="connsiteY30" fmla="*/ 417444 h 1741336"/>
                  <a:gd name="connsiteX31" fmla="*/ 1963973 w 4345388"/>
                  <a:gd name="connsiteY31" fmla="*/ 405517 h 1741336"/>
                  <a:gd name="connsiteX32" fmla="*/ 1967948 w 4345388"/>
                  <a:gd name="connsiteY32" fmla="*/ 357809 h 1741336"/>
                  <a:gd name="connsiteX33" fmla="*/ 1979875 w 4345388"/>
                  <a:gd name="connsiteY33" fmla="*/ 294199 h 1741336"/>
                  <a:gd name="connsiteX34" fmla="*/ 1987827 w 4345388"/>
                  <a:gd name="connsiteY34" fmla="*/ 214686 h 1741336"/>
                  <a:gd name="connsiteX35" fmla="*/ 1995778 w 4345388"/>
                  <a:gd name="connsiteY35" fmla="*/ 182880 h 1741336"/>
                  <a:gd name="connsiteX36" fmla="*/ 1999754 w 4345388"/>
                  <a:gd name="connsiteY36" fmla="*/ 163002 h 1741336"/>
                  <a:gd name="connsiteX37" fmla="*/ 2003729 w 4345388"/>
                  <a:gd name="connsiteY37" fmla="*/ 123246 h 1741336"/>
                  <a:gd name="connsiteX38" fmla="*/ 2015656 w 4345388"/>
                  <a:gd name="connsiteY38" fmla="*/ 79514 h 1741336"/>
                  <a:gd name="connsiteX39" fmla="*/ 2023607 w 4345388"/>
                  <a:gd name="connsiteY39" fmla="*/ 59635 h 1741336"/>
                  <a:gd name="connsiteX40" fmla="*/ 2055413 w 4345388"/>
                  <a:gd name="connsiteY40" fmla="*/ 3976 h 1741336"/>
                  <a:gd name="connsiteX41" fmla="*/ 2075291 w 4345388"/>
                  <a:gd name="connsiteY41" fmla="*/ 0 h 1741336"/>
                  <a:gd name="connsiteX42" fmla="*/ 2083242 w 4345388"/>
                  <a:gd name="connsiteY42" fmla="*/ 15903 h 1741336"/>
                  <a:gd name="connsiteX43" fmla="*/ 2087218 w 4345388"/>
                  <a:gd name="connsiteY43" fmla="*/ 31806 h 1741336"/>
                  <a:gd name="connsiteX44" fmla="*/ 2099145 w 4345388"/>
                  <a:gd name="connsiteY44" fmla="*/ 79514 h 1741336"/>
                  <a:gd name="connsiteX45" fmla="*/ 2103121 w 4345388"/>
                  <a:gd name="connsiteY45" fmla="*/ 123246 h 1741336"/>
                  <a:gd name="connsiteX46" fmla="*/ 2115047 w 4345388"/>
                  <a:gd name="connsiteY46" fmla="*/ 186856 h 1741336"/>
                  <a:gd name="connsiteX47" fmla="*/ 2119023 w 4345388"/>
                  <a:gd name="connsiteY47" fmla="*/ 198783 h 1741336"/>
                  <a:gd name="connsiteX48" fmla="*/ 2134926 w 4345388"/>
                  <a:gd name="connsiteY48" fmla="*/ 250467 h 1741336"/>
                  <a:gd name="connsiteX49" fmla="*/ 2138901 w 4345388"/>
                  <a:gd name="connsiteY49" fmla="*/ 262394 h 1741336"/>
                  <a:gd name="connsiteX50" fmla="*/ 2142877 w 4345388"/>
                  <a:gd name="connsiteY50" fmla="*/ 286247 h 1741336"/>
                  <a:gd name="connsiteX51" fmla="*/ 2146853 w 4345388"/>
                  <a:gd name="connsiteY51" fmla="*/ 318053 h 1741336"/>
                  <a:gd name="connsiteX52" fmla="*/ 2158780 w 4345388"/>
                  <a:gd name="connsiteY52" fmla="*/ 353834 h 1741336"/>
                  <a:gd name="connsiteX53" fmla="*/ 2170707 w 4345388"/>
                  <a:gd name="connsiteY53" fmla="*/ 377687 h 1741336"/>
                  <a:gd name="connsiteX54" fmla="*/ 2182634 w 4345388"/>
                  <a:gd name="connsiteY54" fmla="*/ 381663 h 1741336"/>
                  <a:gd name="connsiteX55" fmla="*/ 2274074 w 4345388"/>
                  <a:gd name="connsiteY55" fmla="*/ 377687 h 1741336"/>
                  <a:gd name="connsiteX56" fmla="*/ 2289976 w 4345388"/>
                  <a:gd name="connsiteY56" fmla="*/ 365760 h 1741336"/>
                  <a:gd name="connsiteX57" fmla="*/ 2313830 w 4345388"/>
                  <a:gd name="connsiteY57" fmla="*/ 345882 h 1741336"/>
                  <a:gd name="connsiteX58" fmla="*/ 2337684 w 4345388"/>
                  <a:gd name="connsiteY58" fmla="*/ 314077 h 1741336"/>
                  <a:gd name="connsiteX59" fmla="*/ 2345635 w 4345388"/>
                  <a:gd name="connsiteY59" fmla="*/ 290223 h 1741336"/>
                  <a:gd name="connsiteX60" fmla="*/ 2361538 w 4345388"/>
                  <a:gd name="connsiteY60" fmla="*/ 258418 h 1741336"/>
                  <a:gd name="connsiteX61" fmla="*/ 2365514 w 4345388"/>
                  <a:gd name="connsiteY61" fmla="*/ 242515 h 1741336"/>
                  <a:gd name="connsiteX62" fmla="*/ 2373465 w 4345388"/>
                  <a:gd name="connsiteY62" fmla="*/ 222637 h 1741336"/>
                  <a:gd name="connsiteX63" fmla="*/ 2377441 w 4345388"/>
                  <a:gd name="connsiteY63" fmla="*/ 210710 h 1741336"/>
                  <a:gd name="connsiteX64" fmla="*/ 2381416 w 4345388"/>
                  <a:gd name="connsiteY64" fmla="*/ 421420 h 1741336"/>
                  <a:gd name="connsiteX65" fmla="*/ 2385392 w 4345388"/>
                  <a:gd name="connsiteY65" fmla="*/ 441298 h 1741336"/>
                  <a:gd name="connsiteX66" fmla="*/ 2393343 w 4345388"/>
                  <a:gd name="connsiteY66" fmla="*/ 453225 h 1741336"/>
                  <a:gd name="connsiteX67" fmla="*/ 2413221 w 4345388"/>
                  <a:gd name="connsiteY67" fmla="*/ 489006 h 1741336"/>
                  <a:gd name="connsiteX68" fmla="*/ 2449002 w 4345388"/>
                  <a:gd name="connsiteY68" fmla="*/ 477079 h 1741336"/>
                  <a:gd name="connsiteX69" fmla="*/ 2468881 w 4345388"/>
                  <a:gd name="connsiteY69" fmla="*/ 457200 h 1741336"/>
                  <a:gd name="connsiteX70" fmla="*/ 2500686 w 4345388"/>
                  <a:gd name="connsiteY70" fmla="*/ 417444 h 1741336"/>
                  <a:gd name="connsiteX71" fmla="*/ 2512613 w 4345388"/>
                  <a:gd name="connsiteY71" fmla="*/ 405517 h 1741336"/>
                  <a:gd name="connsiteX72" fmla="*/ 2524540 w 4345388"/>
                  <a:gd name="connsiteY72" fmla="*/ 413468 h 1741336"/>
                  <a:gd name="connsiteX73" fmla="*/ 2532491 w 4345388"/>
                  <a:gd name="connsiteY73" fmla="*/ 437322 h 1741336"/>
                  <a:gd name="connsiteX74" fmla="*/ 2540442 w 4345388"/>
                  <a:gd name="connsiteY74" fmla="*/ 457200 h 1741336"/>
                  <a:gd name="connsiteX75" fmla="*/ 2544418 w 4345388"/>
                  <a:gd name="connsiteY75" fmla="*/ 477079 h 1741336"/>
                  <a:gd name="connsiteX76" fmla="*/ 2552369 w 4345388"/>
                  <a:gd name="connsiteY76" fmla="*/ 492981 h 1741336"/>
                  <a:gd name="connsiteX77" fmla="*/ 2560321 w 4345388"/>
                  <a:gd name="connsiteY77" fmla="*/ 512860 h 1741336"/>
                  <a:gd name="connsiteX78" fmla="*/ 2564296 w 4345388"/>
                  <a:gd name="connsiteY78" fmla="*/ 528762 h 1741336"/>
                  <a:gd name="connsiteX79" fmla="*/ 2576223 w 4345388"/>
                  <a:gd name="connsiteY79" fmla="*/ 544665 h 1741336"/>
                  <a:gd name="connsiteX80" fmla="*/ 2592126 w 4345388"/>
                  <a:gd name="connsiteY80" fmla="*/ 568519 h 1741336"/>
                  <a:gd name="connsiteX81" fmla="*/ 2604053 w 4345388"/>
                  <a:gd name="connsiteY81" fmla="*/ 588397 h 1741336"/>
                  <a:gd name="connsiteX82" fmla="*/ 2623931 w 4345388"/>
                  <a:gd name="connsiteY82" fmla="*/ 580446 h 1741336"/>
                  <a:gd name="connsiteX83" fmla="*/ 2643809 w 4345388"/>
                  <a:gd name="connsiteY83" fmla="*/ 552616 h 1741336"/>
                  <a:gd name="connsiteX84" fmla="*/ 2663687 w 4345388"/>
                  <a:gd name="connsiteY84" fmla="*/ 516835 h 1741336"/>
                  <a:gd name="connsiteX85" fmla="*/ 2679590 w 4345388"/>
                  <a:gd name="connsiteY85" fmla="*/ 481054 h 1741336"/>
                  <a:gd name="connsiteX86" fmla="*/ 2683566 w 4345388"/>
                  <a:gd name="connsiteY86" fmla="*/ 469127 h 1741336"/>
                  <a:gd name="connsiteX87" fmla="*/ 2691517 w 4345388"/>
                  <a:gd name="connsiteY87" fmla="*/ 457200 h 1741336"/>
                  <a:gd name="connsiteX88" fmla="*/ 2703444 w 4345388"/>
                  <a:gd name="connsiteY88" fmla="*/ 425395 h 1741336"/>
                  <a:gd name="connsiteX89" fmla="*/ 2711395 w 4345388"/>
                  <a:gd name="connsiteY89" fmla="*/ 409493 h 1741336"/>
                  <a:gd name="connsiteX90" fmla="*/ 2735249 w 4345388"/>
                  <a:gd name="connsiteY90" fmla="*/ 461176 h 1741336"/>
                  <a:gd name="connsiteX91" fmla="*/ 2755127 w 4345388"/>
                  <a:gd name="connsiteY91" fmla="*/ 504908 h 1741336"/>
                  <a:gd name="connsiteX92" fmla="*/ 2771030 w 4345388"/>
                  <a:gd name="connsiteY92" fmla="*/ 556592 h 1741336"/>
                  <a:gd name="connsiteX93" fmla="*/ 2775006 w 4345388"/>
                  <a:gd name="connsiteY93" fmla="*/ 572494 h 1741336"/>
                  <a:gd name="connsiteX94" fmla="*/ 2782957 w 4345388"/>
                  <a:gd name="connsiteY94" fmla="*/ 588397 h 1741336"/>
                  <a:gd name="connsiteX95" fmla="*/ 2802835 w 4345388"/>
                  <a:gd name="connsiteY95" fmla="*/ 624178 h 1741336"/>
                  <a:gd name="connsiteX96" fmla="*/ 2818738 w 4345388"/>
                  <a:gd name="connsiteY96" fmla="*/ 640080 h 1741336"/>
                  <a:gd name="connsiteX97" fmla="*/ 2830665 w 4345388"/>
                  <a:gd name="connsiteY97" fmla="*/ 663934 h 1741336"/>
                  <a:gd name="connsiteX98" fmla="*/ 2834641 w 4345388"/>
                  <a:gd name="connsiteY98" fmla="*/ 679837 h 1741336"/>
                  <a:gd name="connsiteX99" fmla="*/ 2846567 w 4345388"/>
                  <a:gd name="connsiteY99" fmla="*/ 695740 h 1741336"/>
                  <a:gd name="connsiteX100" fmla="*/ 2862470 w 4345388"/>
                  <a:gd name="connsiteY100" fmla="*/ 743447 h 1741336"/>
                  <a:gd name="connsiteX101" fmla="*/ 2866446 w 4345388"/>
                  <a:gd name="connsiteY101" fmla="*/ 759350 h 1741336"/>
                  <a:gd name="connsiteX102" fmla="*/ 2882348 w 4345388"/>
                  <a:gd name="connsiteY102" fmla="*/ 795131 h 1741336"/>
                  <a:gd name="connsiteX103" fmla="*/ 2886324 w 4345388"/>
                  <a:gd name="connsiteY103" fmla="*/ 811034 h 1741336"/>
                  <a:gd name="connsiteX104" fmla="*/ 2898251 w 4345388"/>
                  <a:gd name="connsiteY104" fmla="*/ 834887 h 1741336"/>
                  <a:gd name="connsiteX105" fmla="*/ 2910178 w 4345388"/>
                  <a:gd name="connsiteY105" fmla="*/ 826936 h 1741336"/>
                  <a:gd name="connsiteX106" fmla="*/ 2949934 w 4345388"/>
                  <a:gd name="connsiteY106" fmla="*/ 751399 h 1741336"/>
                  <a:gd name="connsiteX107" fmla="*/ 2957886 w 4345388"/>
                  <a:gd name="connsiteY107" fmla="*/ 703691 h 1741336"/>
                  <a:gd name="connsiteX108" fmla="*/ 2977764 w 4345388"/>
                  <a:gd name="connsiteY108" fmla="*/ 663934 h 1741336"/>
                  <a:gd name="connsiteX109" fmla="*/ 2981740 w 4345388"/>
                  <a:gd name="connsiteY109" fmla="*/ 620202 h 1741336"/>
                  <a:gd name="connsiteX110" fmla="*/ 3005594 w 4345388"/>
                  <a:gd name="connsiteY110" fmla="*/ 576470 h 1741336"/>
                  <a:gd name="connsiteX111" fmla="*/ 3025472 w 4345388"/>
                  <a:gd name="connsiteY111" fmla="*/ 500933 h 1741336"/>
                  <a:gd name="connsiteX112" fmla="*/ 3041374 w 4345388"/>
                  <a:gd name="connsiteY112" fmla="*/ 421420 h 1741336"/>
                  <a:gd name="connsiteX113" fmla="*/ 3049326 w 4345388"/>
                  <a:gd name="connsiteY113" fmla="*/ 405517 h 1741336"/>
                  <a:gd name="connsiteX114" fmla="*/ 3061253 w 4345388"/>
                  <a:gd name="connsiteY114" fmla="*/ 365760 h 1741336"/>
                  <a:gd name="connsiteX115" fmla="*/ 3085107 w 4345388"/>
                  <a:gd name="connsiteY115" fmla="*/ 310101 h 1741336"/>
                  <a:gd name="connsiteX116" fmla="*/ 3101009 w 4345388"/>
                  <a:gd name="connsiteY116" fmla="*/ 349858 h 1741336"/>
                  <a:gd name="connsiteX117" fmla="*/ 3104985 w 4345388"/>
                  <a:gd name="connsiteY117" fmla="*/ 373712 h 1741336"/>
                  <a:gd name="connsiteX118" fmla="*/ 3116912 w 4345388"/>
                  <a:gd name="connsiteY118" fmla="*/ 429371 h 1741336"/>
                  <a:gd name="connsiteX119" fmla="*/ 3136790 w 4345388"/>
                  <a:gd name="connsiteY119" fmla="*/ 489006 h 1741336"/>
                  <a:gd name="connsiteX120" fmla="*/ 3180522 w 4345388"/>
                  <a:gd name="connsiteY120" fmla="*/ 652007 h 1741336"/>
                  <a:gd name="connsiteX121" fmla="*/ 3196425 w 4345388"/>
                  <a:gd name="connsiteY121" fmla="*/ 703691 h 1741336"/>
                  <a:gd name="connsiteX122" fmla="*/ 3220279 w 4345388"/>
                  <a:gd name="connsiteY122" fmla="*/ 807058 h 1741336"/>
                  <a:gd name="connsiteX123" fmla="*/ 3248108 w 4345388"/>
                  <a:gd name="connsiteY123" fmla="*/ 898498 h 1741336"/>
                  <a:gd name="connsiteX124" fmla="*/ 3252084 w 4345388"/>
                  <a:gd name="connsiteY124" fmla="*/ 926327 h 1741336"/>
                  <a:gd name="connsiteX125" fmla="*/ 3267987 w 4345388"/>
                  <a:gd name="connsiteY125" fmla="*/ 966084 h 1741336"/>
                  <a:gd name="connsiteX126" fmla="*/ 3271962 w 4345388"/>
                  <a:gd name="connsiteY126" fmla="*/ 978011 h 1741336"/>
                  <a:gd name="connsiteX127" fmla="*/ 3283889 w 4345388"/>
                  <a:gd name="connsiteY127" fmla="*/ 981987 h 1741336"/>
                  <a:gd name="connsiteX128" fmla="*/ 3291841 w 4345388"/>
                  <a:gd name="connsiteY128" fmla="*/ 974035 h 1741336"/>
                  <a:gd name="connsiteX129" fmla="*/ 3307743 w 4345388"/>
                  <a:gd name="connsiteY129" fmla="*/ 942230 h 1741336"/>
                  <a:gd name="connsiteX130" fmla="*/ 3315694 w 4345388"/>
                  <a:gd name="connsiteY130" fmla="*/ 918376 h 1741336"/>
                  <a:gd name="connsiteX131" fmla="*/ 3335573 w 4345388"/>
                  <a:gd name="connsiteY131" fmla="*/ 950181 h 1741336"/>
                  <a:gd name="connsiteX132" fmla="*/ 3367378 w 4345388"/>
                  <a:gd name="connsiteY132" fmla="*/ 1021743 h 1741336"/>
                  <a:gd name="connsiteX133" fmla="*/ 3399183 w 4345388"/>
                  <a:gd name="connsiteY133" fmla="*/ 1077402 h 1741336"/>
                  <a:gd name="connsiteX134" fmla="*/ 3415086 w 4345388"/>
                  <a:gd name="connsiteY134" fmla="*/ 1073427 h 1741336"/>
                  <a:gd name="connsiteX135" fmla="*/ 3430988 w 4345388"/>
                  <a:gd name="connsiteY135" fmla="*/ 1045597 h 1741336"/>
                  <a:gd name="connsiteX136" fmla="*/ 3454842 w 4345388"/>
                  <a:gd name="connsiteY136" fmla="*/ 993914 h 1741336"/>
                  <a:gd name="connsiteX137" fmla="*/ 3478696 w 4345388"/>
                  <a:gd name="connsiteY137" fmla="*/ 942230 h 1741336"/>
                  <a:gd name="connsiteX138" fmla="*/ 3490623 w 4345388"/>
                  <a:gd name="connsiteY138" fmla="*/ 938254 h 1741336"/>
                  <a:gd name="connsiteX139" fmla="*/ 3522428 w 4345388"/>
                  <a:gd name="connsiteY139" fmla="*/ 981987 h 1741336"/>
                  <a:gd name="connsiteX140" fmla="*/ 3538331 w 4345388"/>
                  <a:gd name="connsiteY140" fmla="*/ 1001865 h 1741336"/>
                  <a:gd name="connsiteX141" fmla="*/ 3582063 w 4345388"/>
                  <a:gd name="connsiteY141" fmla="*/ 1085354 h 1741336"/>
                  <a:gd name="connsiteX142" fmla="*/ 3609893 w 4345388"/>
                  <a:gd name="connsiteY142" fmla="*/ 1137037 h 1741336"/>
                  <a:gd name="connsiteX143" fmla="*/ 3629771 w 4345388"/>
                  <a:gd name="connsiteY143" fmla="*/ 1184745 h 1741336"/>
                  <a:gd name="connsiteX144" fmla="*/ 3641698 w 4345388"/>
                  <a:gd name="connsiteY144" fmla="*/ 1200647 h 1741336"/>
                  <a:gd name="connsiteX145" fmla="*/ 3653625 w 4345388"/>
                  <a:gd name="connsiteY145" fmla="*/ 1228477 h 1741336"/>
                  <a:gd name="connsiteX146" fmla="*/ 3665552 w 4345388"/>
                  <a:gd name="connsiteY146" fmla="*/ 1216550 h 1741336"/>
                  <a:gd name="connsiteX147" fmla="*/ 3721211 w 4345388"/>
                  <a:gd name="connsiteY147" fmla="*/ 1045597 h 1741336"/>
                  <a:gd name="connsiteX148" fmla="*/ 3768919 w 4345388"/>
                  <a:gd name="connsiteY148" fmla="*/ 882595 h 1741336"/>
                  <a:gd name="connsiteX149" fmla="*/ 3776870 w 4345388"/>
                  <a:gd name="connsiteY149" fmla="*/ 830912 h 1741336"/>
                  <a:gd name="connsiteX150" fmla="*/ 3792773 w 4345388"/>
                  <a:gd name="connsiteY150" fmla="*/ 795131 h 1741336"/>
                  <a:gd name="connsiteX151" fmla="*/ 3800724 w 4345388"/>
                  <a:gd name="connsiteY151" fmla="*/ 771277 h 1741336"/>
                  <a:gd name="connsiteX152" fmla="*/ 3808675 w 4345388"/>
                  <a:gd name="connsiteY152" fmla="*/ 735496 h 1741336"/>
                  <a:gd name="connsiteX153" fmla="*/ 3824578 w 4345388"/>
                  <a:gd name="connsiteY153" fmla="*/ 711642 h 1741336"/>
                  <a:gd name="connsiteX154" fmla="*/ 3828554 w 4345388"/>
                  <a:gd name="connsiteY154" fmla="*/ 723569 h 1741336"/>
                  <a:gd name="connsiteX155" fmla="*/ 3836505 w 4345388"/>
                  <a:gd name="connsiteY155" fmla="*/ 735496 h 1741336"/>
                  <a:gd name="connsiteX156" fmla="*/ 3840481 w 4345388"/>
                  <a:gd name="connsiteY156" fmla="*/ 763326 h 1741336"/>
                  <a:gd name="connsiteX157" fmla="*/ 3884213 w 4345388"/>
                  <a:gd name="connsiteY157" fmla="*/ 926327 h 1741336"/>
                  <a:gd name="connsiteX158" fmla="*/ 3896140 w 4345388"/>
                  <a:gd name="connsiteY158" fmla="*/ 958133 h 1741336"/>
                  <a:gd name="connsiteX159" fmla="*/ 3904091 w 4345388"/>
                  <a:gd name="connsiteY159" fmla="*/ 997889 h 1741336"/>
                  <a:gd name="connsiteX160" fmla="*/ 3916018 w 4345388"/>
                  <a:gd name="connsiteY160" fmla="*/ 1049573 h 1741336"/>
                  <a:gd name="connsiteX161" fmla="*/ 3947823 w 4345388"/>
                  <a:gd name="connsiteY161" fmla="*/ 1152940 h 1741336"/>
                  <a:gd name="connsiteX162" fmla="*/ 3959750 w 4345388"/>
                  <a:gd name="connsiteY162" fmla="*/ 1172818 h 1741336"/>
                  <a:gd name="connsiteX163" fmla="*/ 3971677 w 4345388"/>
                  <a:gd name="connsiteY163" fmla="*/ 1220526 h 1741336"/>
                  <a:gd name="connsiteX164" fmla="*/ 3995531 w 4345388"/>
                  <a:gd name="connsiteY164" fmla="*/ 1327868 h 1741336"/>
                  <a:gd name="connsiteX165" fmla="*/ 4023361 w 4345388"/>
                  <a:gd name="connsiteY165" fmla="*/ 1363649 h 1741336"/>
                  <a:gd name="connsiteX166" fmla="*/ 4031312 w 4345388"/>
                  <a:gd name="connsiteY166" fmla="*/ 1375576 h 1741336"/>
                  <a:gd name="connsiteX167" fmla="*/ 4043239 w 4345388"/>
                  <a:gd name="connsiteY167" fmla="*/ 1399430 h 1741336"/>
                  <a:gd name="connsiteX168" fmla="*/ 4055166 w 4345388"/>
                  <a:gd name="connsiteY168" fmla="*/ 1403406 h 1741336"/>
                  <a:gd name="connsiteX169" fmla="*/ 4082995 w 4345388"/>
                  <a:gd name="connsiteY169" fmla="*/ 1411357 h 1741336"/>
                  <a:gd name="connsiteX170" fmla="*/ 4114801 w 4345388"/>
                  <a:gd name="connsiteY170" fmla="*/ 1415333 h 1741336"/>
                  <a:gd name="connsiteX171" fmla="*/ 4130703 w 4345388"/>
                  <a:gd name="connsiteY171" fmla="*/ 1419308 h 1741336"/>
                  <a:gd name="connsiteX172" fmla="*/ 4154557 w 4345388"/>
                  <a:gd name="connsiteY172" fmla="*/ 1411357 h 1741336"/>
                  <a:gd name="connsiteX173" fmla="*/ 4166484 w 4345388"/>
                  <a:gd name="connsiteY173" fmla="*/ 1399430 h 1741336"/>
                  <a:gd name="connsiteX174" fmla="*/ 4198289 w 4345388"/>
                  <a:gd name="connsiteY174" fmla="*/ 1347747 h 1741336"/>
                  <a:gd name="connsiteX175" fmla="*/ 4234070 w 4345388"/>
                  <a:gd name="connsiteY175" fmla="*/ 1351722 h 1741336"/>
                  <a:gd name="connsiteX176" fmla="*/ 4257924 w 4345388"/>
                  <a:gd name="connsiteY176" fmla="*/ 1371600 h 1741336"/>
                  <a:gd name="connsiteX177" fmla="*/ 4273827 w 4345388"/>
                  <a:gd name="connsiteY177" fmla="*/ 1383527 h 1741336"/>
                  <a:gd name="connsiteX178" fmla="*/ 4313583 w 4345388"/>
                  <a:gd name="connsiteY178" fmla="*/ 1419308 h 1741336"/>
                  <a:gd name="connsiteX179" fmla="*/ 4325510 w 4345388"/>
                  <a:gd name="connsiteY179" fmla="*/ 1439187 h 1741336"/>
                  <a:gd name="connsiteX180" fmla="*/ 4337437 w 4345388"/>
                  <a:gd name="connsiteY180" fmla="*/ 1467016 h 1741336"/>
                  <a:gd name="connsiteX181" fmla="*/ 4345388 w 4345388"/>
                  <a:gd name="connsiteY181"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705555 w 4345388"/>
                  <a:gd name="connsiteY3" fmla="*/ 1665799 h 1741336"/>
                  <a:gd name="connsiteX4" fmla="*/ 1713507 w 4345388"/>
                  <a:gd name="connsiteY4" fmla="*/ 1570383 h 1741336"/>
                  <a:gd name="connsiteX5" fmla="*/ 1721458 w 4345388"/>
                  <a:gd name="connsiteY5" fmla="*/ 1542554 h 1741336"/>
                  <a:gd name="connsiteX6" fmla="*/ 1725434 w 4345388"/>
                  <a:gd name="connsiteY6" fmla="*/ 1510748 h 1741336"/>
                  <a:gd name="connsiteX7" fmla="*/ 1733385 w 4345388"/>
                  <a:gd name="connsiteY7" fmla="*/ 1439187 h 1741336"/>
                  <a:gd name="connsiteX8" fmla="*/ 1741336 w 4345388"/>
                  <a:gd name="connsiteY8" fmla="*/ 1407381 h 1741336"/>
                  <a:gd name="connsiteX9" fmla="*/ 1745312 w 4345388"/>
                  <a:gd name="connsiteY9" fmla="*/ 1284136 h 1741336"/>
                  <a:gd name="connsiteX10" fmla="*/ 1749287 w 4345388"/>
                  <a:gd name="connsiteY10" fmla="*/ 1264258 h 1741336"/>
                  <a:gd name="connsiteX11" fmla="*/ 1765190 w 4345388"/>
                  <a:gd name="connsiteY11" fmla="*/ 1204623 h 1741336"/>
                  <a:gd name="connsiteX12" fmla="*/ 1777117 w 4345388"/>
                  <a:gd name="connsiteY12" fmla="*/ 1164867 h 1741336"/>
                  <a:gd name="connsiteX13" fmla="*/ 1789044 w 4345388"/>
                  <a:gd name="connsiteY13" fmla="*/ 1109207 h 1741336"/>
                  <a:gd name="connsiteX14" fmla="*/ 1804947 w 4345388"/>
                  <a:gd name="connsiteY14" fmla="*/ 1041621 h 1741336"/>
                  <a:gd name="connsiteX15" fmla="*/ 1816874 w 4345388"/>
                  <a:gd name="connsiteY15" fmla="*/ 1009816 h 1741336"/>
                  <a:gd name="connsiteX16" fmla="*/ 1828801 w 4345388"/>
                  <a:gd name="connsiteY16" fmla="*/ 978011 h 1741336"/>
                  <a:gd name="connsiteX17" fmla="*/ 1844703 w 4345388"/>
                  <a:gd name="connsiteY17" fmla="*/ 950181 h 1741336"/>
                  <a:gd name="connsiteX18" fmla="*/ 1848679 w 4345388"/>
                  <a:gd name="connsiteY18" fmla="*/ 934279 h 1741336"/>
                  <a:gd name="connsiteX19" fmla="*/ 1856630 w 4345388"/>
                  <a:gd name="connsiteY19" fmla="*/ 918376 h 1741336"/>
                  <a:gd name="connsiteX20" fmla="*/ 1864581 w 4345388"/>
                  <a:gd name="connsiteY20" fmla="*/ 894522 h 1741336"/>
                  <a:gd name="connsiteX21" fmla="*/ 1876508 w 4345388"/>
                  <a:gd name="connsiteY21" fmla="*/ 870668 h 1741336"/>
                  <a:gd name="connsiteX22" fmla="*/ 1884460 w 4345388"/>
                  <a:gd name="connsiteY22" fmla="*/ 826936 h 1741336"/>
                  <a:gd name="connsiteX23" fmla="*/ 1900362 w 4345388"/>
                  <a:gd name="connsiteY23" fmla="*/ 775253 h 1741336"/>
                  <a:gd name="connsiteX24" fmla="*/ 1904338 w 4345388"/>
                  <a:gd name="connsiteY24" fmla="*/ 739472 h 1741336"/>
                  <a:gd name="connsiteX25" fmla="*/ 1916265 w 4345388"/>
                  <a:gd name="connsiteY25" fmla="*/ 608275 h 1741336"/>
                  <a:gd name="connsiteX26" fmla="*/ 1924216 w 4345388"/>
                  <a:gd name="connsiteY26" fmla="*/ 548640 h 1741336"/>
                  <a:gd name="connsiteX27" fmla="*/ 1940119 w 4345388"/>
                  <a:gd name="connsiteY27" fmla="*/ 492981 h 1741336"/>
                  <a:gd name="connsiteX28" fmla="*/ 1956021 w 4345388"/>
                  <a:gd name="connsiteY28" fmla="*/ 441298 h 1741336"/>
                  <a:gd name="connsiteX29" fmla="*/ 1959997 w 4345388"/>
                  <a:gd name="connsiteY29" fmla="*/ 417444 h 1741336"/>
                  <a:gd name="connsiteX30" fmla="*/ 1963973 w 4345388"/>
                  <a:gd name="connsiteY30" fmla="*/ 405517 h 1741336"/>
                  <a:gd name="connsiteX31" fmla="*/ 1967948 w 4345388"/>
                  <a:gd name="connsiteY31" fmla="*/ 357809 h 1741336"/>
                  <a:gd name="connsiteX32" fmla="*/ 1979875 w 4345388"/>
                  <a:gd name="connsiteY32" fmla="*/ 294199 h 1741336"/>
                  <a:gd name="connsiteX33" fmla="*/ 1987827 w 4345388"/>
                  <a:gd name="connsiteY33" fmla="*/ 214686 h 1741336"/>
                  <a:gd name="connsiteX34" fmla="*/ 1995778 w 4345388"/>
                  <a:gd name="connsiteY34" fmla="*/ 182880 h 1741336"/>
                  <a:gd name="connsiteX35" fmla="*/ 1999754 w 4345388"/>
                  <a:gd name="connsiteY35" fmla="*/ 163002 h 1741336"/>
                  <a:gd name="connsiteX36" fmla="*/ 2003729 w 4345388"/>
                  <a:gd name="connsiteY36" fmla="*/ 123246 h 1741336"/>
                  <a:gd name="connsiteX37" fmla="*/ 2015656 w 4345388"/>
                  <a:gd name="connsiteY37" fmla="*/ 79514 h 1741336"/>
                  <a:gd name="connsiteX38" fmla="*/ 2023607 w 4345388"/>
                  <a:gd name="connsiteY38" fmla="*/ 59635 h 1741336"/>
                  <a:gd name="connsiteX39" fmla="*/ 2055413 w 4345388"/>
                  <a:gd name="connsiteY39" fmla="*/ 3976 h 1741336"/>
                  <a:gd name="connsiteX40" fmla="*/ 2075291 w 4345388"/>
                  <a:gd name="connsiteY40" fmla="*/ 0 h 1741336"/>
                  <a:gd name="connsiteX41" fmla="*/ 2083242 w 4345388"/>
                  <a:gd name="connsiteY41" fmla="*/ 15903 h 1741336"/>
                  <a:gd name="connsiteX42" fmla="*/ 2087218 w 4345388"/>
                  <a:gd name="connsiteY42" fmla="*/ 31806 h 1741336"/>
                  <a:gd name="connsiteX43" fmla="*/ 2099145 w 4345388"/>
                  <a:gd name="connsiteY43" fmla="*/ 79514 h 1741336"/>
                  <a:gd name="connsiteX44" fmla="*/ 2103121 w 4345388"/>
                  <a:gd name="connsiteY44" fmla="*/ 123246 h 1741336"/>
                  <a:gd name="connsiteX45" fmla="*/ 2115047 w 4345388"/>
                  <a:gd name="connsiteY45" fmla="*/ 186856 h 1741336"/>
                  <a:gd name="connsiteX46" fmla="*/ 2119023 w 4345388"/>
                  <a:gd name="connsiteY46" fmla="*/ 198783 h 1741336"/>
                  <a:gd name="connsiteX47" fmla="*/ 2134926 w 4345388"/>
                  <a:gd name="connsiteY47" fmla="*/ 250467 h 1741336"/>
                  <a:gd name="connsiteX48" fmla="*/ 2138901 w 4345388"/>
                  <a:gd name="connsiteY48" fmla="*/ 262394 h 1741336"/>
                  <a:gd name="connsiteX49" fmla="*/ 2142877 w 4345388"/>
                  <a:gd name="connsiteY49" fmla="*/ 286247 h 1741336"/>
                  <a:gd name="connsiteX50" fmla="*/ 2146853 w 4345388"/>
                  <a:gd name="connsiteY50" fmla="*/ 318053 h 1741336"/>
                  <a:gd name="connsiteX51" fmla="*/ 2158780 w 4345388"/>
                  <a:gd name="connsiteY51" fmla="*/ 353834 h 1741336"/>
                  <a:gd name="connsiteX52" fmla="*/ 2170707 w 4345388"/>
                  <a:gd name="connsiteY52" fmla="*/ 377687 h 1741336"/>
                  <a:gd name="connsiteX53" fmla="*/ 2182634 w 4345388"/>
                  <a:gd name="connsiteY53" fmla="*/ 381663 h 1741336"/>
                  <a:gd name="connsiteX54" fmla="*/ 2274074 w 4345388"/>
                  <a:gd name="connsiteY54" fmla="*/ 377687 h 1741336"/>
                  <a:gd name="connsiteX55" fmla="*/ 2289976 w 4345388"/>
                  <a:gd name="connsiteY55" fmla="*/ 365760 h 1741336"/>
                  <a:gd name="connsiteX56" fmla="*/ 2313830 w 4345388"/>
                  <a:gd name="connsiteY56" fmla="*/ 345882 h 1741336"/>
                  <a:gd name="connsiteX57" fmla="*/ 2337684 w 4345388"/>
                  <a:gd name="connsiteY57" fmla="*/ 314077 h 1741336"/>
                  <a:gd name="connsiteX58" fmla="*/ 2345635 w 4345388"/>
                  <a:gd name="connsiteY58" fmla="*/ 290223 h 1741336"/>
                  <a:gd name="connsiteX59" fmla="*/ 2361538 w 4345388"/>
                  <a:gd name="connsiteY59" fmla="*/ 258418 h 1741336"/>
                  <a:gd name="connsiteX60" fmla="*/ 2365514 w 4345388"/>
                  <a:gd name="connsiteY60" fmla="*/ 242515 h 1741336"/>
                  <a:gd name="connsiteX61" fmla="*/ 2373465 w 4345388"/>
                  <a:gd name="connsiteY61" fmla="*/ 222637 h 1741336"/>
                  <a:gd name="connsiteX62" fmla="*/ 2377441 w 4345388"/>
                  <a:gd name="connsiteY62" fmla="*/ 210710 h 1741336"/>
                  <a:gd name="connsiteX63" fmla="*/ 2381416 w 4345388"/>
                  <a:gd name="connsiteY63" fmla="*/ 421420 h 1741336"/>
                  <a:gd name="connsiteX64" fmla="*/ 2385392 w 4345388"/>
                  <a:gd name="connsiteY64" fmla="*/ 441298 h 1741336"/>
                  <a:gd name="connsiteX65" fmla="*/ 2393343 w 4345388"/>
                  <a:gd name="connsiteY65" fmla="*/ 453225 h 1741336"/>
                  <a:gd name="connsiteX66" fmla="*/ 2413221 w 4345388"/>
                  <a:gd name="connsiteY66" fmla="*/ 489006 h 1741336"/>
                  <a:gd name="connsiteX67" fmla="*/ 2449002 w 4345388"/>
                  <a:gd name="connsiteY67" fmla="*/ 477079 h 1741336"/>
                  <a:gd name="connsiteX68" fmla="*/ 2468881 w 4345388"/>
                  <a:gd name="connsiteY68" fmla="*/ 457200 h 1741336"/>
                  <a:gd name="connsiteX69" fmla="*/ 2500686 w 4345388"/>
                  <a:gd name="connsiteY69" fmla="*/ 417444 h 1741336"/>
                  <a:gd name="connsiteX70" fmla="*/ 2512613 w 4345388"/>
                  <a:gd name="connsiteY70" fmla="*/ 405517 h 1741336"/>
                  <a:gd name="connsiteX71" fmla="*/ 2524540 w 4345388"/>
                  <a:gd name="connsiteY71" fmla="*/ 413468 h 1741336"/>
                  <a:gd name="connsiteX72" fmla="*/ 2532491 w 4345388"/>
                  <a:gd name="connsiteY72" fmla="*/ 437322 h 1741336"/>
                  <a:gd name="connsiteX73" fmla="*/ 2540442 w 4345388"/>
                  <a:gd name="connsiteY73" fmla="*/ 457200 h 1741336"/>
                  <a:gd name="connsiteX74" fmla="*/ 2544418 w 4345388"/>
                  <a:gd name="connsiteY74" fmla="*/ 477079 h 1741336"/>
                  <a:gd name="connsiteX75" fmla="*/ 2552369 w 4345388"/>
                  <a:gd name="connsiteY75" fmla="*/ 492981 h 1741336"/>
                  <a:gd name="connsiteX76" fmla="*/ 2560321 w 4345388"/>
                  <a:gd name="connsiteY76" fmla="*/ 512860 h 1741336"/>
                  <a:gd name="connsiteX77" fmla="*/ 2564296 w 4345388"/>
                  <a:gd name="connsiteY77" fmla="*/ 528762 h 1741336"/>
                  <a:gd name="connsiteX78" fmla="*/ 2576223 w 4345388"/>
                  <a:gd name="connsiteY78" fmla="*/ 544665 h 1741336"/>
                  <a:gd name="connsiteX79" fmla="*/ 2592126 w 4345388"/>
                  <a:gd name="connsiteY79" fmla="*/ 568519 h 1741336"/>
                  <a:gd name="connsiteX80" fmla="*/ 2604053 w 4345388"/>
                  <a:gd name="connsiteY80" fmla="*/ 588397 h 1741336"/>
                  <a:gd name="connsiteX81" fmla="*/ 2623931 w 4345388"/>
                  <a:gd name="connsiteY81" fmla="*/ 580446 h 1741336"/>
                  <a:gd name="connsiteX82" fmla="*/ 2643809 w 4345388"/>
                  <a:gd name="connsiteY82" fmla="*/ 552616 h 1741336"/>
                  <a:gd name="connsiteX83" fmla="*/ 2663687 w 4345388"/>
                  <a:gd name="connsiteY83" fmla="*/ 516835 h 1741336"/>
                  <a:gd name="connsiteX84" fmla="*/ 2679590 w 4345388"/>
                  <a:gd name="connsiteY84" fmla="*/ 481054 h 1741336"/>
                  <a:gd name="connsiteX85" fmla="*/ 2683566 w 4345388"/>
                  <a:gd name="connsiteY85" fmla="*/ 469127 h 1741336"/>
                  <a:gd name="connsiteX86" fmla="*/ 2691517 w 4345388"/>
                  <a:gd name="connsiteY86" fmla="*/ 457200 h 1741336"/>
                  <a:gd name="connsiteX87" fmla="*/ 2703444 w 4345388"/>
                  <a:gd name="connsiteY87" fmla="*/ 425395 h 1741336"/>
                  <a:gd name="connsiteX88" fmla="*/ 2711395 w 4345388"/>
                  <a:gd name="connsiteY88" fmla="*/ 409493 h 1741336"/>
                  <a:gd name="connsiteX89" fmla="*/ 2735249 w 4345388"/>
                  <a:gd name="connsiteY89" fmla="*/ 461176 h 1741336"/>
                  <a:gd name="connsiteX90" fmla="*/ 2755127 w 4345388"/>
                  <a:gd name="connsiteY90" fmla="*/ 504908 h 1741336"/>
                  <a:gd name="connsiteX91" fmla="*/ 2771030 w 4345388"/>
                  <a:gd name="connsiteY91" fmla="*/ 556592 h 1741336"/>
                  <a:gd name="connsiteX92" fmla="*/ 2775006 w 4345388"/>
                  <a:gd name="connsiteY92" fmla="*/ 572494 h 1741336"/>
                  <a:gd name="connsiteX93" fmla="*/ 2782957 w 4345388"/>
                  <a:gd name="connsiteY93" fmla="*/ 588397 h 1741336"/>
                  <a:gd name="connsiteX94" fmla="*/ 2802835 w 4345388"/>
                  <a:gd name="connsiteY94" fmla="*/ 624178 h 1741336"/>
                  <a:gd name="connsiteX95" fmla="*/ 2818738 w 4345388"/>
                  <a:gd name="connsiteY95" fmla="*/ 640080 h 1741336"/>
                  <a:gd name="connsiteX96" fmla="*/ 2830665 w 4345388"/>
                  <a:gd name="connsiteY96" fmla="*/ 663934 h 1741336"/>
                  <a:gd name="connsiteX97" fmla="*/ 2834641 w 4345388"/>
                  <a:gd name="connsiteY97" fmla="*/ 679837 h 1741336"/>
                  <a:gd name="connsiteX98" fmla="*/ 2846567 w 4345388"/>
                  <a:gd name="connsiteY98" fmla="*/ 695740 h 1741336"/>
                  <a:gd name="connsiteX99" fmla="*/ 2862470 w 4345388"/>
                  <a:gd name="connsiteY99" fmla="*/ 743447 h 1741336"/>
                  <a:gd name="connsiteX100" fmla="*/ 2866446 w 4345388"/>
                  <a:gd name="connsiteY100" fmla="*/ 759350 h 1741336"/>
                  <a:gd name="connsiteX101" fmla="*/ 2882348 w 4345388"/>
                  <a:gd name="connsiteY101" fmla="*/ 795131 h 1741336"/>
                  <a:gd name="connsiteX102" fmla="*/ 2886324 w 4345388"/>
                  <a:gd name="connsiteY102" fmla="*/ 811034 h 1741336"/>
                  <a:gd name="connsiteX103" fmla="*/ 2898251 w 4345388"/>
                  <a:gd name="connsiteY103" fmla="*/ 834887 h 1741336"/>
                  <a:gd name="connsiteX104" fmla="*/ 2910178 w 4345388"/>
                  <a:gd name="connsiteY104" fmla="*/ 826936 h 1741336"/>
                  <a:gd name="connsiteX105" fmla="*/ 2949934 w 4345388"/>
                  <a:gd name="connsiteY105" fmla="*/ 751399 h 1741336"/>
                  <a:gd name="connsiteX106" fmla="*/ 2957886 w 4345388"/>
                  <a:gd name="connsiteY106" fmla="*/ 703691 h 1741336"/>
                  <a:gd name="connsiteX107" fmla="*/ 2977764 w 4345388"/>
                  <a:gd name="connsiteY107" fmla="*/ 663934 h 1741336"/>
                  <a:gd name="connsiteX108" fmla="*/ 2981740 w 4345388"/>
                  <a:gd name="connsiteY108" fmla="*/ 620202 h 1741336"/>
                  <a:gd name="connsiteX109" fmla="*/ 3005594 w 4345388"/>
                  <a:gd name="connsiteY109" fmla="*/ 576470 h 1741336"/>
                  <a:gd name="connsiteX110" fmla="*/ 3025472 w 4345388"/>
                  <a:gd name="connsiteY110" fmla="*/ 500933 h 1741336"/>
                  <a:gd name="connsiteX111" fmla="*/ 3041374 w 4345388"/>
                  <a:gd name="connsiteY111" fmla="*/ 421420 h 1741336"/>
                  <a:gd name="connsiteX112" fmla="*/ 3049326 w 4345388"/>
                  <a:gd name="connsiteY112" fmla="*/ 405517 h 1741336"/>
                  <a:gd name="connsiteX113" fmla="*/ 3061253 w 4345388"/>
                  <a:gd name="connsiteY113" fmla="*/ 365760 h 1741336"/>
                  <a:gd name="connsiteX114" fmla="*/ 3085107 w 4345388"/>
                  <a:gd name="connsiteY114" fmla="*/ 310101 h 1741336"/>
                  <a:gd name="connsiteX115" fmla="*/ 3101009 w 4345388"/>
                  <a:gd name="connsiteY115" fmla="*/ 349858 h 1741336"/>
                  <a:gd name="connsiteX116" fmla="*/ 3104985 w 4345388"/>
                  <a:gd name="connsiteY116" fmla="*/ 373712 h 1741336"/>
                  <a:gd name="connsiteX117" fmla="*/ 3116912 w 4345388"/>
                  <a:gd name="connsiteY117" fmla="*/ 429371 h 1741336"/>
                  <a:gd name="connsiteX118" fmla="*/ 3136790 w 4345388"/>
                  <a:gd name="connsiteY118" fmla="*/ 489006 h 1741336"/>
                  <a:gd name="connsiteX119" fmla="*/ 3180522 w 4345388"/>
                  <a:gd name="connsiteY119" fmla="*/ 652007 h 1741336"/>
                  <a:gd name="connsiteX120" fmla="*/ 3196425 w 4345388"/>
                  <a:gd name="connsiteY120" fmla="*/ 703691 h 1741336"/>
                  <a:gd name="connsiteX121" fmla="*/ 3220279 w 4345388"/>
                  <a:gd name="connsiteY121" fmla="*/ 807058 h 1741336"/>
                  <a:gd name="connsiteX122" fmla="*/ 3248108 w 4345388"/>
                  <a:gd name="connsiteY122" fmla="*/ 898498 h 1741336"/>
                  <a:gd name="connsiteX123" fmla="*/ 3252084 w 4345388"/>
                  <a:gd name="connsiteY123" fmla="*/ 926327 h 1741336"/>
                  <a:gd name="connsiteX124" fmla="*/ 3267987 w 4345388"/>
                  <a:gd name="connsiteY124" fmla="*/ 966084 h 1741336"/>
                  <a:gd name="connsiteX125" fmla="*/ 3271962 w 4345388"/>
                  <a:gd name="connsiteY125" fmla="*/ 978011 h 1741336"/>
                  <a:gd name="connsiteX126" fmla="*/ 3283889 w 4345388"/>
                  <a:gd name="connsiteY126" fmla="*/ 981987 h 1741336"/>
                  <a:gd name="connsiteX127" fmla="*/ 3291841 w 4345388"/>
                  <a:gd name="connsiteY127" fmla="*/ 974035 h 1741336"/>
                  <a:gd name="connsiteX128" fmla="*/ 3307743 w 4345388"/>
                  <a:gd name="connsiteY128" fmla="*/ 942230 h 1741336"/>
                  <a:gd name="connsiteX129" fmla="*/ 3315694 w 4345388"/>
                  <a:gd name="connsiteY129" fmla="*/ 918376 h 1741336"/>
                  <a:gd name="connsiteX130" fmla="*/ 3335573 w 4345388"/>
                  <a:gd name="connsiteY130" fmla="*/ 950181 h 1741336"/>
                  <a:gd name="connsiteX131" fmla="*/ 3367378 w 4345388"/>
                  <a:gd name="connsiteY131" fmla="*/ 1021743 h 1741336"/>
                  <a:gd name="connsiteX132" fmla="*/ 3399183 w 4345388"/>
                  <a:gd name="connsiteY132" fmla="*/ 1077402 h 1741336"/>
                  <a:gd name="connsiteX133" fmla="*/ 3415086 w 4345388"/>
                  <a:gd name="connsiteY133" fmla="*/ 1073427 h 1741336"/>
                  <a:gd name="connsiteX134" fmla="*/ 3430988 w 4345388"/>
                  <a:gd name="connsiteY134" fmla="*/ 1045597 h 1741336"/>
                  <a:gd name="connsiteX135" fmla="*/ 3454842 w 4345388"/>
                  <a:gd name="connsiteY135" fmla="*/ 993914 h 1741336"/>
                  <a:gd name="connsiteX136" fmla="*/ 3478696 w 4345388"/>
                  <a:gd name="connsiteY136" fmla="*/ 942230 h 1741336"/>
                  <a:gd name="connsiteX137" fmla="*/ 3490623 w 4345388"/>
                  <a:gd name="connsiteY137" fmla="*/ 938254 h 1741336"/>
                  <a:gd name="connsiteX138" fmla="*/ 3522428 w 4345388"/>
                  <a:gd name="connsiteY138" fmla="*/ 981987 h 1741336"/>
                  <a:gd name="connsiteX139" fmla="*/ 3538331 w 4345388"/>
                  <a:gd name="connsiteY139" fmla="*/ 1001865 h 1741336"/>
                  <a:gd name="connsiteX140" fmla="*/ 3582063 w 4345388"/>
                  <a:gd name="connsiteY140" fmla="*/ 1085354 h 1741336"/>
                  <a:gd name="connsiteX141" fmla="*/ 3609893 w 4345388"/>
                  <a:gd name="connsiteY141" fmla="*/ 1137037 h 1741336"/>
                  <a:gd name="connsiteX142" fmla="*/ 3629771 w 4345388"/>
                  <a:gd name="connsiteY142" fmla="*/ 1184745 h 1741336"/>
                  <a:gd name="connsiteX143" fmla="*/ 3641698 w 4345388"/>
                  <a:gd name="connsiteY143" fmla="*/ 1200647 h 1741336"/>
                  <a:gd name="connsiteX144" fmla="*/ 3653625 w 4345388"/>
                  <a:gd name="connsiteY144" fmla="*/ 1228477 h 1741336"/>
                  <a:gd name="connsiteX145" fmla="*/ 3665552 w 4345388"/>
                  <a:gd name="connsiteY145" fmla="*/ 1216550 h 1741336"/>
                  <a:gd name="connsiteX146" fmla="*/ 3721211 w 4345388"/>
                  <a:gd name="connsiteY146" fmla="*/ 1045597 h 1741336"/>
                  <a:gd name="connsiteX147" fmla="*/ 3768919 w 4345388"/>
                  <a:gd name="connsiteY147" fmla="*/ 882595 h 1741336"/>
                  <a:gd name="connsiteX148" fmla="*/ 3776870 w 4345388"/>
                  <a:gd name="connsiteY148" fmla="*/ 830912 h 1741336"/>
                  <a:gd name="connsiteX149" fmla="*/ 3792773 w 4345388"/>
                  <a:gd name="connsiteY149" fmla="*/ 795131 h 1741336"/>
                  <a:gd name="connsiteX150" fmla="*/ 3800724 w 4345388"/>
                  <a:gd name="connsiteY150" fmla="*/ 771277 h 1741336"/>
                  <a:gd name="connsiteX151" fmla="*/ 3808675 w 4345388"/>
                  <a:gd name="connsiteY151" fmla="*/ 735496 h 1741336"/>
                  <a:gd name="connsiteX152" fmla="*/ 3824578 w 4345388"/>
                  <a:gd name="connsiteY152" fmla="*/ 711642 h 1741336"/>
                  <a:gd name="connsiteX153" fmla="*/ 3828554 w 4345388"/>
                  <a:gd name="connsiteY153" fmla="*/ 723569 h 1741336"/>
                  <a:gd name="connsiteX154" fmla="*/ 3836505 w 4345388"/>
                  <a:gd name="connsiteY154" fmla="*/ 735496 h 1741336"/>
                  <a:gd name="connsiteX155" fmla="*/ 3840481 w 4345388"/>
                  <a:gd name="connsiteY155" fmla="*/ 763326 h 1741336"/>
                  <a:gd name="connsiteX156" fmla="*/ 3884213 w 4345388"/>
                  <a:gd name="connsiteY156" fmla="*/ 926327 h 1741336"/>
                  <a:gd name="connsiteX157" fmla="*/ 3896140 w 4345388"/>
                  <a:gd name="connsiteY157" fmla="*/ 958133 h 1741336"/>
                  <a:gd name="connsiteX158" fmla="*/ 3904091 w 4345388"/>
                  <a:gd name="connsiteY158" fmla="*/ 997889 h 1741336"/>
                  <a:gd name="connsiteX159" fmla="*/ 3916018 w 4345388"/>
                  <a:gd name="connsiteY159" fmla="*/ 1049573 h 1741336"/>
                  <a:gd name="connsiteX160" fmla="*/ 3947823 w 4345388"/>
                  <a:gd name="connsiteY160" fmla="*/ 1152940 h 1741336"/>
                  <a:gd name="connsiteX161" fmla="*/ 3959750 w 4345388"/>
                  <a:gd name="connsiteY161" fmla="*/ 1172818 h 1741336"/>
                  <a:gd name="connsiteX162" fmla="*/ 3971677 w 4345388"/>
                  <a:gd name="connsiteY162" fmla="*/ 1220526 h 1741336"/>
                  <a:gd name="connsiteX163" fmla="*/ 3995531 w 4345388"/>
                  <a:gd name="connsiteY163" fmla="*/ 1327868 h 1741336"/>
                  <a:gd name="connsiteX164" fmla="*/ 4023361 w 4345388"/>
                  <a:gd name="connsiteY164" fmla="*/ 1363649 h 1741336"/>
                  <a:gd name="connsiteX165" fmla="*/ 4031312 w 4345388"/>
                  <a:gd name="connsiteY165" fmla="*/ 1375576 h 1741336"/>
                  <a:gd name="connsiteX166" fmla="*/ 4043239 w 4345388"/>
                  <a:gd name="connsiteY166" fmla="*/ 1399430 h 1741336"/>
                  <a:gd name="connsiteX167" fmla="*/ 4055166 w 4345388"/>
                  <a:gd name="connsiteY167" fmla="*/ 1403406 h 1741336"/>
                  <a:gd name="connsiteX168" fmla="*/ 4082995 w 4345388"/>
                  <a:gd name="connsiteY168" fmla="*/ 1411357 h 1741336"/>
                  <a:gd name="connsiteX169" fmla="*/ 4114801 w 4345388"/>
                  <a:gd name="connsiteY169" fmla="*/ 1415333 h 1741336"/>
                  <a:gd name="connsiteX170" fmla="*/ 4130703 w 4345388"/>
                  <a:gd name="connsiteY170" fmla="*/ 1419308 h 1741336"/>
                  <a:gd name="connsiteX171" fmla="*/ 4154557 w 4345388"/>
                  <a:gd name="connsiteY171" fmla="*/ 1411357 h 1741336"/>
                  <a:gd name="connsiteX172" fmla="*/ 4166484 w 4345388"/>
                  <a:gd name="connsiteY172" fmla="*/ 1399430 h 1741336"/>
                  <a:gd name="connsiteX173" fmla="*/ 4198289 w 4345388"/>
                  <a:gd name="connsiteY173" fmla="*/ 1347747 h 1741336"/>
                  <a:gd name="connsiteX174" fmla="*/ 4234070 w 4345388"/>
                  <a:gd name="connsiteY174" fmla="*/ 1351722 h 1741336"/>
                  <a:gd name="connsiteX175" fmla="*/ 4257924 w 4345388"/>
                  <a:gd name="connsiteY175" fmla="*/ 1371600 h 1741336"/>
                  <a:gd name="connsiteX176" fmla="*/ 4273827 w 4345388"/>
                  <a:gd name="connsiteY176" fmla="*/ 1383527 h 1741336"/>
                  <a:gd name="connsiteX177" fmla="*/ 4313583 w 4345388"/>
                  <a:gd name="connsiteY177" fmla="*/ 1419308 h 1741336"/>
                  <a:gd name="connsiteX178" fmla="*/ 4325510 w 4345388"/>
                  <a:gd name="connsiteY178" fmla="*/ 1439187 h 1741336"/>
                  <a:gd name="connsiteX179" fmla="*/ 4337437 w 4345388"/>
                  <a:gd name="connsiteY179" fmla="*/ 1467016 h 1741336"/>
                  <a:gd name="connsiteX180" fmla="*/ 4345388 w 4345388"/>
                  <a:gd name="connsiteY180" fmla="*/ 1486894 h 1741336"/>
                  <a:gd name="connsiteX0" fmla="*/ 0 w 4345388"/>
                  <a:gd name="connsiteY0" fmla="*/ 1741336 h 1741336"/>
                  <a:gd name="connsiteX1" fmla="*/ 1661823 w 4345388"/>
                  <a:gd name="connsiteY1" fmla="*/ 1733385 h 1741336"/>
                  <a:gd name="connsiteX2" fmla="*/ 1705555 w 4345388"/>
                  <a:gd name="connsiteY2" fmla="*/ 1665799 h 1741336"/>
                  <a:gd name="connsiteX3" fmla="*/ 1713507 w 4345388"/>
                  <a:gd name="connsiteY3" fmla="*/ 1570383 h 1741336"/>
                  <a:gd name="connsiteX4" fmla="*/ 1721458 w 4345388"/>
                  <a:gd name="connsiteY4" fmla="*/ 1542554 h 1741336"/>
                  <a:gd name="connsiteX5" fmla="*/ 1725434 w 4345388"/>
                  <a:gd name="connsiteY5" fmla="*/ 1510748 h 1741336"/>
                  <a:gd name="connsiteX6" fmla="*/ 1733385 w 4345388"/>
                  <a:gd name="connsiteY6" fmla="*/ 1439187 h 1741336"/>
                  <a:gd name="connsiteX7" fmla="*/ 1741336 w 4345388"/>
                  <a:gd name="connsiteY7" fmla="*/ 1407381 h 1741336"/>
                  <a:gd name="connsiteX8" fmla="*/ 1745312 w 4345388"/>
                  <a:gd name="connsiteY8" fmla="*/ 1284136 h 1741336"/>
                  <a:gd name="connsiteX9" fmla="*/ 1749287 w 4345388"/>
                  <a:gd name="connsiteY9" fmla="*/ 1264258 h 1741336"/>
                  <a:gd name="connsiteX10" fmla="*/ 1765190 w 4345388"/>
                  <a:gd name="connsiteY10" fmla="*/ 1204623 h 1741336"/>
                  <a:gd name="connsiteX11" fmla="*/ 1777117 w 4345388"/>
                  <a:gd name="connsiteY11" fmla="*/ 1164867 h 1741336"/>
                  <a:gd name="connsiteX12" fmla="*/ 1789044 w 4345388"/>
                  <a:gd name="connsiteY12" fmla="*/ 1109207 h 1741336"/>
                  <a:gd name="connsiteX13" fmla="*/ 1804947 w 4345388"/>
                  <a:gd name="connsiteY13" fmla="*/ 1041621 h 1741336"/>
                  <a:gd name="connsiteX14" fmla="*/ 1816874 w 4345388"/>
                  <a:gd name="connsiteY14" fmla="*/ 1009816 h 1741336"/>
                  <a:gd name="connsiteX15" fmla="*/ 1828801 w 4345388"/>
                  <a:gd name="connsiteY15" fmla="*/ 978011 h 1741336"/>
                  <a:gd name="connsiteX16" fmla="*/ 1844703 w 4345388"/>
                  <a:gd name="connsiteY16" fmla="*/ 950181 h 1741336"/>
                  <a:gd name="connsiteX17" fmla="*/ 1848679 w 4345388"/>
                  <a:gd name="connsiteY17" fmla="*/ 934279 h 1741336"/>
                  <a:gd name="connsiteX18" fmla="*/ 1856630 w 4345388"/>
                  <a:gd name="connsiteY18" fmla="*/ 918376 h 1741336"/>
                  <a:gd name="connsiteX19" fmla="*/ 1864581 w 4345388"/>
                  <a:gd name="connsiteY19" fmla="*/ 894522 h 1741336"/>
                  <a:gd name="connsiteX20" fmla="*/ 1876508 w 4345388"/>
                  <a:gd name="connsiteY20" fmla="*/ 870668 h 1741336"/>
                  <a:gd name="connsiteX21" fmla="*/ 1884460 w 4345388"/>
                  <a:gd name="connsiteY21" fmla="*/ 826936 h 1741336"/>
                  <a:gd name="connsiteX22" fmla="*/ 1900362 w 4345388"/>
                  <a:gd name="connsiteY22" fmla="*/ 775253 h 1741336"/>
                  <a:gd name="connsiteX23" fmla="*/ 1904338 w 4345388"/>
                  <a:gd name="connsiteY23" fmla="*/ 739472 h 1741336"/>
                  <a:gd name="connsiteX24" fmla="*/ 1916265 w 4345388"/>
                  <a:gd name="connsiteY24" fmla="*/ 608275 h 1741336"/>
                  <a:gd name="connsiteX25" fmla="*/ 1924216 w 4345388"/>
                  <a:gd name="connsiteY25" fmla="*/ 548640 h 1741336"/>
                  <a:gd name="connsiteX26" fmla="*/ 1940119 w 4345388"/>
                  <a:gd name="connsiteY26" fmla="*/ 492981 h 1741336"/>
                  <a:gd name="connsiteX27" fmla="*/ 1956021 w 4345388"/>
                  <a:gd name="connsiteY27" fmla="*/ 441298 h 1741336"/>
                  <a:gd name="connsiteX28" fmla="*/ 1959997 w 4345388"/>
                  <a:gd name="connsiteY28" fmla="*/ 417444 h 1741336"/>
                  <a:gd name="connsiteX29" fmla="*/ 1963973 w 4345388"/>
                  <a:gd name="connsiteY29" fmla="*/ 405517 h 1741336"/>
                  <a:gd name="connsiteX30" fmla="*/ 1967948 w 4345388"/>
                  <a:gd name="connsiteY30" fmla="*/ 357809 h 1741336"/>
                  <a:gd name="connsiteX31" fmla="*/ 1979875 w 4345388"/>
                  <a:gd name="connsiteY31" fmla="*/ 294199 h 1741336"/>
                  <a:gd name="connsiteX32" fmla="*/ 1987827 w 4345388"/>
                  <a:gd name="connsiteY32" fmla="*/ 214686 h 1741336"/>
                  <a:gd name="connsiteX33" fmla="*/ 1995778 w 4345388"/>
                  <a:gd name="connsiteY33" fmla="*/ 182880 h 1741336"/>
                  <a:gd name="connsiteX34" fmla="*/ 1999754 w 4345388"/>
                  <a:gd name="connsiteY34" fmla="*/ 163002 h 1741336"/>
                  <a:gd name="connsiteX35" fmla="*/ 2003729 w 4345388"/>
                  <a:gd name="connsiteY35" fmla="*/ 123246 h 1741336"/>
                  <a:gd name="connsiteX36" fmla="*/ 2015656 w 4345388"/>
                  <a:gd name="connsiteY36" fmla="*/ 79514 h 1741336"/>
                  <a:gd name="connsiteX37" fmla="*/ 2023607 w 4345388"/>
                  <a:gd name="connsiteY37" fmla="*/ 59635 h 1741336"/>
                  <a:gd name="connsiteX38" fmla="*/ 2055413 w 4345388"/>
                  <a:gd name="connsiteY38" fmla="*/ 3976 h 1741336"/>
                  <a:gd name="connsiteX39" fmla="*/ 2075291 w 4345388"/>
                  <a:gd name="connsiteY39" fmla="*/ 0 h 1741336"/>
                  <a:gd name="connsiteX40" fmla="*/ 2083242 w 4345388"/>
                  <a:gd name="connsiteY40" fmla="*/ 15903 h 1741336"/>
                  <a:gd name="connsiteX41" fmla="*/ 2087218 w 4345388"/>
                  <a:gd name="connsiteY41" fmla="*/ 31806 h 1741336"/>
                  <a:gd name="connsiteX42" fmla="*/ 2099145 w 4345388"/>
                  <a:gd name="connsiteY42" fmla="*/ 79514 h 1741336"/>
                  <a:gd name="connsiteX43" fmla="*/ 2103121 w 4345388"/>
                  <a:gd name="connsiteY43" fmla="*/ 123246 h 1741336"/>
                  <a:gd name="connsiteX44" fmla="*/ 2115047 w 4345388"/>
                  <a:gd name="connsiteY44" fmla="*/ 186856 h 1741336"/>
                  <a:gd name="connsiteX45" fmla="*/ 2119023 w 4345388"/>
                  <a:gd name="connsiteY45" fmla="*/ 198783 h 1741336"/>
                  <a:gd name="connsiteX46" fmla="*/ 2134926 w 4345388"/>
                  <a:gd name="connsiteY46" fmla="*/ 250467 h 1741336"/>
                  <a:gd name="connsiteX47" fmla="*/ 2138901 w 4345388"/>
                  <a:gd name="connsiteY47" fmla="*/ 262394 h 1741336"/>
                  <a:gd name="connsiteX48" fmla="*/ 2142877 w 4345388"/>
                  <a:gd name="connsiteY48" fmla="*/ 286247 h 1741336"/>
                  <a:gd name="connsiteX49" fmla="*/ 2146853 w 4345388"/>
                  <a:gd name="connsiteY49" fmla="*/ 318053 h 1741336"/>
                  <a:gd name="connsiteX50" fmla="*/ 2158780 w 4345388"/>
                  <a:gd name="connsiteY50" fmla="*/ 353834 h 1741336"/>
                  <a:gd name="connsiteX51" fmla="*/ 2170707 w 4345388"/>
                  <a:gd name="connsiteY51" fmla="*/ 377687 h 1741336"/>
                  <a:gd name="connsiteX52" fmla="*/ 2182634 w 4345388"/>
                  <a:gd name="connsiteY52" fmla="*/ 381663 h 1741336"/>
                  <a:gd name="connsiteX53" fmla="*/ 2274074 w 4345388"/>
                  <a:gd name="connsiteY53" fmla="*/ 377687 h 1741336"/>
                  <a:gd name="connsiteX54" fmla="*/ 2289976 w 4345388"/>
                  <a:gd name="connsiteY54" fmla="*/ 365760 h 1741336"/>
                  <a:gd name="connsiteX55" fmla="*/ 2313830 w 4345388"/>
                  <a:gd name="connsiteY55" fmla="*/ 345882 h 1741336"/>
                  <a:gd name="connsiteX56" fmla="*/ 2337684 w 4345388"/>
                  <a:gd name="connsiteY56" fmla="*/ 314077 h 1741336"/>
                  <a:gd name="connsiteX57" fmla="*/ 2345635 w 4345388"/>
                  <a:gd name="connsiteY57" fmla="*/ 290223 h 1741336"/>
                  <a:gd name="connsiteX58" fmla="*/ 2361538 w 4345388"/>
                  <a:gd name="connsiteY58" fmla="*/ 258418 h 1741336"/>
                  <a:gd name="connsiteX59" fmla="*/ 2365514 w 4345388"/>
                  <a:gd name="connsiteY59" fmla="*/ 242515 h 1741336"/>
                  <a:gd name="connsiteX60" fmla="*/ 2373465 w 4345388"/>
                  <a:gd name="connsiteY60" fmla="*/ 222637 h 1741336"/>
                  <a:gd name="connsiteX61" fmla="*/ 2377441 w 4345388"/>
                  <a:gd name="connsiteY61" fmla="*/ 210710 h 1741336"/>
                  <a:gd name="connsiteX62" fmla="*/ 2381416 w 4345388"/>
                  <a:gd name="connsiteY62" fmla="*/ 421420 h 1741336"/>
                  <a:gd name="connsiteX63" fmla="*/ 2385392 w 4345388"/>
                  <a:gd name="connsiteY63" fmla="*/ 441298 h 1741336"/>
                  <a:gd name="connsiteX64" fmla="*/ 2393343 w 4345388"/>
                  <a:gd name="connsiteY64" fmla="*/ 453225 h 1741336"/>
                  <a:gd name="connsiteX65" fmla="*/ 2413221 w 4345388"/>
                  <a:gd name="connsiteY65" fmla="*/ 489006 h 1741336"/>
                  <a:gd name="connsiteX66" fmla="*/ 2449002 w 4345388"/>
                  <a:gd name="connsiteY66" fmla="*/ 477079 h 1741336"/>
                  <a:gd name="connsiteX67" fmla="*/ 2468881 w 4345388"/>
                  <a:gd name="connsiteY67" fmla="*/ 457200 h 1741336"/>
                  <a:gd name="connsiteX68" fmla="*/ 2500686 w 4345388"/>
                  <a:gd name="connsiteY68" fmla="*/ 417444 h 1741336"/>
                  <a:gd name="connsiteX69" fmla="*/ 2512613 w 4345388"/>
                  <a:gd name="connsiteY69" fmla="*/ 405517 h 1741336"/>
                  <a:gd name="connsiteX70" fmla="*/ 2524540 w 4345388"/>
                  <a:gd name="connsiteY70" fmla="*/ 413468 h 1741336"/>
                  <a:gd name="connsiteX71" fmla="*/ 2532491 w 4345388"/>
                  <a:gd name="connsiteY71" fmla="*/ 437322 h 1741336"/>
                  <a:gd name="connsiteX72" fmla="*/ 2540442 w 4345388"/>
                  <a:gd name="connsiteY72" fmla="*/ 457200 h 1741336"/>
                  <a:gd name="connsiteX73" fmla="*/ 2544418 w 4345388"/>
                  <a:gd name="connsiteY73" fmla="*/ 477079 h 1741336"/>
                  <a:gd name="connsiteX74" fmla="*/ 2552369 w 4345388"/>
                  <a:gd name="connsiteY74" fmla="*/ 492981 h 1741336"/>
                  <a:gd name="connsiteX75" fmla="*/ 2560321 w 4345388"/>
                  <a:gd name="connsiteY75" fmla="*/ 512860 h 1741336"/>
                  <a:gd name="connsiteX76" fmla="*/ 2564296 w 4345388"/>
                  <a:gd name="connsiteY76" fmla="*/ 528762 h 1741336"/>
                  <a:gd name="connsiteX77" fmla="*/ 2576223 w 4345388"/>
                  <a:gd name="connsiteY77" fmla="*/ 544665 h 1741336"/>
                  <a:gd name="connsiteX78" fmla="*/ 2592126 w 4345388"/>
                  <a:gd name="connsiteY78" fmla="*/ 568519 h 1741336"/>
                  <a:gd name="connsiteX79" fmla="*/ 2604053 w 4345388"/>
                  <a:gd name="connsiteY79" fmla="*/ 588397 h 1741336"/>
                  <a:gd name="connsiteX80" fmla="*/ 2623931 w 4345388"/>
                  <a:gd name="connsiteY80" fmla="*/ 580446 h 1741336"/>
                  <a:gd name="connsiteX81" fmla="*/ 2643809 w 4345388"/>
                  <a:gd name="connsiteY81" fmla="*/ 552616 h 1741336"/>
                  <a:gd name="connsiteX82" fmla="*/ 2663687 w 4345388"/>
                  <a:gd name="connsiteY82" fmla="*/ 516835 h 1741336"/>
                  <a:gd name="connsiteX83" fmla="*/ 2679590 w 4345388"/>
                  <a:gd name="connsiteY83" fmla="*/ 481054 h 1741336"/>
                  <a:gd name="connsiteX84" fmla="*/ 2683566 w 4345388"/>
                  <a:gd name="connsiteY84" fmla="*/ 469127 h 1741336"/>
                  <a:gd name="connsiteX85" fmla="*/ 2691517 w 4345388"/>
                  <a:gd name="connsiteY85" fmla="*/ 457200 h 1741336"/>
                  <a:gd name="connsiteX86" fmla="*/ 2703444 w 4345388"/>
                  <a:gd name="connsiteY86" fmla="*/ 425395 h 1741336"/>
                  <a:gd name="connsiteX87" fmla="*/ 2711395 w 4345388"/>
                  <a:gd name="connsiteY87" fmla="*/ 409493 h 1741336"/>
                  <a:gd name="connsiteX88" fmla="*/ 2735249 w 4345388"/>
                  <a:gd name="connsiteY88" fmla="*/ 461176 h 1741336"/>
                  <a:gd name="connsiteX89" fmla="*/ 2755127 w 4345388"/>
                  <a:gd name="connsiteY89" fmla="*/ 504908 h 1741336"/>
                  <a:gd name="connsiteX90" fmla="*/ 2771030 w 4345388"/>
                  <a:gd name="connsiteY90" fmla="*/ 556592 h 1741336"/>
                  <a:gd name="connsiteX91" fmla="*/ 2775006 w 4345388"/>
                  <a:gd name="connsiteY91" fmla="*/ 572494 h 1741336"/>
                  <a:gd name="connsiteX92" fmla="*/ 2782957 w 4345388"/>
                  <a:gd name="connsiteY92" fmla="*/ 588397 h 1741336"/>
                  <a:gd name="connsiteX93" fmla="*/ 2802835 w 4345388"/>
                  <a:gd name="connsiteY93" fmla="*/ 624178 h 1741336"/>
                  <a:gd name="connsiteX94" fmla="*/ 2818738 w 4345388"/>
                  <a:gd name="connsiteY94" fmla="*/ 640080 h 1741336"/>
                  <a:gd name="connsiteX95" fmla="*/ 2830665 w 4345388"/>
                  <a:gd name="connsiteY95" fmla="*/ 663934 h 1741336"/>
                  <a:gd name="connsiteX96" fmla="*/ 2834641 w 4345388"/>
                  <a:gd name="connsiteY96" fmla="*/ 679837 h 1741336"/>
                  <a:gd name="connsiteX97" fmla="*/ 2846567 w 4345388"/>
                  <a:gd name="connsiteY97" fmla="*/ 695740 h 1741336"/>
                  <a:gd name="connsiteX98" fmla="*/ 2862470 w 4345388"/>
                  <a:gd name="connsiteY98" fmla="*/ 743447 h 1741336"/>
                  <a:gd name="connsiteX99" fmla="*/ 2866446 w 4345388"/>
                  <a:gd name="connsiteY99" fmla="*/ 759350 h 1741336"/>
                  <a:gd name="connsiteX100" fmla="*/ 2882348 w 4345388"/>
                  <a:gd name="connsiteY100" fmla="*/ 795131 h 1741336"/>
                  <a:gd name="connsiteX101" fmla="*/ 2886324 w 4345388"/>
                  <a:gd name="connsiteY101" fmla="*/ 811034 h 1741336"/>
                  <a:gd name="connsiteX102" fmla="*/ 2898251 w 4345388"/>
                  <a:gd name="connsiteY102" fmla="*/ 834887 h 1741336"/>
                  <a:gd name="connsiteX103" fmla="*/ 2910178 w 4345388"/>
                  <a:gd name="connsiteY103" fmla="*/ 826936 h 1741336"/>
                  <a:gd name="connsiteX104" fmla="*/ 2949934 w 4345388"/>
                  <a:gd name="connsiteY104" fmla="*/ 751399 h 1741336"/>
                  <a:gd name="connsiteX105" fmla="*/ 2957886 w 4345388"/>
                  <a:gd name="connsiteY105" fmla="*/ 703691 h 1741336"/>
                  <a:gd name="connsiteX106" fmla="*/ 2977764 w 4345388"/>
                  <a:gd name="connsiteY106" fmla="*/ 663934 h 1741336"/>
                  <a:gd name="connsiteX107" fmla="*/ 2981740 w 4345388"/>
                  <a:gd name="connsiteY107" fmla="*/ 620202 h 1741336"/>
                  <a:gd name="connsiteX108" fmla="*/ 3005594 w 4345388"/>
                  <a:gd name="connsiteY108" fmla="*/ 576470 h 1741336"/>
                  <a:gd name="connsiteX109" fmla="*/ 3025472 w 4345388"/>
                  <a:gd name="connsiteY109" fmla="*/ 500933 h 1741336"/>
                  <a:gd name="connsiteX110" fmla="*/ 3041374 w 4345388"/>
                  <a:gd name="connsiteY110" fmla="*/ 421420 h 1741336"/>
                  <a:gd name="connsiteX111" fmla="*/ 3049326 w 4345388"/>
                  <a:gd name="connsiteY111" fmla="*/ 405517 h 1741336"/>
                  <a:gd name="connsiteX112" fmla="*/ 3061253 w 4345388"/>
                  <a:gd name="connsiteY112" fmla="*/ 365760 h 1741336"/>
                  <a:gd name="connsiteX113" fmla="*/ 3085107 w 4345388"/>
                  <a:gd name="connsiteY113" fmla="*/ 310101 h 1741336"/>
                  <a:gd name="connsiteX114" fmla="*/ 3101009 w 4345388"/>
                  <a:gd name="connsiteY114" fmla="*/ 349858 h 1741336"/>
                  <a:gd name="connsiteX115" fmla="*/ 3104985 w 4345388"/>
                  <a:gd name="connsiteY115" fmla="*/ 373712 h 1741336"/>
                  <a:gd name="connsiteX116" fmla="*/ 3116912 w 4345388"/>
                  <a:gd name="connsiteY116" fmla="*/ 429371 h 1741336"/>
                  <a:gd name="connsiteX117" fmla="*/ 3136790 w 4345388"/>
                  <a:gd name="connsiteY117" fmla="*/ 489006 h 1741336"/>
                  <a:gd name="connsiteX118" fmla="*/ 3180522 w 4345388"/>
                  <a:gd name="connsiteY118" fmla="*/ 652007 h 1741336"/>
                  <a:gd name="connsiteX119" fmla="*/ 3196425 w 4345388"/>
                  <a:gd name="connsiteY119" fmla="*/ 703691 h 1741336"/>
                  <a:gd name="connsiteX120" fmla="*/ 3220279 w 4345388"/>
                  <a:gd name="connsiteY120" fmla="*/ 807058 h 1741336"/>
                  <a:gd name="connsiteX121" fmla="*/ 3248108 w 4345388"/>
                  <a:gd name="connsiteY121" fmla="*/ 898498 h 1741336"/>
                  <a:gd name="connsiteX122" fmla="*/ 3252084 w 4345388"/>
                  <a:gd name="connsiteY122" fmla="*/ 926327 h 1741336"/>
                  <a:gd name="connsiteX123" fmla="*/ 3267987 w 4345388"/>
                  <a:gd name="connsiteY123" fmla="*/ 966084 h 1741336"/>
                  <a:gd name="connsiteX124" fmla="*/ 3271962 w 4345388"/>
                  <a:gd name="connsiteY124" fmla="*/ 978011 h 1741336"/>
                  <a:gd name="connsiteX125" fmla="*/ 3283889 w 4345388"/>
                  <a:gd name="connsiteY125" fmla="*/ 981987 h 1741336"/>
                  <a:gd name="connsiteX126" fmla="*/ 3291841 w 4345388"/>
                  <a:gd name="connsiteY126" fmla="*/ 974035 h 1741336"/>
                  <a:gd name="connsiteX127" fmla="*/ 3307743 w 4345388"/>
                  <a:gd name="connsiteY127" fmla="*/ 942230 h 1741336"/>
                  <a:gd name="connsiteX128" fmla="*/ 3315694 w 4345388"/>
                  <a:gd name="connsiteY128" fmla="*/ 918376 h 1741336"/>
                  <a:gd name="connsiteX129" fmla="*/ 3335573 w 4345388"/>
                  <a:gd name="connsiteY129" fmla="*/ 950181 h 1741336"/>
                  <a:gd name="connsiteX130" fmla="*/ 3367378 w 4345388"/>
                  <a:gd name="connsiteY130" fmla="*/ 1021743 h 1741336"/>
                  <a:gd name="connsiteX131" fmla="*/ 3399183 w 4345388"/>
                  <a:gd name="connsiteY131" fmla="*/ 1077402 h 1741336"/>
                  <a:gd name="connsiteX132" fmla="*/ 3415086 w 4345388"/>
                  <a:gd name="connsiteY132" fmla="*/ 1073427 h 1741336"/>
                  <a:gd name="connsiteX133" fmla="*/ 3430988 w 4345388"/>
                  <a:gd name="connsiteY133" fmla="*/ 1045597 h 1741336"/>
                  <a:gd name="connsiteX134" fmla="*/ 3454842 w 4345388"/>
                  <a:gd name="connsiteY134" fmla="*/ 993914 h 1741336"/>
                  <a:gd name="connsiteX135" fmla="*/ 3478696 w 4345388"/>
                  <a:gd name="connsiteY135" fmla="*/ 942230 h 1741336"/>
                  <a:gd name="connsiteX136" fmla="*/ 3490623 w 4345388"/>
                  <a:gd name="connsiteY136" fmla="*/ 938254 h 1741336"/>
                  <a:gd name="connsiteX137" fmla="*/ 3522428 w 4345388"/>
                  <a:gd name="connsiteY137" fmla="*/ 981987 h 1741336"/>
                  <a:gd name="connsiteX138" fmla="*/ 3538331 w 4345388"/>
                  <a:gd name="connsiteY138" fmla="*/ 1001865 h 1741336"/>
                  <a:gd name="connsiteX139" fmla="*/ 3582063 w 4345388"/>
                  <a:gd name="connsiteY139" fmla="*/ 1085354 h 1741336"/>
                  <a:gd name="connsiteX140" fmla="*/ 3609893 w 4345388"/>
                  <a:gd name="connsiteY140" fmla="*/ 1137037 h 1741336"/>
                  <a:gd name="connsiteX141" fmla="*/ 3629771 w 4345388"/>
                  <a:gd name="connsiteY141" fmla="*/ 1184745 h 1741336"/>
                  <a:gd name="connsiteX142" fmla="*/ 3641698 w 4345388"/>
                  <a:gd name="connsiteY142" fmla="*/ 1200647 h 1741336"/>
                  <a:gd name="connsiteX143" fmla="*/ 3653625 w 4345388"/>
                  <a:gd name="connsiteY143" fmla="*/ 1228477 h 1741336"/>
                  <a:gd name="connsiteX144" fmla="*/ 3665552 w 4345388"/>
                  <a:gd name="connsiteY144" fmla="*/ 1216550 h 1741336"/>
                  <a:gd name="connsiteX145" fmla="*/ 3721211 w 4345388"/>
                  <a:gd name="connsiteY145" fmla="*/ 1045597 h 1741336"/>
                  <a:gd name="connsiteX146" fmla="*/ 3768919 w 4345388"/>
                  <a:gd name="connsiteY146" fmla="*/ 882595 h 1741336"/>
                  <a:gd name="connsiteX147" fmla="*/ 3776870 w 4345388"/>
                  <a:gd name="connsiteY147" fmla="*/ 830912 h 1741336"/>
                  <a:gd name="connsiteX148" fmla="*/ 3792773 w 4345388"/>
                  <a:gd name="connsiteY148" fmla="*/ 795131 h 1741336"/>
                  <a:gd name="connsiteX149" fmla="*/ 3800724 w 4345388"/>
                  <a:gd name="connsiteY149" fmla="*/ 771277 h 1741336"/>
                  <a:gd name="connsiteX150" fmla="*/ 3808675 w 4345388"/>
                  <a:gd name="connsiteY150" fmla="*/ 735496 h 1741336"/>
                  <a:gd name="connsiteX151" fmla="*/ 3824578 w 4345388"/>
                  <a:gd name="connsiteY151" fmla="*/ 711642 h 1741336"/>
                  <a:gd name="connsiteX152" fmla="*/ 3828554 w 4345388"/>
                  <a:gd name="connsiteY152" fmla="*/ 723569 h 1741336"/>
                  <a:gd name="connsiteX153" fmla="*/ 3836505 w 4345388"/>
                  <a:gd name="connsiteY153" fmla="*/ 735496 h 1741336"/>
                  <a:gd name="connsiteX154" fmla="*/ 3840481 w 4345388"/>
                  <a:gd name="connsiteY154" fmla="*/ 763326 h 1741336"/>
                  <a:gd name="connsiteX155" fmla="*/ 3884213 w 4345388"/>
                  <a:gd name="connsiteY155" fmla="*/ 926327 h 1741336"/>
                  <a:gd name="connsiteX156" fmla="*/ 3896140 w 4345388"/>
                  <a:gd name="connsiteY156" fmla="*/ 958133 h 1741336"/>
                  <a:gd name="connsiteX157" fmla="*/ 3904091 w 4345388"/>
                  <a:gd name="connsiteY157" fmla="*/ 997889 h 1741336"/>
                  <a:gd name="connsiteX158" fmla="*/ 3916018 w 4345388"/>
                  <a:gd name="connsiteY158" fmla="*/ 1049573 h 1741336"/>
                  <a:gd name="connsiteX159" fmla="*/ 3947823 w 4345388"/>
                  <a:gd name="connsiteY159" fmla="*/ 1152940 h 1741336"/>
                  <a:gd name="connsiteX160" fmla="*/ 3959750 w 4345388"/>
                  <a:gd name="connsiteY160" fmla="*/ 1172818 h 1741336"/>
                  <a:gd name="connsiteX161" fmla="*/ 3971677 w 4345388"/>
                  <a:gd name="connsiteY161" fmla="*/ 1220526 h 1741336"/>
                  <a:gd name="connsiteX162" fmla="*/ 3995531 w 4345388"/>
                  <a:gd name="connsiteY162" fmla="*/ 1327868 h 1741336"/>
                  <a:gd name="connsiteX163" fmla="*/ 4023361 w 4345388"/>
                  <a:gd name="connsiteY163" fmla="*/ 1363649 h 1741336"/>
                  <a:gd name="connsiteX164" fmla="*/ 4031312 w 4345388"/>
                  <a:gd name="connsiteY164" fmla="*/ 1375576 h 1741336"/>
                  <a:gd name="connsiteX165" fmla="*/ 4043239 w 4345388"/>
                  <a:gd name="connsiteY165" fmla="*/ 1399430 h 1741336"/>
                  <a:gd name="connsiteX166" fmla="*/ 4055166 w 4345388"/>
                  <a:gd name="connsiteY166" fmla="*/ 1403406 h 1741336"/>
                  <a:gd name="connsiteX167" fmla="*/ 4082995 w 4345388"/>
                  <a:gd name="connsiteY167" fmla="*/ 1411357 h 1741336"/>
                  <a:gd name="connsiteX168" fmla="*/ 4114801 w 4345388"/>
                  <a:gd name="connsiteY168" fmla="*/ 1415333 h 1741336"/>
                  <a:gd name="connsiteX169" fmla="*/ 4130703 w 4345388"/>
                  <a:gd name="connsiteY169" fmla="*/ 1419308 h 1741336"/>
                  <a:gd name="connsiteX170" fmla="*/ 4154557 w 4345388"/>
                  <a:gd name="connsiteY170" fmla="*/ 1411357 h 1741336"/>
                  <a:gd name="connsiteX171" fmla="*/ 4166484 w 4345388"/>
                  <a:gd name="connsiteY171" fmla="*/ 1399430 h 1741336"/>
                  <a:gd name="connsiteX172" fmla="*/ 4198289 w 4345388"/>
                  <a:gd name="connsiteY172" fmla="*/ 1347747 h 1741336"/>
                  <a:gd name="connsiteX173" fmla="*/ 4234070 w 4345388"/>
                  <a:gd name="connsiteY173" fmla="*/ 1351722 h 1741336"/>
                  <a:gd name="connsiteX174" fmla="*/ 4257924 w 4345388"/>
                  <a:gd name="connsiteY174" fmla="*/ 1371600 h 1741336"/>
                  <a:gd name="connsiteX175" fmla="*/ 4273827 w 4345388"/>
                  <a:gd name="connsiteY175" fmla="*/ 1383527 h 1741336"/>
                  <a:gd name="connsiteX176" fmla="*/ 4313583 w 4345388"/>
                  <a:gd name="connsiteY176" fmla="*/ 1419308 h 1741336"/>
                  <a:gd name="connsiteX177" fmla="*/ 4325510 w 4345388"/>
                  <a:gd name="connsiteY177" fmla="*/ 1439187 h 1741336"/>
                  <a:gd name="connsiteX178" fmla="*/ 4337437 w 4345388"/>
                  <a:gd name="connsiteY178" fmla="*/ 1467016 h 1741336"/>
                  <a:gd name="connsiteX179" fmla="*/ 4345388 w 4345388"/>
                  <a:gd name="connsiteY179" fmla="*/ 1486894 h 1741336"/>
                  <a:gd name="connsiteX0" fmla="*/ 0 w 4345388"/>
                  <a:gd name="connsiteY0" fmla="*/ 1741336 h 1747736"/>
                  <a:gd name="connsiteX1" fmla="*/ 1661823 w 4345388"/>
                  <a:gd name="connsiteY1" fmla="*/ 1733385 h 1747736"/>
                  <a:gd name="connsiteX2" fmla="*/ 1713507 w 4345388"/>
                  <a:gd name="connsiteY2" fmla="*/ 1570383 h 1747736"/>
                  <a:gd name="connsiteX3" fmla="*/ 1721458 w 4345388"/>
                  <a:gd name="connsiteY3" fmla="*/ 1542554 h 1747736"/>
                  <a:gd name="connsiteX4" fmla="*/ 1725434 w 4345388"/>
                  <a:gd name="connsiteY4" fmla="*/ 1510748 h 1747736"/>
                  <a:gd name="connsiteX5" fmla="*/ 1733385 w 4345388"/>
                  <a:gd name="connsiteY5" fmla="*/ 1439187 h 1747736"/>
                  <a:gd name="connsiteX6" fmla="*/ 1741336 w 4345388"/>
                  <a:gd name="connsiteY6" fmla="*/ 1407381 h 1747736"/>
                  <a:gd name="connsiteX7" fmla="*/ 1745312 w 4345388"/>
                  <a:gd name="connsiteY7" fmla="*/ 1284136 h 1747736"/>
                  <a:gd name="connsiteX8" fmla="*/ 1749287 w 4345388"/>
                  <a:gd name="connsiteY8" fmla="*/ 1264258 h 1747736"/>
                  <a:gd name="connsiteX9" fmla="*/ 1765190 w 4345388"/>
                  <a:gd name="connsiteY9" fmla="*/ 1204623 h 1747736"/>
                  <a:gd name="connsiteX10" fmla="*/ 1777117 w 4345388"/>
                  <a:gd name="connsiteY10" fmla="*/ 1164867 h 1747736"/>
                  <a:gd name="connsiteX11" fmla="*/ 1789044 w 4345388"/>
                  <a:gd name="connsiteY11" fmla="*/ 1109207 h 1747736"/>
                  <a:gd name="connsiteX12" fmla="*/ 1804947 w 4345388"/>
                  <a:gd name="connsiteY12" fmla="*/ 1041621 h 1747736"/>
                  <a:gd name="connsiteX13" fmla="*/ 1816874 w 4345388"/>
                  <a:gd name="connsiteY13" fmla="*/ 1009816 h 1747736"/>
                  <a:gd name="connsiteX14" fmla="*/ 1828801 w 4345388"/>
                  <a:gd name="connsiteY14" fmla="*/ 978011 h 1747736"/>
                  <a:gd name="connsiteX15" fmla="*/ 1844703 w 4345388"/>
                  <a:gd name="connsiteY15" fmla="*/ 950181 h 1747736"/>
                  <a:gd name="connsiteX16" fmla="*/ 1848679 w 4345388"/>
                  <a:gd name="connsiteY16" fmla="*/ 934279 h 1747736"/>
                  <a:gd name="connsiteX17" fmla="*/ 1856630 w 4345388"/>
                  <a:gd name="connsiteY17" fmla="*/ 918376 h 1747736"/>
                  <a:gd name="connsiteX18" fmla="*/ 1864581 w 4345388"/>
                  <a:gd name="connsiteY18" fmla="*/ 894522 h 1747736"/>
                  <a:gd name="connsiteX19" fmla="*/ 1876508 w 4345388"/>
                  <a:gd name="connsiteY19" fmla="*/ 870668 h 1747736"/>
                  <a:gd name="connsiteX20" fmla="*/ 1884460 w 4345388"/>
                  <a:gd name="connsiteY20" fmla="*/ 826936 h 1747736"/>
                  <a:gd name="connsiteX21" fmla="*/ 1900362 w 4345388"/>
                  <a:gd name="connsiteY21" fmla="*/ 775253 h 1747736"/>
                  <a:gd name="connsiteX22" fmla="*/ 1904338 w 4345388"/>
                  <a:gd name="connsiteY22" fmla="*/ 739472 h 1747736"/>
                  <a:gd name="connsiteX23" fmla="*/ 1916265 w 4345388"/>
                  <a:gd name="connsiteY23" fmla="*/ 608275 h 1747736"/>
                  <a:gd name="connsiteX24" fmla="*/ 1924216 w 4345388"/>
                  <a:gd name="connsiteY24" fmla="*/ 548640 h 1747736"/>
                  <a:gd name="connsiteX25" fmla="*/ 1940119 w 4345388"/>
                  <a:gd name="connsiteY25" fmla="*/ 492981 h 1747736"/>
                  <a:gd name="connsiteX26" fmla="*/ 1956021 w 4345388"/>
                  <a:gd name="connsiteY26" fmla="*/ 441298 h 1747736"/>
                  <a:gd name="connsiteX27" fmla="*/ 1959997 w 4345388"/>
                  <a:gd name="connsiteY27" fmla="*/ 417444 h 1747736"/>
                  <a:gd name="connsiteX28" fmla="*/ 1963973 w 4345388"/>
                  <a:gd name="connsiteY28" fmla="*/ 405517 h 1747736"/>
                  <a:gd name="connsiteX29" fmla="*/ 1967948 w 4345388"/>
                  <a:gd name="connsiteY29" fmla="*/ 357809 h 1747736"/>
                  <a:gd name="connsiteX30" fmla="*/ 1979875 w 4345388"/>
                  <a:gd name="connsiteY30" fmla="*/ 294199 h 1747736"/>
                  <a:gd name="connsiteX31" fmla="*/ 1987827 w 4345388"/>
                  <a:gd name="connsiteY31" fmla="*/ 214686 h 1747736"/>
                  <a:gd name="connsiteX32" fmla="*/ 1995778 w 4345388"/>
                  <a:gd name="connsiteY32" fmla="*/ 182880 h 1747736"/>
                  <a:gd name="connsiteX33" fmla="*/ 1999754 w 4345388"/>
                  <a:gd name="connsiteY33" fmla="*/ 163002 h 1747736"/>
                  <a:gd name="connsiteX34" fmla="*/ 2003729 w 4345388"/>
                  <a:gd name="connsiteY34" fmla="*/ 123246 h 1747736"/>
                  <a:gd name="connsiteX35" fmla="*/ 2015656 w 4345388"/>
                  <a:gd name="connsiteY35" fmla="*/ 79514 h 1747736"/>
                  <a:gd name="connsiteX36" fmla="*/ 2023607 w 4345388"/>
                  <a:gd name="connsiteY36" fmla="*/ 59635 h 1747736"/>
                  <a:gd name="connsiteX37" fmla="*/ 2055413 w 4345388"/>
                  <a:gd name="connsiteY37" fmla="*/ 3976 h 1747736"/>
                  <a:gd name="connsiteX38" fmla="*/ 2075291 w 4345388"/>
                  <a:gd name="connsiteY38" fmla="*/ 0 h 1747736"/>
                  <a:gd name="connsiteX39" fmla="*/ 2083242 w 4345388"/>
                  <a:gd name="connsiteY39" fmla="*/ 15903 h 1747736"/>
                  <a:gd name="connsiteX40" fmla="*/ 2087218 w 4345388"/>
                  <a:gd name="connsiteY40" fmla="*/ 31806 h 1747736"/>
                  <a:gd name="connsiteX41" fmla="*/ 2099145 w 4345388"/>
                  <a:gd name="connsiteY41" fmla="*/ 79514 h 1747736"/>
                  <a:gd name="connsiteX42" fmla="*/ 2103121 w 4345388"/>
                  <a:gd name="connsiteY42" fmla="*/ 123246 h 1747736"/>
                  <a:gd name="connsiteX43" fmla="*/ 2115047 w 4345388"/>
                  <a:gd name="connsiteY43" fmla="*/ 186856 h 1747736"/>
                  <a:gd name="connsiteX44" fmla="*/ 2119023 w 4345388"/>
                  <a:gd name="connsiteY44" fmla="*/ 198783 h 1747736"/>
                  <a:gd name="connsiteX45" fmla="*/ 2134926 w 4345388"/>
                  <a:gd name="connsiteY45" fmla="*/ 250467 h 1747736"/>
                  <a:gd name="connsiteX46" fmla="*/ 2138901 w 4345388"/>
                  <a:gd name="connsiteY46" fmla="*/ 262394 h 1747736"/>
                  <a:gd name="connsiteX47" fmla="*/ 2142877 w 4345388"/>
                  <a:gd name="connsiteY47" fmla="*/ 286247 h 1747736"/>
                  <a:gd name="connsiteX48" fmla="*/ 2146853 w 4345388"/>
                  <a:gd name="connsiteY48" fmla="*/ 318053 h 1747736"/>
                  <a:gd name="connsiteX49" fmla="*/ 2158780 w 4345388"/>
                  <a:gd name="connsiteY49" fmla="*/ 353834 h 1747736"/>
                  <a:gd name="connsiteX50" fmla="*/ 2170707 w 4345388"/>
                  <a:gd name="connsiteY50" fmla="*/ 377687 h 1747736"/>
                  <a:gd name="connsiteX51" fmla="*/ 2182634 w 4345388"/>
                  <a:gd name="connsiteY51" fmla="*/ 381663 h 1747736"/>
                  <a:gd name="connsiteX52" fmla="*/ 2274074 w 4345388"/>
                  <a:gd name="connsiteY52" fmla="*/ 377687 h 1747736"/>
                  <a:gd name="connsiteX53" fmla="*/ 2289976 w 4345388"/>
                  <a:gd name="connsiteY53" fmla="*/ 365760 h 1747736"/>
                  <a:gd name="connsiteX54" fmla="*/ 2313830 w 4345388"/>
                  <a:gd name="connsiteY54" fmla="*/ 345882 h 1747736"/>
                  <a:gd name="connsiteX55" fmla="*/ 2337684 w 4345388"/>
                  <a:gd name="connsiteY55" fmla="*/ 314077 h 1747736"/>
                  <a:gd name="connsiteX56" fmla="*/ 2345635 w 4345388"/>
                  <a:gd name="connsiteY56" fmla="*/ 290223 h 1747736"/>
                  <a:gd name="connsiteX57" fmla="*/ 2361538 w 4345388"/>
                  <a:gd name="connsiteY57" fmla="*/ 258418 h 1747736"/>
                  <a:gd name="connsiteX58" fmla="*/ 2365514 w 4345388"/>
                  <a:gd name="connsiteY58" fmla="*/ 242515 h 1747736"/>
                  <a:gd name="connsiteX59" fmla="*/ 2373465 w 4345388"/>
                  <a:gd name="connsiteY59" fmla="*/ 222637 h 1747736"/>
                  <a:gd name="connsiteX60" fmla="*/ 2377441 w 4345388"/>
                  <a:gd name="connsiteY60" fmla="*/ 210710 h 1747736"/>
                  <a:gd name="connsiteX61" fmla="*/ 2381416 w 4345388"/>
                  <a:gd name="connsiteY61" fmla="*/ 421420 h 1747736"/>
                  <a:gd name="connsiteX62" fmla="*/ 2385392 w 4345388"/>
                  <a:gd name="connsiteY62" fmla="*/ 441298 h 1747736"/>
                  <a:gd name="connsiteX63" fmla="*/ 2393343 w 4345388"/>
                  <a:gd name="connsiteY63" fmla="*/ 453225 h 1747736"/>
                  <a:gd name="connsiteX64" fmla="*/ 2413221 w 4345388"/>
                  <a:gd name="connsiteY64" fmla="*/ 489006 h 1747736"/>
                  <a:gd name="connsiteX65" fmla="*/ 2449002 w 4345388"/>
                  <a:gd name="connsiteY65" fmla="*/ 477079 h 1747736"/>
                  <a:gd name="connsiteX66" fmla="*/ 2468881 w 4345388"/>
                  <a:gd name="connsiteY66" fmla="*/ 457200 h 1747736"/>
                  <a:gd name="connsiteX67" fmla="*/ 2500686 w 4345388"/>
                  <a:gd name="connsiteY67" fmla="*/ 417444 h 1747736"/>
                  <a:gd name="connsiteX68" fmla="*/ 2512613 w 4345388"/>
                  <a:gd name="connsiteY68" fmla="*/ 405517 h 1747736"/>
                  <a:gd name="connsiteX69" fmla="*/ 2524540 w 4345388"/>
                  <a:gd name="connsiteY69" fmla="*/ 413468 h 1747736"/>
                  <a:gd name="connsiteX70" fmla="*/ 2532491 w 4345388"/>
                  <a:gd name="connsiteY70" fmla="*/ 437322 h 1747736"/>
                  <a:gd name="connsiteX71" fmla="*/ 2540442 w 4345388"/>
                  <a:gd name="connsiteY71" fmla="*/ 457200 h 1747736"/>
                  <a:gd name="connsiteX72" fmla="*/ 2544418 w 4345388"/>
                  <a:gd name="connsiteY72" fmla="*/ 477079 h 1747736"/>
                  <a:gd name="connsiteX73" fmla="*/ 2552369 w 4345388"/>
                  <a:gd name="connsiteY73" fmla="*/ 492981 h 1747736"/>
                  <a:gd name="connsiteX74" fmla="*/ 2560321 w 4345388"/>
                  <a:gd name="connsiteY74" fmla="*/ 512860 h 1747736"/>
                  <a:gd name="connsiteX75" fmla="*/ 2564296 w 4345388"/>
                  <a:gd name="connsiteY75" fmla="*/ 528762 h 1747736"/>
                  <a:gd name="connsiteX76" fmla="*/ 2576223 w 4345388"/>
                  <a:gd name="connsiteY76" fmla="*/ 544665 h 1747736"/>
                  <a:gd name="connsiteX77" fmla="*/ 2592126 w 4345388"/>
                  <a:gd name="connsiteY77" fmla="*/ 568519 h 1747736"/>
                  <a:gd name="connsiteX78" fmla="*/ 2604053 w 4345388"/>
                  <a:gd name="connsiteY78" fmla="*/ 588397 h 1747736"/>
                  <a:gd name="connsiteX79" fmla="*/ 2623931 w 4345388"/>
                  <a:gd name="connsiteY79" fmla="*/ 580446 h 1747736"/>
                  <a:gd name="connsiteX80" fmla="*/ 2643809 w 4345388"/>
                  <a:gd name="connsiteY80" fmla="*/ 552616 h 1747736"/>
                  <a:gd name="connsiteX81" fmla="*/ 2663687 w 4345388"/>
                  <a:gd name="connsiteY81" fmla="*/ 516835 h 1747736"/>
                  <a:gd name="connsiteX82" fmla="*/ 2679590 w 4345388"/>
                  <a:gd name="connsiteY82" fmla="*/ 481054 h 1747736"/>
                  <a:gd name="connsiteX83" fmla="*/ 2683566 w 4345388"/>
                  <a:gd name="connsiteY83" fmla="*/ 469127 h 1747736"/>
                  <a:gd name="connsiteX84" fmla="*/ 2691517 w 4345388"/>
                  <a:gd name="connsiteY84" fmla="*/ 457200 h 1747736"/>
                  <a:gd name="connsiteX85" fmla="*/ 2703444 w 4345388"/>
                  <a:gd name="connsiteY85" fmla="*/ 425395 h 1747736"/>
                  <a:gd name="connsiteX86" fmla="*/ 2711395 w 4345388"/>
                  <a:gd name="connsiteY86" fmla="*/ 409493 h 1747736"/>
                  <a:gd name="connsiteX87" fmla="*/ 2735249 w 4345388"/>
                  <a:gd name="connsiteY87" fmla="*/ 461176 h 1747736"/>
                  <a:gd name="connsiteX88" fmla="*/ 2755127 w 4345388"/>
                  <a:gd name="connsiteY88" fmla="*/ 504908 h 1747736"/>
                  <a:gd name="connsiteX89" fmla="*/ 2771030 w 4345388"/>
                  <a:gd name="connsiteY89" fmla="*/ 556592 h 1747736"/>
                  <a:gd name="connsiteX90" fmla="*/ 2775006 w 4345388"/>
                  <a:gd name="connsiteY90" fmla="*/ 572494 h 1747736"/>
                  <a:gd name="connsiteX91" fmla="*/ 2782957 w 4345388"/>
                  <a:gd name="connsiteY91" fmla="*/ 588397 h 1747736"/>
                  <a:gd name="connsiteX92" fmla="*/ 2802835 w 4345388"/>
                  <a:gd name="connsiteY92" fmla="*/ 624178 h 1747736"/>
                  <a:gd name="connsiteX93" fmla="*/ 2818738 w 4345388"/>
                  <a:gd name="connsiteY93" fmla="*/ 640080 h 1747736"/>
                  <a:gd name="connsiteX94" fmla="*/ 2830665 w 4345388"/>
                  <a:gd name="connsiteY94" fmla="*/ 663934 h 1747736"/>
                  <a:gd name="connsiteX95" fmla="*/ 2834641 w 4345388"/>
                  <a:gd name="connsiteY95" fmla="*/ 679837 h 1747736"/>
                  <a:gd name="connsiteX96" fmla="*/ 2846567 w 4345388"/>
                  <a:gd name="connsiteY96" fmla="*/ 695740 h 1747736"/>
                  <a:gd name="connsiteX97" fmla="*/ 2862470 w 4345388"/>
                  <a:gd name="connsiteY97" fmla="*/ 743447 h 1747736"/>
                  <a:gd name="connsiteX98" fmla="*/ 2866446 w 4345388"/>
                  <a:gd name="connsiteY98" fmla="*/ 759350 h 1747736"/>
                  <a:gd name="connsiteX99" fmla="*/ 2882348 w 4345388"/>
                  <a:gd name="connsiteY99" fmla="*/ 795131 h 1747736"/>
                  <a:gd name="connsiteX100" fmla="*/ 2886324 w 4345388"/>
                  <a:gd name="connsiteY100" fmla="*/ 811034 h 1747736"/>
                  <a:gd name="connsiteX101" fmla="*/ 2898251 w 4345388"/>
                  <a:gd name="connsiteY101" fmla="*/ 834887 h 1747736"/>
                  <a:gd name="connsiteX102" fmla="*/ 2910178 w 4345388"/>
                  <a:gd name="connsiteY102" fmla="*/ 826936 h 1747736"/>
                  <a:gd name="connsiteX103" fmla="*/ 2949934 w 4345388"/>
                  <a:gd name="connsiteY103" fmla="*/ 751399 h 1747736"/>
                  <a:gd name="connsiteX104" fmla="*/ 2957886 w 4345388"/>
                  <a:gd name="connsiteY104" fmla="*/ 703691 h 1747736"/>
                  <a:gd name="connsiteX105" fmla="*/ 2977764 w 4345388"/>
                  <a:gd name="connsiteY105" fmla="*/ 663934 h 1747736"/>
                  <a:gd name="connsiteX106" fmla="*/ 2981740 w 4345388"/>
                  <a:gd name="connsiteY106" fmla="*/ 620202 h 1747736"/>
                  <a:gd name="connsiteX107" fmla="*/ 3005594 w 4345388"/>
                  <a:gd name="connsiteY107" fmla="*/ 576470 h 1747736"/>
                  <a:gd name="connsiteX108" fmla="*/ 3025472 w 4345388"/>
                  <a:gd name="connsiteY108" fmla="*/ 500933 h 1747736"/>
                  <a:gd name="connsiteX109" fmla="*/ 3041374 w 4345388"/>
                  <a:gd name="connsiteY109" fmla="*/ 421420 h 1747736"/>
                  <a:gd name="connsiteX110" fmla="*/ 3049326 w 4345388"/>
                  <a:gd name="connsiteY110" fmla="*/ 405517 h 1747736"/>
                  <a:gd name="connsiteX111" fmla="*/ 3061253 w 4345388"/>
                  <a:gd name="connsiteY111" fmla="*/ 365760 h 1747736"/>
                  <a:gd name="connsiteX112" fmla="*/ 3085107 w 4345388"/>
                  <a:gd name="connsiteY112" fmla="*/ 310101 h 1747736"/>
                  <a:gd name="connsiteX113" fmla="*/ 3101009 w 4345388"/>
                  <a:gd name="connsiteY113" fmla="*/ 349858 h 1747736"/>
                  <a:gd name="connsiteX114" fmla="*/ 3104985 w 4345388"/>
                  <a:gd name="connsiteY114" fmla="*/ 373712 h 1747736"/>
                  <a:gd name="connsiteX115" fmla="*/ 3116912 w 4345388"/>
                  <a:gd name="connsiteY115" fmla="*/ 429371 h 1747736"/>
                  <a:gd name="connsiteX116" fmla="*/ 3136790 w 4345388"/>
                  <a:gd name="connsiteY116" fmla="*/ 489006 h 1747736"/>
                  <a:gd name="connsiteX117" fmla="*/ 3180522 w 4345388"/>
                  <a:gd name="connsiteY117" fmla="*/ 652007 h 1747736"/>
                  <a:gd name="connsiteX118" fmla="*/ 3196425 w 4345388"/>
                  <a:gd name="connsiteY118" fmla="*/ 703691 h 1747736"/>
                  <a:gd name="connsiteX119" fmla="*/ 3220279 w 4345388"/>
                  <a:gd name="connsiteY119" fmla="*/ 807058 h 1747736"/>
                  <a:gd name="connsiteX120" fmla="*/ 3248108 w 4345388"/>
                  <a:gd name="connsiteY120" fmla="*/ 898498 h 1747736"/>
                  <a:gd name="connsiteX121" fmla="*/ 3252084 w 4345388"/>
                  <a:gd name="connsiteY121" fmla="*/ 926327 h 1747736"/>
                  <a:gd name="connsiteX122" fmla="*/ 3267987 w 4345388"/>
                  <a:gd name="connsiteY122" fmla="*/ 966084 h 1747736"/>
                  <a:gd name="connsiteX123" fmla="*/ 3271962 w 4345388"/>
                  <a:gd name="connsiteY123" fmla="*/ 978011 h 1747736"/>
                  <a:gd name="connsiteX124" fmla="*/ 3283889 w 4345388"/>
                  <a:gd name="connsiteY124" fmla="*/ 981987 h 1747736"/>
                  <a:gd name="connsiteX125" fmla="*/ 3291841 w 4345388"/>
                  <a:gd name="connsiteY125" fmla="*/ 974035 h 1747736"/>
                  <a:gd name="connsiteX126" fmla="*/ 3307743 w 4345388"/>
                  <a:gd name="connsiteY126" fmla="*/ 942230 h 1747736"/>
                  <a:gd name="connsiteX127" fmla="*/ 3315694 w 4345388"/>
                  <a:gd name="connsiteY127" fmla="*/ 918376 h 1747736"/>
                  <a:gd name="connsiteX128" fmla="*/ 3335573 w 4345388"/>
                  <a:gd name="connsiteY128" fmla="*/ 950181 h 1747736"/>
                  <a:gd name="connsiteX129" fmla="*/ 3367378 w 4345388"/>
                  <a:gd name="connsiteY129" fmla="*/ 1021743 h 1747736"/>
                  <a:gd name="connsiteX130" fmla="*/ 3399183 w 4345388"/>
                  <a:gd name="connsiteY130" fmla="*/ 1077402 h 1747736"/>
                  <a:gd name="connsiteX131" fmla="*/ 3415086 w 4345388"/>
                  <a:gd name="connsiteY131" fmla="*/ 1073427 h 1747736"/>
                  <a:gd name="connsiteX132" fmla="*/ 3430988 w 4345388"/>
                  <a:gd name="connsiteY132" fmla="*/ 1045597 h 1747736"/>
                  <a:gd name="connsiteX133" fmla="*/ 3454842 w 4345388"/>
                  <a:gd name="connsiteY133" fmla="*/ 993914 h 1747736"/>
                  <a:gd name="connsiteX134" fmla="*/ 3478696 w 4345388"/>
                  <a:gd name="connsiteY134" fmla="*/ 942230 h 1747736"/>
                  <a:gd name="connsiteX135" fmla="*/ 3490623 w 4345388"/>
                  <a:gd name="connsiteY135" fmla="*/ 938254 h 1747736"/>
                  <a:gd name="connsiteX136" fmla="*/ 3522428 w 4345388"/>
                  <a:gd name="connsiteY136" fmla="*/ 981987 h 1747736"/>
                  <a:gd name="connsiteX137" fmla="*/ 3538331 w 4345388"/>
                  <a:gd name="connsiteY137" fmla="*/ 1001865 h 1747736"/>
                  <a:gd name="connsiteX138" fmla="*/ 3582063 w 4345388"/>
                  <a:gd name="connsiteY138" fmla="*/ 1085354 h 1747736"/>
                  <a:gd name="connsiteX139" fmla="*/ 3609893 w 4345388"/>
                  <a:gd name="connsiteY139" fmla="*/ 1137037 h 1747736"/>
                  <a:gd name="connsiteX140" fmla="*/ 3629771 w 4345388"/>
                  <a:gd name="connsiteY140" fmla="*/ 1184745 h 1747736"/>
                  <a:gd name="connsiteX141" fmla="*/ 3641698 w 4345388"/>
                  <a:gd name="connsiteY141" fmla="*/ 1200647 h 1747736"/>
                  <a:gd name="connsiteX142" fmla="*/ 3653625 w 4345388"/>
                  <a:gd name="connsiteY142" fmla="*/ 1228477 h 1747736"/>
                  <a:gd name="connsiteX143" fmla="*/ 3665552 w 4345388"/>
                  <a:gd name="connsiteY143" fmla="*/ 1216550 h 1747736"/>
                  <a:gd name="connsiteX144" fmla="*/ 3721211 w 4345388"/>
                  <a:gd name="connsiteY144" fmla="*/ 1045597 h 1747736"/>
                  <a:gd name="connsiteX145" fmla="*/ 3768919 w 4345388"/>
                  <a:gd name="connsiteY145" fmla="*/ 882595 h 1747736"/>
                  <a:gd name="connsiteX146" fmla="*/ 3776870 w 4345388"/>
                  <a:gd name="connsiteY146" fmla="*/ 830912 h 1747736"/>
                  <a:gd name="connsiteX147" fmla="*/ 3792773 w 4345388"/>
                  <a:gd name="connsiteY147" fmla="*/ 795131 h 1747736"/>
                  <a:gd name="connsiteX148" fmla="*/ 3800724 w 4345388"/>
                  <a:gd name="connsiteY148" fmla="*/ 771277 h 1747736"/>
                  <a:gd name="connsiteX149" fmla="*/ 3808675 w 4345388"/>
                  <a:gd name="connsiteY149" fmla="*/ 735496 h 1747736"/>
                  <a:gd name="connsiteX150" fmla="*/ 3824578 w 4345388"/>
                  <a:gd name="connsiteY150" fmla="*/ 711642 h 1747736"/>
                  <a:gd name="connsiteX151" fmla="*/ 3828554 w 4345388"/>
                  <a:gd name="connsiteY151" fmla="*/ 723569 h 1747736"/>
                  <a:gd name="connsiteX152" fmla="*/ 3836505 w 4345388"/>
                  <a:gd name="connsiteY152" fmla="*/ 735496 h 1747736"/>
                  <a:gd name="connsiteX153" fmla="*/ 3840481 w 4345388"/>
                  <a:gd name="connsiteY153" fmla="*/ 763326 h 1747736"/>
                  <a:gd name="connsiteX154" fmla="*/ 3884213 w 4345388"/>
                  <a:gd name="connsiteY154" fmla="*/ 926327 h 1747736"/>
                  <a:gd name="connsiteX155" fmla="*/ 3896140 w 4345388"/>
                  <a:gd name="connsiteY155" fmla="*/ 958133 h 1747736"/>
                  <a:gd name="connsiteX156" fmla="*/ 3904091 w 4345388"/>
                  <a:gd name="connsiteY156" fmla="*/ 997889 h 1747736"/>
                  <a:gd name="connsiteX157" fmla="*/ 3916018 w 4345388"/>
                  <a:gd name="connsiteY157" fmla="*/ 1049573 h 1747736"/>
                  <a:gd name="connsiteX158" fmla="*/ 3947823 w 4345388"/>
                  <a:gd name="connsiteY158" fmla="*/ 1152940 h 1747736"/>
                  <a:gd name="connsiteX159" fmla="*/ 3959750 w 4345388"/>
                  <a:gd name="connsiteY159" fmla="*/ 1172818 h 1747736"/>
                  <a:gd name="connsiteX160" fmla="*/ 3971677 w 4345388"/>
                  <a:gd name="connsiteY160" fmla="*/ 1220526 h 1747736"/>
                  <a:gd name="connsiteX161" fmla="*/ 3995531 w 4345388"/>
                  <a:gd name="connsiteY161" fmla="*/ 1327868 h 1747736"/>
                  <a:gd name="connsiteX162" fmla="*/ 4023361 w 4345388"/>
                  <a:gd name="connsiteY162" fmla="*/ 1363649 h 1747736"/>
                  <a:gd name="connsiteX163" fmla="*/ 4031312 w 4345388"/>
                  <a:gd name="connsiteY163" fmla="*/ 1375576 h 1747736"/>
                  <a:gd name="connsiteX164" fmla="*/ 4043239 w 4345388"/>
                  <a:gd name="connsiteY164" fmla="*/ 1399430 h 1747736"/>
                  <a:gd name="connsiteX165" fmla="*/ 4055166 w 4345388"/>
                  <a:gd name="connsiteY165" fmla="*/ 1403406 h 1747736"/>
                  <a:gd name="connsiteX166" fmla="*/ 4082995 w 4345388"/>
                  <a:gd name="connsiteY166" fmla="*/ 1411357 h 1747736"/>
                  <a:gd name="connsiteX167" fmla="*/ 4114801 w 4345388"/>
                  <a:gd name="connsiteY167" fmla="*/ 1415333 h 1747736"/>
                  <a:gd name="connsiteX168" fmla="*/ 4130703 w 4345388"/>
                  <a:gd name="connsiteY168" fmla="*/ 1419308 h 1747736"/>
                  <a:gd name="connsiteX169" fmla="*/ 4154557 w 4345388"/>
                  <a:gd name="connsiteY169" fmla="*/ 1411357 h 1747736"/>
                  <a:gd name="connsiteX170" fmla="*/ 4166484 w 4345388"/>
                  <a:gd name="connsiteY170" fmla="*/ 1399430 h 1747736"/>
                  <a:gd name="connsiteX171" fmla="*/ 4198289 w 4345388"/>
                  <a:gd name="connsiteY171" fmla="*/ 1347747 h 1747736"/>
                  <a:gd name="connsiteX172" fmla="*/ 4234070 w 4345388"/>
                  <a:gd name="connsiteY172" fmla="*/ 1351722 h 1747736"/>
                  <a:gd name="connsiteX173" fmla="*/ 4257924 w 4345388"/>
                  <a:gd name="connsiteY173" fmla="*/ 1371600 h 1747736"/>
                  <a:gd name="connsiteX174" fmla="*/ 4273827 w 4345388"/>
                  <a:gd name="connsiteY174" fmla="*/ 1383527 h 1747736"/>
                  <a:gd name="connsiteX175" fmla="*/ 4313583 w 4345388"/>
                  <a:gd name="connsiteY175" fmla="*/ 1419308 h 1747736"/>
                  <a:gd name="connsiteX176" fmla="*/ 4325510 w 4345388"/>
                  <a:gd name="connsiteY176" fmla="*/ 1439187 h 1747736"/>
                  <a:gd name="connsiteX177" fmla="*/ 4337437 w 4345388"/>
                  <a:gd name="connsiteY177" fmla="*/ 1467016 h 1747736"/>
                  <a:gd name="connsiteX178" fmla="*/ 4345388 w 4345388"/>
                  <a:gd name="connsiteY178" fmla="*/ 1486894 h 1747736"/>
                  <a:gd name="connsiteX0" fmla="*/ 0 w 4345388"/>
                  <a:gd name="connsiteY0" fmla="*/ 1741336 h 1742918"/>
                  <a:gd name="connsiteX1" fmla="*/ 1661823 w 4345388"/>
                  <a:gd name="connsiteY1" fmla="*/ 1733385 h 1742918"/>
                  <a:gd name="connsiteX2" fmla="*/ 2039511 w 4345388"/>
                  <a:gd name="connsiteY2" fmla="*/ 1637969 h 1742918"/>
                  <a:gd name="connsiteX3" fmla="*/ 1721458 w 4345388"/>
                  <a:gd name="connsiteY3" fmla="*/ 1542554 h 1742918"/>
                  <a:gd name="connsiteX4" fmla="*/ 1725434 w 4345388"/>
                  <a:gd name="connsiteY4" fmla="*/ 1510748 h 1742918"/>
                  <a:gd name="connsiteX5" fmla="*/ 1733385 w 4345388"/>
                  <a:gd name="connsiteY5" fmla="*/ 1439187 h 1742918"/>
                  <a:gd name="connsiteX6" fmla="*/ 1741336 w 4345388"/>
                  <a:gd name="connsiteY6" fmla="*/ 1407381 h 1742918"/>
                  <a:gd name="connsiteX7" fmla="*/ 1745312 w 4345388"/>
                  <a:gd name="connsiteY7" fmla="*/ 1284136 h 1742918"/>
                  <a:gd name="connsiteX8" fmla="*/ 1749287 w 4345388"/>
                  <a:gd name="connsiteY8" fmla="*/ 1264258 h 1742918"/>
                  <a:gd name="connsiteX9" fmla="*/ 1765190 w 4345388"/>
                  <a:gd name="connsiteY9" fmla="*/ 1204623 h 1742918"/>
                  <a:gd name="connsiteX10" fmla="*/ 1777117 w 4345388"/>
                  <a:gd name="connsiteY10" fmla="*/ 1164867 h 1742918"/>
                  <a:gd name="connsiteX11" fmla="*/ 1789044 w 4345388"/>
                  <a:gd name="connsiteY11" fmla="*/ 1109207 h 1742918"/>
                  <a:gd name="connsiteX12" fmla="*/ 1804947 w 4345388"/>
                  <a:gd name="connsiteY12" fmla="*/ 1041621 h 1742918"/>
                  <a:gd name="connsiteX13" fmla="*/ 1816874 w 4345388"/>
                  <a:gd name="connsiteY13" fmla="*/ 1009816 h 1742918"/>
                  <a:gd name="connsiteX14" fmla="*/ 1828801 w 4345388"/>
                  <a:gd name="connsiteY14" fmla="*/ 978011 h 1742918"/>
                  <a:gd name="connsiteX15" fmla="*/ 1844703 w 4345388"/>
                  <a:gd name="connsiteY15" fmla="*/ 950181 h 1742918"/>
                  <a:gd name="connsiteX16" fmla="*/ 1848679 w 4345388"/>
                  <a:gd name="connsiteY16" fmla="*/ 934279 h 1742918"/>
                  <a:gd name="connsiteX17" fmla="*/ 1856630 w 4345388"/>
                  <a:gd name="connsiteY17" fmla="*/ 918376 h 1742918"/>
                  <a:gd name="connsiteX18" fmla="*/ 1864581 w 4345388"/>
                  <a:gd name="connsiteY18" fmla="*/ 894522 h 1742918"/>
                  <a:gd name="connsiteX19" fmla="*/ 1876508 w 4345388"/>
                  <a:gd name="connsiteY19" fmla="*/ 870668 h 1742918"/>
                  <a:gd name="connsiteX20" fmla="*/ 1884460 w 4345388"/>
                  <a:gd name="connsiteY20" fmla="*/ 826936 h 1742918"/>
                  <a:gd name="connsiteX21" fmla="*/ 1900362 w 4345388"/>
                  <a:gd name="connsiteY21" fmla="*/ 775253 h 1742918"/>
                  <a:gd name="connsiteX22" fmla="*/ 1904338 w 4345388"/>
                  <a:gd name="connsiteY22" fmla="*/ 739472 h 1742918"/>
                  <a:gd name="connsiteX23" fmla="*/ 1916265 w 4345388"/>
                  <a:gd name="connsiteY23" fmla="*/ 608275 h 1742918"/>
                  <a:gd name="connsiteX24" fmla="*/ 1924216 w 4345388"/>
                  <a:gd name="connsiteY24" fmla="*/ 548640 h 1742918"/>
                  <a:gd name="connsiteX25" fmla="*/ 1940119 w 4345388"/>
                  <a:gd name="connsiteY25" fmla="*/ 492981 h 1742918"/>
                  <a:gd name="connsiteX26" fmla="*/ 1956021 w 4345388"/>
                  <a:gd name="connsiteY26" fmla="*/ 441298 h 1742918"/>
                  <a:gd name="connsiteX27" fmla="*/ 1959997 w 4345388"/>
                  <a:gd name="connsiteY27" fmla="*/ 417444 h 1742918"/>
                  <a:gd name="connsiteX28" fmla="*/ 1963973 w 4345388"/>
                  <a:gd name="connsiteY28" fmla="*/ 405517 h 1742918"/>
                  <a:gd name="connsiteX29" fmla="*/ 1967948 w 4345388"/>
                  <a:gd name="connsiteY29" fmla="*/ 357809 h 1742918"/>
                  <a:gd name="connsiteX30" fmla="*/ 1979875 w 4345388"/>
                  <a:gd name="connsiteY30" fmla="*/ 294199 h 1742918"/>
                  <a:gd name="connsiteX31" fmla="*/ 1987827 w 4345388"/>
                  <a:gd name="connsiteY31" fmla="*/ 214686 h 1742918"/>
                  <a:gd name="connsiteX32" fmla="*/ 1995778 w 4345388"/>
                  <a:gd name="connsiteY32" fmla="*/ 182880 h 1742918"/>
                  <a:gd name="connsiteX33" fmla="*/ 1999754 w 4345388"/>
                  <a:gd name="connsiteY33" fmla="*/ 163002 h 1742918"/>
                  <a:gd name="connsiteX34" fmla="*/ 2003729 w 4345388"/>
                  <a:gd name="connsiteY34" fmla="*/ 123246 h 1742918"/>
                  <a:gd name="connsiteX35" fmla="*/ 2015656 w 4345388"/>
                  <a:gd name="connsiteY35" fmla="*/ 79514 h 1742918"/>
                  <a:gd name="connsiteX36" fmla="*/ 2023607 w 4345388"/>
                  <a:gd name="connsiteY36" fmla="*/ 59635 h 1742918"/>
                  <a:gd name="connsiteX37" fmla="*/ 2055413 w 4345388"/>
                  <a:gd name="connsiteY37" fmla="*/ 3976 h 1742918"/>
                  <a:gd name="connsiteX38" fmla="*/ 2075291 w 4345388"/>
                  <a:gd name="connsiteY38" fmla="*/ 0 h 1742918"/>
                  <a:gd name="connsiteX39" fmla="*/ 2083242 w 4345388"/>
                  <a:gd name="connsiteY39" fmla="*/ 15903 h 1742918"/>
                  <a:gd name="connsiteX40" fmla="*/ 2087218 w 4345388"/>
                  <a:gd name="connsiteY40" fmla="*/ 31806 h 1742918"/>
                  <a:gd name="connsiteX41" fmla="*/ 2099145 w 4345388"/>
                  <a:gd name="connsiteY41" fmla="*/ 79514 h 1742918"/>
                  <a:gd name="connsiteX42" fmla="*/ 2103121 w 4345388"/>
                  <a:gd name="connsiteY42" fmla="*/ 123246 h 1742918"/>
                  <a:gd name="connsiteX43" fmla="*/ 2115047 w 4345388"/>
                  <a:gd name="connsiteY43" fmla="*/ 186856 h 1742918"/>
                  <a:gd name="connsiteX44" fmla="*/ 2119023 w 4345388"/>
                  <a:gd name="connsiteY44" fmla="*/ 198783 h 1742918"/>
                  <a:gd name="connsiteX45" fmla="*/ 2134926 w 4345388"/>
                  <a:gd name="connsiteY45" fmla="*/ 250467 h 1742918"/>
                  <a:gd name="connsiteX46" fmla="*/ 2138901 w 4345388"/>
                  <a:gd name="connsiteY46" fmla="*/ 262394 h 1742918"/>
                  <a:gd name="connsiteX47" fmla="*/ 2142877 w 4345388"/>
                  <a:gd name="connsiteY47" fmla="*/ 286247 h 1742918"/>
                  <a:gd name="connsiteX48" fmla="*/ 2146853 w 4345388"/>
                  <a:gd name="connsiteY48" fmla="*/ 318053 h 1742918"/>
                  <a:gd name="connsiteX49" fmla="*/ 2158780 w 4345388"/>
                  <a:gd name="connsiteY49" fmla="*/ 353834 h 1742918"/>
                  <a:gd name="connsiteX50" fmla="*/ 2170707 w 4345388"/>
                  <a:gd name="connsiteY50" fmla="*/ 377687 h 1742918"/>
                  <a:gd name="connsiteX51" fmla="*/ 2182634 w 4345388"/>
                  <a:gd name="connsiteY51" fmla="*/ 381663 h 1742918"/>
                  <a:gd name="connsiteX52" fmla="*/ 2274074 w 4345388"/>
                  <a:gd name="connsiteY52" fmla="*/ 377687 h 1742918"/>
                  <a:gd name="connsiteX53" fmla="*/ 2289976 w 4345388"/>
                  <a:gd name="connsiteY53" fmla="*/ 365760 h 1742918"/>
                  <a:gd name="connsiteX54" fmla="*/ 2313830 w 4345388"/>
                  <a:gd name="connsiteY54" fmla="*/ 345882 h 1742918"/>
                  <a:gd name="connsiteX55" fmla="*/ 2337684 w 4345388"/>
                  <a:gd name="connsiteY55" fmla="*/ 314077 h 1742918"/>
                  <a:gd name="connsiteX56" fmla="*/ 2345635 w 4345388"/>
                  <a:gd name="connsiteY56" fmla="*/ 290223 h 1742918"/>
                  <a:gd name="connsiteX57" fmla="*/ 2361538 w 4345388"/>
                  <a:gd name="connsiteY57" fmla="*/ 258418 h 1742918"/>
                  <a:gd name="connsiteX58" fmla="*/ 2365514 w 4345388"/>
                  <a:gd name="connsiteY58" fmla="*/ 242515 h 1742918"/>
                  <a:gd name="connsiteX59" fmla="*/ 2373465 w 4345388"/>
                  <a:gd name="connsiteY59" fmla="*/ 222637 h 1742918"/>
                  <a:gd name="connsiteX60" fmla="*/ 2377441 w 4345388"/>
                  <a:gd name="connsiteY60" fmla="*/ 210710 h 1742918"/>
                  <a:gd name="connsiteX61" fmla="*/ 2381416 w 4345388"/>
                  <a:gd name="connsiteY61" fmla="*/ 421420 h 1742918"/>
                  <a:gd name="connsiteX62" fmla="*/ 2385392 w 4345388"/>
                  <a:gd name="connsiteY62" fmla="*/ 441298 h 1742918"/>
                  <a:gd name="connsiteX63" fmla="*/ 2393343 w 4345388"/>
                  <a:gd name="connsiteY63" fmla="*/ 453225 h 1742918"/>
                  <a:gd name="connsiteX64" fmla="*/ 2413221 w 4345388"/>
                  <a:gd name="connsiteY64" fmla="*/ 489006 h 1742918"/>
                  <a:gd name="connsiteX65" fmla="*/ 2449002 w 4345388"/>
                  <a:gd name="connsiteY65" fmla="*/ 477079 h 1742918"/>
                  <a:gd name="connsiteX66" fmla="*/ 2468881 w 4345388"/>
                  <a:gd name="connsiteY66" fmla="*/ 457200 h 1742918"/>
                  <a:gd name="connsiteX67" fmla="*/ 2500686 w 4345388"/>
                  <a:gd name="connsiteY67" fmla="*/ 417444 h 1742918"/>
                  <a:gd name="connsiteX68" fmla="*/ 2512613 w 4345388"/>
                  <a:gd name="connsiteY68" fmla="*/ 405517 h 1742918"/>
                  <a:gd name="connsiteX69" fmla="*/ 2524540 w 4345388"/>
                  <a:gd name="connsiteY69" fmla="*/ 413468 h 1742918"/>
                  <a:gd name="connsiteX70" fmla="*/ 2532491 w 4345388"/>
                  <a:gd name="connsiteY70" fmla="*/ 437322 h 1742918"/>
                  <a:gd name="connsiteX71" fmla="*/ 2540442 w 4345388"/>
                  <a:gd name="connsiteY71" fmla="*/ 457200 h 1742918"/>
                  <a:gd name="connsiteX72" fmla="*/ 2544418 w 4345388"/>
                  <a:gd name="connsiteY72" fmla="*/ 477079 h 1742918"/>
                  <a:gd name="connsiteX73" fmla="*/ 2552369 w 4345388"/>
                  <a:gd name="connsiteY73" fmla="*/ 492981 h 1742918"/>
                  <a:gd name="connsiteX74" fmla="*/ 2560321 w 4345388"/>
                  <a:gd name="connsiteY74" fmla="*/ 512860 h 1742918"/>
                  <a:gd name="connsiteX75" fmla="*/ 2564296 w 4345388"/>
                  <a:gd name="connsiteY75" fmla="*/ 528762 h 1742918"/>
                  <a:gd name="connsiteX76" fmla="*/ 2576223 w 4345388"/>
                  <a:gd name="connsiteY76" fmla="*/ 544665 h 1742918"/>
                  <a:gd name="connsiteX77" fmla="*/ 2592126 w 4345388"/>
                  <a:gd name="connsiteY77" fmla="*/ 568519 h 1742918"/>
                  <a:gd name="connsiteX78" fmla="*/ 2604053 w 4345388"/>
                  <a:gd name="connsiteY78" fmla="*/ 588397 h 1742918"/>
                  <a:gd name="connsiteX79" fmla="*/ 2623931 w 4345388"/>
                  <a:gd name="connsiteY79" fmla="*/ 580446 h 1742918"/>
                  <a:gd name="connsiteX80" fmla="*/ 2643809 w 4345388"/>
                  <a:gd name="connsiteY80" fmla="*/ 552616 h 1742918"/>
                  <a:gd name="connsiteX81" fmla="*/ 2663687 w 4345388"/>
                  <a:gd name="connsiteY81" fmla="*/ 516835 h 1742918"/>
                  <a:gd name="connsiteX82" fmla="*/ 2679590 w 4345388"/>
                  <a:gd name="connsiteY82" fmla="*/ 481054 h 1742918"/>
                  <a:gd name="connsiteX83" fmla="*/ 2683566 w 4345388"/>
                  <a:gd name="connsiteY83" fmla="*/ 469127 h 1742918"/>
                  <a:gd name="connsiteX84" fmla="*/ 2691517 w 4345388"/>
                  <a:gd name="connsiteY84" fmla="*/ 457200 h 1742918"/>
                  <a:gd name="connsiteX85" fmla="*/ 2703444 w 4345388"/>
                  <a:gd name="connsiteY85" fmla="*/ 425395 h 1742918"/>
                  <a:gd name="connsiteX86" fmla="*/ 2711395 w 4345388"/>
                  <a:gd name="connsiteY86" fmla="*/ 409493 h 1742918"/>
                  <a:gd name="connsiteX87" fmla="*/ 2735249 w 4345388"/>
                  <a:gd name="connsiteY87" fmla="*/ 461176 h 1742918"/>
                  <a:gd name="connsiteX88" fmla="*/ 2755127 w 4345388"/>
                  <a:gd name="connsiteY88" fmla="*/ 504908 h 1742918"/>
                  <a:gd name="connsiteX89" fmla="*/ 2771030 w 4345388"/>
                  <a:gd name="connsiteY89" fmla="*/ 556592 h 1742918"/>
                  <a:gd name="connsiteX90" fmla="*/ 2775006 w 4345388"/>
                  <a:gd name="connsiteY90" fmla="*/ 572494 h 1742918"/>
                  <a:gd name="connsiteX91" fmla="*/ 2782957 w 4345388"/>
                  <a:gd name="connsiteY91" fmla="*/ 588397 h 1742918"/>
                  <a:gd name="connsiteX92" fmla="*/ 2802835 w 4345388"/>
                  <a:gd name="connsiteY92" fmla="*/ 624178 h 1742918"/>
                  <a:gd name="connsiteX93" fmla="*/ 2818738 w 4345388"/>
                  <a:gd name="connsiteY93" fmla="*/ 640080 h 1742918"/>
                  <a:gd name="connsiteX94" fmla="*/ 2830665 w 4345388"/>
                  <a:gd name="connsiteY94" fmla="*/ 663934 h 1742918"/>
                  <a:gd name="connsiteX95" fmla="*/ 2834641 w 4345388"/>
                  <a:gd name="connsiteY95" fmla="*/ 679837 h 1742918"/>
                  <a:gd name="connsiteX96" fmla="*/ 2846567 w 4345388"/>
                  <a:gd name="connsiteY96" fmla="*/ 695740 h 1742918"/>
                  <a:gd name="connsiteX97" fmla="*/ 2862470 w 4345388"/>
                  <a:gd name="connsiteY97" fmla="*/ 743447 h 1742918"/>
                  <a:gd name="connsiteX98" fmla="*/ 2866446 w 4345388"/>
                  <a:gd name="connsiteY98" fmla="*/ 759350 h 1742918"/>
                  <a:gd name="connsiteX99" fmla="*/ 2882348 w 4345388"/>
                  <a:gd name="connsiteY99" fmla="*/ 795131 h 1742918"/>
                  <a:gd name="connsiteX100" fmla="*/ 2886324 w 4345388"/>
                  <a:gd name="connsiteY100" fmla="*/ 811034 h 1742918"/>
                  <a:gd name="connsiteX101" fmla="*/ 2898251 w 4345388"/>
                  <a:gd name="connsiteY101" fmla="*/ 834887 h 1742918"/>
                  <a:gd name="connsiteX102" fmla="*/ 2910178 w 4345388"/>
                  <a:gd name="connsiteY102" fmla="*/ 826936 h 1742918"/>
                  <a:gd name="connsiteX103" fmla="*/ 2949934 w 4345388"/>
                  <a:gd name="connsiteY103" fmla="*/ 751399 h 1742918"/>
                  <a:gd name="connsiteX104" fmla="*/ 2957886 w 4345388"/>
                  <a:gd name="connsiteY104" fmla="*/ 703691 h 1742918"/>
                  <a:gd name="connsiteX105" fmla="*/ 2977764 w 4345388"/>
                  <a:gd name="connsiteY105" fmla="*/ 663934 h 1742918"/>
                  <a:gd name="connsiteX106" fmla="*/ 2981740 w 4345388"/>
                  <a:gd name="connsiteY106" fmla="*/ 620202 h 1742918"/>
                  <a:gd name="connsiteX107" fmla="*/ 3005594 w 4345388"/>
                  <a:gd name="connsiteY107" fmla="*/ 576470 h 1742918"/>
                  <a:gd name="connsiteX108" fmla="*/ 3025472 w 4345388"/>
                  <a:gd name="connsiteY108" fmla="*/ 500933 h 1742918"/>
                  <a:gd name="connsiteX109" fmla="*/ 3041374 w 4345388"/>
                  <a:gd name="connsiteY109" fmla="*/ 421420 h 1742918"/>
                  <a:gd name="connsiteX110" fmla="*/ 3049326 w 4345388"/>
                  <a:gd name="connsiteY110" fmla="*/ 405517 h 1742918"/>
                  <a:gd name="connsiteX111" fmla="*/ 3061253 w 4345388"/>
                  <a:gd name="connsiteY111" fmla="*/ 365760 h 1742918"/>
                  <a:gd name="connsiteX112" fmla="*/ 3085107 w 4345388"/>
                  <a:gd name="connsiteY112" fmla="*/ 310101 h 1742918"/>
                  <a:gd name="connsiteX113" fmla="*/ 3101009 w 4345388"/>
                  <a:gd name="connsiteY113" fmla="*/ 349858 h 1742918"/>
                  <a:gd name="connsiteX114" fmla="*/ 3104985 w 4345388"/>
                  <a:gd name="connsiteY114" fmla="*/ 373712 h 1742918"/>
                  <a:gd name="connsiteX115" fmla="*/ 3116912 w 4345388"/>
                  <a:gd name="connsiteY115" fmla="*/ 429371 h 1742918"/>
                  <a:gd name="connsiteX116" fmla="*/ 3136790 w 4345388"/>
                  <a:gd name="connsiteY116" fmla="*/ 489006 h 1742918"/>
                  <a:gd name="connsiteX117" fmla="*/ 3180522 w 4345388"/>
                  <a:gd name="connsiteY117" fmla="*/ 652007 h 1742918"/>
                  <a:gd name="connsiteX118" fmla="*/ 3196425 w 4345388"/>
                  <a:gd name="connsiteY118" fmla="*/ 703691 h 1742918"/>
                  <a:gd name="connsiteX119" fmla="*/ 3220279 w 4345388"/>
                  <a:gd name="connsiteY119" fmla="*/ 807058 h 1742918"/>
                  <a:gd name="connsiteX120" fmla="*/ 3248108 w 4345388"/>
                  <a:gd name="connsiteY120" fmla="*/ 898498 h 1742918"/>
                  <a:gd name="connsiteX121" fmla="*/ 3252084 w 4345388"/>
                  <a:gd name="connsiteY121" fmla="*/ 926327 h 1742918"/>
                  <a:gd name="connsiteX122" fmla="*/ 3267987 w 4345388"/>
                  <a:gd name="connsiteY122" fmla="*/ 966084 h 1742918"/>
                  <a:gd name="connsiteX123" fmla="*/ 3271962 w 4345388"/>
                  <a:gd name="connsiteY123" fmla="*/ 978011 h 1742918"/>
                  <a:gd name="connsiteX124" fmla="*/ 3283889 w 4345388"/>
                  <a:gd name="connsiteY124" fmla="*/ 981987 h 1742918"/>
                  <a:gd name="connsiteX125" fmla="*/ 3291841 w 4345388"/>
                  <a:gd name="connsiteY125" fmla="*/ 974035 h 1742918"/>
                  <a:gd name="connsiteX126" fmla="*/ 3307743 w 4345388"/>
                  <a:gd name="connsiteY126" fmla="*/ 942230 h 1742918"/>
                  <a:gd name="connsiteX127" fmla="*/ 3315694 w 4345388"/>
                  <a:gd name="connsiteY127" fmla="*/ 918376 h 1742918"/>
                  <a:gd name="connsiteX128" fmla="*/ 3335573 w 4345388"/>
                  <a:gd name="connsiteY128" fmla="*/ 950181 h 1742918"/>
                  <a:gd name="connsiteX129" fmla="*/ 3367378 w 4345388"/>
                  <a:gd name="connsiteY129" fmla="*/ 1021743 h 1742918"/>
                  <a:gd name="connsiteX130" fmla="*/ 3399183 w 4345388"/>
                  <a:gd name="connsiteY130" fmla="*/ 1077402 h 1742918"/>
                  <a:gd name="connsiteX131" fmla="*/ 3415086 w 4345388"/>
                  <a:gd name="connsiteY131" fmla="*/ 1073427 h 1742918"/>
                  <a:gd name="connsiteX132" fmla="*/ 3430988 w 4345388"/>
                  <a:gd name="connsiteY132" fmla="*/ 1045597 h 1742918"/>
                  <a:gd name="connsiteX133" fmla="*/ 3454842 w 4345388"/>
                  <a:gd name="connsiteY133" fmla="*/ 993914 h 1742918"/>
                  <a:gd name="connsiteX134" fmla="*/ 3478696 w 4345388"/>
                  <a:gd name="connsiteY134" fmla="*/ 942230 h 1742918"/>
                  <a:gd name="connsiteX135" fmla="*/ 3490623 w 4345388"/>
                  <a:gd name="connsiteY135" fmla="*/ 938254 h 1742918"/>
                  <a:gd name="connsiteX136" fmla="*/ 3522428 w 4345388"/>
                  <a:gd name="connsiteY136" fmla="*/ 981987 h 1742918"/>
                  <a:gd name="connsiteX137" fmla="*/ 3538331 w 4345388"/>
                  <a:gd name="connsiteY137" fmla="*/ 1001865 h 1742918"/>
                  <a:gd name="connsiteX138" fmla="*/ 3582063 w 4345388"/>
                  <a:gd name="connsiteY138" fmla="*/ 1085354 h 1742918"/>
                  <a:gd name="connsiteX139" fmla="*/ 3609893 w 4345388"/>
                  <a:gd name="connsiteY139" fmla="*/ 1137037 h 1742918"/>
                  <a:gd name="connsiteX140" fmla="*/ 3629771 w 4345388"/>
                  <a:gd name="connsiteY140" fmla="*/ 1184745 h 1742918"/>
                  <a:gd name="connsiteX141" fmla="*/ 3641698 w 4345388"/>
                  <a:gd name="connsiteY141" fmla="*/ 1200647 h 1742918"/>
                  <a:gd name="connsiteX142" fmla="*/ 3653625 w 4345388"/>
                  <a:gd name="connsiteY142" fmla="*/ 1228477 h 1742918"/>
                  <a:gd name="connsiteX143" fmla="*/ 3665552 w 4345388"/>
                  <a:gd name="connsiteY143" fmla="*/ 1216550 h 1742918"/>
                  <a:gd name="connsiteX144" fmla="*/ 3721211 w 4345388"/>
                  <a:gd name="connsiteY144" fmla="*/ 1045597 h 1742918"/>
                  <a:gd name="connsiteX145" fmla="*/ 3768919 w 4345388"/>
                  <a:gd name="connsiteY145" fmla="*/ 882595 h 1742918"/>
                  <a:gd name="connsiteX146" fmla="*/ 3776870 w 4345388"/>
                  <a:gd name="connsiteY146" fmla="*/ 830912 h 1742918"/>
                  <a:gd name="connsiteX147" fmla="*/ 3792773 w 4345388"/>
                  <a:gd name="connsiteY147" fmla="*/ 795131 h 1742918"/>
                  <a:gd name="connsiteX148" fmla="*/ 3800724 w 4345388"/>
                  <a:gd name="connsiteY148" fmla="*/ 771277 h 1742918"/>
                  <a:gd name="connsiteX149" fmla="*/ 3808675 w 4345388"/>
                  <a:gd name="connsiteY149" fmla="*/ 735496 h 1742918"/>
                  <a:gd name="connsiteX150" fmla="*/ 3824578 w 4345388"/>
                  <a:gd name="connsiteY150" fmla="*/ 711642 h 1742918"/>
                  <a:gd name="connsiteX151" fmla="*/ 3828554 w 4345388"/>
                  <a:gd name="connsiteY151" fmla="*/ 723569 h 1742918"/>
                  <a:gd name="connsiteX152" fmla="*/ 3836505 w 4345388"/>
                  <a:gd name="connsiteY152" fmla="*/ 735496 h 1742918"/>
                  <a:gd name="connsiteX153" fmla="*/ 3840481 w 4345388"/>
                  <a:gd name="connsiteY153" fmla="*/ 763326 h 1742918"/>
                  <a:gd name="connsiteX154" fmla="*/ 3884213 w 4345388"/>
                  <a:gd name="connsiteY154" fmla="*/ 926327 h 1742918"/>
                  <a:gd name="connsiteX155" fmla="*/ 3896140 w 4345388"/>
                  <a:gd name="connsiteY155" fmla="*/ 958133 h 1742918"/>
                  <a:gd name="connsiteX156" fmla="*/ 3904091 w 4345388"/>
                  <a:gd name="connsiteY156" fmla="*/ 997889 h 1742918"/>
                  <a:gd name="connsiteX157" fmla="*/ 3916018 w 4345388"/>
                  <a:gd name="connsiteY157" fmla="*/ 1049573 h 1742918"/>
                  <a:gd name="connsiteX158" fmla="*/ 3947823 w 4345388"/>
                  <a:gd name="connsiteY158" fmla="*/ 1152940 h 1742918"/>
                  <a:gd name="connsiteX159" fmla="*/ 3959750 w 4345388"/>
                  <a:gd name="connsiteY159" fmla="*/ 1172818 h 1742918"/>
                  <a:gd name="connsiteX160" fmla="*/ 3971677 w 4345388"/>
                  <a:gd name="connsiteY160" fmla="*/ 1220526 h 1742918"/>
                  <a:gd name="connsiteX161" fmla="*/ 3995531 w 4345388"/>
                  <a:gd name="connsiteY161" fmla="*/ 1327868 h 1742918"/>
                  <a:gd name="connsiteX162" fmla="*/ 4023361 w 4345388"/>
                  <a:gd name="connsiteY162" fmla="*/ 1363649 h 1742918"/>
                  <a:gd name="connsiteX163" fmla="*/ 4031312 w 4345388"/>
                  <a:gd name="connsiteY163" fmla="*/ 1375576 h 1742918"/>
                  <a:gd name="connsiteX164" fmla="*/ 4043239 w 4345388"/>
                  <a:gd name="connsiteY164" fmla="*/ 1399430 h 1742918"/>
                  <a:gd name="connsiteX165" fmla="*/ 4055166 w 4345388"/>
                  <a:gd name="connsiteY165" fmla="*/ 1403406 h 1742918"/>
                  <a:gd name="connsiteX166" fmla="*/ 4082995 w 4345388"/>
                  <a:gd name="connsiteY166" fmla="*/ 1411357 h 1742918"/>
                  <a:gd name="connsiteX167" fmla="*/ 4114801 w 4345388"/>
                  <a:gd name="connsiteY167" fmla="*/ 1415333 h 1742918"/>
                  <a:gd name="connsiteX168" fmla="*/ 4130703 w 4345388"/>
                  <a:gd name="connsiteY168" fmla="*/ 1419308 h 1742918"/>
                  <a:gd name="connsiteX169" fmla="*/ 4154557 w 4345388"/>
                  <a:gd name="connsiteY169" fmla="*/ 1411357 h 1742918"/>
                  <a:gd name="connsiteX170" fmla="*/ 4166484 w 4345388"/>
                  <a:gd name="connsiteY170" fmla="*/ 1399430 h 1742918"/>
                  <a:gd name="connsiteX171" fmla="*/ 4198289 w 4345388"/>
                  <a:gd name="connsiteY171" fmla="*/ 1347747 h 1742918"/>
                  <a:gd name="connsiteX172" fmla="*/ 4234070 w 4345388"/>
                  <a:gd name="connsiteY172" fmla="*/ 1351722 h 1742918"/>
                  <a:gd name="connsiteX173" fmla="*/ 4257924 w 4345388"/>
                  <a:gd name="connsiteY173" fmla="*/ 1371600 h 1742918"/>
                  <a:gd name="connsiteX174" fmla="*/ 4273827 w 4345388"/>
                  <a:gd name="connsiteY174" fmla="*/ 1383527 h 1742918"/>
                  <a:gd name="connsiteX175" fmla="*/ 4313583 w 4345388"/>
                  <a:gd name="connsiteY175" fmla="*/ 1419308 h 1742918"/>
                  <a:gd name="connsiteX176" fmla="*/ 4325510 w 4345388"/>
                  <a:gd name="connsiteY176" fmla="*/ 1439187 h 1742918"/>
                  <a:gd name="connsiteX177" fmla="*/ 4337437 w 4345388"/>
                  <a:gd name="connsiteY177" fmla="*/ 1467016 h 1742918"/>
                  <a:gd name="connsiteX178" fmla="*/ 4345388 w 4345388"/>
                  <a:gd name="connsiteY178" fmla="*/ 1486894 h 1742918"/>
                  <a:gd name="connsiteX0" fmla="*/ 0 w 4345388"/>
                  <a:gd name="connsiteY0" fmla="*/ 1741336 h 1741336"/>
                  <a:gd name="connsiteX1" fmla="*/ 1431235 w 4345388"/>
                  <a:gd name="connsiteY1" fmla="*/ 1729409 h 1741336"/>
                  <a:gd name="connsiteX2" fmla="*/ 2039511 w 4345388"/>
                  <a:gd name="connsiteY2" fmla="*/ 1637969 h 1741336"/>
                  <a:gd name="connsiteX3" fmla="*/ 1721458 w 4345388"/>
                  <a:gd name="connsiteY3" fmla="*/ 1542554 h 1741336"/>
                  <a:gd name="connsiteX4" fmla="*/ 1725434 w 4345388"/>
                  <a:gd name="connsiteY4" fmla="*/ 1510748 h 1741336"/>
                  <a:gd name="connsiteX5" fmla="*/ 1733385 w 4345388"/>
                  <a:gd name="connsiteY5" fmla="*/ 1439187 h 1741336"/>
                  <a:gd name="connsiteX6" fmla="*/ 1741336 w 4345388"/>
                  <a:gd name="connsiteY6" fmla="*/ 1407381 h 1741336"/>
                  <a:gd name="connsiteX7" fmla="*/ 1745312 w 4345388"/>
                  <a:gd name="connsiteY7" fmla="*/ 1284136 h 1741336"/>
                  <a:gd name="connsiteX8" fmla="*/ 1749287 w 4345388"/>
                  <a:gd name="connsiteY8" fmla="*/ 1264258 h 1741336"/>
                  <a:gd name="connsiteX9" fmla="*/ 1765190 w 4345388"/>
                  <a:gd name="connsiteY9" fmla="*/ 1204623 h 1741336"/>
                  <a:gd name="connsiteX10" fmla="*/ 1777117 w 4345388"/>
                  <a:gd name="connsiteY10" fmla="*/ 1164867 h 1741336"/>
                  <a:gd name="connsiteX11" fmla="*/ 1789044 w 4345388"/>
                  <a:gd name="connsiteY11" fmla="*/ 1109207 h 1741336"/>
                  <a:gd name="connsiteX12" fmla="*/ 1804947 w 4345388"/>
                  <a:gd name="connsiteY12" fmla="*/ 1041621 h 1741336"/>
                  <a:gd name="connsiteX13" fmla="*/ 1816874 w 4345388"/>
                  <a:gd name="connsiteY13" fmla="*/ 1009816 h 1741336"/>
                  <a:gd name="connsiteX14" fmla="*/ 1828801 w 4345388"/>
                  <a:gd name="connsiteY14" fmla="*/ 978011 h 1741336"/>
                  <a:gd name="connsiteX15" fmla="*/ 1844703 w 4345388"/>
                  <a:gd name="connsiteY15" fmla="*/ 950181 h 1741336"/>
                  <a:gd name="connsiteX16" fmla="*/ 1848679 w 4345388"/>
                  <a:gd name="connsiteY16" fmla="*/ 934279 h 1741336"/>
                  <a:gd name="connsiteX17" fmla="*/ 1856630 w 4345388"/>
                  <a:gd name="connsiteY17" fmla="*/ 918376 h 1741336"/>
                  <a:gd name="connsiteX18" fmla="*/ 1864581 w 4345388"/>
                  <a:gd name="connsiteY18" fmla="*/ 894522 h 1741336"/>
                  <a:gd name="connsiteX19" fmla="*/ 1876508 w 4345388"/>
                  <a:gd name="connsiteY19" fmla="*/ 870668 h 1741336"/>
                  <a:gd name="connsiteX20" fmla="*/ 1884460 w 4345388"/>
                  <a:gd name="connsiteY20" fmla="*/ 826936 h 1741336"/>
                  <a:gd name="connsiteX21" fmla="*/ 1900362 w 4345388"/>
                  <a:gd name="connsiteY21" fmla="*/ 775253 h 1741336"/>
                  <a:gd name="connsiteX22" fmla="*/ 1904338 w 4345388"/>
                  <a:gd name="connsiteY22" fmla="*/ 739472 h 1741336"/>
                  <a:gd name="connsiteX23" fmla="*/ 1916265 w 4345388"/>
                  <a:gd name="connsiteY23" fmla="*/ 608275 h 1741336"/>
                  <a:gd name="connsiteX24" fmla="*/ 1924216 w 4345388"/>
                  <a:gd name="connsiteY24" fmla="*/ 548640 h 1741336"/>
                  <a:gd name="connsiteX25" fmla="*/ 1940119 w 4345388"/>
                  <a:gd name="connsiteY25" fmla="*/ 492981 h 1741336"/>
                  <a:gd name="connsiteX26" fmla="*/ 1956021 w 4345388"/>
                  <a:gd name="connsiteY26" fmla="*/ 441298 h 1741336"/>
                  <a:gd name="connsiteX27" fmla="*/ 1959997 w 4345388"/>
                  <a:gd name="connsiteY27" fmla="*/ 417444 h 1741336"/>
                  <a:gd name="connsiteX28" fmla="*/ 1963973 w 4345388"/>
                  <a:gd name="connsiteY28" fmla="*/ 405517 h 1741336"/>
                  <a:gd name="connsiteX29" fmla="*/ 1967948 w 4345388"/>
                  <a:gd name="connsiteY29" fmla="*/ 357809 h 1741336"/>
                  <a:gd name="connsiteX30" fmla="*/ 1979875 w 4345388"/>
                  <a:gd name="connsiteY30" fmla="*/ 294199 h 1741336"/>
                  <a:gd name="connsiteX31" fmla="*/ 1987827 w 4345388"/>
                  <a:gd name="connsiteY31" fmla="*/ 214686 h 1741336"/>
                  <a:gd name="connsiteX32" fmla="*/ 1995778 w 4345388"/>
                  <a:gd name="connsiteY32" fmla="*/ 182880 h 1741336"/>
                  <a:gd name="connsiteX33" fmla="*/ 1999754 w 4345388"/>
                  <a:gd name="connsiteY33" fmla="*/ 163002 h 1741336"/>
                  <a:gd name="connsiteX34" fmla="*/ 2003729 w 4345388"/>
                  <a:gd name="connsiteY34" fmla="*/ 123246 h 1741336"/>
                  <a:gd name="connsiteX35" fmla="*/ 2015656 w 4345388"/>
                  <a:gd name="connsiteY35" fmla="*/ 79514 h 1741336"/>
                  <a:gd name="connsiteX36" fmla="*/ 2023607 w 4345388"/>
                  <a:gd name="connsiteY36" fmla="*/ 59635 h 1741336"/>
                  <a:gd name="connsiteX37" fmla="*/ 2055413 w 4345388"/>
                  <a:gd name="connsiteY37" fmla="*/ 3976 h 1741336"/>
                  <a:gd name="connsiteX38" fmla="*/ 2075291 w 4345388"/>
                  <a:gd name="connsiteY38" fmla="*/ 0 h 1741336"/>
                  <a:gd name="connsiteX39" fmla="*/ 2083242 w 4345388"/>
                  <a:gd name="connsiteY39" fmla="*/ 15903 h 1741336"/>
                  <a:gd name="connsiteX40" fmla="*/ 2087218 w 4345388"/>
                  <a:gd name="connsiteY40" fmla="*/ 31806 h 1741336"/>
                  <a:gd name="connsiteX41" fmla="*/ 2099145 w 4345388"/>
                  <a:gd name="connsiteY41" fmla="*/ 79514 h 1741336"/>
                  <a:gd name="connsiteX42" fmla="*/ 2103121 w 4345388"/>
                  <a:gd name="connsiteY42" fmla="*/ 123246 h 1741336"/>
                  <a:gd name="connsiteX43" fmla="*/ 2115047 w 4345388"/>
                  <a:gd name="connsiteY43" fmla="*/ 186856 h 1741336"/>
                  <a:gd name="connsiteX44" fmla="*/ 2119023 w 4345388"/>
                  <a:gd name="connsiteY44" fmla="*/ 198783 h 1741336"/>
                  <a:gd name="connsiteX45" fmla="*/ 2134926 w 4345388"/>
                  <a:gd name="connsiteY45" fmla="*/ 250467 h 1741336"/>
                  <a:gd name="connsiteX46" fmla="*/ 2138901 w 4345388"/>
                  <a:gd name="connsiteY46" fmla="*/ 262394 h 1741336"/>
                  <a:gd name="connsiteX47" fmla="*/ 2142877 w 4345388"/>
                  <a:gd name="connsiteY47" fmla="*/ 286247 h 1741336"/>
                  <a:gd name="connsiteX48" fmla="*/ 2146853 w 4345388"/>
                  <a:gd name="connsiteY48" fmla="*/ 318053 h 1741336"/>
                  <a:gd name="connsiteX49" fmla="*/ 2158780 w 4345388"/>
                  <a:gd name="connsiteY49" fmla="*/ 353834 h 1741336"/>
                  <a:gd name="connsiteX50" fmla="*/ 2170707 w 4345388"/>
                  <a:gd name="connsiteY50" fmla="*/ 377687 h 1741336"/>
                  <a:gd name="connsiteX51" fmla="*/ 2182634 w 4345388"/>
                  <a:gd name="connsiteY51" fmla="*/ 381663 h 1741336"/>
                  <a:gd name="connsiteX52" fmla="*/ 2274074 w 4345388"/>
                  <a:gd name="connsiteY52" fmla="*/ 377687 h 1741336"/>
                  <a:gd name="connsiteX53" fmla="*/ 2289976 w 4345388"/>
                  <a:gd name="connsiteY53" fmla="*/ 365760 h 1741336"/>
                  <a:gd name="connsiteX54" fmla="*/ 2313830 w 4345388"/>
                  <a:gd name="connsiteY54" fmla="*/ 345882 h 1741336"/>
                  <a:gd name="connsiteX55" fmla="*/ 2337684 w 4345388"/>
                  <a:gd name="connsiteY55" fmla="*/ 314077 h 1741336"/>
                  <a:gd name="connsiteX56" fmla="*/ 2345635 w 4345388"/>
                  <a:gd name="connsiteY56" fmla="*/ 290223 h 1741336"/>
                  <a:gd name="connsiteX57" fmla="*/ 2361538 w 4345388"/>
                  <a:gd name="connsiteY57" fmla="*/ 258418 h 1741336"/>
                  <a:gd name="connsiteX58" fmla="*/ 2365514 w 4345388"/>
                  <a:gd name="connsiteY58" fmla="*/ 242515 h 1741336"/>
                  <a:gd name="connsiteX59" fmla="*/ 2373465 w 4345388"/>
                  <a:gd name="connsiteY59" fmla="*/ 222637 h 1741336"/>
                  <a:gd name="connsiteX60" fmla="*/ 2377441 w 4345388"/>
                  <a:gd name="connsiteY60" fmla="*/ 210710 h 1741336"/>
                  <a:gd name="connsiteX61" fmla="*/ 2381416 w 4345388"/>
                  <a:gd name="connsiteY61" fmla="*/ 421420 h 1741336"/>
                  <a:gd name="connsiteX62" fmla="*/ 2385392 w 4345388"/>
                  <a:gd name="connsiteY62" fmla="*/ 441298 h 1741336"/>
                  <a:gd name="connsiteX63" fmla="*/ 2393343 w 4345388"/>
                  <a:gd name="connsiteY63" fmla="*/ 453225 h 1741336"/>
                  <a:gd name="connsiteX64" fmla="*/ 2413221 w 4345388"/>
                  <a:gd name="connsiteY64" fmla="*/ 489006 h 1741336"/>
                  <a:gd name="connsiteX65" fmla="*/ 2449002 w 4345388"/>
                  <a:gd name="connsiteY65" fmla="*/ 477079 h 1741336"/>
                  <a:gd name="connsiteX66" fmla="*/ 2468881 w 4345388"/>
                  <a:gd name="connsiteY66" fmla="*/ 457200 h 1741336"/>
                  <a:gd name="connsiteX67" fmla="*/ 2500686 w 4345388"/>
                  <a:gd name="connsiteY67" fmla="*/ 417444 h 1741336"/>
                  <a:gd name="connsiteX68" fmla="*/ 2512613 w 4345388"/>
                  <a:gd name="connsiteY68" fmla="*/ 405517 h 1741336"/>
                  <a:gd name="connsiteX69" fmla="*/ 2524540 w 4345388"/>
                  <a:gd name="connsiteY69" fmla="*/ 413468 h 1741336"/>
                  <a:gd name="connsiteX70" fmla="*/ 2532491 w 4345388"/>
                  <a:gd name="connsiteY70" fmla="*/ 437322 h 1741336"/>
                  <a:gd name="connsiteX71" fmla="*/ 2540442 w 4345388"/>
                  <a:gd name="connsiteY71" fmla="*/ 457200 h 1741336"/>
                  <a:gd name="connsiteX72" fmla="*/ 2544418 w 4345388"/>
                  <a:gd name="connsiteY72" fmla="*/ 477079 h 1741336"/>
                  <a:gd name="connsiteX73" fmla="*/ 2552369 w 4345388"/>
                  <a:gd name="connsiteY73" fmla="*/ 492981 h 1741336"/>
                  <a:gd name="connsiteX74" fmla="*/ 2560321 w 4345388"/>
                  <a:gd name="connsiteY74" fmla="*/ 512860 h 1741336"/>
                  <a:gd name="connsiteX75" fmla="*/ 2564296 w 4345388"/>
                  <a:gd name="connsiteY75" fmla="*/ 528762 h 1741336"/>
                  <a:gd name="connsiteX76" fmla="*/ 2576223 w 4345388"/>
                  <a:gd name="connsiteY76" fmla="*/ 544665 h 1741336"/>
                  <a:gd name="connsiteX77" fmla="*/ 2592126 w 4345388"/>
                  <a:gd name="connsiteY77" fmla="*/ 568519 h 1741336"/>
                  <a:gd name="connsiteX78" fmla="*/ 2604053 w 4345388"/>
                  <a:gd name="connsiteY78" fmla="*/ 588397 h 1741336"/>
                  <a:gd name="connsiteX79" fmla="*/ 2623931 w 4345388"/>
                  <a:gd name="connsiteY79" fmla="*/ 580446 h 1741336"/>
                  <a:gd name="connsiteX80" fmla="*/ 2643809 w 4345388"/>
                  <a:gd name="connsiteY80" fmla="*/ 552616 h 1741336"/>
                  <a:gd name="connsiteX81" fmla="*/ 2663687 w 4345388"/>
                  <a:gd name="connsiteY81" fmla="*/ 516835 h 1741336"/>
                  <a:gd name="connsiteX82" fmla="*/ 2679590 w 4345388"/>
                  <a:gd name="connsiteY82" fmla="*/ 481054 h 1741336"/>
                  <a:gd name="connsiteX83" fmla="*/ 2683566 w 4345388"/>
                  <a:gd name="connsiteY83" fmla="*/ 469127 h 1741336"/>
                  <a:gd name="connsiteX84" fmla="*/ 2691517 w 4345388"/>
                  <a:gd name="connsiteY84" fmla="*/ 457200 h 1741336"/>
                  <a:gd name="connsiteX85" fmla="*/ 2703444 w 4345388"/>
                  <a:gd name="connsiteY85" fmla="*/ 425395 h 1741336"/>
                  <a:gd name="connsiteX86" fmla="*/ 2711395 w 4345388"/>
                  <a:gd name="connsiteY86" fmla="*/ 409493 h 1741336"/>
                  <a:gd name="connsiteX87" fmla="*/ 2735249 w 4345388"/>
                  <a:gd name="connsiteY87" fmla="*/ 461176 h 1741336"/>
                  <a:gd name="connsiteX88" fmla="*/ 2755127 w 4345388"/>
                  <a:gd name="connsiteY88" fmla="*/ 504908 h 1741336"/>
                  <a:gd name="connsiteX89" fmla="*/ 2771030 w 4345388"/>
                  <a:gd name="connsiteY89" fmla="*/ 556592 h 1741336"/>
                  <a:gd name="connsiteX90" fmla="*/ 2775006 w 4345388"/>
                  <a:gd name="connsiteY90" fmla="*/ 572494 h 1741336"/>
                  <a:gd name="connsiteX91" fmla="*/ 2782957 w 4345388"/>
                  <a:gd name="connsiteY91" fmla="*/ 588397 h 1741336"/>
                  <a:gd name="connsiteX92" fmla="*/ 2802835 w 4345388"/>
                  <a:gd name="connsiteY92" fmla="*/ 624178 h 1741336"/>
                  <a:gd name="connsiteX93" fmla="*/ 2818738 w 4345388"/>
                  <a:gd name="connsiteY93" fmla="*/ 640080 h 1741336"/>
                  <a:gd name="connsiteX94" fmla="*/ 2830665 w 4345388"/>
                  <a:gd name="connsiteY94" fmla="*/ 663934 h 1741336"/>
                  <a:gd name="connsiteX95" fmla="*/ 2834641 w 4345388"/>
                  <a:gd name="connsiteY95" fmla="*/ 679837 h 1741336"/>
                  <a:gd name="connsiteX96" fmla="*/ 2846567 w 4345388"/>
                  <a:gd name="connsiteY96" fmla="*/ 695740 h 1741336"/>
                  <a:gd name="connsiteX97" fmla="*/ 2862470 w 4345388"/>
                  <a:gd name="connsiteY97" fmla="*/ 743447 h 1741336"/>
                  <a:gd name="connsiteX98" fmla="*/ 2866446 w 4345388"/>
                  <a:gd name="connsiteY98" fmla="*/ 759350 h 1741336"/>
                  <a:gd name="connsiteX99" fmla="*/ 2882348 w 4345388"/>
                  <a:gd name="connsiteY99" fmla="*/ 795131 h 1741336"/>
                  <a:gd name="connsiteX100" fmla="*/ 2886324 w 4345388"/>
                  <a:gd name="connsiteY100" fmla="*/ 811034 h 1741336"/>
                  <a:gd name="connsiteX101" fmla="*/ 2898251 w 4345388"/>
                  <a:gd name="connsiteY101" fmla="*/ 834887 h 1741336"/>
                  <a:gd name="connsiteX102" fmla="*/ 2910178 w 4345388"/>
                  <a:gd name="connsiteY102" fmla="*/ 826936 h 1741336"/>
                  <a:gd name="connsiteX103" fmla="*/ 2949934 w 4345388"/>
                  <a:gd name="connsiteY103" fmla="*/ 751399 h 1741336"/>
                  <a:gd name="connsiteX104" fmla="*/ 2957886 w 4345388"/>
                  <a:gd name="connsiteY104" fmla="*/ 703691 h 1741336"/>
                  <a:gd name="connsiteX105" fmla="*/ 2977764 w 4345388"/>
                  <a:gd name="connsiteY105" fmla="*/ 663934 h 1741336"/>
                  <a:gd name="connsiteX106" fmla="*/ 2981740 w 4345388"/>
                  <a:gd name="connsiteY106" fmla="*/ 620202 h 1741336"/>
                  <a:gd name="connsiteX107" fmla="*/ 3005594 w 4345388"/>
                  <a:gd name="connsiteY107" fmla="*/ 576470 h 1741336"/>
                  <a:gd name="connsiteX108" fmla="*/ 3025472 w 4345388"/>
                  <a:gd name="connsiteY108" fmla="*/ 500933 h 1741336"/>
                  <a:gd name="connsiteX109" fmla="*/ 3041374 w 4345388"/>
                  <a:gd name="connsiteY109" fmla="*/ 421420 h 1741336"/>
                  <a:gd name="connsiteX110" fmla="*/ 3049326 w 4345388"/>
                  <a:gd name="connsiteY110" fmla="*/ 405517 h 1741336"/>
                  <a:gd name="connsiteX111" fmla="*/ 3061253 w 4345388"/>
                  <a:gd name="connsiteY111" fmla="*/ 365760 h 1741336"/>
                  <a:gd name="connsiteX112" fmla="*/ 3085107 w 4345388"/>
                  <a:gd name="connsiteY112" fmla="*/ 310101 h 1741336"/>
                  <a:gd name="connsiteX113" fmla="*/ 3101009 w 4345388"/>
                  <a:gd name="connsiteY113" fmla="*/ 349858 h 1741336"/>
                  <a:gd name="connsiteX114" fmla="*/ 3104985 w 4345388"/>
                  <a:gd name="connsiteY114" fmla="*/ 373712 h 1741336"/>
                  <a:gd name="connsiteX115" fmla="*/ 3116912 w 4345388"/>
                  <a:gd name="connsiteY115" fmla="*/ 429371 h 1741336"/>
                  <a:gd name="connsiteX116" fmla="*/ 3136790 w 4345388"/>
                  <a:gd name="connsiteY116" fmla="*/ 489006 h 1741336"/>
                  <a:gd name="connsiteX117" fmla="*/ 3180522 w 4345388"/>
                  <a:gd name="connsiteY117" fmla="*/ 652007 h 1741336"/>
                  <a:gd name="connsiteX118" fmla="*/ 3196425 w 4345388"/>
                  <a:gd name="connsiteY118" fmla="*/ 703691 h 1741336"/>
                  <a:gd name="connsiteX119" fmla="*/ 3220279 w 4345388"/>
                  <a:gd name="connsiteY119" fmla="*/ 807058 h 1741336"/>
                  <a:gd name="connsiteX120" fmla="*/ 3248108 w 4345388"/>
                  <a:gd name="connsiteY120" fmla="*/ 898498 h 1741336"/>
                  <a:gd name="connsiteX121" fmla="*/ 3252084 w 4345388"/>
                  <a:gd name="connsiteY121" fmla="*/ 926327 h 1741336"/>
                  <a:gd name="connsiteX122" fmla="*/ 3267987 w 4345388"/>
                  <a:gd name="connsiteY122" fmla="*/ 966084 h 1741336"/>
                  <a:gd name="connsiteX123" fmla="*/ 3271962 w 4345388"/>
                  <a:gd name="connsiteY123" fmla="*/ 978011 h 1741336"/>
                  <a:gd name="connsiteX124" fmla="*/ 3283889 w 4345388"/>
                  <a:gd name="connsiteY124" fmla="*/ 981987 h 1741336"/>
                  <a:gd name="connsiteX125" fmla="*/ 3291841 w 4345388"/>
                  <a:gd name="connsiteY125" fmla="*/ 974035 h 1741336"/>
                  <a:gd name="connsiteX126" fmla="*/ 3307743 w 4345388"/>
                  <a:gd name="connsiteY126" fmla="*/ 942230 h 1741336"/>
                  <a:gd name="connsiteX127" fmla="*/ 3315694 w 4345388"/>
                  <a:gd name="connsiteY127" fmla="*/ 918376 h 1741336"/>
                  <a:gd name="connsiteX128" fmla="*/ 3335573 w 4345388"/>
                  <a:gd name="connsiteY128" fmla="*/ 950181 h 1741336"/>
                  <a:gd name="connsiteX129" fmla="*/ 3367378 w 4345388"/>
                  <a:gd name="connsiteY129" fmla="*/ 1021743 h 1741336"/>
                  <a:gd name="connsiteX130" fmla="*/ 3399183 w 4345388"/>
                  <a:gd name="connsiteY130" fmla="*/ 1077402 h 1741336"/>
                  <a:gd name="connsiteX131" fmla="*/ 3415086 w 4345388"/>
                  <a:gd name="connsiteY131" fmla="*/ 1073427 h 1741336"/>
                  <a:gd name="connsiteX132" fmla="*/ 3430988 w 4345388"/>
                  <a:gd name="connsiteY132" fmla="*/ 1045597 h 1741336"/>
                  <a:gd name="connsiteX133" fmla="*/ 3454842 w 4345388"/>
                  <a:gd name="connsiteY133" fmla="*/ 993914 h 1741336"/>
                  <a:gd name="connsiteX134" fmla="*/ 3478696 w 4345388"/>
                  <a:gd name="connsiteY134" fmla="*/ 942230 h 1741336"/>
                  <a:gd name="connsiteX135" fmla="*/ 3490623 w 4345388"/>
                  <a:gd name="connsiteY135" fmla="*/ 938254 h 1741336"/>
                  <a:gd name="connsiteX136" fmla="*/ 3522428 w 4345388"/>
                  <a:gd name="connsiteY136" fmla="*/ 981987 h 1741336"/>
                  <a:gd name="connsiteX137" fmla="*/ 3538331 w 4345388"/>
                  <a:gd name="connsiteY137" fmla="*/ 1001865 h 1741336"/>
                  <a:gd name="connsiteX138" fmla="*/ 3582063 w 4345388"/>
                  <a:gd name="connsiteY138" fmla="*/ 1085354 h 1741336"/>
                  <a:gd name="connsiteX139" fmla="*/ 3609893 w 4345388"/>
                  <a:gd name="connsiteY139" fmla="*/ 1137037 h 1741336"/>
                  <a:gd name="connsiteX140" fmla="*/ 3629771 w 4345388"/>
                  <a:gd name="connsiteY140" fmla="*/ 1184745 h 1741336"/>
                  <a:gd name="connsiteX141" fmla="*/ 3641698 w 4345388"/>
                  <a:gd name="connsiteY141" fmla="*/ 1200647 h 1741336"/>
                  <a:gd name="connsiteX142" fmla="*/ 3653625 w 4345388"/>
                  <a:gd name="connsiteY142" fmla="*/ 1228477 h 1741336"/>
                  <a:gd name="connsiteX143" fmla="*/ 3665552 w 4345388"/>
                  <a:gd name="connsiteY143" fmla="*/ 1216550 h 1741336"/>
                  <a:gd name="connsiteX144" fmla="*/ 3721211 w 4345388"/>
                  <a:gd name="connsiteY144" fmla="*/ 1045597 h 1741336"/>
                  <a:gd name="connsiteX145" fmla="*/ 3768919 w 4345388"/>
                  <a:gd name="connsiteY145" fmla="*/ 882595 h 1741336"/>
                  <a:gd name="connsiteX146" fmla="*/ 3776870 w 4345388"/>
                  <a:gd name="connsiteY146" fmla="*/ 830912 h 1741336"/>
                  <a:gd name="connsiteX147" fmla="*/ 3792773 w 4345388"/>
                  <a:gd name="connsiteY147" fmla="*/ 795131 h 1741336"/>
                  <a:gd name="connsiteX148" fmla="*/ 3800724 w 4345388"/>
                  <a:gd name="connsiteY148" fmla="*/ 771277 h 1741336"/>
                  <a:gd name="connsiteX149" fmla="*/ 3808675 w 4345388"/>
                  <a:gd name="connsiteY149" fmla="*/ 735496 h 1741336"/>
                  <a:gd name="connsiteX150" fmla="*/ 3824578 w 4345388"/>
                  <a:gd name="connsiteY150" fmla="*/ 711642 h 1741336"/>
                  <a:gd name="connsiteX151" fmla="*/ 3828554 w 4345388"/>
                  <a:gd name="connsiteY151" fmla="*/ 723569 h 1741336"/>
                  <a:gd name="connsiteX152" fmla="*/ 3836505 w 4345388"/>
                  <a:gd name="connsiteY152" fmla="*/ 735496 h 1741336"/>
                  <a:gd name="connsiteX153" fmla="*/ 3840481 w 4345388"/>
                  <a:gd name="connsiteY153" fmla="*/ 763326 h 1741336"/>
                  <a:gd name="connsiteX154" fmla="*/ 3884213 w 4345388"/>
                  <a:gd name="connsiteY154" fmla="*/ 926327 h 1741336"/>
                  <a:gd name="connsiteX155" fmla="*/ 3896140 w 4345388"/>
                  <a:gd name="connsiteY155" fmla="*/ 958133 h 1741336"/>
                  <a:gd name="connsiteX156" fmla="*/ 3904091 w 4345388"/>
                  <a:gd name="connsiteY156" fmla="*/ 997889 h 1741336"/>
                  <a:gd name="connsiteX157" fmla="*/ 3916018 w 4345388"/>
                  <a:gd name="connsiteY157" fmla="*/ 1049573 h 1741336"/>
                  <a:gd name="connsiteX158" fmla="*/ 3947823 w 4345388"/>
                  <a:gd name="connsiteY158" fmla="*/ 1152940 h 1741336"/>
                  <a:gd name="connsiteX159" fmla="*/ 3959750 w 4345388"/>
                  <a:gd name="connsiteY159" fmla="*/ 1172818 h 1741336"/>
                  <a:gd name="connsiteX160" fmla="*/ 3971677 w 4345388"/>
                  <a:gd name="connsiteY160" fmla="*/ 1220526 h 1741336"/>
                  <a:gd name="connsiteX161" fmla="*/ 3995531 w 4345388"/>
                  <a:gd name="connsiteY161" fmla="*/ 1327868 h 1741336"/>
                  <a:gd name="connsiteX162" fmla="*/ 4023361 w 4345388"/>
                  <a:gd name="connsiteY162" fmla="*/ 1363649 h 1741336"/>
                  <a:gd name="connsiteX163" fmla="*/ 4031312 w 4345388"/>
                  <a:gd name="connsiteY163" fmla="*/ 1375576 h 1741336"/>
                  <a:gd name="connsiteX164" fmla="*/ 4043239 w 4345388"/>
                  <a:gd name="connsiteY164" fmla="*/ 1399430 h 1741336"/>
                  <a:gd name="connsiteX165" fmla="*/ 4055166 w 4345388"/>
                  <a:gd name="connsiteY165" fmla="*/ 1403406 h 1741336"/>
                  <a:gd name="connsiteX166" fmla="*/ 4082995 w 4345388"/>
                  <a:gd name="connsiteY166" fmla="*/ 1411357 h 1741336"/>
                  <a:gd name="connsiteX167" fmla="*/ 4114801 w 4345388"/>
                  <a:gd name="connsiteY167" fmla="*/ 1415333 h 1741336"/>
                  <a:gd name="connsiteX168" fmla="*/ 4130703 w 4345388"/>
                  <a:gd name="connsiteY168" fmla="*/ 1419308 h 1741336"/>
                  <a:gd name="connsiteX169" fmla="*/ 4154557 w 4345388"/>
                  <a:gd name="connsiteY169" fmla="*/ 1411357 h 1741336"/>
                  <a:gd name="connsiteX170" fmla="*/ 4166484 w 4345388"/>
                  <a:gd name="connsiteY170" fmla="*/ 1399430 h 1741336"/>
                  <a:gd name="connsiteX171" fmla="*/ 4198289 w 4345388"/>
                  <a:gd name="connsiteY171" fmla="*/ 1347747 h 1741336"/>
                  <a:gd name="connsiteX172" fmla="*/ 4234070 w 4345388"/>
                  <a:gd name="connsiteY172" fmla="*/ 1351722 h 1741336"/>
                  <a:gd name="connsiteX173" fmla="*/ 4257924 w 4345388"/>
                  <a:gd name="connsiteY173" fmla="*/ 1371600 h 1741336"/>
                  <a:gd name="connsiteX174" fmla="*/ 4273827 w 4345388"/>
                  <a:gd name="connsiteY174" fmla="*/ 1383527 h 1741336"/>
                  <a:gd name="connsiteX175" fmla="*/ 4313583 w 4345388"/>
                  <a:gd name="connsiteY175" fmla="*/ 1419308 h 1741336"/>
                  <a:gd name="connsiteX176" fmla="*/ 4325510 w 4345388"/>
                  <a:gd name="connsiteY176" fmla="*/ 1439187 h 1741336"/>
                  <a:gd name="connsiteX177" fmla="*/ 4337437 w 4345388"/>
                  <a:gd name="connsiteY177" fmla="*/ 1467016 h 1741336"/>
                  <a:gd name="connsiteX178" fmla="*/ 4345388 w 4345388"/>
                  <a:gd name="connsiteY178" fmla="*/ 1486894 h 1741336"/>
                  <a:gd name="connsiteX0" fmla="*/ 0 w 4345388"/>
                  <a:gd name="connsiteY0" fmla="*/ 1741336 h 1741336"/>
                  <a:gd name="connsiteX1" fmla="*/ 1431235 w 4345388"/>
                  <a:gd name="connsiteY1" fmla="*/ 1729409 h 1741336"/>
                  <a:gd name="connsiteX2" fmla="*/ 2039511 w 4345388"/>
                  <a:gd name="connsiteY2" fmla="*/ 1637969 h 1741336"/>
                  <a:gd name="connsiteX3" fmla="*/ 1721458 w 4345388"/>
                  <a:gd name="connsiteY3" fmla="*/ 1542554 h 1741336"/>
                  <a:gd name="connsiteX4" fmla="*/ 1725434 w 4345388"/>
                  <a:gd name="connsiteY4" fmla="*/ 1510748 h 1741336"/>
                  <a:gd name="connsiteX5" fmla="*/ 1733385 w 4345388"/>
                  <a:gd name="connsiteY5" fmla="*/ 1439187 h 1741336"/>
                  <a:gd name="connsiteX6" fmla="*/ 1741336 w 4345388"/>
                  <a:gd name="connsiteY6" fmla="*/ 1407381 h 1741336"/>
                  <a:gd name="connsiteX7" fmla="*/ 1745312 w 4345388"/>
                  <a:gd name="connsiteY7" fmla="*/ 1284136 h 1741336"/>
                  <a:gd name="connsiteX8" fmla="*/ 1749287 w 4345388"/>
                  <a:gd name="connsiteY8" fmla="*/ 1264258 h 1741336"/>
                  <a:gd name="connsiteX9" fmla="*/ 1765190 w 4345388"/>
                  <a:gd name="connsiteY9" fmla="*/ 1204623 h 1741336"/>
                  <a:gd name="connsiteX10" fmla="*/ 1777117 w 4345388"/>
                  <a:gd name="connsiteY10" fmla="*/ 1164867 h 1741336"/>
                  <a:gd name="connsiteX11" fmla="*/ 1789044 w 4345388"/>
                  <a:gd name="connsiteY11" fmla="*/ 1109207 h 1741336"/>
                  <a:gd name="connsiteX12" fmla="*/ 1804947 w 4345388"/>
                  <a:gd name="connsiteY12" fmla="*/ 1041621 h 1741336"/>
                  <a:gd name="connsiteX13" fmla="*/ 1816874 w 4345388"/>
                  <a:gd name="connsiteY13" fmla="*/ 1009816 h 1741336"/>
                  <a:gd name="connsiteX14" fmla="*/ 1828801 w 4345388"/>
                  <a:gd name="connsiteY14" fmla="*/ 978011 h 1741336"/>
                  <a:gd name="connsiteX15" fmla="*/ 1844703 w 4345388"/>
                  <a:gd name="connsiteY15" fmla="*/ 950181 h 1741336"/>
                  <a:gd name="connsiteX16" fmla="*/ 1848679 w 4345388"/>
                  <a:gd name="connsiteY16" fmla="*/ 934279 h 1741336"/>
                  <a:gd name="connsiteX17" fmla="*/ 1856630 w 4345388"/>
                  <a:gd name="connsiteY17" fmla="*/ 918376 h 1741336"/>
                  <a:gd name="connsiteX18" fmla="*/ 1864581 w 4345388"/>
                  <a:gd name="connsiteY18" fmla="*/ 894522 h 1741336"/>
                  <a:gd name="connsiteX19" fmla="*/ 1876508 w 4345388"/>
                  <a:gd name="connsiteY19" fmla="*/ 870668 h 1741336"/>
                  <a:gd name="connsiteX20" fmla="*/ 1884460 w 4345388"/>
                  <a:gd name="connsiteY20" fmla="*/ 826936 h 1741336"/>
                  <a:gd name="connsiteX21" fmla="*/ 1900362 w 4345388"/>
                  <a:gd name="connsiteY21" fmla="*/ 775253 h 1741336"/>
                  <a:gd name="connsiteX22" fmla="*/ 1904338 w 4345388"/>
                  <a:gd name="connsiteY22" fmla="*/ 739472 h 1741336"/>
                  <a:gd name="connsiteX23" fmla="*/ 1916265 w 4345388"/>
                  <a:gd name="connsiteY23" fmla="*/ 608275 h 1741336"/>
                  <a:gd name="connsiteX24" fmla="*/ 1924216 w 4345388"/>
                  <a:gd name="connsiteY24" fmla="*/ 548640 h 1741336"/>
                  <a:gd name="connsiteX25" fmla="*/ 1940119 w 4345388"/>
                  <a:gd name="connsiteY25" fmla="*/ 492981 h 1741336"/>
                  <a:gd name="connsiteX26" fmla="*/ 1956021 w 4345388"/>
                  <a:gd name="connsiteY26" fmla="*/ 441298 h 1741336"/>
                  <a:gd name="connsiteX27" fmla="*/ 1959997 w 4345388"/>
                  <a:gd name="connsiteY27" fmla="*/ 417444 h 1741336"/>
                  <a:gd name="connsiteX28" fmla="*/ 1963973 w 4345388"/>
                  <a:gd name="connsiteY28" fmla="*/ 405517 h 1741336"/>
                  <a:gd name="connsiteX29" fmla="*/ 1967948 w 4345388"/>
                  <a:gd name="connsiteY29" fmla="*/ 357809 h 1741336"/>
                  <a:gd name="connsiteX30" fmla="*/ 1979875 w 4345388"/>
                  <a:gd name="connsiteY30" fmla="*/ 294199 h 1741336"/>
                  <a:gd name="connsiteX31" fmla="*/ 1987827 w 4345388"/>
                  <a:gd name="connsiteY31" fmla="*/ 214686 h 1741336"/>
                  <a:gd name="connsiteX32" fmla="*/ 1995778 w 4345388"/>
                  <a:gd name="connsiteY32" fmla="*/ 182880 h 1741336"/>
                  <a:gd name="connsiteX33" fmla="*/ 1999754 w 4345388"/>
                  <a:gd name="connsiteY33" fmla="*/ 163002 h 1741336"/>
                  <a:gd name="connsiteX34" fmla="*/ 2003729 w 4345388"/>
                  <a:gd name="connsiteY34" fmla="*/ 123246 h 1741336"/>
                  <a:gd name="connsiteX35" fmla="*/ 2015656 w 4345388"/>
                  <a:gd name="connsiteY35" fmla="*/ 79514 h 1741336"/>
                  <a:gd name="connsiteX36" fmla="*/ 2023607 w 4345388"/>
                  <a:gd name="connsiteY36" fmla="*/ 59635 h 1741336"/>
                  <a:gd name="connsiteX37" fmla="*/ 2055413 w 4345388"/>
                  <a:gd name="connsiteY37" fmla="*/ 3976 h 1741336"/>
                  <a:gd name="connsiteX38" fmla="*/ 2075291 w 4345388"/>
                  <a:gd name="connsiteY38" fmla="*/ 0 h 1741336"/>
                  <a:gd name="connsiteX39" fmla="*/ 2083242 w 4345388"/>
                  <a:gd name="connsiteY39" fmla="*/ 15903 h 1741336"/>
                  <a:gd name="connsiteX40" fmla="*/ 2087218 w 4345388"/>
                  <a:gd name="connsiteY40" fmla="*/ 31806 h 1741336"/>
                  <a:gd name="connsiteX41" fmla="*/ 2099145 w 4345388"/>
                  <a:gd name="connsiteY41" fmla="*/ 79514 h 1741336"/>
                  <a:gd name="connsiteX42" fmla="*/ 2103121 w 4345388"/>
                  <a:gd name="connsiteY42" fmla="*/ 123246 h 1741336"/>
                  <a:gd name="connsiteX43" fmla="*/ 2115047 w 4345388"/>
                  <a:gd name="connsiteY43" fmla="*/ 186856 h 1741336"/>
                  <a:gd name="connsiteX44" fmla="*/ 2119023 w 4345388"/>
                  <a:gd name="connsiteY44" fmla="*/ 198783 h 1741336"/>
                  <a:gd name="connsiteX45" fmla="*/ 2134926 w 4345388"/>
                  <a:gd name="connsiteY45" fmla="*/ 250467 h 1741336"/>
                  <a:gd name="connsiteX46" fmla="*/ 2138901 w 4345388"/>
                  <a:gd name="connsiteY46" fmla="*/ 262394 h 1741336"/>
                  <a:gd name="connsiteX47" fmla="*/ 2142877 w 4345388"/>
                  <a:gd name="connsiteY47" fmla="*/ 286247 h 1741336"/>
                  <a:gd name="connsiteX48" fmla="*/ 2146853 w 4345388"/>
                  <a:gd name="connsiteY48" fmla="*/ 318053 h 1741336"/>
                  <a:gd name="connsiteX49" fmla="*/ 2158780 w 4345388"/>
                  <a:gd name="connsiteY49" fmla="*/ 353834 h 1741336"/>
                  <a:gd name="connsiteX50" fmla="*/ 2170707 w 4345388"/>
                  <a:gd name="connsiteY50" fmla="*/ 377687 h 1741336"/>
                  <a:gd name="connsiteX51" fmla="*/ 2182634 w 4345388"/>
                  <a:gd name="connsiteY51" fmla="*/ 381663 h 1741336"/>
                  <a:gd name="connsiteX52" fmla="*/ 2274074 w 4345388"/>
                  <a:gd name="connsiteY52" fmla="*/ 377687 h 1741336"/>
                  <a:gd name="connsiteX53" fmla="*/ 2289976 w 4345388"/>
                  <a:gd name="connsiteY53" fmla="*/ 365760 h 1741336"/>
                  <a:gd name="connsiteX54" fmla="*/ 2313830 w 4345388"/>
                  <a:gd name="connsiteY54" fmla="*/ 345882 h 1741336"/>
                  <a:gd name="connsiteX55" fmla="*/ 2337684 w 4345388"/>
                  <a:gd name="connsiteY55" fmla="*/ 314077 h 1741336"/>
                  <a:gd name="connsiteX56" fmla="*/ 2345635 w 4345388"/>
                  <a:gd name="connsiteY56" fmla="*/ 290223 h 1741336"/>
                  <a:gd name="connsiteX57" fmla="*/ 2361538 w 4345388"/>
                  <a:gd name="connsiteY57" fmla="*/ 258418 h 1741336"/>
                  <a:gd name="connsiteX58" fmla="*/ 2365514 w 4345388"/>
                  <a:gd name="connsiteY58" fmla="*/ 242515 h 1741336"/>
                  <a:gd name="connsiteX59" fmla="*/ 2373465 w 4345388"/>
                  <a:gd name="connsiteY59" fmla="*/ 222637 h 1741336"/>
                  <a:gd name="connsiteX60" fmla="*/ 2377441 w 4345388"/>
                  <a:gd name="connsiteY60" fmla="*/ 210710 h 1741336"/>
                  <a:gd name="connsiteX61" fmla="*/ 2381416 w 4345388"/>
                  <a:gd name="connsiteY61" fmla="*/ 421420 h 1741336"/>
                  <a:gd name="connsiteX62" fmla="*/ 2385392 w 4345388"/>
                  <a:gd name="connsiteY62" fmla="*/ 441298 h 1741336"/>
                  <a:gd name="connsiteX63" fmla="*/ 2393343 w 4345388"/>
                  <a:gd name="connsiteY63" fmla="*/ 453225 h 1741336"/>
                  <a:gd name="connsiteX64" fmla="*/ 2413221 w 4345388"/>
                  <a:gd name="connsiteY64" fmla="*/ 489006 h 1741336"/>
                  <a:gd name="connsiteX65" fmla="*/ 2449002 w 4345388"/>
                  <a:gd name="connsiteY65" fmla="*/ 477079 h 1741336"/>
                  <a:gd name="connsiteX66" fmla="*/ 2468881 w 4345388"/>
                  <a:gd name="connsiteY66" fmla="*/ 457200 h 1741336"/>
                  <a:gd name="connsiteX67" fmla="*/ 2500686 w 4345388"/>
                  <a:gd name="connsiteY67" fmla="*/ 417444 h 1741336"/>
                  <a:gd name="connsiteX68" fmla="*/ 2512613 w 4345388"/>
                  <a:gd name="connsiteY68" fmla="*/ 405517 h 1741336"/>
                  <a:gd name="connsiteX69" fmla="*/ 2524540 w 4345388"/>
                  <a:gd name="connsiteY69" fmla="*/ 413468 h 1741336"/>
                  <a:gd name="connsiteX70" fmla="*/ 2532491 w 4345388"/>
                  <a:gd name="connsiteY70" fmla="*/ 437322 h 1741336"/>
                  <a:gd name="connsiteX71" fmla="*/ 2540442 w 4345388"/>
                  <a:gd name="connsiteY71" fmla="*/ 457200 h 1741336"/>
                  <a:gd name="connsiteX72" fmla="*/ 2544418 w 4345388"/>
                  <a:gd name="connsiteY72" fmla="*/ 477079 h 1741336"/>
                  <a:gd name="connsiteX73" fmla="*/ 2552369 w 4345388"/>
                  <a:gd name="connsiteY73" fmla="*/ 492981 h 1741336"/>
                  <a:gd name="connsiteX74" fmla="*/ 2560321 w 4345388"/>
                  <a:gd name="connsiteY74" fmla="*/ 512860 h 1741336"/>
                  <a:gd name="connsiteX75" fmla="*/ 2564296 w 4345388"/>
                  <a:gd name="connsiteY75" fmla="*/ 528762 h 1741336"/>
                  <a:gd name="connsiteX76" fmla="*/ 2576223 w 4345388"/>
                  <a:gd name="connsiteY76" fmla="*/ 544665 h 1741336"/>
                  <a:gd name="connsiteX77" fmla="*/ 2592126 w 4345388"/>
                  <a:gd name="connsiteY77" fmla="*/ 568519 h 1741336"/>
                  <a:gd name="connsiteX78" fmla="*/ 2604053 w 4345388"/>
                  <a:gd name="connsiteY78" fmla="*/ 588397 h 1741336"/>
                  <a:gd name="connsiteX79" fmla="*/ 2623931 w 4345388"/>
                  <a:gd name="connsiteY79" fmla="*/ 580446 h 1741336"/>
                  <a:gd name="connsiteX80" fmla="*/ 2643809 w 4345388"/>
                  <a:gd name="connsiteY80" fmla="*/ 552616 h 1741336"/>
                  <a:gd name="connsiteX81" fmla="*/ 2663687 w 4345388"/>
                  <a:gd name="connsiteY81" fmla="*/ 516835 h 1741336"/>
                  <a:gd name="connsiteX82" fmla="*/ 2679590 w 4345388"/>
                  <a:gd name="connsiteY82" fmla="*/ 481054 h 1741336"/>
                  <a:gd name="connsiteX83" fmla="*/ 2683566 w 4345388"/>
                  <a:gd name="connsiteY83" fmla="*/ 469127 h 1741336"/>
                  <a:gd name="connsiteX84" fmla="*/ 2691517 w 4345388"/>
                  <a:gd name="connsiteY84" fmla="*/ 457200 h 1741336"/>
                  <a:gd name="connsiteX85" fmla="*/ 2703444 w 4345388"/>
                  <a:gd name="connsiteY85" fmla="*/ 425395 h 1741336"/>
                  <a:gd name="connsiteX86" fmla="*/ 2711395 w 4345388"/>
                  <a:gd name="connsiteY86" fmla="*/ 409493 h 1741336"/>
                  <a:gd name="connsiteX87" fmla="*/ 2735249 w 4345388"/>
                  <a:gd name="connsiteY87" fmla="*/ 461176 h 1741336"/>
                  <a:gd name="connsiteX88" fmla="*/ 2755127 w 4345388"/>
                  <a:gd name="connsiteY88" fmla="*/ 504908 h 1741336"/>
                  <a:gd name="connsiteX89" fmla="*/ 2771030 w 4345388"/>
                  <a:gd name="connsiteY89" fmla="*/ 556592 h 1741336"/>
                  <a:gd name="connsiteX90" fmla="*/ 2775006 w 4345388"/>
                  <a:gd name="connsiteY90" fmla="*/ 572494 h 1741336"/>
                  <a:gd name="connsiteX91" fmla="*/ 2782957 w 4345388"/>
                  <a:gd name="connsiteY91" fmla="*/ 588397 h 1741336"/>
                  <a:gd name="connsiteX92" fmla="*/ 2802835 w 4345388"/>
                  <a:gd name="connsiteY92" fmla="*/ 624178 h 1741336"/>
                  <a:gd name="connsiteX93" fmla="*/ 2818738 w 4345388"/>
                  <a:gd name="connsiteY93" fmla="*/ 640080 h 1741336"/>
                  <a:gd name="connsiteX94" fmla="*/ 2830665 w 4345388"/>
                  <a:gd name="connsiteY94" fmla="*/ 663934 h 1741336"/>
                  <a:gd name="connsiteX95" fmla="*/ 2834641 w 4345388"/>
                  <a:gd name="connsiteY95" fmla="*/ 679837 h 1741336"/>
                  <a:gd name="connsiteX96" fmla="*/ 2846567 w 4345388"/>
                  <a:gd name="connsiteY96" fmla="*/ 695740 h 1741336"/>
                  <a:gd name="connsiteX97" fmla="*/ 2862470 w 4345388"/>
                  <a:gd name="connsiteY97" fmla="*/ 743447 h 1741336"/>
                  <a:gd name="connsiteX98" fmla="*/ 2866446 w 4345388"/>
                  <a:gd name="connsiteY98" fmla="*/ 759350 h 1741336"/>
                  <a:gd name="connsiteX99" fmla="*/ 2882348 w 4345388"/>
                  <a:gd name="connsiteY99" fmla="*/ 795131 h 1741336"/>
                  <a:gd name="connsiteX100" fmla="*/ 2886324 w 4345388"/>
                  <a:gd name="connsiteY100" fmla="*/ 811034 h 1741336"/>
                  <a:gd name="connsiteX101" fmla="*/ 2898251 w 4345388"/>
                  <a:gd name="connsiteY101" fmla="*/ 834887 h 1741336"/>
                  <a:gd name="connsiteX102" fmla="*/ 2910178 w 4345388"/>
                  <a:gd name="connsiteY102" fmla="*/ 826936 h 1741336"/>
                  <a:gd name="connsiteX103" fmla="*/ 2949934 w 4345388"/>
                  <a:gd name="connsiteY103" fmla="*/ 751399 h 1741336"/>
                  <a:gd name="connsiteX104" fmla="*/ 2957886 w 4345388"/>
                  <a:gd name="connsiteY104" fmla="*/ 703691 h 1741336"/>
                  <a:gd name="connsiteX105" fmla="*/ 2977764 w 4345388"/>
                  <a:gd name="connsiteY105" fmla="*/ 663934 h 1741336"/>
                  <a:gd name="connsiteX106" fmla="*/ 2981740 w 4345388"/>
                  <a:gd name="connsiteY106" fmla="*/ 620202 h 1741336"/>
                  <a:gd name="connsiteX107" fmla="*/ 3005594 w 4345388"/>
                  <a:gd name="connsiteY107" fmla="*/ 576470 h 1741336"/>
                  <a:gd name="connsiteX108" fmla="*/ 3025472 w 4345388"/>
                  <a:gd name="connsiteY108" fmla="*/ 500933 h 1741336"/>
                  <a:gd name="connsiteX109" fmla="*/ 3041374 w 4345388"/>
                  <a:gd name="connsiteY109" fmla="*/ 421420 h 1741336"/>
                  <a:gd name="connsiteX110" fmla="*/ 3049326 w 4345388"/>
                  <a:gd name="connsiteY110" fmla="*/ 405517 h 1741336"/>
                  <a:gd name="connsiteX111" fmla="*/ 3061253 w 4345388"/>
                  <a:gd name="connsiteY111" fmla="*/ 365760 h 1741336"/>
                  <a:gd name="connsiteX112" fmla="*/ 3085107 w 4345388"/>
                  <a:gd name="connsiteY112" fmla="*/ 310101 h 1741336"/>
                  <a:gd name="connsiteX113" fmla="*/ 3101009 w 4345388"/>
                  <a:gd name="connsiteY113" fmla="*/ 349858 h 1741336"/>
                  <a:gd name="connsiteX114" fmla="*/ 3104985 w 4345388"/>
                  <a:gd name="connsiteY114" fmla="*/ 373712 h 1741336"/>
                  <a:gd name="connsiteX115" fmla="*/ 3116912 w 4345388"/>
                  <a:gd name="connsiteY115" fmla="*/ 429371 h 1741336"/>
                  <a:gd name="connsiteX116" fmla="*/ 3136790 w 4345388"/>
                  <a:gd name="connsiteY116" fmla="*/ 489006 h 1741336"/>
                  <a:gd name="connsiteX117" fmla="*/ 3180522 w 4345388"/>
                  <a:gd name="connsiteY117" fmla="*/ 652007 h 1741336"/>
                  <a:gd name="connsiteX118" fmla="*/ 3196425 w 4345388"/>
                  <a:gd name="connsiteY118" fmla="*/ 703691 h 1741336"/>
                  <a:gd name="connsiteX119" fmla="*/ 3220279 w 4345388"/>
                  <a:gd name="connsiteY119" fmla="*/ 807058 h 1741336"/>
                  <a:gd name="connsiteX120" fmla="*/ 3248108 w 4345388"/>
                  <a:gd name="connsiteY120" fmla="*/ 898498 h 1741336"/>
                  <a:gd name="connsiteX121" fmla="*/ 3252084 w 4345388"/>
                  <a:gd name="connsiteY121" fmla="*/ 926327 h 1741336"/>
                  <a:gd name="connsiteX122" fmla="*/ 3267987 w 4345388"/>
                  <a:gd name="connsiteY122" fmla="*/ 966084 h 1741336"/>
                  <a:gd name="connsiteX123" fmla="*/ 3271962 w 4345388"/>
                  <a:gd name="connsiteY123" fmla="*/ 978011 h 1741336"/>
                  <a:gd name="connsiteX124" fmla="*/ 3283889 w 4345388"/>
                  <a:gd name="connsiteY124" fmla="*/ 981987 h 1741336"/>
                  <a:gd name="connsiteX125" fmla="*/ 3291841 w 4345388"/>
                  <a:gd name="connsiteY125" fmla="*/ 974035 h 1741336"/>
                  <a:gd name="connsiteX126" fmla="*/ 3307743 w 4345388"/>
                  <a:gd name="connsiteY126" fmla="*/ 942230 h 1741336"/>
                  <a:gd name="connsiteX127" fmla="*/ 3315694 w 4345388"/>
                  <a:gd name="connsiteY127" fmla="*/ 918376 h 1741336"/>
                  <a:gd name="connsiteX128" fmla="*/ 3335573 w 4345388"/>
                  <a:gd name="connsiteY128" fmla="*/ 950181 h 1741336"/>
                  <a:gd name="connsiteX129" fmla="*/ 3367378 w 4345388"/>
                  <a:gd name="connsiteY129" fmla="*/ 1021743 h 1741336"/>
                  <a:gd name="connsiteX130" fmla="*/ 3399183 w 4345388"/>
                  <a:gd name="connsiteY130" fmla="*/ 1077402 h 1741336"/>
                  <a:gd name="connsiteX131" fmla="*/ 3415086 w 4345388"/>
                  <a:gd name="connsiteY131" fmla="*/ 1073427 h 1741336"/>
                  <a:gd name="connsiteX132" fmla="*/ 3430988 w 4345388"/>
                  <a:gd name="connsiteY132" fmla="*/ 1045597 h 1741336"/>
                  <a:gd name="connsiteX133" fmla="*/ 3454842 w 4345388"/>
                  <a:gd name="connsiteY133" fmla="*/ 993914 h 1741336"/>
                  <a:gd name="connsiteX134" fmla="*/ 3478696 w 4345388"/>
                  <a:gd name="connsiteY134" fmla="*/ 942230 h 1741336"/>
                  <a:gd name="connsiteX135" fmla="*/ 3490623 w 4345388"/>
                  <a:gd name="connsiteY135" fmla="*/ 938254 h 1741336"/>
                  <a:gd name="connsiteX136" fmla="*/ 3522428 w 4345388"/>
                  <a:gd name="connsiteY136" fmla="*/ 981987 h 1741336"/>
                  <a:gd name="connsiteX137" fmla="*/ 3538331 w 4345388"/>
                  <a:gd name="connsiteY137" fmla="*/ 1001865 h 1741336"/>
                  <a:gd name="connsiteX138" fmla="*/ 3582063 w 4345388"/>
                  <a:gd name="connsiteY138" fmla="*/ 1085354 h 1741336"/>
                  <a:gd name="connsiteX139" fmla="*/ 3609893 w 4345388"/>
                  <a:gd name="connsiteY139" fmla="*/ 1137037 h 1741336"/>
                  <a:gd name="connsiteX140" fmla="*/ 3629771 w 4345388"/>
                  <a:gd name="connsiteY140" fmla="*/ 1184745 h 1741336"/>
                  <a:gd name="connsiteX141" fmla="*/ 3641698 w 4345388"/>
                  <a:gd name="connsiteY141" fmla="*/ 1200647 h 1741336"/>
                  <a:gd name="connsiteX142" fmla="*/ 3653625 w 4345388"/>
                  <a:gd name="connsiteY142" fmla="*/ 1228477 h 1741336"/>
                  <a:gd name="connsiteX143" fmla="*/ 3665552 w 4345388"/>
                  <a:gd name="connsiteY143" fmla="*/ 1216550 h 1741336"/>
                  <a:gd name="connsiteX144" fmla="*/ 3721211 w 4345388"/>
                  <a:gd name="connsiteY144" fmla="*/ 1045597 h 1741336"/>
                  <a:gd name="connsiteX145" fmla="*/ 3768919 w 4345388"/>
                  <a:gd name="connsiteY145" fmla="*/ 882595 h 1741336"/>
                  <a:gd name="connsiteX146" fmla="*/ 3776870 w 4345388"/>
                  <a:gd name="connsiteY146" fmla="*/ 830912 h 1741336"/>
                  <a:gd name="connsiteX147" fmla="*/ 3792773 w 4345388"/>
                  <a:gd name="connsiteY147" fmla="*/ 795131 h 1741336"/>
                  <a:gd name="connsiteX148" fmla="*/ 3800724 w 4345388"/>
                  <a:gd name="connsiteY148" fmla="*/ 771277 h 1741336"/>
                  <a:gd name="connsiteX149" fmla="*/ 3808675 w 4345388"/>
                  <a:gd name="connsiteY149" fmla="*/ 735496 h 1741336"/>
                  <a:gd name="connsiteX150" fmla="*/ 3824578 w 4345388"/>
                  <a:gd name="connsiteY150" fmla="*/ 711642 h 1741336"/>
                  <a:gd name="connsiteX151" fmla="*/ 3828554 w 4345388"/>
                  <a:gd name="connsiteY151" fmla="*/ 723569 h 1741336"/>
                  <a:gd name="connsiteX152" fmla="*/ 3836505 w 4345388"/>
                  <a:gd name="connsiteY152" fmla="*/ 735496 h 1741336"/>
                  <a:gd name="connsiteX153" fmla="*/ 3840481 w 4345388"/>
                  <a:gd name="connsiteY153" fmla="*/ 763326 h 1741336"/>
                  <a:gd name="connsiteX154" fmla="*/ 3884213 w 4345388"/>
                  <a:gd name="connsiteY154" fmla="*/ 926327 h 1741336"/>
                  <a:gd name="connsiteX155" fmla="*/ 3896140 w 4345388"/>
                  <a:gd name="connsiteY155" fmla="*/ 958133 h 1741336"/>
                  <a:gd name="connsiteX156" fmla="*/ 3904091 w 4345388"/>
                  <a:gd name="connsiteY156" fmla="*/ 997889 h 1741336"/>
                  <a:gd name="connsiteX157" fmla="*/ 3916018 w 4345388"/>
                  <a:gd name="connsiteY157" fmla="*/ 1049573 h 1741336"/>
                  <a:gd name="connsiteX158" fmla="*/ 3947823 w 4345388"/>
                  <a:gd name="connsiteY158" fmla="*/ 1152940 h 1741336"/>
                  <a:gd name="connsiteX159" fmla="*/ 3959750 w 4345388"/>
                  <a:gd name="connsiteY159" fmla="*/ 1172818 h 1741336"/>
                  <a:gd name="connsiteX160" fmla="*/ 3971677 w 4345388"/>
                  <a:gd name="connsiteY160" fmla="*/ 1220526 h 1741336"/>
                  <a:gd name="connsiteX161" fmla="*/ 3995531 w 4345388"/>
                  <a:gd name="connsiteY161" fmla="*/ 1327868 h 1741336"/>
                  <a:gd name="connsiteX162" fmla="*/ 4023361 w 4345388"/>
                  <a:gd name="connsiteY162" fmla="*/ 1363649 h 1741336"/>
                  <a:gd name="connsiteX163" fmla="*/ 4031312 w 4345388"/>
                  <a:gd name="connsiteY163" fmla="*/ 1375576 h 1741336"/>
                  <a:gd name="connsiteX164" fmla="*/ 4043239 w 4345388"/>
                  <a:gd name="connsiteY164" fmla="*/ 1399430 h 1741336"/>
                  <a:gd name="connsiteX165" fmla="*/ 4055166 w 4345388"/>
                  <a:gd name="connsiteY165" fmla="*/ 1403406 h 1741336"/>
                  <a:gd name="connsiteX166" fmla="*/ 4082995 w 4345388"/>
                  <a:gd name="connsiteY166" fmla="*/ 1411357 h 1741336"/>
                  <a:gd name="connsiteX167" fmla="*/ 4114801 w 4345388"/>
                  <a:gd name="connsiteY167" fmla="*/ 1415333 h 1741336"/>
                  <a:gd name="connsiteX168" fmla="*/ 4130703 w 4345388"/>
                  <a:gd name="connsiteY168" fmla="*/ 1419308 h 1741336"/>
                  <a:gd name="connsiteX169" fmla="*/ 4154557 w 4345388"/>
                  <a:gd name="connsiteY169" fmla="*/ 1411357 h 1741336"/>
                  <a:gd name="connsiteX170" fmla="*/ 4166484 w 4345388"/>
                  <a:gd name="connsiteY170" fmla="*/ 1399430 h 1741336"/>
                  <a:gd name="connsiteX171" fmla="*/ 4198289 w 4345388"/>
                  <a:gd name="connsiteY171" fmla="*/ 1347747 h 1741336"/>
                  <a:gd name="connsiteX172" fmla="*/ 4234070 w 4345388"/>
                  <a:gd name="connsiteY172" fmla="*/ 1351722 h 1741336"/>
                  <a:gd name="connsiteX173" fmla="*/ 4257924 w 4345388"/>
                  <a:gd name="connsiteY173" fmla="*/ 1371600 h 1741336"/>
                  <a:gd name="connsiteX174" fmla="*/ 4273827 w 4345388"/>
                  <a:gd name="connsiteY174" fmla="*/ 1383527 h 1741336"/>
                  <a:gd name="connsiteX175" fmla="*/ 4313583 w 4345388"/>
                  <a:gd name="connsiteY175" fmla="*/ 1419308 h 1741336"/>
                  <a:gd name="connsiteX176" fmla="*/ 4325510 w 4345388"/>
                  <a:gd name="connsiteY176" fmla="*/ 1439187 h 1741336"/>
                  <a:gd name="connsiteX177" fmla="*/ 4337437 w 4345388"/>
                  <a:gd name="connsiteY177" fmla="*/ 1467016 h 1741336"/>
                  <a:gd name="connsiteX178" fmla="*/ 4345388 w 4345388"/>
                  <a:gd name="connsiteY178" fmla="*/ 1486894 h 1741336"/>
                  <a:gd name="connsiteX0" fmla="*/ 0 w 4345388"/>
                  <a:gd name="connsiteY0" fmla="*/ 1741336 h 1748296"/>
                  <a:gd name="connsiteX1" fmla="*/ 1423284 w 4345388"/>
                  <a:gd name="connsiteY1" fmla="*/ 1745311 h 1748296"/>
                  <a:gd name="connsiteX2" fmla="*/ 2039511 w 4345388"/>
                  <a:gd name="connsiteY2" fmla="*/ 1637969 h 1748296"/>
                  <a:gd name="connsiteX3" fmla="*/ 1721458 w 4345388"/>
                  <a:gd name="connsiteY3" fmla="*/ 1542554 h 1748296"/>
                  <a:gd name="connsiteX4" fmla="*/ 1725434 w 4345388"/>
                  <a:gd name="connsiteY4" fmla="*/ 1510748 h 1748296"/>
                  <a:gd name="connsiteX5" fmla="*/ 1733385 w 4345388"/>
                  <a:gd name="connsiteY5" fmla="*/ 1439187 h 1748296"/>
                  <a:gd name="connsiteX6" fmla="*/ 1741336 w 4345388"/>
                  <a:gd name="connsiteY6" fmla="*/ 1407381 h 1748296"/>
                  <a:gd name="connsiteX7" fmla="*/ 1745312 w 4345388"/>
                  <a:gd name="connsiteY7" fmla="*/ 1284136 h 1748296"/>
                  <a:gd name="connsiteX8" fmla="*/ 1749287 w 4345388"/>
                  <a:gd name="connsiteY8" fmla="*/ 1264258 h 1748296"/>
                  <a:gd name="connsiteX9" fmla="*/ 1765190 w 4345388"/>
                  <a:gd name="connsiteY9" fmla="*/ 1204623 h 1748296"/>
                  <a:gd name="connsiteX10" fmla="*/ 1777117 w 4345388"/>
                  <a:gd name="connsiteY10" fmla="*/ 1164867 h 1748296"/>
                  <a:gd name="connsiteX11" fmla="*/ 1789044 w 4345388"/>
                  <a:gd name="connsiteY11" fmla="*/ 1109207 h 1748296"/>
                  <a:gd name="connsiteX12" fmla="*/ 1804947 w 4345388"/>
                  <a:gd name="connsiteY12" fmla="*/ 1041621 h 1748296"/>
                  <a:gd name="connsiteX13" fmla="*/ 1816874 w 4345388"/>
                  <a:gd name="connsiteY13" fmla="*/ 1009816 h 1748296"/>
                  <a:gd name="connsiteX14" fmla="*/ 1828801 w 4345388"/>
                  <a:gd name="connsiteY14" fmla="*/ 978011 h 1748296"/>
                  <a:gd name="connsiteX15" fmla="*/ 1844703 w 4345388"/>
                  <a:gd name="connsiteY15" fmla="*/ 950181 h 1748296"/>
                  <a:gd name="connsiteX16" fmla="*/ 1848679 w 4345388"/>
                  <a:gd name="connsiteY16" fmla="*/ 934279 h 1748296"/>
                  <a:gd name="connsiteX17" fmla="*/ 1856630 w 4345388"/>
                  <a:gd name="connsiteY17" fmla="*/ 918376 h 1748296"/>
                  <a:gd name="connsiteX18" fmla="*/ 1864581 w 4345388"/>
                  <a:gd name="connsiteY18" fmla="*/ 894522 h 1748296"/>
                  <a:gd name="connsiteX19" fmla="*/ 1876508 w 4345388"/>
                  <a:gd name="connsiteY19" fmla="*/ 870668 h 1748296"/>
                  <a:gd name="connsiteX20" fmla="*/ 1884460 w 4345388"/>
                  <a:gd name="connsiteY20" fmla="*/ 826936 h 1748296"/>
                  <a:gd name="connsiteX21" fmla="*/ 1900362 w 4345388"/>
                  <a:gd name="connsiteY21" fmla="*/ 775253 h 1748296"/>
                  <a:gd name="connsiteX22" fmla="*/ 1904338 w 4345388"/>
                  <a:gd name="connsiteY22" fmla="*/ 739472 h 1748296"/>
                  <a:gd name="connsiteX23" fmla="*/ 1916265 w 4345388"/>
                  <a:gd name="connsiteY23" fmla="*/ 608275 h 1748296"/>
                  <a:gd name="connsiteX24" fmla="*/ 1924216 w 4345388"/>
                  <a:gd name="connsiteY24" fmla="*/ 548640 h 1748296"/>
                  <a:gd name="connsiteX25" fmla="*/ 1940119 w 4345388"/>
                  <a:gd name="connsiteY25" fmla="*/ 492981 h 1748296"/>
                  <a:gd name="connsiteX26" fmla="*/ 1956021 w 4345388"/>
                  <a:gd name="connsiteY26" fmla="*/ 441298 h 1748296"/>
                  <a:gd name="connsiteX27" fmla="*/ 1959997 w 4345388"/>
                  <a:gd name="connsiteY27" fmla="*/ 417444 h 1748296"/>
                  <a:gd name="connsiteX28" fmla="*/ 1963973 w 4345388"/>
                  <a:gd name="connsiteY28" fmla="*/ 405517 h 1748296"/>
                  <a:gd name="connsiteX29" fmla="*/ 1967948 w 4345388"/>
                  <a:gd name="connsiteY29" fmla="*/ 357809 h 1748296"/>
                  <a:gd name="connsiteX30" fmla="*/ 1979875 w 4345388"/>
                  <a:gd name="connsiteY30" fmla="*/ 294199 h 1748296"/>
                  <a:gd name="connsiteX31" fmla="*/ 1987827 w 4345388"/>
                  <a:gd name="connsiteY31" fmla="*/ 214686 h 1748296"/>
                  <a:gd name="connsiteX32" fmla="*/ 1995778 w 4345388"/>
                  <a:gd name="connsiteY32" fmla="*/ 182880 h 1748296"/>
                  <a:gd name="connsiteX33" fmla="*/ 1999754 w 4345388"/>
                  <a:gd name="connsiteY33" fmla="*/ 163002 h 1748296"/>
                  <a:gd name="connsiteX34" fmla="*/ 2003729 w 4345388"/>
                  <a:gd name="connsiteY34" fmla="*/ 123246 h 1748296"/>
                  <a:gd name="connsiteX35" fmla="*/ 2015656 w 4345388"/>
                  <a:gd name="connsiteY35" fmla="*/ 79514 h 1748296"/>
                  <a:gd name="connsiteX36" fmla="*/ 2023607 w 4345388"/>
                  <a:gd name="connsiteY36" fmla="*/ 59635 h 1748296"/>
                  <a:gd name="connsiteX37" fmla="*/ 2055413 w 4345388"/>
                  <a:gd name="connsiteY37" fmla="*/ 3976 h 1748296"/>
                  <a:gd name="connsiteX38" fmla="*/ 2075291 w 4345388"/>
                  <a:gd name="connsiteY38" fmla="*/ 0 h 1748296"/>
                  <a:gd name="connsiteX39" fmla="*/ 2083242 w 4345388"/>
                  <a:gd name="connsiteY39" fmla="*/ 15903 h 1748296"/>
                  <a:gd name="connsiteX40" fmla="*/ 2087218 w 4345388"/>
                  <a:gd name="connsiteY40" fmla="*/ 31806 h 1748296"/>
                  <a:gd name="connsiteX41" fmla="*/ 2099145 w 4345388"/>
                  <a:gd name="connsiteY41" fmla="*/ 79514 h 1748296"/>
                  <a:gd name="connsiteX42" fmla="*/ 2103121 w 4345388"/>
                  <a:gd name="connsiteY42" fmla="*/ 123246 h 1748296"/>
                  <a:gd name="connsiteX43" fmla="*/ 2115047 w 4345388"/>
                  <a:gd name="connsiteY43" fmla="*/ 186856 h 1748296"/>
                  <a:gd name="connsiteX44" fmla="*/ 2119023 w 4345388"/>
                  <a:gd name="connsiteY44" fmla="*/ 198783 h 1748296"/>
                  <a:gd name="connsiteX45" fmla="*/ 2134926 w 4345388"/>
                  <a:gd name="connsiteY45" fmla="*/ 250467 h 1748296"/>
                  <a:gd name="connsiteX46" fmla="*/ 2138901 w 4345388"/>
                  <a:gd name="connsiteY46" fmla="*/ 262394 h 1748296"/>
                  <a:gd name="connsiteX47" fmla="*/ 2142877 w 4345388"/>
                  <a:gd name="connsiteY47" fmla="*/ 286247 h 1748296"/>
                  <a:gd name="connsiteX48" fmla="*/ 2146853 w 4345388"/>
                  <a:gd name="connsiteY48" fmla="*/ 318053 h 1748296"/>
                  <a:gd name="connsiteX49" fmla="*/ 2158780 w 4345388"/>
                  <a:gd name="connsiteY49" fmla="*/ 353834 h 1748296"/>
                  <a:gd name="connsiteX50" fmla="*/ 2170707 w 4345388"/>
                  <a:gd name="connsiteY50" fmla="*/ 377687 h 1748296"/>
                  <a:gd name="connsiteX51" fmla="*/ 2182634 w 4345388"/>
                  <a:gd name="connsiteY51" fmla="*/ 381663 h 1748296"/>
                  <a:gd name="connsiteX52" fmla="*/ 2274074 w 4345388"/>
                  <a:gd name="connsiteY52" fmla="*/ 377687 h 1748296"/>
                  <a:gd name="connsiteX53" fmla="*/ 2289976 w 4345388"/>
                  <a:gd name="connsiteY53" fmla="*/ 365760 h 1748296"/>
                  <a:gd name="connsiteX54" fmla="*/ 2313830 w 4345388"/>
                  <a:gd name="connsiteY54" fmla="*/ 345882 h 1748296"/>
                  <a:gd name="connsiteX55" fmla="*/ 2337684 w 4345388"/>
                  <a:gd name="connsiteY55" fmla="*/ 314077 h 1748296"/>
                  <a:gd name="connsiteX56" fmla="*/ 2345635 w 4345388"/>
                  <a:gd name="connsiteY56" fmla="*/ 290223 h 1748296"/>
                  <a:gd name="connsiteX57" fmla="*/ 2361538 w 4345388"/>
                  <a:gd name="connsiteY57" fmla="*/ 258418 h 1748296"/>
                  <a:gd name="connsiteX58" fmla="*/ 2365514 w 4345388"/>
                  <a:gd name="connsiteY58" fmla="*/ 242515 h 1748296"/>
                  <a:gd name="connsiteX59" fmla="*/ 2373465 w 4345388"/>
                  <a:gd name="connsiteY59" fmla="*/ 222637 h 1748296"/>
                  <a:gd name="connsiteX60" fmla="*/ 2377441 w 4345388"/>
                  <a:gd name="connsiteY60" fmla="*/ 210710 h 1748296"/>
                  <a:gd name="connsiteX61" fmla="*/ 2381416 w 4345388"/>
                  <a:gd name="connsiteY61" fmla="*/ 421420 h 1748296"/>
                  <a:gd name="connsiteX62" fmla="*/ 2385392 w 4345388"/>
                  <a:gd name="connsiteY62" fmla="*/ 441298 h 1748296"/>
                  <a:gd name="connsiteX63" fmla="*/ 2393343 w 4345388"/>
                  <a:gd name="connsiteY63" fmla="*/ 453225 h 1748296"/>
                  <a:gd name="connsiteX64" fmla="*/ 2413221 w 4345388"/>
                  <a:gd name="connsiteY64" fmla="*/ 489006 h 1748296"/>
                  <a:gd name="connsiteX65" fmla="*/ 2449002 w 4345388"/>
                  <a:gd name="connsiteY65" fmla="*/ 477079 h 1748296"/>
                  <a:gd name="connsiteX66" fmla="*/ 2468881 w 4345388"/>
                  <a:gd name="connsiteY66" fmla="*/ 457200 h 1748296"/>
                  <a:gd name="connsiteX67" fmla="*/ 2500686 w 4345388"/>
                  <a:gd name="connsiteY67" fmla="*/ 417444 h 1748296"/>
                  <a:gd name="connsiteX68" fmla="*/ 2512613 w 4345388"/>
                  <a:gd name="connsiteY68" fmla="*/ 405517 h 1748296"/>
                  <a:gd name="connsiteX69" fmla="*/ 2524540 w 4345388"/>
                  <a:gd name="connsiteY69" fmla="*/ 413468 h 1748296"/>
                  <a:gd name="connsiteX70" fmla="*/ 2532491 w 4345388"/>
                  <a:gd name="connsiteY70" fmla="*/ 437322 h 1748296"/>
                  <a:gd name="connsiteX71" fmla="*/ 2540442 w 4345388"/>
                  <a:gd name="connsiteY71" fmla="*/ 457200 h 1748296"/>
                  <a:gd name="connsiteX72" fmla="*/ 2544418 w 4345388"/>
                  <a:gd name="connsiteY72" fmla="*/ 477079 h 1748296"/>
                  <a:gd name="connsiteX73" fmla="*/ 2552369 w 4345388"/>
                  <a:gd name="connsiteY73" fmla="*/ 492981 h 1748296"/>
                  <a:gd name="connsiteX74" fmla="*/ 2560321 w 4345388"/>
                  <a:gd name="connsiteY74" fmla="*/ 512860 h 1748296"/>
                  <a:gd name="connsiteX75" fmla="*/ 2564296 w 4345388"/>
                  <a:gd name="connsiteY75" fmla="*/ 528762 h 1748296"/>
                  <a:gd name="connsiteX76" fmla="*/ 2576223 w 4345388"/>
                  <a:gd name="connsiteY76" fmla="*/ 544665 h 1748296"/>
                  <a:gd name="connsiteX77" fmla="*/ 2592126 w 4345388"/>
                  <a:gd name="connsiteY77" fmla="*/ 568519 h 1748296"/>
                  <a:gd name="connsiteX78" fmla="*/ 2604053 w 4345388"/>
                  <a:gd name="connsiteY78" fmla="*/ 588397 h 1748296"/>
                  <a:gd name="connsiteX79" fmla="*/ 2623931 w 4345388"/>
                  <a:gd name="connsiteY79" fmla="*/ 580446 h 1748296"/>
                  <a:gd name="connsiteX80" fmla="*/ 2643809 w 4345388"/>
                  <a:gd name="connsiteY80" fmla="*/ 552616 h 1748296"/>
                  <a:gd name="connsiteX81" fmla="*/ 2663687 w 4345388"/>
                  <a:gd name="connsiteY81" fmla="*/ 516835 h 1748296"/>
                  <a:gd name="connsiteX82" fmla="*/ 2679590 w 4345388"/>
                  <a:gd name="connsiteY82" fmla="*/ 481054 h 1748296"/>
                  <a:gd name="connsiteX83" fmla="*/ 2683566 w 4345388"/>
                  <a:gd name="connsiteY83" fmla="*/ 469127 h 1748296"/>
                  <a:gd name="connsiteX84" fmla="*/ 2691517 w 4345388"/>
                  <a:gd name="connsiteY84" fmla="*/ 457200 h 1748296"/>
                  <a:gd name="connsiteX85" fmla="*/ 2703444 w 4345388"/>
                  <a:gd name="connsiteY85" fmla="*/ 425395 h 1748296"/>
                  <a:gd name="connsiteX86" fmla="*/ 2711395 w 4345388"/>
                  <a:gd name="connsiteY86" fmla="*/ 409493 h 1748296"/>
                  <a:gd name="connsiteX87" fmla="*/ 2735249 w 4345388"/>
                  <a:gd name="connsiteY87" fmla="*/ 461176 h 1748296"/>
                  <a:gd name="connsiteX88" fmla="*/ 2755127 w 4345388"/>
                  <a:gd name="connsiteY88" fmla="*/ 504908 h 1748296"/>
                  <a:gd name="connsiteX89" fmla="*/ 2771030 w 4345388"/>
                  <a:gd name="connsiteY89" fmla="*/ 556592 h 1748296"/>
                  <a:gd name="connsiteX90" fmla="*/ 2775006 w 4345388"/>
                  <a:gd name="connsiteY90" fmla="*/ 572494 h 1748296"/>
                  <a:gd name="connsiteX91" fmla="*/ 2782957 w 4345388"/>
                  <a:gd name="connsiteY91" fmla="*/ 588397 h 1748296"/>
                  <a:gd name="connsiteX92" fmla="*/ 2802835 w 4345388"/>
                  <a:gd name="connsiteY92" fmla="*/ 624178 h 1748296"/>
                  <a:gd name="connsiteX93" fmla="*/ 2818738 w 4345388"/>
                  <a:gd name="connsiteY93" fmla="*/ 640080 h 1748296"/>
                  <a:gd name="connsiteX94" fmla="*/ 2830665 w 4345388"/>
                  <a:gd name="connsiteY94" fmla="*/ 663934 h 1748296"/>
                  <a:gd name="connsiteX95" fmla="*/ 2834641 w 4345388"/>
                  <a:gd name="connsiteY95" fmla="*/ 679837 h 1748296"/>
                  <a:gd name="connsiteX96" fmla="*/ 2846567 w 4345388"/>
                  <a:gd name="connsiteY96" fmla="*/ 695740 h 1748296"/>
                  <a:gd name="connsiteX97" fmla="*/ 2862470 w 4345388"/>
                  <a:gd name="connsiteY97" fmla="*/ 743447 h 1748296"/>
                  <a:gd name="connsiteX98" fmla="*/ 2866446 w 4345388"/>
                  <a:gd name="connsiteY98" fmla="*/ 759350 h 1748296"/>
                  <a:gd name="connsiteX99" fmla="*/ 2882348 w 4345388"/>
                  <a:gd name="connsiteY99" fmla="*/ 795131 h 1748296"/>
                  <a:gd name="connsiteX100" fmla="*/ 2886324 w 4345388"/>
                  <a:gd name="connsiteY100" fmla="*/ 811034 h 1748296"/>
                  <a:gd name="connsiteX101" fmla="*/ 2898251 w 4345388"/>
                  <a:gd name="connsiteY101" fmla="*/ 834887 h 1748296"/>
                  <a:gd name="connsiteX102" fmla="*/ 2910178 w 4345388"/>
                  <a:gd name="connsiteY102" fmla="*/ 826936 h 1748296"/>
                  <a:gd name="connsiteX103" fmla="*/ 2949934 w 4345388"/>
                  <a:gd name="connsiteY103" fmla="*/ 751399 h 1748296"/>
                  <a:gd name="connsiteX104" fmla="*/ 2957886 w 4345388"/>
                  <a:gd name="connsiteY104" fmla="*/ 703691 h 1748296"/>
                  <a:gd name="connsiteX105" fmla="*/ 2977764 w 4345388"/>
                  <a:gd name="connsiteY105" fmla="*/ 663934 h 1748296"/>
                  <a:gd name="connsiteX106" fmla="*/ 2981740 w 4345388"/>
                  <a:gd name="connsiteY106" fmla="*/ 620202 h 1748296"/>
                  <a:gd name="connsiteX107" fmla="*/ 3005594 w 4345388"/>
                  <a:gd name="connsiteY107" fmla="*/ 576470 h 1748296"/>
                  <a:gd name="connsiteX108" fmla="*/ 3025472 w 4345388"/>
                  <a:gd name="connsiteY108" fmla="*/ 500933 h 1748296"/>
                  <a:gd name="connsiteX109" fmla="*/ 3041374 w 4345388"/>
                  <a:gd name="connsiteY109" fmla="*/ 421420 h 1748296"/>
                  <a:gd name="connsiteX110" fmla="*/ 3049326 w 4345388"/>
                  <a:gd name="connsiteY110" fmla="*/ 405517 h 1748296"/>
                  <a:gd name="connsiteX111" fmla="*/ 3061253 w 4345388"/>
                  <a:gd name="connsiteY111" fmla="*/ 365760 h 1748296"/>
                  <a:gd name="connsiteX112" fmla="*/ 3085107 w 4345388"/>
                  <a:gd name="connsiteY112" fmla="*/ 310101 h 1748296"/>
                  <a:gd name="connsiteX113" fmla="*/ 3101009 w 4345388"/>
                  <a:gd name="connsiteY113" fmla="*/ 349858 h 1748296"/>
                  <a:gd name="connsiteX114" fmla="*/ 3104985 w 4345388"/>
                  <a:gd name="connsiteY114" fmla="*/ 373712 h 1748296"/>
                  <a:gd name="connsiteX115" fmla="*/ 3116912 w 4345388"/>
                  <a:gd name="connsiteY115" fmla="*/ 429371 h 1748296"/>
                  <a:gd name="connsiteX116" fmla="*/ 3136790 w 4345388"/>
                  <a:gd name="connsiteY116" fmla="*/ 489006 h 1748296"/>
                  <a:gd name="connsiteX117" fmla="*/ 3180522 w 4345388"/>
                  <a:gd name="connsiteY117" fmla="*/ 652007 h 1748296"/>
                  <a:gd name="connsiteX118" fmla="*/ 3196425 w 4345388"/>
                  <a:gd name="connsiteY118" fmla="*/ 703691 h 1748296"/>
                  <a:gd name="connsiteX119" fmla="*/ 3220279 w 4345388"/>
                  <a:gd name="connsiteY119" fmla="*/ 807058 h 1748296"/>
                  <a:gd name="connsiteX120" fmla="*/ 3248108 w 4345388"/>
                  <a:gd name="connsiteY120" fmla="*/ 898498 h 1748296"/>
                  <a:gd name="connsiteX121" fmla="*/ 3252084 w 4345388"/>
                  <a:gd name="connsiteY121" fmla="*/ 926327 h 1748296"/>
                  <a:gd name="connsiteX122" fmla="*/ 3267987 w 4345388"/>
                  <a:gd name="connsiteY122" fmla="*/ 966084 h 1748296"/>
                  <a:gd name="connsiteX123" fmla="*/ 3271962 w 4345388"/>
                  <a:gd name="connsiteY123" fmla="*/ 978011 h 1748296"/>
                  <a:gd name="connsiteX124" fmla="*/ 3283889 w 4345388"/>
                  <a:gd name="connsiteY124" fmla="*/ 981987 h 1748296"/>
                  <a:gd name="connsiteX125" fmla="*/ 3291841 w 4345388"/>
                  <a:gd name="connsiteY125" fmla="*/ 974035 h 1748296"/>
                  <a:gd name="connsiteX126" fmla="*/ 3307743 w 4345388"/>
                  <a:gd name="connsiteY126" fmla="*/ 942230 h 1748296"/>
                  <a:gd name="connsiteX127" fmla="*/ 3315694 w 4345388"/>
                  <a:gd name="connsiteY127" fmla="*/ 918376 h 1748296"/>
                  <a:gd name="connsiteX128" fmla="*/ 3335573 w 4345388"/>
                  <a:gd name="connsiteY128" fmla="*/ 950181 h 1748296"/>
                  <a:gd name="connsiteX129" fmla="*/ 3367378 w 4345388"/>
                  <a:gd name="connsiteY129" fmla="*/ 1021743 h 1748296"/>
                  <a:gd name="connsiteX130" fmla="*/ 3399183 w 4345388"/>
                  <a:gd name="connsiteY130" fmla="*/ 1077402 h 1748296"/>
                  <a:gd name="connsiteX131" fmla="*/ 3415086 w 4345388"/>
                  <a:gd name="connsiteY131" fmla="*/ 1073427 h 1748296"/>
                  <a:gd name="connsiteX132" fmla="*/ 3430988 w 4345388"/>
                  <a:gd name="connsiteY132" fmla="*/ 1045597 h 1748296"/>
                  <a:gd name="connsiteX133" fmla="*/ 3454842 w 4345388"/>
                  <a:gd name="connsiteY133" fmla="*/ 993914 h 1748296"/>
                  <a:gd name="connsiteX134" fmla="*/ 3478696 w 4345388"/>
                  <a:gd name="connsiteY134" fmla="*/ 942230 h 1748296"/>
                  <a:gd name="connsiteX135" fmla="*/ 3490623 w 4345388"/>
                  <a:gd name="connsiteY135" fmla="*/ 938254 h 1748296"/>
                  <a:gd name="connsiteX136" fmla="*/ 3522428 w 4345388"/>
                  <a:gd name="connsiteY136" fmla="*/ 981987 h 1748296"/>
                  <a:gd name="connsiteX137" fmla="*/ 3538331 w 4345388"/>
                  <a:gd name="connsiteY137" fmla="*/ 1001865 h 1748296"/>
                  <a:gd name="connsiteX138" fmla="*/ 3582063 w 4345388"/>
                  <a:gd name="connsiteY138" fmla="*/ 1085354 h 1748296"/>
                  <a:gd name="connsiteX139" fmla="*/ 3609893 w 4345388"/>
                  <a:gd name="connsiteY139" fmla="*/ 1137037 h 1748296"/>
                  <a:gd name="connsiteX140" fmla="*/ 3629771 w 4345388"/>
                  <a:gd name="connsiteY140" fmla="*/ 1184745 h 1748296"/>
                  <a:gd name="connsiteX141" fmla="*/ 3641698 w 4345388"/>
                  <a:gd name="connsiteY141" fmla="*/ 1200647 h 1748296"/>
                  <a:gd name="connsiteX142" fmla="*/ 3653625 w 4345388"/>
                  <a:gd name="connsiteY142" fmla="*/ 1228477 h 1748296"/>
                  <a:gd name="connsiteX143" fmla="*/ 3665552 w 4345388"/>
                  <a:gd name="connsiteY143" fmla="*/ 1216550 h 1748296"/>
                  <a:gd name="connsiteX144" fmla="*/ 3721211 w 4345388"/>
                  <a:gd name="connsiteY144" fmla="*/ 1045597 h 1748296"/>
                  <a:gd name="connsiteX145" fmla="*/ 3768919 w 4345388"/>
                  <a:gd name="connsiteY145" fmla="*/ 882595 h 1748296"/>
                  <a:gd name="connsiteX146" fmla="*/ 3776870 w 4345388"/>
                  <a:gd name="connsiteY146" fmla="*/ 830912 h 1748296"/>
                  <a:gd name="connsiteX147" fmla="*/ 3792773 w 4345388"/>
                  <a:gd name="connsiteY147" fmla="*/ 795131 h 1748296"/>
                  <a:gd name="connsiteX148" fmla="*/ 3800724 w 4345388"/>
                  <a:gd name="connsiteY148" fmla="*/ 771277 h 1748296"/>
                  <a:gd name="connsiteX149" fmla="*/ 3808675 w 4345388"/>
                  <a:gd name="connsiteY149" fmla="*/ 735496 h 1748296"/>
                  <a:gd name="connsiteX150" fmla="*/ 3824578 w 4345388"/>
                  <a:gd name="connsiteY150" fmla="*/ 711642 h 1748296"/>
                  <a:gd name="connsiteX151" fmla="*/ 3828554 w 4345388"/>
                  <a:gd name="connsiteY151" fmla="*/ 723569 h 1748296"/>
                  <a:gd name="connsiteX152" fmla="*/ 3836505 w 4345388"/>
                  <a:gd name="connsiteY152" fmla="*/ 735496 h 1748296"/>
                  <a:gd name="connsiteX153" fmla="*/ 3840481 w 4345388"/>
                  <a:gd name="connsiteY153" fmla="*/ 763326 h 1748296"/>
                  <a:gd name="connsiteX154" fmla="*/ 3884213 w 4345388"/>
                  <a:gd name="connsiteY154" fmla="*/ 926327 h 1748296"/>
                  <a:gd name="connsiteX155" fmla="*/ 3896140 w 4345388"/>
                  <a:gd name="connsiteY155" fmla="*/ 958133 h 1748296"/>
                  <a:gd name="connsiteX156" fmla="*/ 3904091 w 4345388"/>
                  <a:gd name="connsiteY156" fmla="*/ 997889 h 1748296"/>
                  <a:gd name="connsiteX157" fmla="*/ 3916018 w 4345388"/>
                  <a:gd name="connsiteY157" fmla="*/ 1049573 h 1748296"/>
                  <a:gd name="connsiteX158" fmla="*/ 3947823 w 4345388"/>
                  <a:gd name="connsiteY158" fmla="*/ 1152940 h 1748296"/>
                  <a:gd name="connsiteX159" fmla="*/ 3959750 w 4345388"/>
                  <a:gd name="connsiteY159" fmla="*/ 1172818 h 1748296"/>
                  <a:gd name="connsiteX160" fmla="*/ 3971677 w 4345388"/>
                  <a:gd name="connsiteY160" fmla="*/ 1220526 h 1748296"/>
                  <a:gd name="connsiteX161" fmla="*/ 3995531 w 4345388"/>
                  <a:gd name="connsiteY161" fmla="*/ 1327868 h 1748296"/>
                  <a:gd name="connsiteX162" fmla="*/ 4023361 w 4345388"/>
                  <a:gd name="connsiteY162" fmla="*/ 1363649 h 1748296"/>
                  <a:gd name="connsiteX163" fmla="*/ 4031312 w 4345388"/>
                  <a:gd name="connsiteY163" fmla="*/ 1375576 h 1748296"/>
                  <a:gd name="connsiteX164" fmla="*/ 4043239 w 4345388"/>
                  <a:gd name="connsiteY164" fmla="*/ 1399430 h 1748296"/>
                  <a:gd name="connsiteX165" fmla="*/ 4055166 w 4345388"/>
                  <a:gd name="connsiteY165" fmla="*/ 1403406 h 1748296"/>
                  <a:gd name="connsiteX166" fmla="*/ 4082995 w 4345388"/>
                  <a:gd name="connsiteY166" fmla="*/ 1411357 h 1748296"/>
                  <a:gd name="connsiteX167" fmla="*/ 4114801 w 4345388"/>
                  <a:gd name="connsiteY167" fmla="*/ 1415333 h 1748296"/>
                  <a:gd name="connsiteX168" fmla="*/ 4130703 w 4345388"/>
                  <a:gd name="connsiteY168" fmla="*/ 1419308 h 1748296"/>
                  <a:gd name="connsiteX169" fmla="*/ 4154557 w 4345388"/>
                  <a:gd name="connsiteY169" fmla="*/ 1411357 h 1748296"/>
                  <a:gd name="connsiteX170" fmla="*/ 4166484 w 4345388"/>
                  <a:gd name="connsiteY170" fmla="*/ 1399430 h 1748296"/>
                  <a:gd name="connsiteX171" fmla="*/ 4198289 w 4345388"/>
                  <a:gd name="connsiteY171" fmla="*/ 1347747 h 1748296"/>
                  <a:gd name="connsiteX172" fmla="*/ 4234070 w 4345388"/>
                  <a:gd name="connsiteY172" fmla="*/ 1351722 h 1748296"/>
                  <a:gd name="connsiteX173" fmla="*/ 4257924 w 4345388"/>
                  <a:gd name="connsiteY173" fmla="*/ 1371600 h 1748296"/>
                  <a:gd name="connsiteX174" fmla="*/ 4273827 w 4345388"/>
                  <a:gd name="connsiteY174" fmla="*/ 1383527 h 1748296"/>
                  <a:gd name="connsiteX175" fmla="*/ 4313583 w 4345388"/>
                  <a:gd name="connsiteY175" fmla="*/ 1419308 h 1748296"/>
                  <a:gd name="connsiteX176" fmla="*/ 4325510 w 4345388"/>
                  <a:gd name="connsiteY176" fmla="*/ 1439187 h 1748296"/>
                  <a:gd name="connsiteX177" fmla="*/ 4337437 w 4345388"/>
                  <a:gd name="connsiteY177" fmla="*/ 1467016 h 1748296"/>
                  <a:gd name="connsiteX178" fmla="*/ 4345388 w 4345388"/>
                  <a:gd name="connsiteY178" fmla="*/ 1486894 h 1748296"/>
                  <a:gd name="connsiteX0" fmla="*/ 0 w 4345388"/>
                  <a:gd name="connsiteY0" fmla="*/ 1741336 h 1745607"/>
                  <a:gd name="connsiteX1" fmla="*/ 1423284 w 4345388"/>
                  <a:gd name="connsiteY1" fmla="*/ 1745311 h 1745607"/>
                  <a:gd name="connsiteX2" fmla="*/ 2039511 w 4345388"/>
                  <a:gd name="connsiteY2" fmla="*/ 1637969 h 1745607"/>
                  <a:gd name="connsiteX3" fmla="*/ 1721458 w 4345388"/>
                  <a:gd name="connsiteY3" fmla="*/ 1542554 h 1745607"/>
                  <a:gd name="connsiteX4" fmla="*/ 1725434 w 4345388"/>
                  <a:gd name="connsiteY4" fmla="*/ 1510748 h 1745607"/>
                  <a:gd name="connsiteX5" fmla="*/ 1733385 w 4345388"/>
                  <a:gd name="connsiteY5" fmla="*/ 1439187 h 1745607"/>
                  <a:gd name="connsiteX6" fmla="*/ 1741336 w 4345388"/>
                  <a:gd name="connsiteY6" fmla="*/ 1407381 h 1745607"/>
                  <a:gd name="connsiteX7" fmla="*/ 1745312 w 4345388"/>
                  <a:gd name="connsiteY7" fmla="*/ 1284136 h 1745607"/>
                  <a:gd name="connsiteX8" fmla="*/ 1749287 w 4345388"/>
                  <a:gd name="connsiteY8" fmla="*/ 1264258 h 1745607"/>
                  <a:gd name="connsiteX9" fmla="*/ 1765190 w 4345388"/>
                  <a:gd name="connsiteY9" fmla="*/ 1204623 h 1745607"/>
                  <a:gd name="connsiteX10" fmla="*/ 1777117 w 4345388"/>
                  <a:gd name="connsiteY10" fmla="*/ 1164867 h 1745607"/>
                  <a:gd name="connsiteX11" fmla="*/ 1789044 w 4345388"/>
                  <a:gd name="connsiteY11" fmla="*/ 1109207 h 1745607"/>
                  <a:gd name="connsiteX12" fmla="*/ 1804947 w 4345388"/>
                  <a:gd name="connsiteY12" fmla="*/ 1041621 h 1745607"/>
                  <a:gd name="connsiteX13" fmla="*/ 1816874 w 4345388"/>
                  <a:gd name="connsiteY13" fmla="*/ 1009816 h 1745607"/>
                  <a:gd name="connsiteX14" fmla="*/ 1828801 w 4345388"/>
                  <a:gd name="connsiteY14" fmla="*/ 978011 h 1745607"/>
                  <a:gd name="connsiteX15" fmla="*/ 1844703 w 4345388"/>
                  <a:gd name="connsiteY15" fmla="*/ 950181 h 1745607"/>
                  <a:gd name="connsiteX16" fmla="*/ 1848679 w 4345388"/>
                  <a:gd name="connsiteY16" fmla="*/ 934279 h 1745607"/>
                  <a:gd name="connsiteX17" fmla="*/ 1856630 w 4345388"/>
                  <a:gd name="connsiteY17" fmla="*/ 918376 h 1745607"/>
                  <a:gd name="connsiteX18" fmla="*/ 1864581 w 4345388"/>
                  <a:gd name="connsiteY18" fmla="*/ 894522 h 1745607"/>
                  <a:gd name="connsiteX19" fmla="*/ 1876508 w 4345388"/>
                  <a:gd name="connsiteY19" fmla="*/ 870668 h 1745607"/>
                  <a:gd name="connsiteX20" fmla="*/ 1884460 w 4345388"/>
                  <a:gd name="connsiteY20" fmla="*/ 826936 h 1745607"/>
                  <a:gd name="connsiteX21" fmla="*/ 1900362 w 4345388"/>
                  <a:gd name="connsiteY21" fmla="*/ 775253 h 1745607"/>
                  <a:gd name="connsiteX22" fmla="*/ 1904338 w 4345388"/>
                  <a:gd name="connsiteY22" fmla="*/ 739472 h 1745607"/>
                  <a:gd name="connsiteX23" fmla="*/ 1916265 w 4345388"/>
                  <a:gd name="connsiteY23" fmla="*/ 608275 h 1745607"/>
                  <a:gd name="connsiteX24" fmla="*/ 1924216 w 4345388"/>
                  <a:gd name="connsiteY24" fmla="*/ 548640 h 1745607"/>
                  <a:gd name="connsiteX25" fmla="*/ 1940119 w 4345388"/>
                  <a:gd name="connsiteY25" fmla="*/ 492981 h 1745607"/>
                  <a:gd name="connsiteX26" fmla="*/ 1956021 w 4345388"/>
                  <a:gd name="connsiteY26" fmla="*/ 441298 h 1745607"/>
                  <a:gd name="connsiteX27" fmla="*/ 1959997 w 4345388"/>
                  <a:gd name="connsiteY27" fmla="*/ 417444 h 1745607"/>
                  <a:gd name="connsiteX28" fmla="*/ 1963973 w 4345388"/>
                  <a:gd name="connsiteY28" fmla="*/ 405517 h 1745607"/>
                  <a:gd name="connsiteX29" fmla="*/ 1967948 w 4345388"/>
                  <a:gd name="connsiteY29" fmla="*/ 357809 h 1745607"/>
                  <a:gd name="connsiteX30" fmla="*/ 1979875 w 4345388"/>
                  <a:gd name="connsiteY30" fmla="*/ 294199 h 1745607"/>
                  <a:gd name="connsiteX31" fmla="*/ 1987827 w 4345388"/>
                  <a:gd name="connsiteY31" fmla="*/ 214686 h 1745607"/>
                  <a:gd name="connsiteX32" fmla="*/ 1995778 w 4345388"/>
                  <a:gd name="connsiteY32" fmla="*/ 182880 h 1745607"/>
                  <a:gd name="connsiteX33" fmla="*/ 1999754 w 4345388"/>
                  <a:gd name="connsiteY33" fmla="*/ 163002 h 1745607"/>
                  <a:gd name="connsiteX34" fmla="*/ 2003729 w 4345388"/>
                  <a:gd name="connsiteY34" fmla="*/ 123246 h 1745607"/>
                  <a:gd name="connsiteX35" fmla="*/ 2015656 w 4345388"/>
                  <a:gd name="connsiteY35" fmla="*/ 79514 h 1745607"/>
                  <a:gd name="connsiteX36" fmla="*/ 2023607 w 4345388"/>
                  <a:gd name="connsiteY36" fmla="*/ 59635 h 1745607"/>
                  <a:gd name="connsiteX37" fmla="*/ 2055413 w 4345388"/>
                  <a:gd name="connsiteY37" fmla="*/ 3976 h 1745607"/>
                  <a:gd name="connsiteX38" fmla="*/ 2075291 w 4345388"/>
                  <a:gd name="connsiteY38" fmla="*/ 0 h 1745607"/>
                  <a:gd name="connsiteX39" fmla="*/ 2083242 w 4345388"/>
                  <a:gd name="connsiteY39" fmla="*/ 15903 h 1745607"/>
                  <a:gd name="connsiteX40" fmla="*/ 2087218 w 4345388"/>
                  <a:gd name="connsiteY40" fmla="*/ 31806 h 1745607"/>
                  <a:gd name="connsiteX41" fmla="*/ 2099145 w 4345388"/>
                  <a:gd name="connsiteY41" fmla="*/ 79514 h 1745607"/>
                  <a:gd name="connsiteX42" fmla="*/ 2103121 w 4345388"/>
                  <a:gd name="connsiteY42" fmla="*/ 123246 h 1745607"/>
                  <a:gd name="connsiteX43" fmla="*/ 2115047 w 4345388"/>
                  <a:gd name="connsiteY43" fmla="*/ 186856 h 1745607"/>
                  <a:gd name="connsiteX44" fmla="*/ 2119023 w 4345388"/>
                  <a:gd name="connsiteY44" fmla="*/ 198783 h 1745607"/>
                  <a:gd name="connsiteX45" fmla="*/ 2134926 w 4345388"/>
                  <a:gd name="connsiteY45" fmla="*/ 250467 h 1745607"/>
                  <a:gd name="connsiteX46" fmla="*/ 2138901 w 4345388"/>
                  <a:gd name="connsiteY46" fmla="*/ 262394 h 1745607"/>
                  <a:gd name="connsiteX47" fmla="*/ 2142877 w 4345388"/>
                  <a:gd name="connsiteY47" fmla="*/ 286247 h 1745607"/>
                  <a:gd name="connsiteX48" fmla="*/ 2146853 w 4345388"/>
                  <a:gd name="connsiteY48" fmla="*/ 318053 h 1745607"/>
                  <a:gd name="connsiteX49" fmla="*/ 2158780 w 4345388"/>
                  <a:gd name="connsiteY49" fmla="*/ 353834 h 1745607"/>
                  <a:gd name="connsiteX50" fmla="*/ 2170707 w 4345388"/>
                  <a:gd name="connsiteY50" fmla="*/ 377687 h 1745607"/>
                  <a:gd name="connsiteX51" fmla="*/ 2182634 w 4345388"/>
                  <a:gd name="connsiteY51" fmla="*/ 381663 h 1745607"/>
                  <a:gd name="connsiteX52" fmla="*/ 2274074 w 4345388"/>
                  <a:gd name="connsiteY52" fmla="*/ 377687 h 1745607"/>
                  <a:gd name="connsiteX53" fmla="*/ 2289976 w 4345388"/>
                  <a:gd name="connsiteY53" fmla="*/ 365760 h 1745607"/>
                  <a:gd name="connsiteX54" fmla="*/ 2313830 w 4345388"/>
                  <a:gd name="connsiteY54" fmla="*/ 345882 h 1745607"/>
                  <a:gd name="connsiteX55" fmla="*/ 2337684 w 4345388"/>
                  <a:gd name="connsiteY55" fmla="*/ 314077 h 1745607"/>
                  <a:gd name="connsiteX56" fmla="*/ 2345635 w 4345388"/>
                  <a:gd name="connsiteY56" fmla="*/ 290223 h 1745607"/>
                  <a:gd name="connsiteX57" fmla="*/ 2361538 w 4345388"/>
                  <a:gd name="connsiteY57" fmla="*/ 258418 h 1745607"/>
                  <a:gd name="connsiteX58" fmla="*/ 2365514 w 4345388"/>
                  <a:gd name="connsiteY58" fmla="*/ 242515 h 1745607"/>
                  <a:gd name="connsiteX59" fmla="*/ 2373465 w 4345388"/>
                  <a:gd name="connsiteY59" fmla="*/ 222637 h 1745607"/>
                  <a:gd name="connsiteX60" fmla="*/ 2377441 w 4345388"/>
                  <a:gd name="connsiteY60" fmla="*/ 210710 h 1745607"/>
                  <a:gd name="connsiteX61" fmla="*/ 2381416 w 4345388"/>
                  <a:gd name="connsiteY61" fmla="*/ 421420 h 1745607"/>
                  <a:gd name="connsiteX62" fmla="*/ 2385392 w 4345388"/>
                  <a:gd name="connsiteY62" fmla="*/ 441298 h 1745607"/>
                  <a:gd name="connsiteX63" fmla="*/ 2393343 w 4345388"/>
                  <a:gd name="connsiteY63" fmla="*/ 453225 h 1745607"/>
                  <a:gd name="connsiteX64" fmla="*/ 2413221 w 4345388"/>
                  <a:gd name="connsiteY64" fmla="*/ 489006 h 1745607"/>
                  <a:gd name="connsiteX65" fmla="*/ 2449002 w 4345388"/>
                  <a:gd name="connsiteY65" fmla="*/ 477079 h 1745607"/>
                  <a:gd name="connsiteX66" fmla="*/ 2468881 w 4345388"/>
                  <a:gd name="connsiteY66" fmla="*/ 457200 h 1745607"/>
                  <a:gd name="connsiteX67" fmla="*/ 2500686 w 4345388"/>
                  <a:gd name="connsiteY67" fmla="*/ 417444 h 1745607"/>
                  <a:gd name="connsiteX68" fmla="*/ 2512613 w 4345388"/>
                  <a:gd name="connsiteY68" fmla="*/ 405517 h 1745607"/>
                  <a:gd name="connsiteX69" fmla="*/ 2524540 w 4345388"/>
                  <a:gd name="connsiteY69" fmla="*/ 413468 h 1745607"/>
                  <a:gd name="connsiteX70" fmla="*/ 2532491 w 4345388"/>
                  <a:gd name="connsiteY70" fmla="*/ 437322 h 1745607"/>
                  <a:gd name="connsiteX71" fmla="*/ 2540442 w 4345388"/>
                  <a:gd name="connsiteY71" fmla="*/ 457200 h 1745607"/>
                  <a:gd name="connsiteX72" fmla="*/ 2544418 w 4345388"/>
                  <a:gd name="connsiteY72" fmla="*/ 477079 h 1745607"/>
                  <a:gd name="connsiteX73" fmla="*/ 2552369 w 4345388"/>
                  <a:gd name="connsiteY73" fmla="*/ 492981 h 1745607"/>
                  <a:gd name="connsiteX74" fmla="*/ 2560321 w 4345388"/>
                  <a:gd name="connsiteY74" fmla="*/ 512860 h 1745607"/>
                  <a:gd name="connsiteX75" fmla="*/ 2564296 w 4345388"/>
                  <a:gd name="connsiteY75" fmla="*/ 528762 h 1745607"/>
                  <a:gd name="connsiteX76" fmla="*/ 2576223 w 4345388"/>
                  <a:gd name="connsiteY76" fmla="*/ 544665 h 1745607"/>
                  <a:gd name="connsiteX77" fmla="*/ 2592126 w 4345388"/>
                  <a:gd name="connsiteY77" fmla="*/ 568519 h 1745607"/>
                  <a:gd name="connsiteX78" fmla="*/ 2604053 w 4345388"/>
                  <a:gd name="connsiteY78" fmla="*/ 588397 h 1745607"/>
                  <a:gd name="connsiteX79" fmla="*/ 2623931 w 4345388"/>
                  <a:gd name="connsiteY79" fmla="*/ 580446 h 1745607"/>
                  <a:gd name="connsiteX80" fmla="*/ 2643809 w 4345388"/>
                  <a:gd name="connsiteY80" fmla="*/ 552616 h 1745607"/>
                  <a:gd name="connsiteX81" fmla="*/ 2663687 w 4345388"/>
                  <a:gd name="connsiteY81" fmla="*/ 516835 h 1745607"/>
                  <a:gd name="connsiteX82" fmla="*/ 2679590 w 4345388"/>
                  <a:gd name="connsiteY82" fmla="*/ 481054 h 1745607"/>
                  <a:gd name="connsiteX83" fmla="*/ 2683566 w 4345388"/>
                  <a:gd name="connsiteY83" fmla="*/ 469127 h 1745607"/>
                  <a:gd name="connsiteX84" fmla="*/ 2691517 w 4345388"/>
                  <a:gd name="connsiteY84" fmla="*/ 457200 h 1745607"/>
                  <a:gd name="connsiteX85" fmla="*/ 2703444 w 4345388"/>
                  <a:gd name="connsiteY85" fmla="*/ 425395 h 1745607"/>
                  <a:gd name="connsiteX86" fmla="*/ 2711395 w 4345388"/>
                  <a:gd name="connsiteY86" fmla="*/ 409493 h 1745607"/>
                  <a:gd name="connsiteX87" fmla="*/ 2735249 w 4345388"/>
                  <a:gd name="connsiteY87" fmla="*/ 461176 h 1745607"/>
                  <a:gd name="connsiteX88" fmla="*/ 2755127 w 4345388"/>
                  <a:gd name="connsiteY88" fmla="*/ 504908 h 1745607"/>
                  <a:gd name="connsiteX89" fmla="*/ 2771030 w 4345388"/>
                  <a:gd name="connsiteY89" fmla="*/ 556592 h 1745607"/>
                  <a:gd name="connsiteX90" fmla="*/ 2775006 w 4345388"/>
                  <a:gd name="connsiteY90" fmla="*/ 572494 h 1745607"/>
                  <a:gd name="connsiteX91" fmla="*/ 2782957 w 4345388"/>
                  <a:gd name="connsiteY91" fmla="*/ 588397 h 1745607"/>
                  <a:gd name="connsiteX92" fmla="*/ 2802835 w 4345388"/>
                  <a:gd name="connsiteY92" fmla="*/ 624178 h 1745607"/>
                  <a:gd name="connsiteX93" fmla="*/ 2818738 w 4345388"/>
                  <a:gd name="connsiteY93" fmla="*/ 640080 h 1745607"/>
                  <a:gd name="connsiteX94" fmla="*/ 2830665 w 4345388"/>
                  <a:gd name="connsiteY94" fmla="*/ 663934 h 1745607"/>
                  <a:gd name="connsiteX95" fmla="*/ 2834641 w 4345388"/>
                  <a:gd name="connsiteY95" fmla="*/ 679837 h 1745607"/>
                  <a:gd name="connsiteX96" fmla="*/ 2846567 w 4345388"/>
                  <a:gd name="connsiteY96" fmla="*/ 695740 h 1745607"/>
                  <a:gd name="connsiteX97" fmla="*/ 2862470 w 4345388"/>
                  <a:gd name="connsiteY97" fmla="*/ 743447 h 1745607"/>
                  <a:gd name="connsiteX98" fmla="*/ 2866446 w 4345388"/>
                  <a:gd name="connsiteY98" fmla="*/ 759350 h 1745607"/>
                  <a:gd name="connsiteX99" fmla="*/ 2882348 w 4345388"/>
                  <a:gd name="connsiteY99" fmla="*/ 795131 h 1745607"/>
                  <a:gd name="connsiteX100" fmla="*/ 2886324 w 4345388"/>
                  <a:gd name="connsiteY100" fmla="*/ 811034 h 1745607"/>
                  <a:gd name="connsiteX101" fmla="*/ 2898251 w 4345388"/>
                  <a:gd name="connsiteY101" fmla="*/ 834887 h 1745607"/>
                  <a:gd name="connsiteX102" fmla="*/ 2910178 w 4345388"/>
                  <a:gd name="connsiteY102" fmla="*/ 826936 h 1745607"/>
                  <a:gd name="connsiteX103" fmla="*/ 2949934 w 4345388"/>
                  <a:gd name="connsiteY103" fmla="*/ 751399 h 1745607"/>
                  <a:gd name="connsiteX104" fmla="*/ 2957886 w 4345388"/>
                  <a:gd name="connsiteY104" fmla="*/ 703691 h 1745607"/>
                  <a:gd name="connsiteX105" fmla="*/ 2977764 w 4345388"/>
                  <a:gd name="connsiteY105" fmla="*/ 663934 h 1745607"/>
                  <a:gd name="connsiteX106" fmla="*/ 2981740 w 4345388"/>
                  <a:gd name="connsiteY106" fmla="*/ 620202 h 1745607"/>
                  <a:gd name="connsiteX107" fmla="*/ 3005594 w 4345388"/>
                  <a:gd name="connsiteY107" fmla="*/ 576470 h 1745607"/>
                  <a:gd name="connsiteX108" fmla="*/ 3025472 w 4345388"/>
                  <a:gd name="connsiteY108" fmla="*/ 500933 h 1745607"/>
                  <a:gd name="connsiteX109" fmla="*/ 3041374 w 4345388"/>
                  <a:gd name="connsiteY109" fmla="*/ 421420 h 1745607"/>
                  <a:gd name="connsiteX110" fmla="*/ 3049326 w 4345388"/>
                  <a:gd name="connsiteY110" fmla="*/ 405517 h 1745607"/>
                  <a:gd name="connsiteX111" fmla="*/ 3061253 w 4345388"/>
                  <a:gd name="connsiteY111" fmla="*/ 365760 h 1745607"/>
                  <a:gd name="connsiteX112" fmla="*/ 3085107 w 4345388"/>
                  <a:gd name="connsiteY112" fmla="*/ 310101 h 1745607"/>
                  <a:gd name="connsiteX113" fmla="*/ 3101009 w 4345388"/>
                  <a:gd name="connsiteY113" fmla="*/ 349858 h 1745607"/>
                  <a:gd name="connsiteX114" fmla="*/ 3104985 w 4345388"/>
                  <a:gd name="connsiteY114" fmla="*/ 373712 h 1745607"/>
                  <a:gd name="connsiteX115" fmla="*/ 3116912 w 4345388"/>
                  <a:gd name="connsiteY115" fmla="*/ 429371 h 1745607"/>
                  <a:gd name="connsiteX116" fmla="*/ 3136790 w 4345388"/>
                  <a:gd name="connsiteY116" fmla="*/ 489006 h 1745607"/>
                  <a:gd name="connsiteX117" fmla="*/ 3180522 w 4345388"/>
                  <a:gd name="connsiteY117" fmla="*/ 652007 h 1745607"/>
                  <a:gd name="connsiteX118" fmla="*/ 3196425 w 4345388"/>
                  <a:gd name="connsiteY118" fmla="*/ 703691 h 1745607"/>
                  <a:gd name="connsiteX119" fmla="*/ 3220279 w 4345388"/>
                  <a:gd name="connsiteY119" fmla="*/ 807058 h 1745607"/>
                  <a:gd name="connsiteX120" fmla="*/ 3248108 w 4345388"/>
                  <a:gd name="connsiteY120" fmla="*/ 898498 h 1745607"/>
                  <a:gd name="connsiteX121" fmla="*/ 3252084 w 4345388"/>
                  <a:gd name="connsiteY121" fmla="*/ 926327 h 1745607"/>
                  <a:gd name="connsiteX122" fmla="*/ 3267987 w 4345388"/>
                  <a:gd name="connsiteY122" fmla="*/ 966084 h 1745607"/>
                  <a:gd name="connsiteX123" fmla="*/ 3271962 w 4345388"/>
                  <a:gd name="connsiteY123" fmla="*/ 978011 h 1745607"/>
                  <a:gd name="connsiteX124" fmla="*/ 3283889 w 4345388"/>
                  <a:gd name="connsiteY124" fmla="*/ 981987 h 1745607"/>
                  <a:gd name="connsiteX125" fmla="*/ 3291841 w 4345388"/>
                  <a:gd name="connsiteY125" fmla="*/ 974035 h 1745607"/>
                  <a:gd name="connsiteX126" fmla="*/ 3307743 w 4345388"/>
                  <a:gd name="connsiteY126" fmla="*/ 942230 h 1745607"/>
                  <a:gd name="connsiteX127" fmla="*/ 3315694 w 4345388"/>
                  <a:gd name="connsiteY127" fmla="*/ 918376 h 1745607"/>
                  <a:gd name="connsiteX128" fmla="*/ 3335573 w 4345388"/>
                  <a:gd name="connsiteY128" fmla="*/ 950181 h 1745607"/>
                  <a:gd name="connsiteX129" fmla="*/ 3367378 w 4345388"/>
                  <a:gd name="connsiteY129" fmla="*/ 1021743 h 1745607"/>
                  <a:gd name="connsiteX130" fmla="*/ 3399183 w 4345388"/>
                  <a:gd name="connsiteY130" fmla="*/ 1077402 h 1745607"/>
                  <a:gd name="connsiteX131" fmla="*/ 3415086 w 4345388"/>
                  <a:gd name="connsiteY131" fmla="*/ 1073427 h 1745607"/>
                  <a:gd name="connsiteX132" fmla="*/ 3430988 w 4345388"/>
                  <a:gd name="connsiteY132" fmla="*/ 1045597 h 1745607"/>
                  <a:gd name="connsiteX133" fmla="*/ 3454842 w 4345388"/>
                  <a:gd name="connsiteY133" fmla="*/ 993914 h 1745607"/>
                  <a:gd name="connsiteX134" fmla="*/ 3478696 w 4345388"/>
                  <a:gd name="connsiteY134" fmla="*/ 942230 h 1745607"/>
                  <a:gd name="connsiteX135" fmla="*/ 3490623 w 4345388"/>
                  <a:gd name="connsiteY135" fmla="*/ 938254 h 1745607"/>
                  <a:gd name="connsiteX136" fmla="*/ 3522428 w 4345388"/>
                  <a:gd name="connsiteY136" fmla="*/ 981987 h 1745607"/>
                  <a:gd name="connsiteX137" fmla="*/ 3538331 w 4345388"/>
                  <a:gd name="connsiteY137" fmla="*/ 1001865 h 1745607"/>
                  <a:gd name="connsiteX138" fmla="*/ 3582063 w 4345388"/>
                  <a:gd name="connsiteY138" fmla="*/ 1085354 h 1745607"/>
                  <a:gd name="connsiteX139" fmla="*/ 3609893 w 4345388"/>
                  <a:gd name="connsiteY139" fmla="*/ 1137037 h 1745607"/>
                  <a:gd name="connsiteX140" fmla="*/ 3629771 w 4345388"/>
                  <a:gd name="connsiteY140" fmla="*/ 1184745 h 1745607"/>
                  <a:gd name="connsiteX141" fmla="*/ 3641698 w 4345388"/>
                  <a:gd name="connsiteY141" fmla="*/ 1200647 h 1745607"/>
                  <a:gd name="connsiteX142" fmla="*/ 3653625 w 4345388"/>
                  <a:gd name="connsiteY142" fmla="*/ 1228477 h 1745607"/>
                  <a:gd name="connsiteX143" fmla="*/ 3665552 w 4345388"/>
                  <a:gd name="connsiteY143" fmla="*/ 1216550 h 1745607"/>
                  <a:gd name="connsiteX144" fmla="*/ 3721211 w 4345388"/>
                  <a:gd name="connsiteY144" fmla="*/ 1045597 h 1745607"/>
                  <a:gd name="connsiteX145" fmla="*/ 3768919 w 4345388"/>
                  <a:gd name="connsiteY145" fmla="*/ 882595 h 1745607"/>
                  <a:gd name="connsiteX146" fmla="*/ 3776870 w 4345388"/>
                  <a:gd name="connsiteY146" fmla="*/ 830912 h 1745607"/>
                  <a:gd name="connsiteX147" fmla="*/ 3792773 w 4345388"/>
                  <a:gd name="connsiteY147" fmla="*/ 795131 h 1745607"/>
                  <a:gd name="connsiteX148" fmla="*/ 3800724 w 4345388"/>
                  <a:gd name="connsiteY148" fmla="*/ 771277 h 1745607"/>
                  <a:gd name="connsiteX149" fmla="*/ 3808675 w 4345388"/>
                  <a:gd name="connsiteY149" fmla="*/ 735496 h 1745607"/>
                  <a:gd name="connsiteX150" fmla="*/ 3824578 w 4345388"/>
                  <a:gd name="connsiteY150" fmla="*/ 711642 h 1745607"/>
                  <a:gd name="connsiteX151" fmla="*/ 3828554 w 4345388"/>
                  <a:gd name="connsiteY151" fmla="*/ 723569 h 1745607"/>
                  <a:gd name="connsiteX152" fmla="*/ 3836505 w 4345388"/>
                  <a:gd name="connsiteY152" fmla="*/ 735496 h 1745607"/>
                  <a:gd name="connsiteX153" fmla="*/ 3840481 w 4345388"/>
                  <a:gd name="connsiteY153" fmla="*/ 763326 h 1745607"/>
                  <a:gd name="connsiteX154" fmla="*/ 3884213 w 4345388"/>
                  <a:gd name="connsiteY154" fmla="*/ 926327 h 1745607"/>
                  <a:gd name="connsiteX155" fmla="*/ 3896140 w 4345388"/>
                  <a:gd name="connsiteY155" fmla="*/ 958133 h 1745607"/>
                  <a:gd name="connsiteX156" fmla="*/ 3904091 w 4345388"/>
                  <a:gd name="connsiteY156" fmla="*/ 997889 h 1745607"/>
                  <a:gd name="connsiteX157" fmla="*/ 3916018 w 4345388"/>
                  <a:gd name="connsiteY157" fmla="*/ 1049573 h 1745607"/>
                  <a:gd name="connsiteX158" fmla="*/ 3947823 w 4345388"/>
                  <a:gd name="connsiteY158" fmla="*/ 1152940 h 1745607"/>
                  <a:gd name="connsiteX159" fmla="*/ 3959750 w 4345388"/>
                  <a:gd name="connsiteY159" fmla="*/ 1172818 h 1745607"/>
                  <a:gd name="connsiteX160" fmla="*/ 3971677 w 4345388"/>
                  <a:gd name="connsiteY160" fmla="*/ 1220526 h 1745607"/>
                  <a:gd name="connsiteX161" fmla="*/ 3995531 w 4345388"/>
                  <a:gd name="connsiteY161" fmla="*/ 1327868 h 1745607"/>
                  <a:gd name="connsiteX162" fmla="*/ 4023361 w 4345388"/>
                  <a:gd name="connsiteY162" fmla="*/ 1363649 h 1745607"/>
                  <a:gd name="connsiteX163" fmla="*/ 4031312 w 4345388"/>
                  <a:gd name="connsiteY163" fmla="*/ 1375576 h 1745607"/>
                  <a:gd name="connsiteX164" fmla="*/ 4043239 w 4345388"/>
                  <a:gd name="connsiteY164" fmla="*/ 1399430 h 1745607"/>
                  <a:gd name="connsiteX165" fmla="*/ 4055166 w 4345388"/>
                  <a:gd name="connsiteY165" fmla="*/ 1403406 h 1745607"/>
                  <a:gd name="connsiteX166" fmla="*/ 4082995 w 4345388"/>
                  <a:gd name="connsiteY166" fmla="*/ 1411357 h 1745607"/>
                  <a:gd name="connsiteX167" fmla="*/ 4114801 w 4345388"/>
                  <a:gd name="connsiteY167" fmla="*/ 1415333 h 1745607"/>
                  <a:gd name="connsiteX168" fmla="*/ 4130703 w 4345388"/>
                  <a:gd name="connsiteY168" fmla="*/ 1419308 h 1745607"/>
                  <a:gd name="connsiteX169" fmla="*/ 4154557 w 4345388"/>
                  <a:gd name="connsiteY169" fmla="*/ 1411357 h 1745607"/>
                  <a:gd name="connsiteX170" fmla="*/ 4166484 w 4345388"/>
                  <a:gd name="connsiteY170" fmla="*/ 1399430 h 1745607"/>
                  <a:gd name="connsiteX171" fmla="*/ 4198289 w 4345388"/>
                  <a:gd name="connsiteY171" fmla="*/ 1347747 h 1745607"/>
                  <a:gd name="connsiteX172" fmla="*/ 4234070 w 4345388"/>
                  <a:gd name="connsiteY172" fmla="*/ 1351722 h 1745607"/>
                  <a:gd name="connsiteX173" fmla="*/ 4257924 w 4345388"/>
                  <a:gd name="connsiteY173" fmla="*/ 1371600 h 1745607"/>
                  <a:gd name="connsiteX174" fmla="*/ 4273827 w 4345388"/>
                  <a:gd name="connsiteY174" fmla="*/ 1383527 h 1745607"/>
                  <a:gd name="connsiteX175" fmla="*/ 4313583 w 4345388"/>
                  <a:gd name="connsiteY175" fmla="*/ 1419308 h 1745607"/>
                  <a:gd name="connsiteX176" fmla="*/ 4325510 w 4345388"/>
                  <a:gd name="connsiteY176" fmla="*/ 1439187 h 1745607"/>
                  <a:gd name="connsiteX177" fmla="*/ 4337437 w 4345388"/>
                  <a:gd name="connsiteY177" fmla="*/ 1467016 h 1745607"/>
                  <a:gd name="connsiteX178" fmla="*/ 4345388 w 4345388"/>
                  <a:gd name="connsiteY178" fmla="*/ 1486894 h 1745607"/>
                  <a:gd name="connsiteX0" fmla="*/ 0 w 4345388"/>
                  <a:gd name="connsiteY0" fmla="*/ 1741336 h 1749037"/>
                  <a:gd name="connsiteX1" fmla="*/ 1423284 w 4345388"/>
                  <a:gd name="connsiteY1" fmla="*/ 1745311 h 1749037"/>
                  <a:gd name="connsiteX2" fmla="*/ 1724878 w 4345388"/>
                  <a:gd name="connsiteY2" fmla="*/ 1728918 h 1749037"/>
                  <a:gd name="connsiteX3" fmla="*/ 1721458 w 4345388"/>
                  <a:gd name="connsiteY3" fmla="*/ 1542554 h 1749037"/>
                  <a:gd name="connsiteX4" fmla="*/ 1725434 w 4345388"/>
                  <a:gd name="connsiteY4" fmla="*/ 1510748 h 1749037"/>
                  <a:gd name="connsiteX5" fmla="*/ 1733385 w 4345388"/>
                  <a:gd name="connsiteY5" fmla="*/ 1439187 h 1749037"/>
                  <a:gd name="connsiteX6" fmla="*/ 1741336 w 4345388"/>
                  <a:gd name="connsiteY6" fmla="*/ 1407381 h 1749037"/>
                  <a:gd name="connsiteX7" fmla="*/ 1745312 w 4345388"/>
                  <a:gd name="connsiteY7" fmla="*/ 1284136 h 1749037"/>
                  <a:gd name="connsiteX8" fmla="*/ 1749287 w 4345388"/>
                  <a:gd name="connsiteY8" fmla="*/ 1264258 h 1749037"/>
                  <a:gd name="connsiteX9" fmla="*/ 1765190 w 4345388"/>
                  <a:gd name="connsiteY9" fmla="*/ 1204623 h 1749037"/>
                  <a:gd name="connsiteX10" fmla="*/ 1777117 w 4345388"/>
                  <a:gd name="connsiteY10" fmla="*/ 1164867 h 1749037"/>
                  <a:gd name="connsiteX11" fmla="*/ 1789044 w 4345388"/>
                  <a:gd name="connsiteY11" fmla="*/ 1109207 h 1749037"/>
                  <a:gd name="connsiteX12" fmla="*/ 1804947 w 4345388"/>
                  <a:gd name="connsiteY12" fmla="*/ 1041621 h 1749037"/>
                  <a:gd name="connsiteX13" fmla="*/ 1816874 w 4345388"/>
                  <a:gd name="connsiteY13" fmla="*/ 1009816 h 1749037"/>
                  <a:gd name="connsiteX14" fmla="*/ 1828801 w 4345388"/>
                  <a:gd name="connsiteY14" fmla="*/ 978011 h 1749037"/>
                  <a:gd name="connsiteX15" fmla="*/ 1844703 w 4345388"/>
                  <a:gd name="connsiteY15" fmla="*/ 950181 h 1749037"/>
                  <a:gd name="connsiteX16" fmla="*/ 1848679 w 4345388"/>
                  <a:gd name="connsiteY16" fmla="*/ 934279 h 1749037"/>
                  <a:gd name="connsiteX17" fmla="*/ 1856630 w 4345388"/>
                  <a:gd name="connsiteY17" fmla="*/ 918376 h 1749037"/>
                  <a:gd name="connsiteX18" fmla="*/ 1864581 w 4345388"/>
                  <a:gd name="connsiteY18" fmla="*/ 894522 h 1749037"/>
                  <a:gd name="connsiteX19" fmla="*/ 1876508 w 4345388"/>
                  <a:gd name="connsiteY19" fmla="*/ 870668 h 1749037"/>
                  <a:gd name="connsiteX20" fmla="*/ 1884460 w 4345388"/>
                  <a:gd name="connsiteY20" fmla="*/ 826936 h 1749037"/>
                  <a:gd name="connsiteX21" fmla="*/ 1900362 w 4345388"/>
                  <a:gd name="connsiteY21" fmla="*/ 775253 h 1749037"/>
                  <a:gd name="connsiteX22" fmla="*/ 1904338 w 4345388"/>
                  <a:gd name="connsiteY22" fmla="*/ 739472 h 1749037"/>
                  <a:gd name="connsiteX23" fmla="*/ 1916265 w 4345388"/>
                  <a:gd name="connsiteY23" fmla="*/ 608275 h 1749037"/>
                  <a:gd name="connsiteX24" fmla="*/ 1924216 w 4345388"/>
                  <a:gd name="connsiteY24" fmla="*/ 548640 h 1749037"/>
                  <a:gd name="connsiteX25" fmla="*/ 1940119 w 4345388"/>
                  <a:gd name="connsiteY25" fmla="*/ 492981 h 1749037"/>
                  <a:gd name="connsiteX26" fmla="*/ 1956021 w 4345388"/>
                  <a:gd name="connsiteY26" fmla="*/ 441298 h 1749037"/>
                  <a:gd name="connsiteX27" fmla="*/ 1959997 w 4345388"/>
                  <a:gd name="connsiteY27" fmla="*/ 417444 h 1749037"/>
                  <a:gd name="connsiteX28" fmla="*/ 1963973 w 4345388"/>
                  <a:gd name="connsiteY28" fmla="*/ 405517 h 1749037"/>
                  <a:gd name="connsiteX29" fmla="*/ 1967948 w 4345388"/>
                  <a:gd name="connsiteY29" fmla="*/ 357809 h 1749037"/>
                  <a:gd name="connsiteX30" fmla="*/ 1979875 w 4345388"/>
                  <a:gd name="connsiteY30" fmla="*/ 294199 h 1749037"/>
                  <a:gd name="connsiteX31" fmla="*/ 1987827 w 4345388"/>
                  <a:gd name="connsiteY31" fmla="*/ 214686 h 1749037"/>
                  <a:gd name="connsiteX32" fmla="*/ 1995778 w 4345388"/>
                  <a:gd name="connsiteY32" fmla="*/ 182880 h 1749037"/>
                  <a:gd name="connsiteX33" fmla="*/ 1999754 w 4345388"/>
                  <a:gd name="connsiteY33" fmla="*/ 163002 h 1749037"/>
                  <a:gd name="connsiteX34" fmla="*/ 2003729 w 4345388"/>
                  <a:gd name="connsiteY34" fmla="*/ 123246 h 1749037"/>
                  <a:gd name="connsiteX35" fmla="*/ 2015656 w 4345388"/>
                  <a:gd name="connsiteY35" fmla="*/ 79514 h 1749037"/>
                  <a:gd name="connsiteX36" fmla="*/ 2023607 w 4345388"/>
                  <a:gd name="connsiteY36" fmla="*/ 59635 h 1749037"/>
                  <a:gd name="connsiteX37" fmla="*/ 2055413 w 4345388"/>
                  <a:gd name="connsiteY37" fmla="*/ 3976 h 1749037"/>
                  <a:gd name="connsiteX38" fmla="*/ 2075291 w 4345388"/>
                  <a:gd name="connsiteY38" fmla="*/ 0 h 1749037"/>
                  <a:gd name="connsiteX39" fmla="*/ 2083242 w 4345388"/>
                  <a:gd name="connsiteY39" fmla="*/ 15903 h 1749037"/>
                  <a:gd name="connsiteX40" fmla="*/ 2087218 w 4345388"/>
                  <a:gd name="connsiteY40" fmla="*/ 31806 h 1749037"/>
                  <a:gd name="connsiteX41" fmla="*/ 2099145 w 4345388"/>
                  <a:gd name="connsiteY41" fmla="*/ 79514 h 1749037"/>
                  <a:gd name="connsiteX42" fmla="*/ 2103121 w 4345388"/>
                  <a:gd name="connsiteY42" fmla="*/ 123246 h 1749037"/>
                  <a:gd name="connsiteX43" fmla="*/ 2115047 w 4345388"/>
                  <a:gd name="connsiteY43" fmla="*/ 186856 h 1749037"/>
                  <a:gd name="connsiteX44" fmla="*/ 2119023 w 4345388"/>
                  <a:gd name="connsiteY44" fmla="*/ 198783 h 1749037"/>
                  <a:gd name="connsiteX45" fmla="*/ 2134926 w 4345388"/>
                  <a:gd name="connsiteY45" fmla="*/ 250467 h 1749037"/>
                  <a:gd name="connsiteX46" fmla="*/ 2138901 w 4345388"/>
                  <a:gd name="connsiteY46" fmla="*/ 262394 h 1749037"/>
                  <a:gd name="connsiteX47" fmla="*/ 2142877 w 4345388"/>
                  <a:gd name="connsiteY47" fmla="*/ 286247 h 1749037"/>
                  <a:gd name="connsiteX48" fmla="*/ 2146853 w 4345388"/>
                  <a:gd name="connsiteY48" fmla="*/ 318053 h 1749037"/>
                  <a:gd name="connsiteX49" fmla="*/ 2158780 w 4345388"/>
                  <a:gd name="connsiteY49" fmla="*/ 353834 h 1749037"/>
                  <a:gd name="connsiteX50" fmla="*/ 2170707 w 4345388"/>
                  <a:gd name="connsiteY50" fmla="*/ 377687 h 1749037"/>
                  <a:gd name="connsiteX51" fmla="*/ 2182634 w 4345388"/>
                  <a:gd name="connsiteY51" fmla="*/ 381663 h 1749037"/>
                  <a:gd name="connsiteX52" fmla="*/ 2274074 w 4345388"/>
                  <a:gd name="connsiteY52" fmla="*/ 377687 h 1749037"/>
                  <a:gd name="connsiteX53" fmla="*/ 2289976 w 4345388"/>
                  <a:gd name="connsiteY53" fmla="*/ 365760 h 1749037"/>
                  <a:gd name="connsiteX54" fmla="*/ 2313830 w 4345388"/>
                  <a:gd name="connsiteY54" fmla="*/ 345882 h 1749037"/>
                  <a:gd name="connsiteX55" fmla="*/ 2337684 w 4345388"/>
                  <a:gd name="connsiteY55" fmla="*/ 314077 h 1749037"/>
                  <a:gd name="connsiteX56" fmla="*/ 2345635 w 4345388"/>
                  <a:gd name="connsiteY56" fmla="*/ 290223 h 1749037"/>
                  <a:gd name="connsiteX57" fmla="*/ 2361538 w 4345388"/>
                  <a:gd name="connsiteY57" fmla="*/ 258418 h 1749037"/>
                  <a:gd name="connsiteX58" fmla="*/ 2365514 w 4345388"/>
                  <a:gd name="connsiteY58" fmla="*/ 242515 h 1749037"/>
                  <a:gd name="connsiteX59" fmla="*/ 2373465 w 4345388"/>
                  <a:gd name="connsiteY59" fmla="*/ 222637 h 1749037"/>
                  <a:gd name="connsiteX60" fmla="*/ 2377441 w 4345388"/>
                  <a:gd name="connsiteY60" fmla="*/ 210710 h 1749037"/>
                  <a:gd name="connsiteX61" fmla="*/ 2381416 w 4345388"/>
                  <a:gd name="connsiteY61" fmla="*/ 421420 h 1749037"/>
                  <a:gd name="connsiteX62" fmla="*/ 2385392 w 4345388"/>
                  <a:gd name="connsiteY62" fmla="*/ 441298 h 1749037"/>
                  <a:gd name="connsiteX63" fmla="*/ 2393343 w 4345388"/>
                  <a:gd name="connsiteY63" fmla="*/ 453225 h 1749037"/>
                  <a:gd name="connsiteX64" fmla="*/ 2413221 w 4345388"/>
                  <a:gd name="connsiteY64" fmla="*/ 489006 h 1749037"/>
                  <a:gd name="connsiteX65" fmla="*/ 2449002 w 4345388"/>
                  <a:gd name="connsiteY65" fmla="*/ 477079 h 1749037"/>
                  <a:gd name="connsiteX66" fmla="*/ 2468881 w 4345388"/>
                  <a:gd name="connsiteY66" fmla="*/ 457200 h 1749037"/>
                  <a:gd name="connsiteX67" fmla="*/ 2500686 w 4345388"/>
                  <a:gd name="connsiteY67" fmla="*/ 417444 h 1749037"/>
                  <a:gd name="connsiteX68" fmla="*/ 2512613 w 4345388"/>
                  <a:gd name="connsiteY68" fmla="*/ 405517 h 1749037"/>
                  <a:gd name="connsiteX69" fmla="*/ 2524540 w 4345388"/>
                  <a:gd name="connsiteY69" fmla="*/ 413468 h 1749037"/>
                  <a:gd name="connsiteX70" fmla="*/ 2532491 w 4345388"/>
                  <a:gd name="connsiteY70" fmla="*/ 437322 h 1749037"/>
                  <a:gd name="connsiteX71" fmla="*/ 2540442 w 4345388"/>
                  <a:gd name="connsiteY71" fmla="*/ 457200 h 1749037"/>
                  <a:gd name="connsiteX72" fmla="*/ 2544418 w 4345388"/>
                  <a:gd name="connsiteY72" fmla="*/ 477079 h 1749037"/>
                  <a:gd name="connsiteX73" fmla="*/ 2552369 w 4345388"/>
                  <a:gd name="connsiteY73" fmla="*/ 492981 h 1749037"/>
                  <a:gd name="connsiteX74" fmla="*/ 2560321 w 4345388"/>
                  <a:gd name="connsiteY74" fmla="*/ 512860 h 1749037"/>
                  <a:gd name="connsiteX75" fmla="*/ 2564296 w 4345388"/>
                  <a:gd name="connsiteY75" fmla="*/ 528762 h 1749037"/>
                  <a:gd name="connsiteX76" fmla="*/ 2576223 w 4345388"/>
                  <a:gd name="connsiteY76" fmla="*/ 544665 h 1749037"/>
                  <a:gd name="connsiteX77" fmla="*/ 2592126 w 4345388"/>
                  <a:gd name="connsiteY77" fmla="*/ 568519 h 1749037"/>
                  <a:gd name="connsiteX78" fmla="*/ 2604053 w 4345388"/>
                  <a:gd name="connsiteY78" fmla="*/ 588397 h 1749037"/>
                  <a:gd name="connsiteX79" fmla="*/ 2623931 w 4345388"/>
                  <a:gd name="connsiteY79" fmla="*/ 580446 h 1749037"/>
                  <a:gd name="connsiteX80" fmla="*/ 2643809 w 4345388"/>
                  <a:gd name="connsiteY80" fmla="*/ 552616 h 1749037"/>
                  <a:gd name="connsiteX81" fmla="*/ 2663687 w 4345388"/>
                  <a:gd name="connsiteY81" fmla="*/ 516835 h 1749037"/>
                  <a:gd name="connsiteX82" fmla="*/ 2679590 w 4345388"/>
                  <a:gd name="connsiteY82" fmla="*/ 481054 h 1749037"/>
                  <a:gd name="connsiteX83" fmla="*/ 2683566 w 4345388"/>
                  <a:gd name="connsiteY83" fmla="*/ 469127 h 1749037"/>
                  <a:gd name="connsiteX84" fmla="*/ 2691517 w 4345388"/>
                  <a:gd name="connsiteY84" fmla="*/ 457200 h 1749037"/>
                  <a:gd name="connsiteX85" fmla="*/ 2703444 w 4345388"/>
                  <a:gd name="connsiteY85" fmla="*/ 425395 h 1749037"/>
                  <a:gd name="connsiteX86" fmla="*/ 2711395 w 4345388"/>
                  <a:gd name="connsiteY86" fmla="*/ 409493 h 1749037"/>
                  <a:gd name="connsiteX87" fmla="*/ 2735249 w 4345388"/>
                  <a:gd name="connsiteY87" fmla="*/ 461176 h 1749037"/>
                  <a:gd name="connsiteX88" fmla="*/ 2755127 w 4345388"/>
                  <a:gd name="connsiteY88" fmla="*/ 504908 h 1749037"/>
                  <a:gd name="connsiteX89" fmla="*/ 2771030 w 4345388"/>
                  <a:gd name="connsiteY89" fmla="*/ 556592 h 1749037"/>
                  <a:gd name="connsiteX90" fmla="*/ 2775006 w 4345388"/>
                  <a:gd name="connsiteY90" fmla="*/ 572494 h 1749037"/>
                  <a:gd name="connsiteX91" fmla="*/ 2782957 w 4345388"/>
                  <a:gd name="connsiteY91" fmla="*/ 588397 h 1749037"/>
                  <a:gd name="connsiteX92" fmla="*/ 2802835 w 4345388"/>
                  <a:gd name="connsiteY92" fmla="*/ 624178 h 1749037"/>
                  <a:gd name="connsiteX93" fmla="*/ 2818738 w 4345388"/>
                  <a:gd name="connsiteY93" fmla="*/ 640080 h 1749037"/>
                  <a:gd name="connsiteX94" fmla="*/ 2830665 w 4345388"/>
                  <a:gd name="connsiteY94" fmla="*/ 663934 h 1749037"/>
                  <a:gd name="connsiteX95" fmla="*/ 2834641 w 4345388"/>
                  <a:gd name="connsiteY95" fmla="*/ 679837 h 1749037"/>
                  <a:gd name="connsiteX96" fmla="*/ 2846567 w 4345388"/>
                  <a:gd name="connsiteY96" fmla="*/ 695740 h 1749037"/>
                  <a:gd name="connsiteX97" fmla="*/ 2862470 w 4345388"/>
                  <a:gd name="connsiteY97" fmla="*/ 743447 h 1749037"/>
                  <a:gd name="connsiteX98" fmla="*/ 2866446 w 4345388"/>
                  <a:gd name="connsiteY98" fmla="*/ 759350 h 1749037"/>
                  <a:gd name="connsiteX99" fmla="*/ 2882348 w 4345388"/>
                  <a:gd name="connsiteY99" fmla="*/ 795131 h 1749037"/>
                  <a:gd name="connsiteX100" fmla="*/ 2886324 w 4345388"/>
                  <a:gd name="connsiteY100" fmla="*/ 811034 h 1749037"/>
                  <a:gd name="connsiteX101" fmla="*/ 2898251 w 4345388"/>
                  <a:gd name="connsiteY101" fmla="*/ 834887 h 1749037"/>
                  <a:gd name="connsiteX102" fmla="*/ 2910178 w 4345388"/>
                  <a:gd name="connsiteY102" fmla="*/ 826936 h 1749037"/>
                  <a:gd name="connsiteX103" fmla="*/ 2949934 w 4345388"/>
                  <a:gd name="connsiteY103" fmla="*/ 751399 h 1749037"/>
                  <a:gd name="connsiteX104" fmla="*/ 2957886 w 4345388"/>
                  <a:gd name="connsiteY104" fmla="*/ 703691 h 1749037"/>
                  <a:gd name="connsiteX105" fmla="*/ 2977764 w 4345388"/>
                  <a:gd name="connsiteY105" fmla="*/ 663934 h 1749037"/>
                  <a:gd name="connsiteX106" fmla="*/ 2981740 w 4345388"/>
                  <a:gd name="connsiteY106" fmla="*/ 620202 h 1749037"/>
                  <a:gd name="connsiteX107" fmla="*/ 3005594 w 4345388"/>
                  <a:gd name="connsiteY107" fmla="*/ 576470 h 1749037"/>
                  <a:gd name="connsiteX108" fmla="*/ 3025472 w 4345388"/>
                  <a:gd name="connsiteY108" fmla="*/ 500933 h 1749037"/>
                  <a:gd name="connsiteX109" fmla="*/ 3041374 w 4345388"/>
                  <a:gd name="connsiteY109" fmla="*/ 421420 h 1749037"/>
                  <a:gd name="connsiteX110" fmla="*/ 3049326 w 4345388"/>
                  <a:gd name="connsiteY110" fmla="*/ 405517 h 1749037"/>
                  <a:gd name="connsiteX111" fmla="*/ 3061253 w 4345388"/>
                  <a:gd name="connsiteY111" fmla="*/ 365760 h 1749037"/>
                  <a:gd name="connsiteX112" fmla="*/ 3085107 w 4345388"/>
                  <a:gd name="connsiteY112" fmla="*/ 310101 h 1749037"/>
                  <a:gd name="connsiteX113" fmla="*/ 3101009 w 4345388"/>
                  <a:gd name="connsiteY113" fmla="*/ 349858 h 1749037"/>
                  <a:gd name="connsiteX114" fmla="*/ 3104985 w 4345388"/>
                  <a:gd name="connsiteY114" fmla="*/ 373712 h 1749037"/>
                  <a:gd name="connsiteX115" fmla="*/ 3116912 w 4345388"/>
                  <a:gd name="connsiteY115" fmla="*/ 429371 h 1749037"/>
                  <a:gd name="connsiteX116" fmla="*/ 3136790 w 4345388"/>
                  <a:gd name="connsiteY116" fmla="*/ 489006 h 1749037"/>
                  <a:gd name="connsiteX117" fmla="*/ 3180522 w 4345388"/>
                  <a:gd name="connsiteY117" fmla="*/ 652007 h 1749037"/>
                  <a:gd name="connsiteX118" fmla="*/ 3196425 w 4345388"/>
                  <a:gd name="connsiteY118" fmla="*/ 703691 h 1749037"/>
                  <a:gd name="connsiteX119" fmla="*/ 3220279 w 4345388"/>
                  <a:gd name="connsiteY119" fmla="*/ 807058 h 1749037"/>
                  <a:gd name="connsiteX120" fmla="*/ 3248108 w 4345388"/>
                  <a:gd name="connsiteY120" fmla="*/ 898498 h 1749037"/>
                  <a:gd name="connsiteX121" fmla="*/ 3252084 w 4345388"/>
                  <a:gd name="connsiteY121" fmla="*/ 926327 h 1749037"/>
                  <a:gd name="connsiteX122" fmla="*/ 3267987 w 4345388"/>
                  <a:gd name="connsiteY122" fmla="*/ 966084 h 1749037"/>
                  <a:gd name="connsiteX123" fmla="*/ 3271962 w 4345388"/>
                  <a:gd name="connsiteY123" fmla="*/ 978011 h 1749037"/>
                  <a:gd name="connsiteX124" fmla="*/ 3283889 w 4345388"/>
                  <a:gd name="connsiteY124" fmla="*/ 981987 h 1749037"/>
                  <a:gd name="connsiteX125" fmla="*/ 3291841 w 4345388"/>
                  <a:gd name="connsiteY125" fmla="*/ 974035 h 1749037"/>
                  <a:gd name="connsiteX126" fmla="*/ 3307743 w 4345388"/>
                  <a:gd name="connsiteY126" fmla="*/ 942230 h 1749037"/>
                  <a:gd name="connsiteX127" fmla="*/ 3315694 w 4345388"/>
                  <a:gd name="connsiteY127" fmla="*/ 918376 h 1749037"/>
                  <a:gd name="connsiteX128" fmla="*/ 3335573 w 4345388"/>
                  <a:gd name="connsiteY128" fmla="*/ 950181 h 1749037"/>
                  <a:gd name="connsiteX129" fmla="*/ 3367378 w 4345388"/>
                  <a:gd name="connsiteY129" fmla="*/ 1021743 h 1749037"/>
                  <a:gd name="connsiteX130" fmla="*/ 3399183 w 4345388"/>
                  <a:gd name="connsiteY130" fmla="*/ 1077402 h 1749037"/>
                  <a:gd name="connsiteX131" fmla="*/ 3415086 w 4345388"/>
                  <a:gd name="connsiteY131" fmla="*/ 1073427 h 1749037"/>
                  <a:gd name="connsiteX132" fmla="*/ 3430988 w 4345388"/>
                  <a:gd name="connsiteY132" fmla="*/ 1045597 h 1749037"/>
                  <a:gd name="connsiteX133" fmla="*/ 3454842 w 4345388"/>
                  <a:gd name="connsiteY133" fmla="*/ 993914 h 1749037"/>
                  <a:gd name="connsiteX134" fmla="*/ 3478696 w 4345388"/>
                  <a:gd name="connsiteY134" fmla="*/ 942230 h 1749037"/>
                  <a:gd name="connsiteX135" fmla="*/ 3490623 w 4345388"/>
                  <a:gd name="connsiteY135" fmla="*/ 938254 h 1749037"/>
                  <a:gd name="connsiteX136" fmla="*/ 3522428 w 4345388"/>
                  <a:gd name="connsiteY136" fmla="*/ 981987 h 1749037"/>
                  <a:gd name="connsiteX137" fmla="*/ 3538331 w 4345388"/>
                  <a:gd name="connsiteY137" fmla="*/ 1001865 h 1749037"/>
                  <a:gd name="connsiteX138" fmla="*/ 3582063 w 4345388"/>
                  <a:gd name="connsiteY138" fmla="*/ 1085354 h 1749037"/>
                  <a:gd name="connsiteX139" fmla="*/ 3609893 w 4345388"/>
                  <a:gd name="connsiteY139" fmla="*/ 1137037 h 1749037"/>
                  <a:gd name="connsiteX140" fmla="*/ 3629771 w 4345388"/>
                  <a:gd name="connsiteY140" fmla="*/ 1184745 h 1749037"/>
                  <a:gd name="connsiteX141" fmla="*/ 3641698 w 4345388"/>
                  <a:gd name="connsiteY141" fmla="*/ 1200647 h 1749037"/>
                  <a:gd name="connsiteX142" fmla="*/ 3653625 w 4345388"/>
                  <a:gd name="connsiteY142" fmla="*/ 1228477 h 1749037"/>
                  <a:gd name="connsiteX143" fmla="*/ 3665552 w 4345388"/>
                  <a:gd name="connsiteY143" fmla="*/ 1216550 h 1749037"/>
                  <a:gd name="connsiteX144" fmla="*/ 3721211 w 4345388"/>
                  <a:gd name="connsiteY144" fmla="*/ 1045597 h 1749037"/>
                  <a:gd name="connsiteX145" fmla="*/ 3768919 w 4345388"/>
                  <a:gd name="connsiteY145" fmla="*/ 882595 h 1749037"/>
                  <a:gd name="connsiteX146" fmla="*/ 3776870 w 4345388"/>
                  <a:gd name="connsiteY146" fmla="*/ 830912 h 1749037"/>
                  <a:gd name="connsiteX147" fmla="*/ 3792773 w 4345388"/>
                  <a:gd name="connsiteY147" fmla="*/ 795131 h 1749037"/>
                  <a:gd name="connsiteX148" fmla="*/ 3800724 w 4345388"/>
                  <a:gd name="connsiteY148" fmla="*/ 771277 h 1749037"/>
                  <a:gd name="connsiteX149" fmla="*/ 3808675 w 4345388"/>
                  <a:gd name="connsiteY149" fmla="*/ 735496 h 1749037"/>
                  <a:gd name="connsiteX150" fmla="*/ 3824578 w 4345388"/>
                  <a:gd name="connsiteY150" fmla="*/ 711642 h 1749037"/>
                  <a:gd name="connsiteX151" fmla="*/ 3828554 w 4345388"/>
                  <a:gd name="connsiteY151" fmla="*/ 723569 h 1749037"/>
                  <a:gd name="connsiteX152" fmla="*/ 3836505 w 4345388"/>
                  <a:gd name="connsiteY152" fmla="*/ 735496 h 1749037"/>
                  <a:gd name="connsiteX153" fmla="*/ 3840481 w 4345388"/>
                  <a:gd name="connsiteY153" fmla="*/ 763326 h 1749037"/>
                  <a:gd name="connsiteX154" fmla="*/ 3884213 w 4345388"/>
                  <a:gd name="connsiteY154" fmla="*/ 926327 h 1749037"/>
                  <a:gd name="connsiteX155" fmla="*/ 3896140 w 4345388"/>
                  <a:gd name="connsiteY155" fmla="*/ 958133 h 1749037"/>
                  <a:gd name="connsiteX156" fmla="*/ 3904091 w 4345388"/>
                  <a:gd name="connsiteY156" fmla="*/ 997889 h 1749037"/>
                  <a:gd name="connsiteX157" fmla="*/ 3916018 w 4345388"/>
                  <a:gd name="connsiteY157" fmla="*/ 1049573 h 1749037"/>
                  <a:gd name="connsiteX158" fmla="*/ 3947823 w 4345388"/>
                  <a:gd name="connsiteY158" fmla="*/ 1152940 h 1749037"/>
                  <a:gd name="connsiteX159" fmla="*/ 3959750 w 4345388"/>
                  <a:gd name="connsiteY159" fmla="*/ 1172818 h 1749037"/>
                  <a:gd name="connsiteX160" fmla="*/ 3971677 w 4345388"/>
                  <a:gd name="connsiteY160" fmla="*/ 1220526 h 1749037"/>
                  <a:gd name="connsiteX161" fmla="*/ 3995531 w 4345388"/>
                  <a:gd name="connsiteY161" fmla="*/ 1327868 h 1749037"/>
                  <a:gd name="connsiteX162" fmla="*/ 4023361 w 4345388"/>
                  <a:gd name="connsiteY162" fmla="*/ 1363649 h 1749037"/>
                  <a:gd name="connsiteX163" fmla="*/ 4031312 w 4345388"/>
                  <a:gd name="connsiteY163" fmla="*/ 1375576 h 1749037"/>
                  <a:gd name="connsiteX164" fmla="*/ 4043239 w 4345388"/>
                  <a:gd name="connsiteY164" fmla="*/ 1399430 h 1749037"/>
                  <a:gd name="connsiteX165" fmla="*/ 4055166 w 4345388"/>
                  <a:gd name="connsiteY165" fmla="*/ 1403406 h 1749037"/>
                  <a:gd name="connsiteX166" fmla="*/ 4082995 w 4345388"/>
                  <a:gd name="connsiteY166" fmla="*/ 1411357 h 1749037"/>
                  <a:gd name="connsiteX167" fmla="*/ 4114801 w 4345388"/>
                  <a:gd name="connsiteY167" fmla="*/ 1415333 h 1749037"/>
                  <a:gd name="connsiteX168" fmla="*/ 4130703 w 4345388"/>
                  <a:gd name="connsiteY168" fmla="*/ 1419308 h 1749037"/>
                  <a:gd name="connsiteX169" fmla="*/ 4154557 w 4345388"/>
                  <a:gd name="connsiteY169" fmla="*/ 1411357 h 1749037"/>
                  <a:gd name="connsiteX170" fmla="*/ 4166484 w 4345388"/>
                  <a:gd name="connsiteY170" fmla="*/ 1399430 h 1749037"/>
                  <a:gd name="connsiteX171" fmla="*/ 4198289 w 4345388"/>
                  <a:gd name="connsiteY171" fmla="*/ 1347747 h 1749037"/>
                  <a:gd name="connsiteX172" fmla="*/ 4234070 w 4345388"/>
                  <a:gd name="connsiteY172" fmla="*/ 1351722 h 1749037"/>
                  <a:gd name="connsiteX173" fmla="*/ 4257924 w 4345388"/>
                  <a:gd name="connsiteY173" fmla="*/ 1371600 h 1749037"/>
                  <a:gd name="connsiteX174" fmla="*/ 4273827 w 4345388"/>
                  <a:gd name="connsiteY174" fmla="*/ 1383527 h 1749037"/>
                  <a:gd name="connsiteX175" fmla="*/ 4313583 w 4345388"/>
                  <a:gd name="connsiteY175" fmla="*/ 1419308 h 1749037"/>
                  <a:gd name="connsiteX176" fmla="*/ 4325510 w 4345388"/>
                  <a:gd name="connsiteY176" fmla="*/ 1439187 h 1749037"/>
                  <a:gd name="connsiteX177" fmla="*/ 4337437 w 4345388"/>
                  <a:gd name="connsiteY177" fmla="*/ 1467016 h 1749037"/>
                  <a:gd name="connsiteX178" fmla="*/ 4345388 w 4345388"/>
                  <a:gd name="connsiteY178" fmla="*/ 1486894 h 1749037"/>
                  <a:gd name="connsiteX0" fmla="*/ 0 w 4345388"/>
                  <a:gd name="connsiteY0" fmla="*/ 1741336 h 1745632"/>
                  <a:gd name="connsiteX1" fmla="*/ 1423284 w 4345388"/>
                  <a:gd name="connsiteY1" fmla="*/ 1745311 h 1745632"/>
                  <a:gd name="connsiteX2" fmla="*/ 1724878 w 4345388"/>
                  <a:gd name="connsiteY2" fmla="*/ 1728918 h 1745632"/>
                  <a:gd name="connsiteX3" fmla="*/ 1721458 w 4345388"/>
                  <a:gd name="connsiteY3" fmla="*/ 1542554 h 1745632"/>
                  <a:gd name="connsiteX4" fmla="*/ 1725434 w 4345388"/>
                  <a:gd name="connsiteY4" fmla="*/ 1510748 h 1745632"/>
                  <a:gd name="connsiteX5" fmla="*/ 1733385 w 4345388"/>
                  <a:gd name="connsiteY5" fmla="*/ 1439187 h 1745632"/>
                  <a:gd name="connsiteX6" fmla="*/ 1741336 w 4345388"/>
                  <a:gd name="connsiteY6" fmla="*/ 1407381 h 1745632"/>
                  <a:gd name="connsiteX7" fmla="*/ 1745312 w 4345388"/>
                  <a:gd name="connsiteY7" fmla="*/ 1284136 h 1745632"/>
                  <a:gd name="connsiteX8" fmla="*/ 1749287 w 4345388"/>
                  <a:gd name="connsiteY8" fmla="*/ 1264258 h 1745632"/>
                  <a:gd name="connsiteX9" fmla="*/ 1765190 w 4345388"/>
                  <a:gd name="connsiteY9" fmla="*/ 1204623 h 1745632"/>
                  <a:gd name="connsiteX10" fmla="*/ 1777117 w 4345388"/>
                  <a:gd name="connsiteY10" fmla="*/ 1164867 h 1745632"/>
                  <a:gd name="connsiteX11" fmla="*/ 1789044 w 4345388"/>
                  <a:gd name="connsiteY11" fmla="*/ 1109207 h 1745632"/>
                  <a:gd name="connsiteX12" fmla="*/ 1804947 w 4345388"/>
                  <a:gd name="connsiteY12" fmla="*/ 1041621 h 1745632"/>
                  <a:gd name="connsiteX13" fmla="*/ 1816874 w 4345388"/>
                  <a:gd name="connsiteY13" fmla="*/ 1009816 h 1745632"/>
                  <a:gd name="connsiteX14" fmla="*/ 1828801 w 4345388"/>
                  <a:gd name="connsiteY14" fmla="*/ 978011 h 1745632"/>
                  <a:gd name="connsiteX15" fmla="*/ 1844703 w 4345388"/>
                  <a:gd name="connsiteY15" fmla="*/ 950181 h 1745632"/>
                  <a:gd name="connsiteX16" fmla="*/ 1848679 w 4345388"/>
                  <a:gd name="connsiteY16" fmla="*/ 934279 h 1745632"/>
                  <a:gd name="connsiteX17" fmla="*/ 1856630 w 4345388"/>
                  <a:gd name="connsiteY17" fmla="*/ 918376 h 1745632"/>
                  <a:gd name="connsiteX18" fmla="*/ 1864581 w 4345388"/>
                  <a:gd name="connsiteY18" fmla="*/ 894522 h 1745632"/>
                  <a:gd name="connsiteX19" fmla="*/ 1876508 w 4345388"/>
                  <a:gd name="connsiteY19" fmla="*/ 870668 h 1745632"/>
                  <a:gd name="connsiteX20" fmla="*/ 1884460 w 4345388"/>
                  <a:gd name="connsiteY20" fmla="*/ 826936 h 1745632"/>
                  <a:gd name="connsiteX21" fmla="*/ 1900362 w 4345388"/>
                  <a:gd name="connsiteY21" fmla="*/ 775253 h 1745632"/>
                  <a:gd name="connsiteX22" fmla="*/ 1904338 w 4345388"/>
                  <a:gd name="connsiteY22" fmla="*/ 739472 h 1745632"/>
                  <a:gd name="connsiteX23" fmla="*/ 1916265 w 4345388"/>
                  <a:gd name="connsiteY23" fmla="*/ 608275 h 1745632"/>
                  <a:gd name="connsiteX24" fmla="*/ 1924216 w 4345388"/>
                  <a:gd name="connsiteY24" fmla="*/ 548640 h 1745632"/>
                  <a:gd name="connsiteX25" fmla="*/ 1940119 w 4345388"/>
                  <a:gd name="connsiteY25" fmla="*/ 492981 h 1745632"/>
                  <a:gd name="connsiteX26" fmla="*/ 1956021 w 4345388"/>
                  <a:gd name="connsiteY26" fmla="*/ 441298 h 1745632"/>
                  <a:gd name="connsiteX27" fmla="*/ 1959997 w 4345388"/>
                  <a:gd name="connsiteY27" fmla="*/ 417444 h 1745632"/>
                  <a:gd name="connsiteX28" fmla="*/ 1963973 w 4345388"/>
                  <a:gd name="connsiteY28" fmla="*/ 405517 h 1745632"/>
                  <a:gd name="connsiteX29" fmla="*/ 1967948 w 4345388"/>
                  <a:gd name="connsiteY29" fmla="*/ 357809 h 1745632"/>
                  <a:gd name="connsiteX30" fmla="*/ 1979875 w 4345388"/>
                  <a:gd name="connsiteY30" fmla="*/ 294199 h 1745632"/>
                  <a:gd name="connsiteX31" fmla="*/ 1987827 w 4345388"/>
                  <a:gd name="connsiteY31" fmla="*/ 214686 h 1745632"/>
                  <a:gd name="connsiteX32" fmla="*/ 1995778 w 4345388"/>
                  <a:gd name="connsiteY32" fmla="*/ 182880 h 1745632"/>
                  <a:gd name="connsiteX33" fmla="*/ 1999754 w 4345388"/>
                  <a:gd name="connsiteY33" fmla="*/ 163002 h 1745632"/>
                  <a:gd name="connsiteX34" fmla="*/ 2003729 w 4345388"/>
                  <a:gd name="connsiteY34" fmla="*/ 123246 h 1745632"/>
                  <a:gd name="connsiteX35" fmla="*/ 2015656 w 4345388"/>
                  <a:gd name="connsiteY35" fmla="*/ 79514 h 1745632"/>
                  <a:gd name="connsiteX36" fmla="*/ 2023607 w 4345388"/>
                  <a:gd name="connsiteY36" fmla="*/ 59635 h 1745632"/>
                  <a:gd name="connsiteX37" fmla="*/ 2055413 w 4345388"/>
                  <a:gd name="connsiteY37" fmla="*/ 3976 h 1745632"/>
                  <a:gd name="connsiteX38" fmla="*/ 2075291 w 4345388"/>
                  <a:gd name="connsiteY38" fmla="*/ 0 h 1745632"/>
                  <a:gd name="connsiteX39" fmla="*/ 2083242 w 4345388"/>
                  <a:gd name="connsiteY39" fmla="*/ 15903 h 1745632"/>
                  <a:gd name="connsiteX40" fmla="*/ 2087218 w 4345388"/>
                  <a:gd name="connsiteY40" fmla="*/ 31806 h 1745632"/>
                  <a:gd name="connsiteX41" fmla="*/ 2099145 w 4345388"/>
                  <a:gd name="connsiteY41" fmla="*/ 79514 h 1745632"/>
                  <a:gd name="connsiteX42" fmla="*/ 2103121 w 4345388"/>
                  <a:gd name="connsiteY42" fmla="*/ 123246 h 1745632"/>
                  <a:gd name="connsiteX43" fmla="*/ 2115047 w 4345388"/>
                  <a:gd name="connsiteY43" fmla="*/ 186856 h 1745632"/>
                  <a:gd name="connsiteX44" fmla="*/ 2119023 w 4345388"/>
                  <a:gd name="connsiteY44" fmla="*/ 198783 h 1745632"/>
                  <a:gd name="connsiteX45" fmla="*/ 2134926 w 4345388"/>
                  <a:gd name="connsiteY45" fmla="*/ 250467 h 1745632"/>
                  <a:gd name="connsiteX46" fmla="*/ 2138901 w 4345388"/>
                  <a:gd name="connsiteY46" fmla="*/ 262394 h 1745632"/>
                  <a:gd name="connsiteX47" fmla="*/ 2142877 w 4345388"/>
                  <a:gd name="connsiteY47" fmla="*/ 286247 h 1745632"/>
                  <a:gd name="connsiteX48" fmla="*/ 2146853 w 4345388"/>
                  <a:gd name="connsiteY48" fmla="*/ 318053 h 1745632"/>
                  <a:gd name="connsiteX49" fmla="*/ 2158780 w 4345388"/>
                  <a:gd name="connsiteY49" fmla="*/ 353834 h 1745632"/>
                  <a:gd name="connsiteX50" fmla="*/ 2170707 w 4345388"/>
                  <a:gd name="connsiteY50" fmla="*/ 377687 h 1745632"/>
                  <a:gd name="connsiteX51" fmla="*/ 2182634 w 4345388"/>
                  <a:gd name="connsiteY51" fmla="*/ 381663 h 1745632"/>
                  <a:gd name="connsiteX52" fmla="*/ 2274074 w 4345388"/>
                  <a:gd name="connsiteY52" fmla="*/ 377687 h 1745632"/>
                  <a:gd name="connsiteX53" fmla="*/ 2289976 w 4345388"/>
                  <a:gd name="connsiteY53" fmla="*/ 365760 h 1745632"/>
                  <a:gd name="connsiteX54" fmla="*/ 2313830 w 4345388"/>
                  <a:gd name="connsiteY54" fmla="*/ 345882 h 1745632"/>
                  <a:gd name="connsiteX55" fmla="*/ 2337684 w 4345388"/>
                  <a:gd name="connsiteY55" fmla="*/ 314077 h 1745632"/>
                  <a:gd name="connsiteX56" fmla="*/ 2345635 w 4345388"/>
                  <a:gd name="connsiteY56" fmla="*/ 290223 h 1745632"/>
                  <a:gd name="connsiteX57" fmla="*/ 2361538 w 4345388"/>
                  <a:gd name="connsiteY57" fmla="*/ 258418 h 1745632"/>
                  <a:gd name="connsiteX58" fmla="*/ 2365514 w 4345388"/>
                  <a:gd name="connsiteY58" fmla="*/ 242515 h 1745632"/>
                  <a:gd name="connsiteX59" fmla="*/ 2373465 w 4345388"/>
                  <a:gd name="connsiteY59" fmla="*/ 222637 h 1745632"/>
                  <a:gd name="connsiteX60" fmla="*/ 2377441 w 4345388"/>
                  <a:gd name="connsiteY60" fmla="*/ 210710 h 1745632"/>
                  <a:gd name="connsiteX61" fmla="*/ 2381416 w 4345388"/>
                  <a:gd name="connsiteY61" fmla="*/ 421420 h 1745632"/>
                  <a:gd name="connsiteX62" fmla="*/ 2385392 w 4345388"/>
                  <a:gd name="connsiteY62" fmla="*/ 441298 h 1745632"/>
                  <a:gd name="connsiteX63" fmla="*/ 2393343 w 4345388"/>
                  <a:gd name="connsiteY63" fmla="*/ 453225 h 1745632"/>
                  <a:gd name="connsiteX64" fmla="*/ 2413221 w 4345388"/>
                  <a:gd name="connsiteY64" fmla="*/ 489006 h 1745632"/>
                  <a:gd name="connsiteX65" fmla="*/ 2449002 w 4345388"/>
                  <a:gd name="connsiteY65" fmla="*/ 477079 h 1745632"/>
                  <a:gd name="connsiteX66" fmla="*/ 2468881 w 4345388"/>
                  <a:gd name="connsiteY66" fmla="*/ 457200 h 1745632"/>
                  <a:gd name="connsiteX67" fmla="*/ 2500686 w 4345388"/>
                  <a:gd name="connsiteY67" fmla="*/ 417444 h 1745632"/>
                  <a:gd name="connsiteX68" fmla="*/ 2512613 w 4345388"/>
                  <a:gd name="connsiteY68" fmla="*/ 405517 h 1745632"/>
                  <a:gd name="connsiteX69" fmla="*/ 2524540 w 4345388"/>
                  <a:gd name="connsiteY69" fmla="*/ 413468 h 1745632"/>
                  <a:gd name="connsiteX70" fmla="*/ 2532491 w 4345388"/>
                  <a:gd name="connsiteY70" fmla="*/ 437322 h 1745632"/>
                  <a:gd name="connsiteX71" fmla="*/ 2540442 w 4345388"/>
                  <a:gd name="connsiteY71" fmla="*/ 457200 h 1745632"/>
                  <a:gd name="connsiteX72" fmla="*/ 2544418 w 4345388"/>
                  <a:gd name="connsiteY72" fmla="*/ 477079 h 1745632"/>
                  <a:gd name="connsiteX73" fmla="*/ 2552369 w 4345388"/>
                  <a:gd name="connsiteY73" fmla="*/ 492981 h 1745632"/>
                  <a:gd name="connsiteX74" fmla="*/ 2560321 w 4345388"/>
                  <a:gd name="connsiteY74" fmla="*/ 512860 h 1745632"/>
                  <a:gd name="connsiteX75" fmla="*/ 2564296 w 4345388"/>
                  <a:gd name="connsiteY75" fmla="*/ 528762 h 1745632"/>
                  <a:gd name="connsiteX76" fmla="*/ 2576223 w 4345388"/>
                  <a:gd name="connsiteY76" fmla="*/ 544665 h 1745632"/>
                  <a:gd name="connsiteX77" fmla="*/ 2592126 w 4345388"/>
                  <a:gd name="connsiteY77" fmla="*/ 568519 h 1745632"/>
                  <a:gd name="connsiteX78" fmla="*/ 2604053 w 4345388"/>
                  <a:gd name="connsiteY78" fmla="*/ 588397 h 1745632"/>
                  <a:gd name="connsiteX79" fmla="*/ 2623931 w 4345388"/>
                  <a:gd name="connsiteY79" fmla="*/ 580446 h 1745632"/>
                  <a:gd name="connsiteX80" fmla="*/ 2643809 w 4345388"/>
                  <a:gd name="connsiteY80" fmla="*/ 552616 h 1745632"/>
                  <a:gd name="connsiteX81" fmla="*/ 2663687 w 4345388"/>
                  <a:gd name="connsiteY81" fmla="*/ 516835 h 1745632"/>
                  <a:gd name="connsiteX82" fmla="*/ 2679590 w 4345388"/>
                  <a:gd name="connsiteY82" fmla="*/ 481054 h 1745632"/>
                  <a:gd name="connsiteX83" fmla="*/ 2683566 w 4345388"/>
                  <a:gd name="connsiteY83" fmla="*/ 469127 h 1745632"/>
                  <a:gd name="connsiteX84" fmla="*/ 2691517 w 4345388"/>
                  <a:gd name="connsiteY84" fmla="*/ 457200 h 1745632"/>
                  <a:gd name="connsiteX85" fmla="*/ 2703444 w 4345388"/>
                  <a:gd name="connsiteY85" fmla="*/ 425395 h 1745632"/>
                  <a:gd name="connsiteX86" fmla="*/ 2711395 w 4345388"/>
                  <a:gd name="connsiteY86" fmla="*/ 409493 h 1745632"/>
                  <a:gd name="connsiteX87" fmla="*/ 2735249 w 4345388"/>
                  <a:gd name="connsiteY87" fmla="*/ 461176 h 1745632"/>
                  <a:gd name="connsiteX88" fmla="*/ 2755127 w 4345388"/>
                  <a:gd name="connsiteY88" fmla="*/ 504908 h 1745632"/>
                  <a:gd name="connsiteX89" fmla="*/ 2771030 w 4345388"/>
                  <a:gd name="connsiteY89" fmla="*/ 556592 h 1745632"/>
                  <a:gd name="connsiteX90" fmla="*/ 2775006 w 4345388"/>
                  <a:gd name="connsiteY90" fmla="*/ 572494 h 1745632"/>
                  <a:gd name="connsiteX91" fmla="*/ 2782957 w 4345388"/>
                  <a:gd name="connsiteY91" fmla="*/ 588397 h 1745632"/>
                  <a:gd name="connsiteX92" fmla="*/ 2802835 w 4345388"/>
                  <a:gd name="connsiteY92" fmla="*/ 624178 h 1745632"/>
                  <a:gd name="connsiteX93" fmla="*/ 2818738 w 4345388"/>
                  <a:gd name="connsiteY93" fmla="*/ 640080 h 1745632"/>
                  <a:gd name="connsiteX94" fmla="*/ 2830665 w 4345388"/>
                  <a:gd name="connsiteY94" fmla="*/ 663934 h 1745632"/>
                  <a:gd name="connsiteX95" fmla="*/ 2834641 w 4345388"/>
                  <a:gd name="connsiteY95" fmla="*/ 679837 h 1745632"/>
                  <a:gd name="connsiteX96" fmla="*/ 2846567 w 4345388"/>
                  <a:gd name="connsiteY96" fmla="*/ 695740 h 1745632"/>
                  <a:gd name="connsiteX97" fmla="*/ 2862470 w 4345388"/>
                  <a:gd name="connsiteY97" fmla="*/ 743447 h 1745632"/>
                  <a:gd name="connsiteX98" fmla="*/ 2866446 w 4345388"/>
                  <a:gd name="connsiteY98" fmla="*/ 759350 h 1745632"/>
                  <a:gd name="connsiteX99" fmla="*/ 2882348 w 4345388"/>
                  <a:gd name="connsiteY99" fmla="*/ 795131 h 1745632"/>
                  <a:gd name="connsiteX100" fmla="*/ 2886324 w 4345388"/>
                  <a:gd name="connsiteY100" fmla="*/ 811034 h 1745632"/>
                  <a:gd name="connsiteX101" fmla="*/ 2898251 w 4345388"/>
                  <a:gd name="connsiteY101" fmla="*/ 834887 h 1745632"/>
                  <a:gd name="connsiteX102" fmla="*/ 2910178 w 4345388"/>
                  <a:gd name="connsiteY102" fmla="*/ 826936 h 1745632"/>
                  <a:gd name="connsiteX103" fmla="*/ 2949934 w 4345388"/>
                  <a:gd name="connsiteY103" fmla="*/ 751399 h 1745632"/>
                  <a:gd name="connsiteX104" fmla="*/ 2957886 w 4345388"/>
                  <a:gd name="connsiteY104" fmla="*/ 703691 h 1745632"/>
                  <a:gd name="connsiteX105" fmla="*/ 2977764 w 4345388"/>
                  <a:gd name="connsiteY105" fmla="*/ 663934 h 1745632"/>
                  <a:gd name="connsiteX106" fmla="*/ 2981740 w 4345388"/>
                  <a:gd name="connsiteY106" fmla="*/ 620202 h 1745632"/>
                  <a:gd name="connsiteX107" fmla="*/ 3005594 w 4345388"/>
                  <a:gd name="connsiteY107" fmla="*/ 576470 h 1745632"/>
                  <a:gd name="connsiteX108" fmla="*/ 3025472 w 4345388"/>
                  <a:gd name="connsiteY108" fmla="*/ 500933 h 1745632"/>
                  <a:gd name="connsiteX109" fmla="*/ 3041374 w 4345388"/>
                  <a:gd name="connsiteY109" fmla="*/ 421420 h 1745632"/>
                  <a:gd name="connsiteX110" fmla="*/ 3049326 w 4345388"/>
                  <a:gd name="connsiteY110" fmla="*/ 405517 h 1745632"/>
                  <a:gd name="connsiteX111" fmla="*/ 3061253 w 4345388"/>
                  <a:gd name="connsiteY111" fmla="*/ 365760 h 1745632"/>
                  <a:gd name="connsiteX112" fmla="*/ 3085107 w 4345388"/>
                  <a:gd name="connsiteY112" fmla="*/ 310101 h 1745632"/>
                  <a:gd name="connsiteX113" fmla="*/ 3101009 w 4345388"/>
                  <a:gd name="connsiteY113" fmla="*/ 349858 h 1745632"/>
                  <a:gd name="connsiteX114" fmla="*/ 3104985 w 4345388"/>
                  <a:gd name="connsiteY114" fmla="*/ 373712 h 1745632"/>
                  <a:gd name="connsiteX115" fmla="*/ 3116912 w 4345388"/>
                  <a:gd name="connsiteY115" fmla="*/ 429371 h 1745632"/>
                  <a:gd name="connsiteX116" fmla="*/ 3136790 w 4345388"/>
                  <a:gd name="connsiteY116" fmla="*/ 489006 h 1745632"/>
                  <a:gd name="connsiteX117" fmla="*/ 3180522 w 4345388"/>
                  <a:gd name="connsiteY117" fmla="*/ 652007 h 1745632"/>
                  <a:gd name="connsiteX118" fmla="*/ 3196425 w 4345388"/>
                  <a:gd name="connsiteY118" fmla="*/ 703691 h 1745632"/>
                  <a:gd name="connsiteX119" fmla="*/ 3220279 w 4345388"/>
                  <a:gd name="connsiteY119" fmla="*/ 807058 h 1745632"/>
                  <a:gd name="connsiteX120" fmla="*/ 3248108 w 4345388"/>
                  <a:gd name="connsiteY120" fmla="*/ 898498 h 1745632"/>
                  <a:gd name="connsiteX121" fmla="*/ 3252084 w 4345388"/>
                  <a:gd name="connsiteY121" fmla="*/ 926327 h 1745632"/>
                  <a:gd name="connsiteX122" fmla="*/ 3267987 w 4345388"/>
                  <a:gd name="connsiteY122" fmla="*/ 966084 h 1745632"/>
                  <a:gd name="connsiteX123" fmla="*/ 3271962 w 4345388"/>
                  <a:gd name="connsiteY123" fmla="*/ 978011 h 1745632"/>
                  <a:gd name="connsiteX124" fmla="*/ 3283889 w 4345388"/>
                  <a:gd name="connsiteY124" fmla="*/ 981987 h 1745632"/>
                  <a:gd name="connsiteX125" fmla="*/ 3291841 w 4345388"/>
                  <a:gd name="connsiteY125" fmla="*/ 974035 h 1745632"/>
                  <a:gd name="connsiteX126" fmla="*/ 3307743 w 4345388"/>
                  <a:gd name="connsiteY126" fmla="*/ 942230 h 1745632"/>
                  <a:gd name="connsiteX127" fmla="*/ 3315694 w 4345388"/>
                  <a:gd name="connsiteY127" fmla="*/ 918376 h 1745632"/>
                  <a:gd name="connsiteX128" fmla="*/ 3335573 w 4345388"/>
                  <a:gd name="connsiteY128" fmla="*/ 950181 h 1745632"/>
                  <a:gd name="connsiteX129" fmla="*/ 3367378 w 4345388"/>
                  <a:gd name="connsiteY129" fmla="*/ 1021743 h 1745632"/>
                  <a:gd name="connsiteX130" fmla="*/ 3399183 w 4345388"/>
                  <a:gd name="connsiteY130" fmla="*/ 1077402 h 1745632"/>
                  <a:gd name="connsiteX131" fmla="*/ 3415086 w 4345388"/>
                  <a:gd name="connsiteY131" fmla="*/ 1073427 h 1745632"/>
                  <a:gd name="connsiteX132" fmla="*/ 3430988 w 4345388"/>
                  <a:gd name="connsiteY132" fmla="*/ 1045597 h 1745632"/>
                  <a:gd name="connsiteX133" fmla="*/ 3454842 w 4345388"/>
                  <a:gd name="connsiteY133" fmla="*/ 993914 h 1745632"/>
                  <a:gd name="connsiteX134" fmla="*/ 3478696 w 4345388"/>
                  <a:gd name="connsiteY134" fmla="*/ 942230 h 1745632"/>
                  <a:gd name="connsiteX135" fmla="*/ 3490623 w 4345388"/>
                  <a:gd name="connsiteY135" fmla="*/ 938254 h 1745632"/>
                  <a:gd name="connsiteX136" fmla="*/ 3522428 w 4345388"/>
                  <a:gd name="connsiteY136" fmla="*/ 981987 h 1745632"/>
                  <a:gd name="connsiteX137" fmla="*/ 3538331 w 4345388"/>
                  <a:gd name="connsiteY137" fmla="*/ 1001865 h 1745632"/>
                  <a:gd name="connsiteX138" fmla="*/ 3582063 w 4345388"/>
                  <a:gd name="connsiteY138" fmla="*/ 1085354 h 1745632"/>
                  <a:gd name="connsiteX139" fmla="*/ 3609893 w 4345388"/>
                  <a:gd name="connsiteY139" fmla="*/ 1137037 h 1745632"/>
                  <a:gd name="connsiteX140" fmla="*/ 3629771 w 4345388"/>
                  <a:gd name="connsiteY140" fmla="*/ 1184745 h 1745632"/>
                  <a:gd name="connsiteX141" fmla="*/ 3641698 w 4345388"/>
                  <a:gd name="connsiteY141" fmla="*/ 1200647 h 1745632"/>
                  <a:gd name="connsiteX142" fmla="*/ 3653625 w 4345388"/>
                  <a:gd name="connsiteY142" fmla="*/ 1228477 h 1745632"/>
                  <a:gd name="connsiteX143" fmla="*/ 3665552 w 4345388"/>
                  <a:gd name="connsiteY143" fmla="*/ 1216550 h 1745632"/>
                  <a:gd name="connsiteX144" fmla="*/ 3721211 w 4345388"/>
                  <a:gd name="connsiteY144" fmla="*/ 1045597 h 1745632"/>
                  <a:gd name="connsiteX145" fmla="*/ 3768919 w 4345388"/>
                  <a:gd name="connsiteY145" fmla="*/ 882595 h 1745632"/>
                  <a:gd name="connsiteX146" fmla="*/ 3776870 w 4345388"/>
                  <a:gd name="connsiteY146" fmla="*/ 830912 h 1745632"/>
                  <a:gd name="connsiteX147" fmla="*/ 3792773 w 4345388"/>
                  <a:gd name="connsiteY147" fmla="*/ 795131 h 1745632"/>
                  <a:gd name="connsiteX148" fmla="*/ 3800724 w 4345388"/>
                  <a:gd name="connsiteY148" fmla="*/ 771277 h 1745632"/>
                  <a:gd name="connsiteX149" fmla="*/ 3808675 w 4345388"/>
                  <a:gd name="connsiteY149" fmla="*/ 735496 h 1745632"/>
                  <a:gd name="connsiteX150" fmla="*/ 3824578 w 4345388"/>
                  <a:gd name="connsiteY150" fmla="*/ 711642 h 1745632"/>
                  <a:gd name="connsiteX151" fmla="*/ 3828554 w 4345388"/>
                  <a:gd name="connsiteY151" fmla="*/ 723569 h 1745632"/>
                  <a:gd name="connsiteX152" fmla="*/ 3836505 w 4345388"/>
                  <a:gd name="connsiteY152" fmla="*/ 735496 h 1745632"/>
                  <a:gd name="connsiteX153" fmla="*/ 3840481 w 4345388"/>
                  <a:gd name="connsiteY153" fmla="*/ 763326 h 1745632"/>
                  <a:gd name="connsiteX154" fmla="*/ 3884213 w 4345388"/>
                  <a:gd name="connsiteY154" fmla="*/ 926327 h 1745632"/>
                  <a:gd name="connsiteX155" fmla="*/ 3896140 w 4345388"/>
                  <a:gd name="connsiteY155" fmla="*/ 958133 h 1745632"/>
                  <a:gd name="connsiteX156" fmla="*/ 3904091 w 4345388"/>
                  <a:gd name="connsiteY156" fmla="*/ 997889 h 1745632"/>
                  <a:gd name="connsiteX157" fmla="*/ 3916018 w 4345388"/>
                  <a:gd name="connsiteY157" fmla="*/ 1049573 h 1745632"/>
                  <a:gd name="connsiteX158" fmla="*/ 3947823 w 4345388"/>
                  <a:gd name="connsiteY158" fmla="*/ 1152940 h 1745632"/>
                  <a:gd name="connsiteX159" fmla="*/ 3959750 w 4345388"/>
                  <a:gd name="connsiteY159" fmla="*/ 1172818 h 1745632"/>
                  <a:gd name="connsiteX160" fmla="*/ 3971677 w 4345388"/>
                  <a:gd name="connsiteY160" fmla="*/ 1220526 h 1745632"/>
                  <a:gd name="connsiteX161" fmla="*/ 3995531 w 4345388"/>
                  <a:gd name="connsiteY161" fmla="*/ 1327868 h 1745632"/>
                  <a:gd name="connsiteX162" fmla="*/ 4023361 w 4345388"/>
                  <a:gd name="connsiteY162" fmla="*/ 1363649 h 1745632"/>
                  <a:gd name="connsiteX163" fmla="*/ 4031312 w 4345388"/>
                  <a:gd name="connsiteY163" fmla="*/ 1375576 h 1745632"/>
                  <a:gd name="connsiteX164" fmla="*/ 4043239 w 4345388"/>
                  <a:gd name="connsiteY164" fmla="*/ 1399430 h 1745632"/>
                  <a:gd name="connsiteX165" fmla="*/ 4055166 w 4345388"/>
                  <a:gd name="connsiteY165" fmla="*/ 1403406 h 1745632"/>
                  <a:gd name="connsiteX166" fmla="*/ 4082995 w 4345388"/>
                  <a:gd name="connsiteY166" fmla="*/ 1411357 h 1745632"/>
                  <a:gd name="connsiteX167" fmla="*/ 4114801 w 4345388"/>
                  <a:gd name="connsiteY167" fmla="*/ 1415333 h 1745632"/>
                  <a:gd name="connsiteX168" fmla="*/ 4130703 w 4345388"/>
                  <a:gd name="connsiteY168" fmla="*/ 1419308 h 1745632"/>
                  <a:gd name="connsiteX169" fmla="*/ 4154557 w 4345388"/>
                  <a:gd name="connsiteY169" fmla="*/ 1411357 h 1745632"/>
                  <a:gd name="connsiteX170" fmla="*/ 4166484 w 4345388"/>
                  <a:gd name="connsiteY170" fmla="*/ 1399430 h 1745632"/>
                  <a:gd name="connsiteX171" fmla="*/ 4198289 w 4345388"/>
                  <a:gd name="connsiteY171" fmla="*/ 1347747 h 1745632"/>
                  <a:gd name="connsiteX172" fmla="*/ 4234070 w 4345388"/>
                  <a:gd name="connsiteY172" fmla="*/ 1351722 h 1745632"/>
                  <a:gd name="connsiteX173" fmla="*/ 4257924 w 4345388"/>
                  <a:gd name="connsiteY173" fmla="*/ 1371600 h 1745632"/>
                  <a:gd name="connsiteX174" fmla="*/ 4273827 w 4345388"/>
                  <a:gd name="connsiteY174" fmla="*/ 1383527 h 1745632"/>
                  <a:gd name="connsiteX175" fmla="*/ 4313583 w 4345388"/>
                  <a:gd name="connsiteY175" fmla="*/ 1419308 h 1745632"/>
                  <a:gd name="connsiteX176" fmla="*/ 4325510 w 4345388"/>
                  <a:gd name="connsiteY176" fmla="*/ 1439187 h 1745632"/>
                  <a:gd name="connsiteX177" fmla="*/ 4337437 w 4345388"/>
                  <a:gd name="connsiteY177" fmla="*/ 1467016 h 1745632"/>
                  <a:gd name="connsiteX178" fmla="*/ 4345388 w 4345388"/>
                  <a:gd name="connsiteY178" fmla="*/ 1486894 h 1745632"/>
                  <a:gd name="connsiteX0" fmla="*/ 0 w 4345388"/>
                  <a:gd name="connsiteY0" fmla="*/ 1741336 h 1750233"/>
                  <a:gd name="connsiteX1" fmla="*/ 1423284 w 4345388"/>
                  <a:gd name="connsiteY1" fmla="*/ 1745311 h 1750233"/>
                  <a:gd name="connsiteX2" fmla="*/ 1665885 w 4345388"/>
                  <a:gd name="connsiteY2" fmla="*/ 1738750 h 1750233"/>
                  <a:gd name="connsiteX3" fmla="*/ 1721458 w 4345388"/>
                  <a:gd name="connsiteY3" fmla="*/ 1542554 h 1750233"/>
                  <a:gd name="connsiteX4" fmla="*/ 1725434 w 4345388"/>
                  <a:gd name="connsiteY4" fmla="*/ 1510748 h 1750233"/>
                  <a:gd name="connsiteX5" fmla="*/ 1733385 w 4345388"/>
                  <a:gd name="connsiteY5" fmla="*/ 1439187 h 1750233"/>
                  <a:gd name="connsiteX6" fmla="*/ 1741336 w 4345388"/>
                  <a:gd name="connsiteY6" fmla="*/ 1407381 h 1750233"/>
                  <a:gd name="connsiteX7" fmla="*/ 1745312 w 4345388"/>
                  <a:gd name="connsiteY7" fmla="*/ 1284136 h 1750233"/>
                  <a:gd name="connsiteX8" fmla="*/ 1749287 w 4345388"/>
                  <a:gd name="connsiteY8" fmla="*/ 1264258 h 1750233"/>
                  <a:gd name="connsiteX9" fmla="*/ 1765190 w 4345388"/>
                  <a:gd name="connsiteY9" fmla="*/ 1204623 h 1750233"/>
                  <a:gd name="connsiteX10" fmla="*/ 1777117 w 4345388"/>
                  <a:gd name="connsiteY10" fmla="*/ 1164867 h 1750233"/>
                  <a:gd name="connsiteX11" fmla="*/ 1789044 w 4345388"/>
                  <a:gd name="connsiteY11" fmla="*/ 1109207 h 1750233"/>
                  <a:gd name="connsiteX12" fmla="*/ 1804947 w 4345388"/>
                  <a:gd name="connsiteY12" fmla="*/ 1041621 h 1750233"/>
                  <a:gd name="connsiteX13" fmla="*/ 1816874 w 4345388"/>
                  <a:gd name="connsiteY13" fmla="*/ 1009816 h 1750233"/>
                  <a:gd name="connsiteX14" fmla="*/ 1828801 w 4345388"/>
                  <a:gd name="connsiteY14" fmla="*/ 978011 h 1750233"/>
                  <a:gd name="connsiteX15" fmla="*/ 1844703 w 4345388"/>
                  <a:gd name="connsiteY15" fmla="*/ 950181 h 1750233"/>
                  <a:gd name="connsiteX16" fmla="*/ 1848679 w 4345388"/>
                  <a:gd name="connsiteY16" fmla="*/ 934279 h 1750233"/>
                  <a:gd name="connsiteX17" fmla="*/ 1856630 w 4345388"/>
                  <a:gd name="connsiteY17" fmla="*/ 918376 h 1750233"/>
                  <a:gd name="connsiteX18" fmla="*/ 1864581 w 4345388"/>
                  <a:gd name="connsiteY18" fmla="*/ 894522 h 1750233"/>
                  <a:gd name="connsiteX19" fmla="*/ 1876508 w 4345388"/>
                  <a:gd name="connsiteY19" fmla="*/ 870668 h 1750233"/>
                  <a:gd name="connsiteX20" fmla="*/ 1884460 w 4345388"/>
                  <a:gd name="connsiteY20" fmla="*/ 826936 h 1750233"/>
                  <a:gd name="connsiteX21" fmla="*/ 1900362 w 4345388"/>
                  <a:gd name="connsiteY21" fmla="*/ 775253 h 1750233"/>
                  <a:gd name="connsiteX22" fmla="*/ 1904338 w 4345388"/>
                  <a:gd name="connsiteY22" fmla="*/ 739472 h 1750233"/>
                  <a:gd name="connsiteX23" fmla="*/ 1916265 w 4345388"/>
                  <a:gd name="connsiteY23" fmla="*/ 608275 h 1750233"/>
                  <a:gd name="connsiteX24" fmla="*/ 1924216 w 4345388"/>
                  <a:gd name="connsiteY24" fmla="*/ 548640 h 1750233"/>
                  <a:gd name="connsiteX25" fmla="*/ 1940119 w 4345388"/>
                  <a:gd name="connsiteY25" fmla="*/ 492981 h 1750233"/>
                  <a:gd name="connsiteX26" fmla="*/ 1956021 w 4345388"/>
                  <a:gd name="connsiteY26" fmla="*/ 441298 h 1750233"/>
                  <a:gd name="connsiteX27" fmla="*/ 1959997 w 4345388"/>
                  <a:gd name="connsiteY27" fmla="*/ 417444 h 1750233"/>
                  <a:gd name="connsiteX28" fmla="*/ 1963973 w 4345388"/>
                  <a:gd name="connsiteY28" fmla="*/ 405517 h 1750233"/>
                  <a:gd name="connsiteX29" fmla="*/ 1967948 w 4345388"/>
                  <a:gd name="connsiteY29" fmla="*/ 357809 h 1750233"/>
                  <a:gd name="connsiteX30" fmla="*/ 1979875 w 4345388"/>
                  <a:gd name="connsiteY30" fmla="*/ 294199 h 1750233"/>
                  <a:gd name="connsiteX31" fmla="*/ 1987827 w 4345388"/>
                  <a:gd name="connsiteY31" fmla="*/ 214686 h 1750233"/>
                  <a:gd name="connsiteX32" fmla="*/ 1995778 w 4345388"/>
                  <a:gd name="connsiteY32" fmla="*/ 182880 h 1750233"/>
                  <a:gd name="connsiteX33" fmla="*/ 1999754 w 4345388"/>
                  <a:gd name="connsiteY33" fmla="*/ 163002 h 1750233"/>
                  <a:gd name="connsiteX34" fmla="*/ 2003729 w 4345388"/>
                  <a:gd name="connsiteY34" fmla="*/ 123246 h 1750233"/>
                  <a:gd name="connsiteX35" fmla="*/ 2015656 w 4345388"/>
                  <a:gd name="connsiteY35" fmla="*/ 79514 h 1750233"/>
                  <a:gd name="connsiteX36" fmla="*/ 2023607 w 4345388"/>
                  <a:gd name="connsiteY36" fmla="*/ 59635 h 1750233"/>
                  <a:gd name="connsiteX37" fmla="*/ 2055413 w 4345388"/>
                  <a:gd name="connsiteY37" fmla="*/ 3976 h 1750233"/>
                  <a:gd name="connsiteX38" fmla="*/ 2075291 w 4345388"/>
                  <a:gd name="connsiteY38" fmla="*/ 0 h 1750233"/>
                  <a:gd name="connsiteX39" fmla="*/ 2083242 w 4345388"/>
                  <a:gd name="connsiteY39" fmla="*/ 15903 h 1750233"/>
                  <a:gd name="connsiteX40" fmla="*/ 2087218 w 4345388"/>
                  <a:gd name="connsiteY40" fmla="*/ 31806 h 1750233"/>
                  <a:gd name="connsiteX41" fmla="*/ 2099145 w 4345388"/>
                  <a:gd name="connsiteY41" fmla="*/ 79514 h 1750233"/>
                  <a:gd name="connsiteX42" fmla="*/ 2103121 w 4345388"/>
                  <a:gd name="connsiteY42" fmla="*/ 123246 h 1750233"/>
                  <a:gd name="connsiteX43" fmla="*/ 2115047 w 4345388"/>
                  <a:gd name="connsiteY43" fmla="*/ 186856 h 1750233"/>
                  <a:gd name="connsiteX44" fmla="*/ 2119023 w 4345388"/>
                  <a:gd name="connsiteY44" fmla="*/ 198783 h 1750233"/>
                  <a:gd name="connsiteX45" fmla="*/ 2134926 w 4345388"/>
                  <a:gd name="connsiteY45" fmla="*/ 250467 h 1750233"/>
                  <a:gd name="connsiteX46" fmla="*/ 2138901 w 4345388"/>
                  <a:gd name="connsiteY46" fmla="*/ 262394 h 1750233"/>
                  <a:gd name="connsiteX47" fmla="*/ 2142877 w 4345388"/>
                  <a:gd name="connsiteY47" fmla="*/ 286247 h 1750233"/>
                  <a:gd name="connsiteX48" fmla="*/ 2146853 w 4345388"/>
                  <a:gd name="connsiteY48" fmla="*/ 318053 h 1750233"/>
                  <a:gd name="connsiteX49" fmla="*/ 2158780 w 4345388"/>
                  <a:gd name="connsiteY49" fmla="*/ 353834 h 1750233"/>
                  <a:gd name="connsiteX50" fmla="*/ 2170707 w 4345388"/>
                  <a:gd name="connsiteY50" fmla="*/ 377687 h 1750233"/>
                  <a:gd name="connsiteX51" fmla="*/ 2182634 w 4345388"/>
                  <a:gd name="connsiteY51" fmla="*/ 381663 h 1750233"/>
                  <a:gd name="connsiteX52" fmla="*/ 2274074 w 4345388"/>
                  <a:gd name="connsiteY52" fmla="*/ 377687 h 1750233"/>
                  <a:gd name="connsiteX53" fmla="*/ 2289976 w 4345388"/>
                  <a:gd name="connsiteY53" fmla="*/ 365760 h 1750233"/>
                  <a:gd name="connsiteX54" fmla="*/ 2313830 w 4345388"/>
                  <a:gd name="connsiteY54" fmla="*/ 345882 h 1750233"/>
                  <a:gd name="connsiteX55" fmla="*/ 2337684 w 4345388"/>
                  <a:gd name="connsiteY55" fmla="*/ 314077 h 1750233"/>
                  <a:gd name="connsiteX56" fmla="*/ 2345635 w 4345388"/>
                  <a:gd name="connsiteY56" fmla="*/ 290223 h 1750233"/>
                  <a:gd name="connsiteX57" fmla="*/ 2361538 w 4345388"/>
                  <a:gd name="connsiteY57" fmla="*/ 258418 h 1750233"/>
                  <a:gd name="connsiteX58" fmla="*/ 2365514 w 4345388"/>
                  <a:gd name="connsiteY58" fmla="*/ 242515 h 1750233"/>
                  <a:gd name="connsiteX59" fmla="*/ 2373465 w 4345388"/>
                  <a:gd name="connsiteY59" fmla="*/ 222637 h 1750233"/>
                  <a:gd name="connsiteX60" fmla="*/ 2377441 w 4345388"/>
                  <a:gd name="connsiteY60" fmla="*/ 210710 h 1750233"/>
                  <a:gd name="connsiteX61" fmla="*/ 2381416 w 4345388"/>
                  <a:gd name="connsiteY61" fmla="*/ 421420 h 1750233"/>
                  <a:gd name="connsiteX62" fmla="*/ 2385392 w 4345388"/>
                  <a:gd name="connsiteY62" fmla="*/ 441298 h 1750233"/>
                  <a:gd name="connsiteX63" fmla="*/ 2393343 w 4345388"/>
                  <a:gd name="connsiteY63" fmla="*/ 453225 h 1750233"/>
                  <a:gd name="connsiteX64" fmla="*/ 2413221 w 4345388"/>
                  <a:gd name="connsiteY64" fmla="*/ 489006 h 1750233"/>
                  <a:gd name="connsiteX65" fmla="*/ 2449002 w 4345388"/>
                  <a:gd name="connsiteY65" fmla="*/ 477079 h 1750233"/>
                  <a:gd name="connsiteX66" fmla="*/ 2468881 w 4345388"/>
                  <a:gd name="connsiteY66" fmla="*/ 457200 h 1750233"/>
                  <a:gd name="connsiteX67" fmla="*/ 2500686 w 4345388"/>
                  <a:gd name="connsiteY67" fmla="*/ 417444 h 1750233"/>
                  <a:gd name="connsiteX68" fmla="*/ 2512613 w 4345388"/>
                  <a:gd name="connsiteY68" fmla="*/ 405517 h 1750233"/>
                  <a:gd name="connsiteX69" fmla="*/ 2524540 w 4345388"/>
                  <a:gd name="connsiteY69" fmla="*/ 413468 h 1750233"/>
                  <a:gd name="connsiteX70" fmla="*/ 2532491 w 4345388"/>
                  <a:gd name="connsiteY70" fmla="*/ 437322 h 1750233"/>
                  <a:gd name="connsiteX71" fmla="*/ 2540442 w 4345388"/>
                  <a:gd name="connsiteY71" fmla="*/ 457200 h 1750233"/>
                  <a:gd name="connsiteX72" fmla="*/ 2544418 w 4345388"/>
                  <a:gd name="connsiteY72" fmla="*/ 477079 h 1750233"/>
                  <a:gd name="connsiteX73" fmla="*/ 2552369 w 4345388"/>
                  <a:gd name="connsiteY73" fmla="*/ 492981 h 1750233"/>
                  <a:gd name="connsiteX74" fmla="*/ 2560321 w 4345388"/>
                  <a:gd name="connsiteY74" fmla="*/ 512860 h 1750233"/>
                  <a:gd name="connsiteX75" fmla="*/ 2564296 w 4345388"/>
                  <a:gd name="connsiteY75" fmla="*/ 528762 h 1750233"/>
                  <a:gd name="connsiteX76" fmla="*/ 2576223 w 4345388"/>
                  <a:gd name="connsiteY76" fmla="*/ 544665 h 1750233"/>
                  <a:gd name="connsiteX77" fmla="*/ 2592126 w 4345388"/>
                  <a:gd name="connsiteY77" fmla="*/ 568519 h 1750233"/>
                  <a:gd name="connsiteX78" fmla="*/ 2604053 w 4345388"/>
                  <a:gd name="connsiteY78" fmla="*/ 588397 h 1750233"/>
                  <a:gd name="connsiteX79" fmla="*/ 2623931 w 4345388"/>
                  <a:gd name="connsiteY79" fmla="*/ 580446 h 1750233"/>
                  <a:gd name="connsiteX80" fmla="*/ 2643809 w 4345388"/>
                  <a:gd name="connsiteY80" fmla="*/ 552616 h 1750233"/>
                  <a:gd name="connsiteX81" fmla="*/ 2663687 w 4345388"/>
                  <a:gd name="connsiteY81" fmla="*/ 516835 h 1750233"/>
                  <a:gd name="connsiteX82" fmla="*/ 2679590 w 4345388"/>
                  <a:gd name="connsiteY82" fmla="*/ 481054 h 1750233"/>
                  <a:gd name="connsiteX83" fmla="*/ 2683566 w 4345388"/>
                  <a:gd name="connsiteY83" fmla="*/ 469127 h 1750233"/>
                  <a:gd name="connsiteX84" fmla="*/ 2691517 w 4345388"/>
                  <a:gd name="connsiteY84" fmla="*/ 457200 h 1750233"/>
                  <a:gd name="connsiteX85" fmla="*/ 2703444 w 4345388"/>
                  <a:gd name="connsiteY85" fmla="*/ 425395 h 1750233"/>
                  <a:gd name="connsiteX86" fmla="*/ 2711395 w 4345388"/>
                  <a:gd name="connsiteY86" fmla="*/ 409493 h 1750233"/>
                  <a:gd name="connsiteX87" fmla="*/ 2735249 w 4345388"/>
                  <a:gd name="connsiteY87" fmla="*/ 461176 h 1750233"/>
                  <a:gd name="connsiteX88" fmla="*/ 2755127 w 4345388"/>
                  <a:gd name="connsiteY88" fmla="*/ 504908 h 1750233"/>
                  <a:gd name="connsiteX89" fmla="*/ 2771030 w 4345388"/>
                  <a:gd name="connsiteY89" fmla="*/ 556592 h 1750233"/>
                  <a:gd name="connsiteX90" fmla="*/ 2775006 w 4345388"/>
                  <a:gd name="connsiteY90" fmla="*/ 572494 h 1750233"/>
                  <a:gd name="connsiteX91" fmla="*/ 2782957 w 4345388"/>
                  <a:gd name="connsiteY91" fmla="*/ 588397 h 1750233"/>
                  <a:gd name="connsiteX92" fmla="*/ 2802835 w 4345388"/>
                  <a:gd name="connsiteY92" fmla="*/ 624178 h 1750233"/>
                  <a:gd name="connsiteX93" fmla="*/ 2818738 w 4345388"/>
                  <a:gd name="connsiteY93" fmla="*/ 640080 h 1750233"/>
                  <a:gd name="connsiteX94" fmla="*/ 2830665 w 4345388"/>
                  <a:gd name="connsiteY94" fmla="*/ 663934 h 1750233"/>
                  <a:gd name="connsiteX95" fmla="*/ 2834641 w 4345388"/>
                  <a:gd name="connsiteY95" fmla="*/ 679837 h 1750233"/>
                  <a:gd name="connsiteX96" fmla="*/ 2846567 w 4345388"/>
                  <a:gd name="connsiteY96" fmla="*/ 695740 h 1750233"/>
                  <a:gd name="connsiteX97" fmla="*/ 2862470 w 4345388"/>
                  <a:gd name="connsiteY97" fmla="*/ 743447 h 1750233"/>
                  <a:gd name="connsiteX98" fmla="*/ 2866446 w 4345388"/>
                  <a:gd name="connsiteY98" fmla="*/ 759350 h 1750233"/>
                  <a:gd name="connsiteX99" fmla="*/ 2882348 w 4345388"/>
                  <a:gd name="connsiteY99" fmla="*/ 795131 h 1750233"/>
                  <a:gd name="connsiteX100" fmla="*/ 2886324 w 4345388"/>
                  <a:gd name="connsiteY100" fmla="*/ 811034 h 1750233"/>
                  <a:gd name="connsiteX101" fmla="*/ 2898251 w 4345388"/>
                  <a:gd name="connsiteY101" fmla="*/ 834887 h 1750233"/>
                  <a:gd name="connsiteX102" fmla="*/ 2910178 w 4345388"/>
                  <a:gd name="connsiteY102" fmla="*/ 826936 h 1750233"/>
                  <a:gd name="connsiteX103" fmla="*/ 2949934 w 4345388"/>
                  <a:gd name="connsiteY103" fmla="*/ 751399 h 1750233"/>
                  <a:gd name="connsiteX104" fmla="*/ 2957886 w 4345388"/>
                  <a:gd name="connsiteY104" fmla="*/ 703691 h 1750233"/>
                  <a:gd name="connsiteX105" fmla="*/ 2977764 w 4345388"/>
                  <a:gd name="connsiteY105" fmla="*/ 663934 h 1750233"/>
                  <a:gd name="connsiteX106" fmla="*/ 2981740 w 4345388"/>
                  <a:gd name="connsiteY106" fmla="*/ 620202 h 1750233"/>
                  <a:gd name="connsiteX107" fmla="*/ 3005594 w 4345388"/>
                  <a:gd name="connsiteY107" fmla="*/ 576470 h 1750233"/>
                  <a:gd name="connsiteX108" fmla="*/ 3025472 w 4345388"/>
                  <a:gd name="connsiteY108" fmla="*/ 500933 h 1750233"/>
                  <a:gd name="connsiteX109" fmla="*/ 3041374 w 4345388"/>
                  <a:gd name="connsiteY109" fmla="*/ 421420 h 1750233"/>
                  <a:gd name="connsiteX110" fmla="*/ 3049326 w 4345388"/>
                  <a:gd name="connsiteY110" fmla="*/ 405517 h 1750233"/>
                  <a:gd name="connsiteX111" fmla="*/ 3061253 w 4345388"/>
                  <a:gd name="connsiteY111" fmla="*/ 365760 h 1750233"/>
                  <a:gd name="connsiteX112" fmla="*/ 3085107 w 4345388"/>
                  <a:gd name="connsiteY112" fmla="*/ 310101 h 1750233"/>
                  <a:gd name="connsiteX113" fmla="*/ 3101009 w 4345388"/>
                  <a:gd name="connsiteY113" fmla="*/ 349858 h 1750233"/>
                  <a:gd name="connsiteX114" fmla="*/ 3104985 w 4345388"/>
                  <a:gd name="connsiteY114" fmla="*/ 373712 h 1750233"/>
                  <a:gd name="connsiteX115" fmla="*/ 3116912 w 4345388"/>
                  <a:gd name="connsiteY115" fmla="*/ 429371 h 1750233"/>
                  <a:gd name="connsiteX116" fmla="*/ 3136790 w 4345388"/>
                  <a:gd name="connsiteY116" fmla="*/ 489006 h 1750233"/>
                  <a:gd name="connsiteX117" fmla="*/ 3180522 w 4345388"/>
                  <a:gd name="connsiteY117" fmla="*/ 652007 h 1750233"/>
                  <a:gd name="connsiteX118" fmla="*/ 3196425 w 4345388"/>
                  <a:gd name="connsiteY118" fmla="*/ 703691 h 1750233"/>
                  <a:gd name="connsiteX119" fmla="*/ 3220279 w 4345388"/>
                  <a:gd name="connsiteY119" fmla="*/ 807058 h 1750233"/>
                  <a:gd name="connsiteX120" fmla="*/ 3248108 w 4345388"/>
                  <a:gd name="connsiteY120" fmla="*/ 898498 h 1750233"/>
                  <a:gd name="connsiteX121" fmla="*/ 3252084 w 4345388"/>
                  <a:gd name="connsiteY121" fmla="*/ 926327 h 1750233"/>
                  <a:gd name="connsiteX122" fmla="*/ 3267987 w 4345388"/>
                  <a:gd name="connsiteY122" fmla="*/ 966084 h 1750233"/>
                  <a:gd name="connsiteX123" fmla="*/ 3271962 w 4345388"/>
                  <a:gd name="connsiteY123" fmla="*/ 978011 h 1750233"/>
                  <a:gd name="connsiteX124" fmla="*/ 3283889 w 4345388"/>
                  <a:gd name="connsiteY124" fmla="*/ 981987 h 1750233"/>
                  <a:gd name="connsiteX125" fmla="*/ 3291841 w 4345388"/>
                  <a:gd name="connsiteY125" fmla="*/ 974035 h 1750233"/>
                  <a:gd name="connsiteX126" fmla="*/ 3307743 w 4345388"/>
                  <a:gd name="connsiteY126" fmla="*/ 942230 h 1750233"/>
                  <a:gd name="connsiteX127" fmla="*/ 3315694 w 4345388"/>
                  <a:gd name="connsiteY127" fmla="*/ 918376 h 1750233"/>
                  <a:gd name="connsiteX128" fmla="*/ 3335573 w 4345388"/>
                  <a:gd name="connsiteY128" fmla="*/ 950181 h 1750233"/>
                  <a:gd name="connsiteX129" fmla="*/ 3367378 w 4345388"/>
                  <a:gd name="connsiteY129" fmla="*/ 1021743 h 1750233"/>
                  <a:gd name="connsiteX130" fmla="*/ 3399183 w 4345388"/>
                  <a:gd name="connsiteY130" fmla="*/ 1077402 h 1750233"/>
                  <a:gd name="connsiteX131" fmla="*/ 3415086 w 4345388"/>
                  <a:gd name="connsiteY131" fmla="*/ 1073427 h 1750233"/>
                  <a:gd name="connsiteX132" fmla="*/ 3430988 w 4345388"/>
                  <a:gd name="connsiteY132" fmla="*/ 1045597 h 1750233"/>
                  <a:gd name="connsiteX133" fmla="*/ 3454842 w 4345388"/>
                  <a:gd name="connsiteY133" fmla="*/ 993914 h 1750233"/>
                  <a:gd name="connsiteX134" fmla="*/ 3478696 w 4345388"/>
                  <a:gd name="connsiteY134" fmla="*/ 942230 h 1750233"/>
                  <a:gd name="connsiteX135" fmla="*/ 3490623 w 4345388"/>
                  <a:gd name="connsiteY135" fmla="*/ 938254 h 1750233"/>
                  <a:gd name="connsiteX136" fmla="*/ 3522428 w 4345388"/>
                  <a:gd name="connsiteY136" fmla="*/ 981987 h 1750233"/>
                  <a:gd name="connsiteX137" fmla="*/ 3538331 w 4345388"/>
                  <a:gd name="connsiteY137" fmla="*/ 1001865 h 1750233"/>
                  <a:gd name="connsiteX138" fmla="*/ 3582063 w 4345388"/>
                  <a:gd name="connsiteY138" fmla="*/ 1085354 h 1750233"/>
                  <a:gd name="connsiteX139" fmla="*/ 3609893 w 4345388"/>
                  <a:gd name="connsiteY139" fmla="*/ 1137037 h 1750233"/>
                  <a:gd name="connsiteX140" fmla="*/ 3629771 w 4345388"/>
                  <a:gd name="connsiteY140" fmla="*/ 1184745 h 1750233"/>
                  <a:gd name="connsiteX141" fmla="*/ 3641698 w 4345388"/>
                  <a:gd name="connsiteY141" fmla="*/ 1200647 h 1750233"/>
                  <a:gd name="connsiteX142" fmla="*/ 3653625 w 4345388"/>
                  <a:gd name="connsiteY142" fmla="*/ 1228477 h 1750233"/>
                  <a:gd name="connsiteX143" fmla="*/ 3665552 w 4345388"/>
                  <a:gd name="connsiteY143" fmla="*/ 1216550 h 1750233"/>
                  <a:gd name="connsiteX144" fmla="*/ 3721211 w 4345388"/>
                  <a:gd name="connsiteY144" fmla="*/ 1045597 h 1750233"/>
                  <a:gd name="connsiteX145" fmla="*/ 3768919 w 4345388"/>
                  <a:gd name="connsiteY145" fmla="*/ 882595 h 1750233"/>
                  <a:gd name="connsiteX146" fmla="*/ 3776870 w 4345388"/>
                  <a:gd name="connsiteY146" fmla="*/ 830912 h 1750233"/>
                  <a:gd name="connsiteX147" fmla="*/ 3792773 w 4345388"/>
                  <a:gd name="connsiteY147" fmla="*/ 795131 h 1750233"/>
                  <a:gd name="connsiteX148" fmla="*/ 3800724 w 4345388"/>
                  <a:gd name="connsiteY148" fmla="*/ 771277 h 1750233"/>
                  <a:gd name="connsiteX149" fmla="*/ 3808675 w 4345388"/>
                  <a:gd name="connsiteY149" fmla="*/ 735496 h 1750233"/>
                  <a:gd name="connsiteX150" fmla="*/ 3824578 w 4345388"/>
                  <a:gd name="connsiteY150" fmla="*/ 711642 h 1750233"/>
                  <a:gd name="connsiteX151" fmla="*/ 3828554 w 4345388"/>
                  <a:gd name="connsiteY151" fmla="*/ 723569 h 1750233"/>
                  <a:gd name="connsiteX152" fmla="*/ 3836505 w 4345388"/>
                  <a:gd name="connsiteY152" fmla="*/ 735496 h 1750233"/>
                  <a:gd name="connsiteX153" fmla="*/ 3840481 w 4345388"/>
                  <a:gd name="connsiteY153" fmla="*/ 763326 h 1750233"/>
                  <a:gd name="connsiteX154" fmla="*/ 3884213 w 4345388"/>
                  <a:gd name="connsiteY154" fmla="*/ 926327 h 1750233"/>
                  <a:gd name="connsiteX155" fmla="*/ 3896140 w 4345388"/>
                  <a:gd name="connsiteY155" fmla="*/ 958133 h 1750233"/>
                  <a:gd name="connsiteX156" fmla="*/ 3904091 w 4345388"/>
                  <a:gd name="connsiteY156" fmla="*/ 997889 h 1750233"/>
                  <a:gd name="connsiteX157" fmla="*/ 3916018 w 4345388"/>
                  <a:gd name="connsiteY157" fmla="*/ 1049573 h 1750233"/>
                  <a:gd name="connsiteX158" fmla="*/ 3947823 w 4345388"/>
                  <a:gd name="connsiteY158" fmla="*/ 1152940 h 1750233"/>
                  <a:gd name="connsiteX159" fmla="*/ 3959750 w 4345388"/>
                  <a:gd name="connsiteY159" fmla="*/ 1172818 h 1750233"/>
                  <a:gd name="connsiteX160" fmla="*/ 3971677 w 4345388"/>
                  <a:gd name="connsiteY160" fmla="*/ 1220526 h 1750233"/>
                  <a:gd name="connsiteX161" fmla="*/ 3995531 w 4345388"/>
                  <a:gd name="connsiteY161" fmla="*/ 1327868 h 1750233"/>
                  <a:gd name="connsiteX162" fmla="*/ 4023361 w 4345388"/>
                  <a:gd name="connsiteY162" fmla="*/ 1363649 h 1750233"/>
                  <a:gd name="connsiteX163" fmla="*/ 4031312 w 4345388"/>
                  <a:gd name="connsiteY163" fmla="*/ 1375576 h 1750233"/>
                  <a:gd name="connsiteX164" fmla="*/ 4043239 w 4345388"/>
                  <a:gd name="connsiteY164" fmla="*/ 1399430 h 1750233"/>
                  <a:gd name="connsiteX165" fmla="*/ 4055166 w 4345388"/>
                  <a:gd name="connsiteY165" fmla="*/ 1403406 h 1750233"/>
                  <a:gd name="connsiteX166" fmla="*/ 4082995 w 4345388"/>
                  <a:gd name="connsiteY166" fmla="*/ 1411357 h 1750233"/>
                  <a:gd name="connsiteX167" fmla="*/ 4114801 w 4345388"/>
                  <a:gd name="connsiteY167" fmla="*/ 1415333 h 1750233"/>
                  <a:gd name="connsiteX168" fmla="*/ 4130703 w 4345388"/>
                  <a:gd name="connsiteY168" fmla="*/ 1419308 h 1750233"/>
                  <a:gd name="connsiteX169" fmla="*/ 4154557 w 4345388"/>
                  <a:gd name="connsiteY169" fmla="*/ 1411357 h 1750233"/>
                  <a:gd name="connsiteX170" fmla="*/ 4166484 w 4345388"/>
                  <a:gd name="connsiteY170" fmla="*/ 1399430 h 1750233"/>
                  <a:gd name="connsiteX171" fmla="*/ 4198289 w 4345388"/>
                  <a:gd name="connsiteY171" fmla="*/ 1347747 h 1750233"/>
                  <a:gd name="connsiteX172" fmla="*/ 4234070 w 4345388"/>
                  <a:gd name="connsiteY172" fmla="*/ 1351722 h 1750233"/>
                  <a:gd name="connsiteX173" fmla="*/ 4257924 w 4345388"/>
                  <a:gd name="connsiteY173" fmla="*/ 1371600 h 1750233"/>
                  <a:gd name="connsiteX174" fmla="*/ 4273827 w 4345388"/>
                  <a:gd name="connsiteY174" fmla="*/ 1383527 h 1750233"/>
                  <a:gd name="connsiteX175" fmla="*/ 4313583 w 4345388"/>
                  <a:gd name="connsiteY175" fmla="*/ 1419308 h 1750233"/>
                  <a:gd name="connsiteX176" fmla="*/ 4325510 w 4345388"/>
                  <a:gd name="connsiteY176" fmla="*/ 1439187 h 1750233"/>
                  <a:gd name="connsiteX177" fmla="*/ 4337437 w 4345388"/>
                  <a:gd name="connsiteY177" fmla="*/ 1467016 h 1750233"/>
                  <a:gd name="connsiteX178" fmla="*/ 4345388 w 4345388"/>
                  <a:gd name="connsiteY178" fmla="*/ 1486894 h 1750233"/>
                  <a:gd name="connsiteX0" fmla="*/ 0 w 4345388"/>
                  <a:gd name="connsiteY0" fmla="*/ 1741336 h 1746253"/>
                  <a:gd name="connsiteX1" fmla="*/ 1423284 w 4345388"/>
                  <a:gd name="connsiteY1" fmla="*/ 1745311 h 1746253"/>
                  <a:gd name="connsiteX2" fmla="*/ 1665885 w 4345388"/>
                  <a:gd name="connsiteY2" fmla="*/ 1738750 h 1746253"/>
                  <a:gd name="connsiteX3" fmla="*/ 1721458 w 4345388"/>
                  <a:gd name="connsiteY3" fmla="*/ 1542554 h 1746253"/>
                  <a:gd name="connsiteX4" fmla="*/ 1725434 w 4345388"/>
                  <a:gd name="connsiteY4" fmla="*/ 1510748 h 1746253"/>
                  <a:gd name="connsiteX5" fmla="*/ 1733385 w 4345388"/>
                  <a:gd name="connsiteY5" fmla="*/ 1439187 h 1746253"/>
                  <a:gd name="connsiteX6" fmla="*/ 1741336 w 4345388"/>
                  <a:gd name="connsiteY6" fmla="*/ 1407381 h 1746253"/>
                  <a:gd name="connsiteX7" fmla="*/ 1745312 w 4345388"/>
                  <a:gd name="connsiteY7" fmla="*/ 1284136 h 1746253"/>
                  <a:gd name="connsiteX8" fmla="*/ 1749287 w 4345388"/>
                  <a:gd name="connsiteY8" fmla="*/ 1264258 h 1746253"/>
                  <a:gd name="connsiteX9" fmla="*/ 1765190 w 4345388"/>
                  <a:gd name="connsiteY9" fmla="*/ 1204623 h 1746253"/>
                  <a:gd name="connsiteX10" fmla="*/ 1777117 w 4345388"/>
                  <a:gd name="connsiteY10" fmla="*/ 1164867 h 1746253"/>
                  <a:gd name="connsiteX11" fmla="*/ 1789044 w 4345388"/>
                  <a:gd name="connsiteY11" fmla="*/ 1109207 h 1746253"/>
                  <a:gd name="connsiteX12" fmla="*/ 1804947 w 4345388"/>
                  <a:gd name="connsiteY12" fmla="*/ 1041621 h 1746253"/>
                  <a:gd name="connsiteX13" fmla="*/ 1816874 w 4345388"/>
                  <a:gd name="connsiteY13" fmla="*/ 1009816 h 1746253"/>
                  <a:gd name="connsiteX14" fmla="*/ 1828801 w 4345388"/>
                  <a:gd name="connsiteY14" fmla="*/ 978011 h 1746253"/>
                  <a:gd name="connsiteX15" fmla="*/ 1844703 w 4345388"/>
                  <a:gd name="connsiteY15" fmla="*/ 950181 h 1746253"/>
                  <a:gd name="connsiteX16" fmla="*/ 1848679 w 4345388"/>
                  <a:gd name="connsiteY16" fmla="*/ 934279 h 1746253"/>
                  <a:gd name="connsiteX17" fmla="*/ 1856630 w 4345388"/>
                  <a:gd name="connsiteY17" fmla="*/ 918376 h 1746253"/>
                  <a:gd name="connsiteX18" fmla="*/ 1864581 w 4345388"/>
                  <a:gd name="connsiteY18" fmla="*/ 894522 h 1746253"/>
                  <a:gd name="connsiteX19" fmla="*/ 1876508 w 4345388"/>
                  <a:gd name="connsiteY19" fmla="*/ 870668 h 1746253"/>
                  <a:gd name="connsiteX20" fmla="*/ 1884460 w 4345388"/>
                  <a:gd name="connsiteY20" fmla="*/ 826936 h 1746253"/>
                  <a:gd name="connsiteX21" fmla="*/ 1900362 w 4345388"/>
                  <a:gd name="connsiteY21" fmla="*/ 775253 h 1746253"/>
                  <a:gd name="connsiteX22" fmla="*/ 1904338 w 4345388"/>
                  <a:gd name="connsiteY22" fmla="*/ 739472 h 1746253"/>
                  <a:gd name="connsiteX23" fmla="*/ 1916265 w 4345388"/>
                  <a:gd name="connsiteY23" fmla="*/ 608275 h 1746253"/>
                  <a:gd name="connsiteX24" fmla="*/ 1924216 w 4345388"/>
                  <a:gd name="connsiteY24" fmla="*/ 548640 h 1746253"/>
                  <a:gd name="connsiteX25" fmla="*/ 1940119 w 4345388"/>
                  <a:gd name="connsiteY25" fmla="*/ 492981 h 1746253"/>
                  <a:gd name="connsiteX26" fmla="*/ 1956021 w 4345388"/>
                  <a:gd name="connsiteY26" fmla="*/ 441298 h 1746253"/>
                  <a:gd name="connsiteX27" fmla="*/ 1959997 w 4345388"/>
                  <a:gd name="connsiteY27" fmla="*/ 417444 h 1746253"/>
                  <a:gd name="connsiteX28" fmla="*/ 1963973 w 4345388"/>
                  <a:gd name="connsiteY28" fmla="*/ 405517 h 1746253"/>
                  <a:gd name="connsiteX29" fmla="*/ 1967948 w 4345388"/>
                  <a:gd name="connsiteY29" fmla="*/ 357809 h 1746253"/>
                  <a:gd name="connsiteX30" fmla="*/ 1979875 w 4345388"/>
                  <a:gd name="connsiteY30" fmla="*/ 294199 h 1746253"/>
                  <a:gd name="connsiteX31" fmla="*/ 1987827 w 4345388"/>
                  <a:gd name="connsiteY31" fmla="*/ 214686 h 1746253"/>
                  <a:gd name="connsiteX32" fmla="*/ 1995778 w 4345388"/>
                  <a:gd name="connsiteY32" fmla="*/ 182880 h 1746253"/>
                  <a:gd name="connsiteX33" fmla="*/ 1999754 w 4345388"/>
                  <a:gd name="connsiteY33" fmla="*/ 163002 h 1746253"/>
                  <a:gd name="connsiteX34" fmla="*/ 2003729 w 4345388"/>
                  <a:gd name="connsiteY34" fmla="*/ 123246 h 1746253"/>
                  <a:gd name="connsiteX35" fmla="*/ 2015656 w 4345388"/>
                  <a:gd name="connsiteY35" fmla="*/ 79514 h 1746253"/>
                  <a:gd name="connsiteX36" fmla="*/ 2023607 w 4345388"/>
                  <a:gd name="connsiteY36" fmla="*/ 59635 h 1746253"/>
                  <a:gd name="connsiteX37" fmla="*/ 2055413 w 4345388"/>
                  <a:gd name="connsiteY37" fmla="*/ 3976 h 1746253"/>
                  <a:gd name="connsiteX38" fmla="*/ 2075291 w 4345388"/>
                  <a:gd name="connsiteY38" fmla="*/ 0 h 1746253"/>
                  <a:gd name="connsiteX39" fmla="*/ 2083242 w 4345388"/>
                  <a:gd name="connsiteY39" fmla="*/ 15903 h 1746253"/>
                  <a:gd name="connsiteX40" fmla="*/ 2087218 w 4345388"/>
                  <a:gd name="connsiteY40" fmla="*/ 31806 h 1746253"/>
                  <a:gd name="connsiteX41" fmla="*/ 2099145 w 4345388"/>
                  <a:gd name="connsiteY41" fmla="*/ 79514 h 1746253"/>
                  <a:gd name="connsiteX42" fmla="*/ 2103121 w 4345388"/>
                  <a:gd name="connsiteY42" fmla="*/ 123246 h 1746253"/>
                  <a:gd name="connsiteX43" fmla="*/ 2115047 w 4345388"/>
                  <a:gd name="connsiteY43" fmla="*/ 186856 h 1746253"/>
                  <a:gd name="connsiteX44" fmla="*/ 2119023 w 4345388"/>
                  <a:gd name="connsiteY44" fmla="*/ 198783 h 1746253"/>
                  <a:gd name="connsiteX45" fmla="*/ 2134926 w 4345388"/>
                  <a:gd name="connsiteY45" fmla="*/ 250467 h 1746253"/>
                  <a:gd name="connsiteX46" fmla="*/ 2138901 w 4345388"/>
                  <a:gd name="connsiteY46" fmla="*/ 262394 h 1746253"/>
                  <a:gd name="connsiteX47" fmla="*/ 2142877 w 4345388"/>
                  <a:gd name="connsiteY47" fmla="*/ 286247 h 1746253"/>
                  <a:gd name="connsiteX48" fmla="*/ 2146853 w 4345388"/>
                  <a:gd name="connsiteY48" fmla="*/ 318053 h 1746253"/>
                  <a:gd name="connsiteX49" fmla="*/ 2158780 w 4345388"/>
                  <a:gd name="connsiteY49" fmla="*/ 353834 h 1746253"/>
                  <a:gd name="connsiteX50" fmla="*/ 2170707 w 4345388"/>
                  <a:gd name="connsiteY50" fmla="*/ 377687 h 1746253"/>
                  <a:gd name="connsiteX51" fmla="*/ 2182634 w 4345388"/>
                  <a:gd name="connsiteY51" fmla="*/ 381663 h 1746253"/>
                  <a:gd name="connsiteX52" fmla="*/ 2274074 w 4345388"/>
                  <a:gd name="connsiteY52" fmla="*/ 377687 h 1746253"/>
                  <a:gd name="connsiteX53" fmla="*/ 2289976 w 4345388"/>
                  <a:gd name="connsiteY53" fmla="*/ 365760 h 1746253"/>
                  <a:gd name="connsiteX54" fmla="*/ 2313830 w 4345388"/>
                  <a:gd name="connsiteY54" fmla="*/ 345882 h 1746253"/>
                  <a:gd name="connsiteX55" fmla="*/ 2337684 w 4345388"/>
                  <a:gd name="connsiteY55" fmla="*/ 314077 h 1746253"/>
                  <a:gd name="connsiteX56" fmla="*/ 2345635 w 4345388"/>
                  <a:gd name="connsiteY56" fmla="*/ 290223 h 1746253"/>
                  <a:gd name="connsiteX57" fmla="*/ 2361538 w 4345388"/>
                  <a:gd name="connsiteY57" fmla="*/ 258418 h 1746253"/>
                  <a:gd name="connsiteX58" fmla="*/ 2365514 w 4345388"/>
                  <a:gd name="connsiteY58" fmla="*/ 242515 h 1746253"/>
                  <a:gd name="connsiteX59" fmla="*/ 2373465 w 4345388"/>
                  <a:gd name="connsiteY59" fmla="*/ 222637 h 1746253"/>
                  <a:gd name="connsiteX60" fmla="*/ 2377441 w 4345388"/>
                  <a:gd name="connsiteY60" fmla="*/ 210710 h 1746253"/>
                  <a:gd name="connsiteX61" fmla="*/ 2381416 w 4345388"/>
                  <a:gd name="connsiteY61" fmla="*/ 421420 h 1746253"/>
                  <a:gd name="connsiteX62" fmla="*/ 2385392 w 4345388"/>
                  <a:gd name="connsiteY62" fmla="*/ 441298 h 1746253"/>
                  <a:gd name="connsiteX63" fmla="*/ 2393343 w 4345388"/>
                  <a:gd name="connsiteY63" fmla="*/ 453225 h 1746253"/>
                  <a:gd name="connsiteX64" fmla="*/ 2413221 w 4345388"/>
                  <a:gd name="connsiteY64" fmla="*/ 489006 h 1746253"/>
                  <a:gd name="connsiteX65" fmla="*/ 2449002 w 4345388"/>
                  <a:gd name="connsiteY65" fmla="*/ 477079 h 1746253"/>
                  <a:gd name="connsiteX66" fmla="*/ 2468881 w 4345388"/>
                  <a:gd name="connsiteY66" fmla="*/ 457200 h 1746253"/>
                  <a:gd name="connsiteX67" fmla="*/ 2500686 w 4345388"/>
                  <a:gd name="connsiteY67" fmla="*/ 417444 h 1746253"/>
                  <a:gd name="connsiteX68" fmla="*/ 2512613 w 4345388"/>
                  <a:gd name="connsiteY68" fmla="*/ 405517 h 1746253"/>
                  <a:gd name="connsiteX69" fmla="*/ 2524540 w 4345388"/>
                  <a:gd name="connsiteY69" fmla="*/ 413468 h 1746253"/>
                  <a:gd name="connsiteX70" fmla="*/ 2532491 w 4345388"/>
                  <a:gd name="connsiteY70" fmla="*/ 437322 h 1746253"/>
                  <a:gd name="connsiteX71" fmla="*/ 2540442 w 4345388"/>
                  <a:gd name="connsiteY71" fmla="*/ 457200 h 1746253"/>
                  <a:gd name="connsiteX72" fmla="*/ 2544418 w 4345388"/>
                  <a:gd name="connsiteY72" fmla="*/ 477079 h 1746253"/>
                  <a:gd name="connsiteX73" fmla="*/ 2552369 w 4345388"/>
                  <a:gd name="connsiteY73" fmla="*/ 492981 h 1746253"/>
                  <a:gd name="connsiteX74" fmla="*/ 2560321 w 4345388"/>
                  <a:gd name="connsiteY74" fmla="*/ 512860 h 1746253"/>
                  <a:gd name="connsiteX75" fmla="*/ 2564296 w 4345388"/>
                  <a:gd name="connsiteY75" fmla="*/ 528762 h 1746253"/>
                  <a:gd name="connsiteX76" fmla="*/ 2576223 w 4345388"/>
                  <a:gd name="connsiteY76" fmla="*/ 544665 h 1746253"/>
                  <a:gd name="connsiteX77" fmla="*/ 2592126 w 4345388"/>
                  <a:gd name="connsiteY77" fmla="*/ 568519 h 1746253"/>
                  <a:gd name="connsiteX78" fmla="*/ 2604053 w 4345388"/>
                  <a:gd name="connsiteY78" fmla="*/ 588397 h 1746253"/>
                  <a:gd name="connsiteX79" fmla="*/ 2623931 w 4345388"/>
                  <a:gd name="connsiteY79" fmla="*/ 580446 h 1746253"/>
                  <a:gd name="connsiteX80" fmla="*/ 2643809 w 4345388"/>
                  <a:gd name="connsiteY80" fmla="*/ 552616 h 1746253"/>
                  <a:gd name="connsiteX81" fmla="*/ 2663687 w 4345388"/>
                  <a:gd name="connsiteY81" fmla="*/ 516835 h 1746253"/>
                  <a:gd name="connsiteX82" fmla="*/ 2679590 w 4345388"/>
                  <a:gd name="connsiteY82" fmla="*/ 481054 h 1746253"/>
                  <a:gd name="connsiteX83" fmla="*/ 2683566 w 4345388"/>
                  <a:gd name="connsiteY83" fmla="*/ 469127 h 1746253"/>
                  <a:gd name="connsiteX84" fmla="*/ 2691517 w 4345388"/>
                  <a:gd name="connsiteY84" fmla="*/ 457200 h 1746253"/>
                  <a:gd name="connsiteX85" fmla="*/ 2703444 w 4345388"/>
                  <a:gd name="connsiteY85" fmla="*/ 425395 h 1746253"/>
                  <a:gd name="connsiteX86" fmla="*/ 2711395 w 4345388"/>
                  <a:gd name="connsiteY86" fmla="*/ 409493 h 1746253"/>
                  <a:gd name="connsiteX87" fmla="*/ 2735249 w 4345388"/>
                  <a:gd name="connsiteY87" fmla="*/ 461176 h 1746253"/>
                  <a:gd name="connsiteX88" fmla="*/ 2755127 w 4345388"/>
                  <a:gd name="connsiteY88" fmla="*/ 504908 h 1746253"/>
                  <a:gd name="connsiteX89" fmla="*/ 2771030 w 4345388"/>
                  <a:gd name="connsiteY89" fmla="*/ 556592 h 1746253"/>
                  <a:gd name="connsiteX90" fmla="*/ 2775006 w 4345388"/>
                  <a:gd name="connsiteY90" fmla="*/ 572494 h 1746253"/>
                  <a:gd name="connsiteX91" fmla="*/ 2782957 w 4345388"/>
                  <a:gd name="connsiteY91" fmla="*/ 588397 h 1746253"/>
                  <a:gd name="connsiteX92" fmla="*/ 2802835 w 4345388"/>
                  <a:gd name="connsiteY92" fmla="*/ 624178 h 1746253"/>
                  <a:gd name="connsiteX93" fmla="*/ 2818738 w 4345388"/>
                  <a:gd name="connsiteY93" fmla="*/ 640080 h 1746253"/>
                  <a:gd name="connsiteX94" fmla="*/ 2830665 w 4345388"/>
                  <a:gd name="connsiteY94" fmla="*/ 663934 h 1746253"/>
                  <a:gd name="connsiteX95" fmla="*/ 2834641 w 4345388"/>
                  <a:gd name="connsiteY95" fmla="*/ 679837 h 1746253"/>
                  <a:gd name="connsiteX96" fmla="*/ 2846567 w 4345388"/>
                  <a:gd name="connsiteY96" fmla="*/ 695740 h 1746253"/>
                  <a:gd name="connsiteX97" fmla="*/ 2862470 w 4345388"/>
                  <a:gd name="connsiteY97" fmla="*/ 743447 h 1746253"/>
                  <a:gd name="connsiteX98" fmla="*/ 2866446 w 4345388"/>
                  <a:gd name="connsiteY98" fmla="*/ 759350 h 1746253"/>
                  <a:gd name="connsiteX99" fmla="*/ 2882348 w 4345388"/>
                  <a:gd name="connsiteY99" fmla="*/ 795131 h 1746253"/>
                  <a:gd name="connsiteX100" fmla="*/ 2886324 w 4345388"/>
                  <a:gd name="connsiteY100" fmla="*/ 811034 h 1746253"/>
                  <a:gd name="connsiteX101" fmla="*/ 2898251 w 4345388"/>
                  <a:gd name="connsiteY101" fmla="*/ 834887 h 1746253"/>
                  <a:gd name="connsiteX102" fmla="*/ 2910178 w 4345388"/>
                  <a:gd name="connsiteY102" fmla="*/ 826936 h 1746253"/>
                  <a:gd name="connsiteX103" fmla="*/ 2949934 w 4345388"/>
                  <a:gd name="connsiteY103" fmla="*/ 751399 h 1746253"/>
                  <a:gd name="connsiteX104" fmla="*/ 2957886 w 4345388"/>
                  <a:gd name="connsiteY104" fmla="*/ 703691 h 1746253"/>
                  <a:gd name="connsiteX105" fmla="*/ 2977764 w 4345388"/>
                  <a:gd name="connsiteY105" fmla="*/ 663934 h 1746253"/>
                  <a:gd name="connsiteX106" fmla="*/ 2981740 w 4345388"/>
                  <a:gd name="connsiteY106" fmla="*/ 620202 h 1746253"/>
                  <a:gd name="connsiteX107" fmla="*/ 3005594 w 4345388"/>
                  <a:gd name="connsiteY107" fmla="*/ 576470 h 1746253"/>
                  <a:gd name="connsiteX108" fmla="*/ 3025472 w 4345388"/>
                  <a:gd name="connsiteY108" fmla="*/ 500933 h 1746253"/>
                  <a:gd name="connsiteX109" fmla="*/ 3041374 w 4345388"/>
                  <a:gd name="connsiteY109" fmla="*/ 421420 h 1746253"/>
                  <a:gd name="connsiteX110" fmla="*/ 3049326 w 4345388"/>
                  <a:gd name="connsiteY110" fmla="*/ 405517 h 1746253"/>
                  <a:gd name="connsiteX111" fmla="*/ 3061253 w 4345388"/>
                  <a:gd name="connsiteY111" fmla="*/ 365760 h 1746253"/>
                  <a:gd name="connsiteX112" fmla="*/ 3085107 w 4345388"/>
                  <a:gd name="connsiteY112" fmla="*/ 310101 h 1746253"/>
                  <a:gd name="connsiteX113" fmla="*/ 3101009 w 4345388"/>
                  <a:gd name="connsiteY113" fmla="*/ 349858 h 1746253"/>
                  <a:gd name="connsiteX114" fmla="*/ 3104985 w 4345388"/>
                  <a:gd name="connsiteY114" fmla="*/ 373712 h 1746253"/>
                  <a:gd name="connsiteX115" fmla="*/ 3116912 w 4345388"/>
                  <a:gd name="connsiteY115" fmla="*/ 429371 h 1746253"/>
                  <a:gd name="connsiteX116" fmla="*/ 3136790 w 4345388"/>
                  <a:gd name="connsiteY116" fmla="*/ 489006 h 1746253"/>
                  <a:gd name="connsiteX117" fmla="*/ 3180522 w 4345388"/>
                  <a:gd name="connsiteY117" fmla="*/ 652007 h 1746253"/>
                  <a:gd name="connsiteX118" fmla="*/ 3196425 w 4345388"/>
                  <a:gd name="connsiteY118" fmla="*/ 703691 h 1746253"/>
                  <a:gd name="connsiteX119" fmla="*/ 3220279 w 4345388"/>
                  <a:gd name="connsiteY119" fmla="*/ 807058 h 1746253"/>
                  <a:gd name="connsiteX120" fmla="*/ 3248108 w 4345388"/>
                  <a:gd name="connsiteY120" fmla="*/ 898498 h 1746253"/>
                  <a:gd name="connsiteX121" fmla="*/ 3252084 w 4345388"/>
                  <a:gd name="connsiteY121" fmla="*/ 926327 h 1746253"/>
                  <a:gd name="connsiteX122" fmla="*/ 3267987 w 4345388"/>
                  <a:gd name="connsiteY122" fmla="*/ 966084 h 1746253"/>
                  <a:gd name="connsiteX123" fmla="*/ 3271962 w 4345388"/>
                  <a:gd name="connsiteY123" fmla="*/ 978011 h 1746253"/>
                  <a:gd name="connsiteX124" fmla="*/ 3283889 w 4345388"/>
                  <a:gd name="connsiteY124" fmla="*/ 981987 h 1746253"/>
                  <a:gd name="connsiteX125" fmla="*/ 3291841 w 4345388"/>
                  <a:gd name="connsiteY125" fmla="*/ 974035 h 1746253"/>
                  <a:gd name="connsiteX126" fmla="*/ 3307743 w 4345388"/>
                  <a:gd name="connsiteY126" fmla="*/ 942230 h 1746253"/>
                  <a:gd name="connsiteX127" fmla="*/ 3315694 w 4345388"/>
                  <a:gd name="connsiteY127" fmla="*/ 918376 h 1746253"/>
                  <a:gd name="connsiteX128" fmla="*/ 3335573 w 4345388"/>
                  <a:gd name="connsiteY128" fmla="*/ 950181 h 1746253"/>
                  <a:gd name="connsiteX129" fmla="*/ 3367378 w 4345388"/>
                  <a:gd name="connsiteY129" fmla="*/ 1021743 h 1746253"/>
                  <a:gd name="connsiteX130" fmla="*/ 3399183 w 4345388"/>
                  <a:gd name="connsiteY130" fmla="*/ 1077402 h 1746253"/>
                  <a:gd name="connsiteX131" fmla="*/ 3415086 w 4345388"/>
                  <a:gd name="connsiteY131" fmla="*/ 1073427 h 1746253"/>
                  <a:gd name="connsiteX132" fmla="*/ 3430988 w 4345388"/>
                  <a:gd name="connsiteY132" fmla="*/ 1045597 h 1746253"/>
                  <a:gd name="connsiteX133" fmla="*/ 3454842 w 4345388"/>
                  <a:gd name="connsiteY133" fmla="*/ 993914 h 1746253"/>
                  <a:gd name="connsiteX134" fmla="*/ 3478696 w 4345388"/>
                  <a:gd name="connsiteY134" fmla="*/ 942230 h 1746253"/>
                  <a:gd name="connsiteX135" fmla="*/ 3490623 w 4345388"/>
                  <a:gd name="connsiteY135" fmla="*/ 938254 h 1746253"/>
                  <a:gd name="connsiteX136" fmla="*/ 3522428 w 4345388"/>
                  <a:gd name="connsiteY136" fmla="*/ 981987 h 1746253"/>
                  <a:gd name="connsiteX137" fmla="*/ 3538331 w 4345388"/>
                  <a:gd name="connsiteY137" fmla="*/ 1001865 h 1746253"/>
                  <a:gd name="connsiteX138" fmla="*/ 3582063 w 4345388"/>
                  <a:gd name="connsiteY138" fmla="*/ 1085354 h 1746253"/>
                  <a:gd name="connsiteX139" fmla="*/ 3609893 w 4345388"/>
                  <a:gd name="connsiteY139" fmla="*/ 1137037 h 1746253"/>
                  <a:gd name="connsiteX140" fmla="*/ 3629771 w 4345388"/>
                  <a:gd name="connsiteY140" fmla="*/ 1184745 h 1746253"/>
                  <a:gd name="connsiteX141" fmla="*/ 3641698 w 4345388"/>
                  <a:gd name="connsiteY141" fmla="*/ 1200647 h 1746253"/>
                  <a:gd name="connsiteX142" fmla="*/ 3653625 w 4345388"/>
                  <a:gd name="connsiteY142" fmla="*/ 1228477 h 1746253"/>
                  <a:gd name="connsiteX143" fmla="*/ 3665552 w 4345388"/>
                  <a:gd name="connsiteY143" fmla="*/ 1216550 h 1746253"/>
                  <a:gd name="connsiteX144" fmla="*/ 3721211 w 4345388"/>
                  <a:gd name="connsiteY144" fmla="*/ 1045597 h 1746253"/>
                  <a:gd name="connsiteX145" fmla="*/ 3768919 w 4345388"/>
                  <a:gd name="connsiteY145" fmla="*/ 882595 h 1746253"/>
                  <a:gd name="connsiteX146" fmla="*/ 3776870 w 4345388"/>
                  <a:gd name="connsiteY146" fmla="*/ 830912 h 1746253"/>
                  <a:gd name="connsiteX147" fmla="*/ 3792773 w 4345388"/>
                  <a:gd name="connsiteY147" fmla="*/ 795131 h 1746253"/>
                  <a:gd name="connsiteX148" fmla="*/ 3800724 w 4345388"/>
                  <a:gd name="connsiteY148" fmla="*/ 771277 h 1746253"/>
                  <a:gd name="connsiteX149" fmla="*/ 3808675 w 4345388"/>
                  <a:gd name="connsiteY149" fmla="*/ 735496 h 1746253"/>
                  <a:gd name="connsiteX150" fmla="*/ 3824578 w 4345388"/>
                  <a:gd name="connsiteY150" fmla="*/ 711642 h 1746253"/>
                  <a:gd name="connsiteX151" fmla="*/ 3828554 w 4345388"/>
                  <a:gd name="connsiteY151" fmla="*/ 723569 h 1746253"/>
                  <a:gd name="connsiteX152" fmla="*/ 3836505 w 4345388"/>
                  <a:gd name="connsiteY152" fmla="*/ 735496 h 1746253"/>
                  <a:gd name="connsiteX153" fmla="*/ 3840481 w 4345388"/>
                  <a:gd name="connsiteY153" fmla="*/ 763326 h 1746253"/>
                  <a:gd name="connsiteX154" fmla="*/ 3884213 w 4345388"/>
                  <a:gd name="connsiteY154" fmla="*/ 926327 h 1746253"/>
                  <a:gd name="connsiteX155" fmla="*/ 3896140 w 4345388"/>
                  <a:gd name="connsiteY155" fmla="*/ 958133 h 1746253"/>
                  <a:gd name="connsiteX156" fmla="*/ 3904091 w 4345388"/>
                  <a:gd name="connsiteY156" fmla="*/ 997889 h 1746253"/>
                  <a:gd name="connsiteX157" fmla="*/ 3916018 w 4345388"/>
                  <a:gd name="connsiteY157" fmla="*/ 1049573 h 1746253"/>
                  <a:gd name="connsiteX158" fmla="*/ 3947823 w 4345388"/>
                  <a:gd name="connsiteY158" fmla="*/ 1152940 h 1746253"/>
                  <a:gd name="connsiteX159" fmla="*/ 3959750 w 4345388"/>
                  <a:gd name="connsiteY159" fmla="*/ 1172818 h 1746253"/>
                  <a:gd name="connsiteX160" fmla="*/ 3971677 w 4345388"/>
                  <a:gd name="connsiteY160" fmla="*/ 1220526 h 1746253"/>
                  <a:gd name="connsiteX161" fmla="*/ 3995531 w 4345388"/>
                  <a:gd name="connsiteY161" fmla="*/ 1327868 h 1746253"/>
                  <a:gd name="connsiteX162" fmla="*/ 4023361 w 4345388"/>
                  <a:gd name="connsiteY162" fmla="*/ 1363649 h 1746253"/>
                  <a:gd name="connsiteX163" fmla="*/ 4031312 w 4345388"/>
                  <a:gd name="connsiteY163" fmla="*/ 1375576 h 1746253"/>
                  <a:gd name="connsiteX164" fmla="*/ 4043239 w 4345388"/>
                  <a:gd name="connsiteY164" fmla="*/ 1399430 h 1746253"/>
                  <a:gd name="connsiteX165" fmla="*/ 4055166 w 4345388"/>
                  <a:gd name="connsiteY165" fmla="*/ 1403406 h 1746253"/>
                  <a:gd name="connsiteX166" fmla="*/ 4082995 w 4345388"/>
                  <a:gd name="connsiteY166" fmla="*/ 1411357 h 1746253"/>
                  <a:gd name="connsiteX167" fmla="*/ 4114801 w 4345388"/>
                  <a:gd name="connsiteY167" fmla="*/ 1415333 h 1746253"/>
                  <a:gd name="connsiteX168" fmla="*/ 4130703 w 4345388"/>
                  <a:gd name="connsiteY168" fmla="*/ 1419308 h 1746253"/>
                  <a:gd name="connsiteX169" fmla="*/ 4154557 w 4345388"/>
                  <a:gd name="connsiteY169" fmla="*/ 1411357 h 1746253"/>
                  <a:gd name="connsiteX170" fmla="*/ 4166484 w 4345388"/>
                  <a:gd name="connsiteY170" fmla="*/ 1399430 h 1746253"/>
                  <a:gd name="connsiteX171" fmla="*/ 4198289 w 4345388"/>
                  <a:gd name="connsiteY171" fmla="*/ 1347747 h 1746253"/>
                  <a:gd name="connsiteX172" fmla="*/ 4234070 w 4345388"/>
                  <a:gd name="connsiteY172" fmla="*/ 1351722 h 1746253"/>
                  <a:gd name="connsiteX173" fmla="*/ 4257924 w 4345388"/>
                  <a:gd name="connsiteY173" fmla="*/ 1371600 h 1746253"/>
                  <a:gd name="connsiteX174" fmla="*/ 4273827 w 4345388"/>
                  <a:gd name="connsiteY174" fmla="*/ 1383527 h 1746253"/>
                  <a:gd name="connsiteX175" fmla="*/ 4313583 w 4345388"/>
                  <a:gd name="connsiteY175" fmla="*/ 1419308 h 1746253"/>
                  <a:gd name="connsiteX176" fmla="*/ 4325510 w 4345388"/>
                  <a:gd name="connsiteY176" fmla="*/ 1439187 h 1746253"/>
                  <a:gd name="connsiteX177" fmla="*/ 4337437 w 4345388"/>
                  <a:gd name="connsiteY177" fmla="*/ 1467016 h 1746253"/>
                  <a:gd name="connsiteX178" fmla="*/ 4345388 w 4345388"/>
                  <a:gd name="connsiteY178" fmla="*/ 1486894 h 1746253"/>
                  <a:gd name="connsiteX0" fmla="*/ 0 w 4345388"/>
                  <a:gd name="connsiteY0" fmla="*/ 1741336 h 1747716"/>
                  <a:gd name="connsiteX1" fmla="*/ 1423284 w 4345388"/>
                  <a:gd name="connsiteY1" fmla="*/ 1745311 h 1747716"/>
                  <a:gd name="connsiteX2" fmla="*/ 1619181 w 4345388"/>
                  <a:gd name="connsiteY2" fmla="*/ 1741208 h 1747716"/>
                  <a:gd name="connsiteX3" fmla="*/ 1721458 w 4345388"/>
                  <a:gd name="connsiteY3" fmla="*/ 1542554 h 1747716"/>
                  <a:gd name="connsiteX4" fmla="*/ 1725434 w 4345388"/>
                  <a:gd name="connsiteY4" fmla="*/ 1510748 h 1747716"/>
                  <a:gd name="connsiteX5" fmla="*/ 1733385 w 4345388"/>
                  <a:gd name="connsiteY5" fmla="*/ 1439187 h 1747716"/>
                  <a:gd name="connsiteX6" fmla="*/ 1741336 w 4345388"/>
                  <a:gd name="connsiteY6" fmla="*/ 1407381 h 1747716"/>
                  <a:gd name="connsiteX7" fmla="*/ 1745312 w 4345388"/>
                  <a:gd name="connsiteY7" fmla="*/ 1284136 h 1747716"/>
                  <a:gd name="connsiteX8" fmla="*/ 1749287 w 4345388"/>
                  <a:gd name="connsiteY8" fmla="*/ 1264258 h 1747716"/>
                  <a:gd name="connsiteX9" fmla="*/ 1765190 w 4345388"/>
                  <a:gd name="connsiteY9" fmla="*/ 1204623 h 1747716"/>
                  <a:gd name="connsiteX10" fmla="*/ 1777117 w 4345388"/>
                  <a:gd name="connsiteY10" fmla="*/ 1164867 h 1747716"/>
                  <a:gd name="connsiteX11" fmla="*/ 1789044 w 4345388"/>
                  <a:gd name="connsiteY11" fmla="*/ 1109207 h 1747716"/>
                  <a:gd name="connsiteX12" fmla="*/ 1804947 w 4345388"/>
                  <a:gd name="connsiteY12" fmla="*/ 1041621 h 1747716"/>
                  <a:gd name="connsiteX13" fmla="*/ 1816874 w 4345388"/>
                  <a:gd name="connsiteY13" fmla="*/ 1009816 h 1747716"/>
                  <a:gd name="connsiteX14" fmla="*/ 1828801 w 4345388"/>
                  <a:gd name="connsiteY14" fmla="*/ 978011 h 1747716"/>
                  <a:gd name="connsiteX15" fmla="*/ 1844703 w 4345388"/>
                  <a:gd name="connsiteY15" fmla="*/ 950181 h 1747716"/>
                  <a:gd name="connsiteX16" fmla="*/ 1848679 w 4345388"/>
                  <a:gd name="connsiteY16" fmla="*/ 934279 h 1747716"/>
                  <a:gd name="connsiteX17" fmla="*/ 1856630 w 4345388"/>
                  <a:gd name="connsiteY17" fmla="*/ 918376 h 1747716"/>
                  <a:gd name="connsiteX18" fmla="*/ 1864581 w 4345388"/>
                  <a:gd name="connsiteY18" fmla="*/ 894522 h 1747716"/>
                  <a:gd name="connsiteX19" fmla="*/ 1876508 w 4345388"/>
                  <a:gd name="connsiteY19" fmla="*/ 870668 h 1747716"/>
                  <a:gd name="connsiteX20" fmla="*/ 1884460 w 4345388"/>
                  <a:gd name="connsiteY20" fmla="*/ 826936 h 1747716"/>
                  <a:gd name="connsiteX21" fmla="*/ 1900362 w 4345388"/>
                  <a:gd name="connsiteY21" fmla="*/ 775253 h 1747716"/>
                  <a:gd name="connsiteX22" fmla="*/ 1904338 w 4345388"/>
                  <a:gd name="connsiteY22" fmla="*/ 739472 h 1747716"/>
                  <a:gd name="connsiteX23" fmla="*/ 1916265 w 4345388"/>
                  <a:gd name="connsiteY23" fmla="*/ 608275 h 1747716"/>
                  <a:gd name="connsiteX24" fmla="*/ 1924216 w 4345388"/>
                  <a:gd name="connsiteY24" fmla="*/ 548640 h 1747716"/>
                  <a:gd name="connsiteX25" fmla="*/ 1940119 w 4345388"/>
                  <a:gd name="connsiteY25" fmla="*/ 492981 h 1747716"/>
                  <a:gd name="connsiteX26" fmla="*/ 1956021 w 4345388"/>
                  <a:gd name="connsiteY26" fmla="*/ 441298 h 1747716"/>
                  <a:gd name="connsiteX27" fmla="*/ 1959997 w 4345388"/>
                  <a:gd name="connsiteY27" fmla="*/ 417444 h 1747716"/>
                  <a:gd name="connsiteX28" fmla="*/ 1963973 w 4345388"/>
                  <a:gd name="connsiteY28" fmla="*/ 405517 h 1747716"/>
                  <a:gd name="connsiteX29" fmla="*/ 1967948 w 4345388"/>
                  <a:gd name="connsiteY29" fmla="*/ 357809 h 1747716"/>
                  <a:gd name="connsiteX30" fmla="*/ 1979875 w 4345388"/>
                  <a:gd name="connsiteY30" fmla="*/ 294199 h 1747716"/>
                  <a:gd name="connsiteX31" fmla="*/ 1987827 w 4345388"/>
                  <a:gd name="connsiteY31" fmla="*/ 214686 h 1747716"/>
                  <a:gd name="connsiteX32" fmla="*/ 1995778 w 4345388"/>
                  <a:gd name="connsiteY32" fmla="*/ 182880 h 1747716"/>
                  <a:gd name="connsiteX33" fmla="*/ 1999754 w 4345388"/>
                  <a:gd name="connsiteY33" fmla="*/ 163002 h 1747716"/>
                  <a:gd name="connsiteX34" fmla="*/ 2003729 w 4345388"/>
                  <a:gd name="connsiteY34" fmla="*/ 123246 h 1747716"/>
                  <a:gd name="connsiteX35" fmla="*/ 2015656 w 4345388"/>
                  <a:gd name="connsiteY35" fmla="*/ 79514 h 1747716"/>
                  <a:gd name="connsiteX36" fmla="*/ 2023607 w 4345388"/>
                  <a:gd name="connsiteY36" fmla="*/ 59635 h 1747716"/>
                  <a:gd name="connsiteX37" fmla="*/ 2055413 w 4345388"/>
                  <a:gd name="connsiteY37" fmla="*/ 3976 h 1747716"/>
                  <a:gd name="connsiteX38" fmla="*/ 2075291 w 4345388"/>
                  <a:gd name="connsiteY38" fmla="*/ 0 h 1747716"/>
                  <a:gd name="connsiteX39" fmla="*/ 2083242 w 4345388"/>
                  <a:gd name="connsiteY39" fmla="*/ 15903 h 1747716"/>
                  <a:gd name="connsiteX40" fmla="*/ 2087218 w 4345388"/>
                  <a:gd name="connsiteY40" fmla="*/ 31806 h 1747716"/>
                  <a:gd name="connsiteX41" fmla="*/ 2099145 w 4345388"/>
                  <a:gd name="connsiteY41" fmla="*/ 79514 h 1747716"/>
                  <a:gd name="connsiteX42" fmla="*/ 2103121 w 4345388"/>
                  <a:gd name="connsiteY42" fmla="*/ 123246 h 1747716"/>
                  <a:gd name="connsiteX43" fmla="*/ 2115047 w 4345388"/>
                  <a:gd name="connsiteY43" fmla="*/ 186856 h 1747716"/>
                  <a:gd name="connsiteX44" fmla="*/ 2119023 w 4345388"/>
                  <a:gd name="connsiteY44" fmla="*/ 198783 h 1747716"/>
                  <a:gd name="connsiteX45" fmla="*/ 2134926 w 4345388"/>
                  <a:gd name="connsiteY45" fmla="*/ 250467 h 1747716"/>
                  <a:gd name="connsiteX46" fmla="*/ 2138901 w 4345388"/>
                  <a:gd name="connsiteY46" fmla="*/ 262394 h 1747716"/>
                  <a:gd name="connsiteX47" fmla="*/ 2142877 w 4345388"/>
                  <a:gd name="connsiteY47" fmla="*/ 286247 h 1747716"/>
                  <a:gd name="connsiteX48" fmla="*/ 2146853 w 4345388"/>
                  <a:gd name="connsiteY48" fmla="*/ 318053 h 1747716"/>
                  <a:gd name="connsiteX49" fmla="*/ 2158780 w 4345388"/>
                  <a:gd name="connsiteY49" fmla="*/ 353834 h 1747716"/>
                  <a:gd name="connsiteX50" fmla="*/ 2170707 w 4345388"/>
                  <a:gd name="connsiteY50" fmla="*/ 377687 h 1747716"/>
                  <a:gd name="connsiteX51" fmla="*/ 2182634 w 4345388"/>
                  <a:gd name="connsiteY51" fmla="*/ 381663 h 1747716"/>
                  <a:gd name="connsiteX52" fmla="*/ 2274074 w 4345388"/>
                  <a:gd name="connsiteY52" fmla="*/ 377687 h 1747716"/>
                  <a:gd name="connsiteX53" fmla="*/ 2289976 w 4345388"/>
                  <a:gd name="connsiteY53" fmla="*/ 365760 h 1747716"/>
                  <a:gd name="connsiteX54" fmla="*/ 2313830 w 4345388"/>
                  <a:gd name="connsiteY54" fmla="*/ 345882 h 1747716"/>
                  <a:gd name="connsiteX55" fmla="*/ 2337684 w 4345388"/>
                  <a:gd name="connsiteY55" fmla="*/ 314077 h 1747716"/>
                  <a:gd name="connsiteX56" fmla="*/ 2345635 w 4345388"/>
                  <a:gd name="connsiteY56" fmla="*/ 290223 h 1747716"/>
                  <a:gd name="connsiteX57" fmla="*/ 2361538 w 4345388"/>
                  <a:gd name="connsiteY57" fmla="*/ 258418 h 1747716"/>
                  <a:gd name="connsiteX58" fmla="*/ 2365514 w 4345388"/>
                  <a:gd name="connsiteY58" fmla="*/ 242515 h 1747716"/>
                  <a:gd name="connsiteX59" fmla="*/ 2373465 w 4345388"/>
                  <a:gd name="connsiteY59" fmla="*/ 222637 h 1747716"/>
                  <a:gd name="connsiteX60" fmla="*/ 2377441 w 4345388"/>
                  <a:gd name="connsiteY60" fmla="*/ 210710 h 1747716"/>
                  <a:gd name="connsiteX61" fmla="*/ 2381416 w 4345388"/>
                  <a:gd name="connsiteY61" fmla="*/ 421420 h 1747716"/>
                  <a:gd name="connsiteX62" fmla="*/ 2385392 w 4345388"/>
                  <a:gd name="connsiteY62" fmla="*/ 441298 h 1747716"/>
                  <a:gd name="connsiteX63" fmla="*/ 2393343 w 4345388"/>
                  <a:gd name="connsiteY63" fmla="*/ 453225 h 1747716"/>
                  <a:gd name="connsiteX64" fmla="*/ 2413221 w 4345388"/>
                  <a:gd name="connsiteY64" fmla="*/ 489006 h 1747716"/>
                  <a:gd name="connsiteX65" fmla="*/ 2449002 w 4345388"/>
                  <a:gd name="connsiteY65" fmla="*/ 477079 h 1747716"/>
                  <a:gd name="connsiteX66" fmla="*/ 2468881 w 4345388"/>
                  <a:gd name="connsiteY66" fmla="*/ 457200 h 1747716"/>
                  <a:gd name="connsiteX67" fmla="*/ 2500686 w 4345388"/>
                  <a:gd name="connsiteY67" fmla="*/ 417444 h 1747716"/>
                  <a:gd name="connsiteX68" fmla="*/ 2512613 w 4345388"/>
                  <a:gd name="connsiteY68" fmla="*/ 405517 h 1747716"/>
                  <a:gd name="connsiteX69" fmla="*/ 2524540 w 4345388"/>
                  <a:gd name="connsiteY69" fmla="*/ 413468 h 1747716"/>
                  <a:gd name="connsiteX70" fmla="*/ 2532491 w 4345388"/>
                  <a:gd name="connsiteY70" fmla="*/ 437322 h 1747716"/>
                  <a:gd name="connsiteX71" fmla="*/ 2540442 w 4345388"/>
                  <a:gd name="connsiteY71" fmla="*/ 457200 h 1747716"/>
                  <a:gd name="connsiteX72" fmla="*/ 2544418 w 4345388"/>
                  <a:gd name="connsiteY72" fmla="*/ 477079 h 1747716"/>
                  <a:gd name="connsiteX73" fmla="*/ 2552369 w 4345388"/>
                  <a:gd name="connsiteY73" fmla="*/ 492981 h 1747716"/>
                  <a:gd name="connsiteX74" fmla="*/ 2560321 w 4345388"/>
                  <a:gd name="connsiteY74" fmla="*/ 512860 h 1747716"/>
                  <a:gd name="connsiteX75" fmla="*/ 2564296 w 4345388"/>
                  <a:gd name="connsiteY75" fmla="*/ 528762 h 1747716"/>
                  <a:gd name="connsiteX76" fmla="*/ 2576223 w 4345388"/>
                  <a:gd name="connsiteY76" fmla="*/ 544665 h 1747716"/>
                  <a:gd name="connsiteX77" fmla="*/ 2592126 w 4345388"/>
                  <a:gd name="connsiteY77" fmla="*/ 568519 h 1747716"/>
                  <a:gd name="connsiteX78" fmla="*/ 2604053 w 4345388"/>
                  <a:gd name="connsiteY78" fmla="*/ 588397 h 1747716"/>
                  <a:gd name="connsiteX79" fmla="*/ 2623931 w 4345388"/>
                  <a:gd name="connsiteY79" fmla="*/ 580446 h 1747716"/>
                  <a:gd name="connsiteX80" fmla="*/ 2643809 w 4345388"/>
                  <a:gd name="connsiteY80" fmla="*/ 552616 h 1747716"/>
                  <a:gd name="connsiteX81" fmla="*/ 2663687 w 4345388"/>
                  <a:gd name="connsiteY81" fmla="*/ 516835 h 1747716"/>
                  <a:gd name="connsiteX82" fmla="*/ 2679590 w 4345388"/>
                  <a:gd name="connsiteY82" fmla="*/ 481054 h 1747716"/>
                  <a:gd name="connsiteX83" fmla="*/ 2683566 w 4345388"/>
                  <a:gd name="connsiteY83" fmla="*/ 469127 h 1747716"/>
                  <a:gd name="connsiteX84" fmla="*/ 2691517 w 4345388"/>
                  <a:gd name="connsiteY84" fmla="*/ 457200 h 1747716"/>
                  <a:gd name="connsiteX85" fmla="*/ 2703444 w 4345388"/>
                  <a:gd name="connsiteY85" fmla="*/ 425395 h 1747716"/>
                  <a:gd name="connsiteX86" fmla="*/ 2711395 w 4345388"/>
                  <a:gd name="connsiteY86" fmla="*/ 409493 h 1747716"/>
                  <a:gd name="connsiteX87" fmla="*/ 2735249 w 4345388"/>
                  <a:gd name="connsiteY87" fmla="*/ 461176 h 1747716"/>
                  <a:gd name="connsiteX88" fmla="*/ 2755127 w 4345388"/>
                  <a:gd name="connsiteY88" fmla="*/ 504908 h 1747716"/>
                  <a:gd name="connsiteX89" fmla="*/ 2771030 w 4345388"/>
                  <a:gd name="connsiteY89" fmla="*/ 556592 h 1747716"/>
                  <a:gd name="connsiteX90" fmla="*/ 2775006 w 4345388"/>
                  <a:gd name="connsiteY90" fmla="*/ 572494 h 1747716"/>
                  <a:gd name="connsiteX91" fmla="*/ 2782957 w 4345388"/>
                  <a:gd name="connsiteY91" fmla="*/ 588397 h 1747716"/>
                  <a:gd name="connsiteX92" fmla="*/ 2802835 w 4345388"/>
                  <a:gd name="connsiteY92" fmla="*/ 624178 h 1747716"/>
                  <a:gd name="connsiteX93" fmla="*/ 2818738 w 4345388"/>
                  <a:gd name="connsiteY93" fmla="*/ 640080 h 1747716"/>
                  <a:gd name="connsiteX94" fmla="*/ 2830665 w 4345388"/>
                  <a:gd name="connsiteY94" fmla="*/ 663934 h 1747716"/>
                  <a:gd name="connsiteX95" fmla="*/ 2834641 w 4345388"/>
                  <a:gd name="connsiteY95" fmla="*/ 679837 h 1747716"/>
                  <a:gd name="connsiteX96" fmla="*/ 2846567 w 4345388"/>
                  <a:gd name="connsiteY96" fmla="*/ 695740 h 1747716"/>
                  <a:gd name="connsiteX97" fmla="*/ 2862470 w 4345388"/>
                  <a:gd name="connsiteY97" fmla="*/ 743447 h 1747716"/>
                  <a:gd name="connsiteX98" fmla="*/ 2866446 w 4345388"/>
                  <a:gd name="connsiteY98" fmla="*/ 759350 h 1747716"/>
                  <a:gd name="connsiteX99" fmla="*/ 2882348 w 4345388"/>
                  <a:gd name="connsiteY99" fmla="*/ 795131 h 1747716"/>
                  <a:gd name="connsiteX100" fmla="*/ 2886324 w 4345388"/>
                  <a:gd name="connsiteY100" fmla="*/ 811034 h 1747716"/>
                  <a:gd name="connsiteX101" fmla="*/ 2898251 w 4345388"/>
                  <a:gd name="connsiteY101" fmla="*/ 834887 h 1747716"/>
                  <a:gd name="connsiteX102" fmla="*/ 2910178 w 4345388"/>
                  <a:gd name="connsiteY102" fmla="*/ 826936 h 1747716"/>
                  <a:gd name="connsiteX103" fmla="*/ 2949934 w 4345388"/>
                  <a:gd name="connsiteY103" fmla="*/ 751399 h 1747716"/>
                  <a:gd name="connsiteX104" fmla="*/ 2957886 w 4345388"/>
                  <a:gd name="connsiteY104" fmla="*/ 703691 h 1747716"/>
                  <a:gd name="connsiteX105" fmla="*/ 2977764 w 4345388"/>
                  <a:gd name="connsiteY105" fmla="*/ 663934 h 1747716"/>
                  <a:gd name="connsiteX106" fmla="*/ 2981740 w 4345388"/>
                  <a:gd name="connsiteY106" fmla="*/ 620202 h 1747716"/>
                  <a:gd name="connsiteX107" fmla="*/ 3005594 w 4345388"/>
                  <a:gd name="connsiteY107" fmla="*/ 576470 h 1747716"/>
                  <a:gd name="connsiteX108" fmla="*/ 3025472 w 4345388"/>
                  <a:gd name="connsiteY108" fmla="*/ 500933 h 1747716"/>
                  <a:gd name="connsiteX109" fmla="*/ 3041374 w 4345388"/>
                  <a:gd name="connsiteY109" fmla="*/ 421420 h 1747716"/>
                  <a:gd name="connsiteX110" fmla="*/ 3049326 w 4345388"/>
                  <a:gd name="connsiteY110" fmla="*/ 405517 h 1747716"/>
                  <a:gd name="connsiteX111" fmla="*/ 3061253 w 4345388"/>
                  <a:gd name="connsiteY111" fmla="*/ 365760 h 1747716"/>
                  <a:gd name="connsiteX112" fmla="*/ 3085107 w 4345388"/>
                  <a:gd name="connsiteY112" fmla="*/ 310101 h 1747716"/>
                  <a:gd name="connsiteX113" fmla="*/ 3101009 w 4345388"/>
                  <a:gd name="connsiteY113" fmla="*/ 349858 h 1747716"/>
                  <a:gd name="connsiteX114" fmla="*/ 3104985 w 4345388"/>
                  <a:gd name="connsiteY114" fmla="*/ 373712 h 1747716"/>
                  <a:gd name="connsiteX115" fmla="*/ 3116912 w 4345388"/>
                  <a:gd name="connsiteY115" fmla="*/ 429371 h 1747716"/>
                  <a:gd name="connsiteX116" fmla="*/ 3136790 w 4345388"/>
                  <a:gd name="connsiteY116" fmla="*/ 489006 h 1747716"/>
                  <a:gd name="connsiteX117" fmla="*/ 3180522 w 4345388"/>
                  <a:gd name="connsiteY117" fmla="*/ 652007 h 1747716"/>
                  <a:gd name="connsiteX118" fmla="*/ 3196425 w 4345388"/>
                  <a:gd name="connsiteY118" fmla="*/ 703691 h 1747716"/>
                  <a:gd name="connsiteX119" fmla="*/ 3220279 w 4345388"/>
                  <a:gd name="connsiteY119" fmla="*/ 807058 h 1747716"/>
                  <a:gd name="connsiteX120" fmla="*/ 3248108 w 4345388"/>
                  <a:gd name="connsiteY120" fmla="*/ 898498 h 1747716"/>
                  <a:gd name="connsiteX121" fmla="*/ 3252084 w 4345388"/>
                  <a:gd name="connsiteY121" fmla="*/ 926327 h 1747716"/>
                  <a:gd name="connsiteX122" fmla="*/ 3267987 w 4345388"/>
                  <a:gd name="connsiteY122" fmla="*/ 966084 h 1747716"/>
                  <a:gd name="connsiteX123" fmla="*/ 3271962 w 4345388"/>
                  <a:gd name="connsiteY123" fmla="*/ 978011 h 1747716"/>
                  <a:gd name="connsiteX124" fmla="*/ 3283889 w 4345388"/>
                  <a:gd name="connsiteY124" fmla="*/ 981987 h 1747716"/>
                  <a:gd name="connsiteX125" fmla="*/ 3291841 w 4345388"/>
                  <a:gd name="connsiteY125" fmla="*/ 974035 h 1747716"/>
                  <a:gd name="connsiteX126" fmla="*/ 3307743 w 4345388"/>
                  <a:gd name="connsiteY126" fmla="*/ 942230 h 1747716"/>
                  <a:gd name="connsiteX127" fmla="*/ 3315694 w 4345388"/>
                  <a:gd name="connsiteY127" fmla="*/ 918376 h 1747716"/>
                  <a:gd name="connsiteX128" fmla="*/ 3335573 w 4345388"/>
                  <a:gd name="connsiteY128" fmla="*/ 950181 h 1747716"/>
                  <a:gd name="connsiteX129" fmla="*/ 3367378 w 4345388"/>
                  <a:gd name="connsiteY129" fmla="*/ 1021743 h 1747716"/>
                  <a:gd name="connsiteX130" fmla="*/ 3399183 w 4345388"/>
                  <a:gd name="connsiteY130" fmla="*/ 1077402 h 1747716"/>
                  <a:gd name="connsiteX131" fmla="*/ 3415086 w 4345388"/>
                  <a:gd name="connsiteY131" fmla="*/ 1073427 h 1747716"/>
                  <a:gd name="connsiteX132" fmla="*/ 3430988 w 4345388"/>
                  <a:gd name="connsiteY132" fmla="*/ 1045597 h 1747716"/>
                  <a:gd name="connsiteX133" fmla="*/ 3454842 w 4345388"/>
                  <a:gd name="connsiteY133" fmla="*/ 993914 h 1747716"/>
                  <a:gd name="connsiteX134" fmla="*/ 3478696 w 4345388"/>
                  <a:gd name="connsiteY134" fmla="*/ 942230 h 1747716"/>
                  <a:gd name="connsiteX135" fmla="*/ 3490623 w 4345388"/>
                  <a:gd name="connsiteY135" fmla="*/ 938254 h 1747716"/>
                  <a:gd name="connsiteX136" fmla="*/ 3522428 w 4345388"/>
                  <a:gd name="connsiteY136" fmla="*/ 981987 h 1747716"/>
                  <a:gd name="connsiteX137" fmla="*/ 3538331 w 4345388"/>
                  <a:gd name="connsiteY137" fmla="*/ 1001865 h 1747716"/>
                  <a:gd name="connsiteX138" fmla="*/ 3582063 w 4345388"/>
                  <a:gd name="connsiteY138" fmla="*/ 1085354 h 1747716"/>
                  <a:gd name="connsiteX139" fmla="*/ 3609893 w 4345388"/>
                  <a:gd name="connsiteY139" fmla="*/ 1137037 h 1747716"/>
                  <a:gd name="connsiteX140" fmla="*/ 3629771 w 4345388"/>
                  <a:gd name="connsiteY140" fmla="*/ 1184745 h 1747716"/>
                  <a:gd name="connsiteX141" fmla="*/ 3641698 w 4345388"/>
                  <a:gd name="connsiteY141" fmla="*/ 1200647 h 1747716"/>
                  <a:gd name="connsiteX142" fmla="*/ 3653625 w 4345388"/>
                  <a:gd name="connsiteY142" fmla="*/ 1228477 h 1747716"/>
                  <a:gd name="connsiteX143" fmla="*/ 3665552 w 4345388"/>
                  <a:gd name="connsiteY143" fmla="*/ 1216550 h 1747716"/>
                  <a:gd name="connsiteX144" fmla="*/ 3721211 w 4345388"/>
                  <a:gd name="connsiteY144" fmla="*/ 1045597 h 1747716"/>
                  <a:gd name="connsiteX145" fmla="*/ 3768919 w 4345388"/>
                  <a:gd name="connsiteY145" fmla="*/ 882595 h 1747716"/>
                  <a:gd name="connsiteX146" fmla="*/ 3776870 w 4345388"/>
                  <a:gd name="connsiteY146" fmla="*/ 830912 h 1747716"/>
                  <a:gd name="connsiteX147" fmla="*/ 3792773 w 4345388"/>
                  <a:gd name="connsiteY147" fmla="*/ 795131 h 1747716"/>
                  <a:gd name="connsiteX148" fmla="*/ 3800724 w 4345388"/>
                  <a:gd name="connsiteY148" fmla="*/ 771277 h 1747716"/>
                  <a:gd name="connsiteX149" fmla="*/ 3808675 w 4345388"/>
                  <a:gd name="connsiteY149" fmla="*/ 735496 h 1747716"/>
                  <a:gd name="connsiteX150" fmla="*/ 3824578 w 4345388"/>
                  <a:gd name="connsiteY150" fmla="*/ 711642 h 1747716"/>
                  <a:gd name="connsiteX151" fmla="*/ 3828554 w 4345388"/>
                  <a:gd name="connsiteY151" fmla="*/ 723569 h 1747716"/>
                  <a:gd name="connsiteX152" fmla="*/ 3836505 w 4345388"/>
                  <a:gd name="connsiteY152" fmla="*/ 735496 h 1747716"/>
                  <a:gd name="connsiteX153" fmla="*/ 3840481 w 4345388"/>
                  <a:gd name="connsiteY153" fmla="*/ 763326 h 1747716"/>
                  <a:gd name="connsiteX154" fmla="*/ 3884213 w 4345388"/>
                  <a:gd name="connsiteY154" fmla="*/ 926327 h 1747716"/>
                  <a:gd name="connsiteX155" fmla="*/ 3896140 w 4345388"/>
                  <a:gd name="connsiteY155" fmla="*/ 958133 h 1747716"/>
                  <a:gd name="connsiteX156" fmla="*/ 3904091 w 4345388"/>
                  <a:gd name="connsiteY156" fmla="*/ 997889 h 1747716"/>
                  <a:gd name="connsiteX157" fmla="*/ 3916018 w 4345388"/>
                  <a:gd name="connsiteY157" fmla="*/ 1049573 h 1747716"/>
                  <a:gd name="connsiteX158" fmla="*/ 3947823 w 4345388"/>
                  <a:gd name="connsiteY158" fmla="*/ 1152940 h 1747716"/>
                  <a:gd name="connsiteX159" fmla="*/ 3959750 w 4345388"/>
                  <a:gd name="connsiteY159" fmla="*/ 1172818 h 1747716"/>
                  <a:gd name="connsiteX160" fmla="*/ 3971677 w 4345388"/>
                  <a:gd name="connsiteY160" fmla="*/ 1220526 h 1747716"/>
                  <a:gd name="connsiteX161" fmla="*/ 3995531 w 4345388"/>
                  <a:gd name="connsiteY161" fmla="*/ 1327868 h 1747716"/>
                  <a:gd name="connsiteX162" fmla="*/ 4023361 w 4345388"/>
                  <a:gd name="connsiteY162" fmla="*/ 1363649 h 1747716"/>
                  <a:gd name="connsiteX163" fmla="*/ 4031312 w 4345388"/>
                  <a:gd name="connsiteY163" fmla="*/ 1375576 h 1747716"/>
                  <a:gd name="connsiteX164" fmla="*/ 4043239 w 4345388"/>
                  <a:gd name="connsiteY164" fmla="*/ 1399430 h 1747716"/>
                  <a:gd name="connsiteX165" fmla="*/ 4055166 w 4345388"/>
                  <a:gd name="connsiteY165" fmla="*/ 1403406 h 1747716"/>
                  <a:gd name="connsiteX166" fmla="*/ 4082995 w 4345388"/>
                  <a:gd name="connsiteY166" fmla="*/ 1411357 h 1747716"/>
                  <a:gd name="connsiteX167" fmla="*/ 4114801 w 4345388"/>
                  <a:gd name="connsiteY167" fmla="*/ 1415333 h 1747716"/>
                  <a:gd name="connsiteX168" fmla="*/ 4130703 w 4345388"/>
                  <a:gd name="connsiteY168" fmla="*/ 1419308 h 1747716"/>
                  <a:gd name="connsiteX169" fmla="*/ 4154557 w 4345388"/>
                  <a:gd name="connsiteY169" fmla="*/ 1411357 h 1747716"/>
                  <a:gd name="connsiteX170" fmla="*/ 4166484 w 4345388"/>
                  <a:gd name="connsiteY170" fmla="*/ 1399430 h 1747716"/>
                  <a:gd name="connsiteX171" fmla="*/ 4198289 w 4345388"/>
                  <a:gd name="connsiteY171" fmla="*/ 1347747 h 1747716"/>
                  <a:gd name="connsiteX172" fmla="*/ 4234070 w 4345388"/>
                  <a:gd name="connsiteY172" fmla="*/ 1351722 h 1747716"/>
                  <a:gd name="connsiteX173" fmla="*/ 4257924 w 4345388"/>
                  <a:gd name="connsiteY173" fmla="*/ 1371600 h 1747716"/>
                  <a:gd name="connsiteX174" fmla="*/ 4273827 w 4345388"/>
                  <a:gd name="connsiteY174" fmla="*/ 1383527 h 1747716"/>
                  <a:gd name="connsiteX175" fmla="*/ 4313583 w 4345388"/>
                  <a:gd name="connsiteY175" fmla="*/ 1419308 h 1747716"/>
                  <a:gd name="connsiteX176" fmla="*/ 4325510 w 4345388"/>
                  <a:gd name="connsiteY176" fmla="*/ 1439187 h 1747716"/>
                  <a:gd name="connsiteX177" fmla="*/ 4337437 w 4345388"/>
                  <a:gd name="connsiteY177" fmla="*/ 1467016 h 1747716"/>
                  <a:gd name="connsiteX178" fmla="*/ 4345388 w 4345388"/>
                  <a:gd name="connsiteY178" fmla="*/ 1486894 h 1747716"/>
                  <a:gd name="connsiteX0" fmla="*/ 0 w 4345388"/>
                  <a:gd name="connsiteY0" fmla="*/ 1741336 h 1748754"/>
                  <a:gd name="connsiteX1" fmla="*/ 1423284 w 4345388"/>
                  <a:gd name="connsiteY1" fmla="*/ 1745311 h 1748754"/>
                  <a:gd name="connsiteX2" fmla="*/ 1619181 w 4345388"/>
                  <a:gd name="connsiteY2" fmla="*/ 1741208 h 1748754"/>
                  <a:gd name="connsiteX3" fmla="*/ 1721458 w 4345388"/>
                  <a:gd name="connsiteY3" fmla="*/ 1542554 h 1748754"/>
                  <a:gd name="connsiteX4" fmla="*/ 1725434 w 4345388"/>
                  <a:gd name="connsiteY4" fmla="*/ 1510748 h 1748754"/>
                  <a:gd name="connsiteX5" fmla="*/ 1733385 w 4345388"/>
                  <a:gd name="connsiteY5" fmla="*/ 1439187 h 1748754"/>
                  <a:gd name="connsiteX6" fmla="*/ 1741336 w 4345388"/>
                  <a:gd name="connsiteY6" fmla="*/ 1407381 h 1748754"/>
                  <a:gd name="connsiteX7" fmla="*/ 1745312 w 4345388"/>
                  <a:gd name="connsiteY7" fmla="*/ 1284136 h 1748754"/>
                  <a:gd name="connsiteX8" fmla="*/ 1749287 w 4345388"/>
                  <a:gd name="connsiteY8" fmla="*/ 1264258 h 1748754"/>
                  <a:gd name="connsiteX9" fmla="*/ 1765190 w 4345388"/>
                  <a:gd name="connsiteY9" fmla="*/ 1204623 h 1748754"/>
                  <a:gd name="connsiteX10" fmla="*/ 1777117 w 4345388"/>
                  <a:gd name="connsiteY10" fmla="*/ 1164867 h 1748754"/>
                  <a:gd name="connsiteX11" fmla="*/ 1789044 w 4345388"/>
                  <a:gd name="connsiteY11" fmla="*/ 1109207 h 1748754"/>
                  <a:gd name="connsiteX12" fmla="*/ 1804947 w 4345388"/>
                  <a:gd name="connsiteY12" fmla="*/ 1041621 h 1748754"/>
                  <a:gd name="connsiteX13" fmla="*/ 1816874 w 4345388"/>
                  <a:gd name="connsiteY13" fmla="*/ 1009816 h 1748754"/>
                  <a:gd name="connsiteX14" fmla="*/ 1828801 w 4345388"/>
                  <a:gd name="connsiteY14" fmla="*/ 978011 h 1748754"/>
                  <a:gd name="connsiteX15" fmla="*/ 1844703 w 4345388"/>
                  <a:gd name="connsiteY15" fmla="*/ 950181 h 1748754"/>
                  <a:gd name="connsiteX16" fmla="*/ 1848679 w 4345388"/>
                  <a:gd name="connsiteY16" fmla="*/ 934279 h 1748754"/>
                  <a:gd name="connsiteX17" fmla="*/ 1856630 w 4345388"/>
                  <a:gd name="connsiteY17" fmla="*/ 918376 h 1748754"/>
                  <a:gd name="connsiteX18" fmla="*/ 1864581 w 4345388"/>
                  <a:gd name="connsiteY18" fmla="*/ 894522 h 1748754"/>
                  <a:gd name="connsiteX19" fmla="*/ 1876508 w 4345388"/>
                  <a:gd name="connsiteY19" fmla="*/ 870668 h 1748754"/>
                  <a:gd name="connsiteX20" fmla="*/ 1884460 w 4345388"/>
                  <a:gd name="connsiteY20" fmla="*/ 826936 h 1748754"/>
                  <a:gd name="connsiteX21" fmla="*/ 1900362 w 4345388"/>
                  <a:gd name="connsiteY21" fmla="*/ 775253 h 1748754"/>
                  <a:gd name="connsiteX22" fmla="*/ 1904338 w 4345388"/>
                  <a:gd name="connsiteY22" fmla="*/ 739472 h 1748754"/>
                  <a:gd name="connsiteX23" fmla="*/ 1916265 w 4345388"/>
                  <a:gd name="connsiteY23" fmla="*/ 608275 h 1748754"/>
                  <a:gd name="connsiteX24" fmla="*/ 1924216 w 4345388"/>
                  <a:gd name="connsiteY24" fmla="*/ 548640 h 1748754"/>
                  <a:gd name="connsiteX25" fmla="*/ 1940119 w 4345388"/>
                  <a:gd name="connsiteY25" fmla="*/ 492981 h 1748754"/>
                  <a:gd name="connsiteX26" fmla="*/ 1956021 w 4345388"/>
                  <a:gd name="connsiteY26" fmla="*/ 441298 h 1748754"/>
                  <a:gd name="connsiteX27" fmla="*/ 1959997 w 4345388"/>
                  <a:gd name="connsiteY27" fmla="*/ 417444 h 1748754"/>
                  <a:gd name="connsiteX28" fmla="*/ 1963973 w 4345388"/>
                  <a:gd name="connsiteY28" fmla="*/ 405517 h 1748754"/>
                  <a:gd name="connsiteX29" fmla="*/ 1967948 w 4345388"/>
                  <a:gd name="connsiteY29" fmla="*/ 357809 h 1748754"/>
                  <a:gd name="connsiteX30" fmla="*/ 1979875 w 4345388"/>
                  <a:gd name="connsiteY30" fmla="*/ 294199 h 1748754"/>
                  <a:gd name="connsiteX31" fmla="*/ 1987827 w 4345388"/>
                  <a:gd name="connsiteY31" fmla="*/ 214686 h 1748754"/>
                  <a:gd name="connsiteX32" fmla="*/ 1995778 w 4345388"/>
                  <a:gd name="connsiteY32" fmla="*/ 182880 h 1748754"/>
                  <a:gd name="connsiteX33" fmla="*/ 1999754 w 4345388"/>
                  <a:gd name="connsiteY33" fmla="*/ 163002 h 1748754"/>
                  <a:gd name="connsiteX34" fmla="*/ 2003729 w 4345388"/>
                  <a:gd name="connsiteY34" fmla="*/ 123246 h 1748754"/>
                  <a:gd name="connsiteX35" fmla="*/ 2015656 w 4345388"/>
                  <a:gd name="connsiteY35" fmla="*/ 79514 h 1748754"/>
                  <a:gd name="connsiteX36" fmla="*/ 2023607 w 4345388"/>
                  <a:gd name="connsiteY36" fmla="*/ 59635 h 1748754"/>
                  <a:gd name="connsiteX37" fmla="*/ 2055413 w 4345388"/>
                  <a:gd name="connsiteY37" fmla="*/ 3976 h 1748754"/>
                  <a:gd name="connsiteX38" fmla="*/ 2075291 w 4345388"/>
                  <a:gd name="connsiteY38" fmla="*/ 0 h 1748754"/>
                  <a:gd name="connsiteX39" fmla="*/ 2083242 w 4345388"/>
                  <a:gd name="connsiteY39" fmla="*/ 15903 h 1748754"/>
                  <a:gd name="connsiteX40" fmla="*/ 2087218 w 4345388"/>
                  <a:gd name="connsiteY40" fmla="*/ 31806 h 1748754"/>
                  <a:gd name="connsiteX41" fmla="*/ 2099145 w 4345388"/>
                  <a:gd name="connsiteY41" fmla="*/ 79514 h 1748754"/>
                  <a:gd name="connsiteX42" fmla="*/ 2103121 w 4345388"/>
                  <a:gd name="connsiteY42" fmla="*/ 123246 h 1748754"/>
                  <a:gd name="connsiteX43" fmla="*/ 2115047 w 4345388"/>
                  <a:gd name="connsiteY43" fmla="*/ 186856 h 1748754"/>
                  <a:gd name="connsiteX44" fmla="*/ 2119023 w 4345388"/>
                  <a:gd name="connsiteY44" fmla="*/ 198783 h 1748754"/>
                  <a:gd name="connsiteX45" fmla="*/ 2134926 w 4345388"/>
                  <a:gd name="connsiteY45" fmla="*/ 250467 h 1748754"/>
                  <a:gd name="connsiteX46" fmla="*/ 2138901 w 4345388"/>
                  <a:gd name="connsiteY46" fmla="*/ 262394 h 1748754"/>
                  <a:gd name="connsiteX47" fmla="*/ 2142877 w 4345388"/>
                  <a:gd name="connsiteY47" fmla="*/ 286247 h 1748754"/>
                  <a:gd name="connsiteX48" fmla="*/ 2146853 w 4345388"/>
                  <a:gd name="connsiteY48" fmla="*/ 318053 h 1748754"/>
                  <a:gd name="connsiteX49" fmla="*/ 2158780 w 4345388"/>
                  <a:gd name="connsiteY49" fmla="*/ 353834 h 1748754"/>
                  <a:gd name="connsiteX50" fmla="*/ 2170707 w 4345388"/>
                  <a:gd name="connsiteY50" fmla="*/ 377687 h 1748754"/>
                  <a:gd name="connsiteX51" fmla="*/ 2182634 w 4345388"/>
                  <a:gd name="connsiteY51" fmla="*/ 381663 h 1748754"/>
                  <a:gd name="connsiteX52" fmla="*/ 2274074 w 4345388"/>
                  <a:gd name="connsiteY52" fmla="*/ 377687 h 1748754"/>
                  <a:gd name="connsiteX53" fmla="*/ 2289976 w 4345388"/>
                  <a:gd name="connsiteY53" fmla="*/ 365760 h 1748754"/>
                  <a:gd name="connsiteX54" fmla="*/ 2313830 w 4345388"/>
                  <a:gd name="connsiteY54" fmla="*/ 345882 h 1748754"/>
                  <a:gd name="connsiteX55" fmla="*/ 2337684 w 4345388"/>
                  <a:gd name="connsiteY55" fmla="*/ 314077 h 1748754"/>
                  <a:gd name="connsiteX56" fmla="*/ 2345635 w 4345388"/>
                  <a:gd name="connsiteY56" fmla="*/ 290223 h 1748754"/>
                  <a:gd name="connsiteX57" fmla="*/ 2361538 w 4345388"/>
                  <a:gd name="connsiteY57" fmla="*/ 258418 h 1748754"/>
                  <a:gd name="connsiteX58" fmla="*/ 2365514 w 4345388"/>
                  <a:gd name="connsiteY58" fmla="*/ 242515 h 1748754"/>
                  <a:gd name="connsiteX59" fmla="*/ 2373465 w 4345388"/>
                  <a:gd name="connsiteY59" fmla="*/ 222637 h 1748754"/>
                  <a:gd name="connsiteX60" fmla="*/ 2377441 w 4345388"/>
                  <a:gd name="connsiteY60" fmla="*/ 210710 h 1748754"/>
                  <a:gd name="connsiteX61" fmla="*/ 2381416 w 4345388"/>
                  <a:gd name="connsiteY61" fmla="*/ 421420 h 1748754"/>
                  <a:gd name="connsiteX62" fmla="*/ 2385392 w 4345388"/>
                  <a:gd name="connsiteY62" fmla="*/ 441298 h 1748754"/>
                  <a:gd name="connsiteX63" fmla="*/ 2393343 w 4345388"/>
                  <a:gd name="connsiteY63" fmla="*/ 453225 h 1748754"/>
                  <a:gd name="connsiteX64" fmla="*/ 2413221 w 4345388"/>
                  <a:gd name="connsiteY64" fmla="*/ 489006 h 1748754"/>
                  <a:gd name="connsiteX65" fmla="*/ 2449002 w 4345388"/>
                  <a:gd name="connsiteY65" fmla="*/ 477079 h 1748754"/>
                  <a:gd name="connsiteX66" fmla="*/ 2468881 w 4345388"/>
                  <a:gd name="connsiteY66" fmla="*/ 457200 h 1748754"/>
                  <a:gd name="connsiteX67" fmla="*/ 2500686 w 4345388"/>
                  <a:gd name="connsiteY67" fmla="*/ 417444 h 1748754"/>
                  <a:gd name="connsiteX68" fmla="*/ 2512613 w 4345388"/>
                  <a:gd name="connsiteY68" fmla="*/ 405517 h 1748754"/>
                  <a:gd name="connsiteX69" fmla="*/ 2524540 w 4345388"/>
                  <a:gd name="connsiteY69" fmla="*/ 413468 h 1748754"/>
                  <a:gd name="connsiteX70" fmla="*/ 2532491 w 4345388"/>
                  <a:gd name="connsiteY70" fmla="*/ 437322 h 1748754"/>
                  <a:gd name="connsiteX71" fmla="*/ 2540442 w 4345388"/>
                  <a:gd name="connsiteY71" fmla="*/ 457200 h 1748754"/>
                  <a:gd name="connsiteX72" fmla="*/ 2544418 w 4345388"/>
                  <a:gd name="connsiteY72" fmla="*/ 477079 h 1748754"/>
                  <a:gd name="connsiteX73" fmla="*/ 2552369 w 4345388"/>
                  <a:gd name="connsiteY73" fmla="*/ 492981 h 1748754"/>
                  <a:gd name="connsiteX74" fmla="*/ 2560321 w 4345388"/>
                  <a:gd name="connsiteY74" fmla="*/ 512860 h 1748754"/>
                  <a:gd name="connsiteX75" fmla="*/ 2564296 w 4345388"/>
                  <a:gd name="connsiteY75" fmla="*/ 528762 h 1748754"/>
                  <a:gd name="connsiteX76" fmla="*/ 2576223 w 4345388"/>
                  <a:gd name="connsiteY76" fmla="*/ 544665 h 1748754"/>
                  <a:gd name="connsiteX77" fmla="*/ 2592126 w 4345388"/>
                  <a:gd name="connsiteY77" fmla="*/ 568519 h 1748754"/>
                  <a:gd name="connsiteX78" fmla="*/ 2604053 w 4345388"/>
                  <a:gd name="connsiteY78" fmla="*/ 588397 h 1748754"/>
                  <a:gd name="connsiteX79" fmla="*/ 2623931 w 4345388"/>
                  <a:gd name="connsiteY79" fmla="*/ 580446 h 1748754"/>
                  <a:gd name="connsiteX80" fmla="*/ 2643809 w 4345388"/>
                  <a:gd name="connsiteY80" fmla="*/ 552616 h 1748754"/>
                  <a:gd name="connsiteX81" fmla="*/ 2663687 w 4345388"/>
                  <a:gd name="connsiteY81" fmla="*/ 516835 h 1748754"/>
                  <a:gd name="connsiteX82" fmla="*/ 2679590 w 4345388"/>
                  <a:gd name="connsiteY82" fmla="*/ 481054 h 1748754"/>
                  <a:gd name="connsiteX83" fmla="*/ 2683566 w 4345388"/>
                  <a:gd name="connsiteY83" fmla="*/ 469127 h 1748754"/>
                  <a:gd name="connsiteX84" fmla="*/ 2691517 w 4345388"/>
                  <a:gd name="connsiteY84" fmla="*/ 457200 h 1748754"/>
                  <a:gd name="connsiteX85" fmla="*/ 2703444 w 4345388"/>
                  <a:gd name="connsiteY85" fmla="*/ 425395 h 1748754"/>
                  <a:gd name="connsiteX86" fmla="*/ 2711395 w 4345388"/>
                  <a:gd name="connsiteY86" fmla="*/ 409493 h 1748754"/>
                  <a:gd name="connsiteX87" fmla="*/ 2735249 w 4345388"/>
                  <a:gd name="connsiteY87" fmla="*/ 461176 h 1748754"/>
                  <a:gd name="connsiteX88" fmla="*/ 2755127 w 4345388"/>
                  <a:gd name="connsiteY88" fmla="*/ 504908 h 1748754"/>
                  <a:gd name="connsiteX89" fmla="*/ 2771030 w 4345388"/>
                  <a:gd name="connsiteY89" fmla="*/ 556592 h 1748754"/>
                  <a:gd name="connsiteX90" fmla="*/ 2775006 w 4345388"/>
                  <a:gd name="connsiteY90" fmla="*/ 572494 h 1748754"/>
                  <a:gd name="connsiteX91" fmla="*/ 2782957 w 4345388"/>
                  <a:gd name="connsiteY91" fmla="*/ 588397 h 1748754"/>
                  <a:gd name="connsiteX92" fmla="*/ 2802835 w 4345388"/>
                  <a:gd name="connsiteY92" fmla="*/ 624178 h 1748754"/>
                  <a:gd name="connsiteX93" fmla="*/ 2818738 w 4345388"/>
                  <a:gd name="connsiteY93" fmla="*/ 640080 h 1748754"/>
                  <a:gd name="connsiteX94" fmla="*/ 2830665 w 4345388"/>
                  <a:gd name="connsiteY94" fmla="*/ 663934 h 1748754"/>
                  <a:gd name="connsiteX95" fmla="*/ 2834641 w 4345388"/>
                  <a:gd name="connsiteY95" fmla="*/ 679837 h 1748754"/>
                  <a:gd name="connsiteX96" fmla="*/ 2846567 w 4345388"/>
                  <a:gd name="connsiteY96" fmla="*/ 695740 h 1748754"/>
                  <a:gd name="connsiteX97" fmla="*/ 2862470 w 4345388"/>
                  <a:gd name="connsiteY97" fmla="*/ 743447 h 1748754"/>
                  <a:gd name="connsiteX98" fmla="*/ 2866446 w 4345388"/>
                  <a:gd name="connsiteY98" fmla="*/ 759350 h 1748754"/>
                  <a:gd name="connsiteX99" fmla="*/ 2882348 w 4345388"/>
                  <a:gd name="connsiteY99" fmla="*/ 795131 h 1748754"/>
                  <a:gd name="connsiteX100" fmla="*/ 2886324 w 4345388"/>
                  <a:gd name="connsiteY100" fmla="*/ 811034 h 1748754"/>
                  <a:gd name="connsiteX101" fmla="*/ 2898251 w 4345388"/>
                  <a:gd name="connsiteY101" fmla="*/ 834887 h 1748754"/>
                  <a:gd name="connsiteX102" fmla="*/ 2910178 w 4345388"/>
                  <a:gd name="connsiteY102" fmla="*/ 826936 h 1748754"/>
                  <a:gd name="connsiteX103" fmla="*/ 2949934 w 4345388"/>
                  <a:gd name="connsiteY103" fmla="*/ 751399 h 1748754"/>
                  <a:gd name="connsiteX104" fmla="*/ 2957886 w 4345388"/>
                  <a:gd name="connsiteY104" fmla="*/ 703691 h 1748754"/>
                  <a:gd name="connsiteX105" fmla="*/ 2977764 w 4345388"/>
                  <a:gd name="connsiteY105" fmla="*/ 663934 h 1748754"/>
                  <a:gd name="connsiteX106" fmla="*/ 2981740 w 4345388"/>
                  <a:gd name="connsiteY106" fmla="*/ 620202 h 1748754"/>
                  <a:gd name="connsiteX107" fmla="*/ 3005594 w 4345388"/>
                  <a:gd name="connsiteY107" fmla="*/ 576470 h 1748754"/>
                  <a:gd name="connsiteX108" fmla="*/ 3025472 w 4345388"/>
                  <a:gd name="connsiteY108" fmla="*/ 500933 h 1748754"/>
                  <a:gd name="connsiteX109" fmla="*/ 3041374 w 4345388"/>
                  <a:gd name="connsiteY109" fmla="*/ 421420 h 1748754"/>
                  <a:gd name="connsiteX110" fmla="*/ 3049326 w 4345388"/>
                  <a:gd name="connsiteY110" fmla="*/ 405517 h 1748754"/>
                  <a:gd name="connsiteX111" fmla="*/ 3061253 w 4345388"/>
                  <a:gd name="connsiteY111" fmla="*/ 365760 h 1748754"/>
                  <a:gd name="connsiteX112" fmla="*/ 3085107 w 4345388"/>
                  <a:gd name="connsiteY112" fmla="*/ 310101 h 1748754"/>
                  <a:gd name="connsiteX113" fmla="*/ 3101009 w 4345388"/>
                  <a:gd name="connsiteY113" fmla="*/ 349858 h 1748754"/>
                  <a:gd name="connsiteX114" fmla="*/ 3104985 w 4345388"/>
                  <a:gd name="connsiteY114" fmla="*/ 373712 h 1748754"/>
                  <a:gd name="connsiteX115" fmla="*/ 3116912 w 4345388"/>
                  <a:gd name="connsiteY115" fmla="*/ 429371 h 1748754"/>
                  <a:gd name="connsiteX116" fmla="*/ 3136790 w 4345388"/>
                  <a:gd name="connsiteY116" fmla="*/ 489006 h 1748754"/>
                  <a:gd name="connsiteX117" fmla="*/ 3180522 w 4345388"/>
                  <a:gd name="connsiteY117" fmla="*/ 652007 h 1748754"/>
                  <a:gd name="connsiteX118" fmla="*/ 3196425 w 4345388"/>
                  <a:gd name="connsiteY118" fmla="*/ 703691 h 1748754"/>
                  <a:gd name="connsiteX119" fmla="*/ 3220279 w 4345388"/>
                  <a:gd name="connsiteY119" fmla="*/ 807058 h 1748754"/>
                  <a:gd name="connsiteX120" fmla="*/ 3248108 w 4345388"/>
                  <a:gd name="connsiteY120" fmla="*/ 898498 h 1748754"/>
                  <a:gd name="connsiteX121" fmla="*/ 3252084 w 4345388"/>
                  <a:gd name="connsiteY121" fmla="*/ 926327 h 1748754"/>
                  <a:gd name="connsiteX122" fmla="*/ 3267987 w 4345388"/>
                  <a:gd name="connsiteY122" fmla="*/ 966084 h 1748754"/>
                  <a:gd name="connsiteX123" fmla="*/ 3271962 w 4345388"/>
                  <a:gd name="connsiteY123" fmla="*/ 978011 h 1748754"/>
                  <a:gd name="connsiteX124" fmla="*/ 3283889 w 4345388"/>
                  <a:gd name="connsiteY124" fmla="*/ 981987 h 1748754"/>
                  <a:gd name="connsiteX125" fmla="*/ 3291841 w 4345388"/>
                  <a:gd name="connsiteY125" fmla="*/ 974035 h 1748754"/>
                  <a:gd name="connsiteX126" fmla="*/ 3307743 w 4345388"/>
                  <a:gd name="connsiteY126" fmla="*/ 942230 h 1748754"/>
                  <a:gd name="connsiteX127" fmla="*/ 3315694 w 4345388"/>
                  <a:gd name="connsiteY127" fmla="*/ 918376 h 1748754"/>
                  <a:gd name="connsiteX128" fmla="*/ 3335573 w 4345388"/>
                  <a:gd name="connsiteY128" fmla="*/ 950181 h 1748754"/>
                  <a:gd name="connsiteX129" fmla="*/ 3367378 w 4345388"/>
                  <a:gd name="connsiteY129" fmla="*/ 1021743 h 1748754"/>
                  <a:gd name="connsiteX130" fmla="*/ 3399183 w 4345388"/>
                  <a:gd name="connsiteY130" fmla="*/ 1077402 h 1748754"/>
                  <a:gd name="connsiteX131" fmla="*/ 3415086 w 4345388"/>
                  <a:gd name="connsiteY131" fmla="*/ 1073427 h 1748754"/>
                  <a:gd name="connsiteX132" fmla="*/ 3430988 w 4345388"/>
                  <a:gd name="connsiteY132" fmla="*/ 1045597 h 1748754"/>
                  <a:gd name="connsiteX133" fmla="*/ 3454842 w 4345388"/>
                  <a:gd name="connsiteY133" fmla="*/ 993914 h 1748754"/>
                  <a:gd name="connsiteX134" fmla="*/ 3478696 w 4345388"/>
                  <a:gd name="connsiteY134" fmla="*/ 942230 h 1748754"/>
                  <a:gd name="connsiteX135" fmla="*/ 3490623 w 4345388"/>
                  <a:gd name="connsiteY135" fmla="*/ 938254 h 1748754"/>
                  <a:gd name="connsiteX136" fmla="*/ 3522428 w 4345388"/>
                  <a:gd name="connsiteY136" fmla="*/ 981987 h 1748754"/>
                  <a:gd name="connsiteX137" fmla="*/ 3538331 w 4345388"/>
                  <a:gd name="connsiteY137" fmla="*/ 1001865 h 1748754"/>
                  <a:gd name="connsiteX138" fmla="*/ 3582063 w 4345388"/>
                  <a:gd name="connsiteY138" fmla="*/ 1085354 h 1748754"/>
                  <a:gd name="connsiteX139" fmla="*/ 3609893 w 4345388"/>
                  <a:gd name="connsiteY139" fmla="*/ 1137037 h 1748754"/>
                  <a:gd name="connsiteX140" fmla="*/ 3629771 w 4345388"/>
                  <a:gd name="connsiteY140" fmla="*/ 1184745 h 1748754"/>
                  <a:gd name="connsiteX141" fmla="*/ 3641698 w 4345388"/>
                  <a:gd name="connsiteY141" fmla="*/ 1200647 h 1748754"/>
                  <a:gd name="connsiteX142" fmla="*/ 3653625 w 4345388"/>
                  <a:gd name="connsiteY142" fmla="*/ 1228477 h 1748754"/>
                  <a:gd name="connsiteX143" fmla="*/ 3665552 w 4345388"/>
                  <a:gd name="connsiteY143" fmla="*/ 1216550 h 1748754"/>
                  <a:gd name="connsiteX144" fmla="*/ 3721211 w 4345388"/>
                  <a:gd name="connsiteY144" fmla="*/ 1045597 h 1748754"/>
                  <a:gd name="connsiteX145" fmla="*/ 3768919 w 4345388"/>
                  <a:gd name="connsiteY145" fmla="*/ 882595 h 1748754"/>
                  <a:gd name="connsiteX146" fmla="*/ 3776870 w 4345388"/>
                  <a:gd name="connsiteY146" fmla="*/ 830912 h 1748754"/>
                  <a:gd name="connsiteX147" fmla="*/ 3792773 w 4345388"/>
                  <a:gd name="connsiteY147" fmla="*/ 795131 h 1748754"/>
                  <a:gd name="connsiteX148" fmla="*/ 3800724 w 4345388"/>
                  <a:gd name="connsiteY148" fmla="*/ 771277 h 1748754"/>
                  <a:gd name="connsiteX149" fmla="*/ 3808675 w 4345388"/>
                  <a:gd name="connsiteY149" fmla="*/ 735496 h 1748754"/>
                  <a:gd name="connsiteX150" fmla="*/ 3824578 w 4345388"/>
                  <a:gd name="connsiteY150" fmla="*/ 711642 h 1748754"/>
                  <a:gd name="connsiteX151" fmla="*/ 3828554 w 4345388"/>
                  <a:gd name="connsiteY151" fmla="*/ 723569 h 1748754"/>
                  <a:gd name="connsiteX152" fmla="*/ 3836505 w 4345388"/>
                  <a:gd name="connsiteY152" fmla="*/ 735496 h 1748754"/>
                  <a:gd name="connsiteX153" fmla="*/ 3840481 w 4345388"/>
                  <a:gd name="connsiteY153" fmla="*/ 763326 h 1748754"/>
                  <a:gd name="connsiteX154" fmla="*/ 3884213 w 4345388"/>
                  <a:gd name="connsiteY154" fmla="*/ 926327 h 1748754"/>
                  <a:gd name="connsiteX155" fmla="*/ 3896140 w 4345388"/>
                  <a:gd name="connsiteY155" fmla="*/ 958133 h 1748754"/>
                  <a:gd name="connsiteX156" fmla="*/ 3904091 w 4345388"/>
                  <a:gd name="connsiteY156" fmla="*/ 997889 h 1748754"/>
                  <a:gd name="connsiteX157" fmla="*/ 3916018 w 4345388"/>
                  <a:gd name="connsiteY157" fmla="*/ 1049573 h 1748754"/>
                  <a:gd name="connsiteX158" fmla="*/ 3947823 w 4345388"/>
                  <a:gd name="connsiteY158" fmla="*/ 1152940 h 1748754"/>
                  <a:gd name="connsiteX159" fmla="*/ 3959750 w 4345388"/>
                  <a:gd name="connsiteY159" fmla="*/ 1172818 h 1748754"/>
                  <a:gd name="connsiteX160" fmla="*/ 3971677 w 4345388"/>
                  <a:gd name="connsiteY160" fmla="*/ 1220526 h 1748754"/>
                  <a:gd name="connsiteX161" fmla="*/ 3995531 w 4345388"/>
                  <a:gd name="connsiteY161" fmla="*/ 1327868 h 1748754"/>
                  <a:gd name="connsiteX162" fmla="*/ 4023361 w 4345388"/>
                  <a:gd name="connsiteY162" fmla="*/ 1363649 h 1748754"/>
                  <a:gd name="connsiteX163" fmla="*/ 4031312 w 4345388"/>
                  <a:gd name="connsiteY163" fmla="*/ 1375576 h 1748754"/>
                  <a:gd name="connsiteX164" fmla="*/ 4043239 w 4345388"/>
                  <a:gd name="connsiteY164" fmla="*/ 1399430 h 1748754"/>
                  <a:gd name="connsiteX165" fmla="*/ 4055166 w 4345388"/>
                  <a:gd name="connsiteY165" fmla="*/ 1403406 h 1748754"/>
                  <a:gd name="connsiteX166" fmla="*/ 4082995 w 4345388"/>
                  <a:gd name="connsiteY166" fmla="*/ 1411357 h 1748754"/>
                  <a:gd name="connsiteX167" fmla="*/ 4114801 w 4345388"/>
                  <a:gd name="connsiteY167" fmla="*/ 1415333 h 1748754"/>
                  <a:gd name="connsiteX168" fmla="*/ 4130703 w 4345388"/>
                  <a:gd name="connsiteY168" fmla="*/ 1419308 h 1748754"/>
                  <a:gd name="connsiteX169" fmla="*/ 4154557 w 4345388"/>
                  <a:gd name="connsiteY169" fmla="*/ 1411357 h 1748754"/>
                  <a:gd name="connsiteX170" fmla="*/ 4166484 w 4345388"/>
                  <a:gd name="connsiteY170" fmla="*/ 1399430 h 1748754"/>
                  <a:gd name="connsiteX171" fmla="*/ 4198289 w 4345388"/>
                  <a:gd name="connsiteY171" fmla="*/ 1347747 h 1748754"/>
                  <a:gd name="connsiteX172" fmla="*/ 4234070 w 4345388"/>
                  <a:gd name="connsiteY172" fmla="*/ 1351722 h 1748754"/>
                  <a:gd name="connsiteX173" fmla="*/ 4257924 w 4345388"/>
                  <a:gd name="connsiteY173" fmla="*/ 1371600 h 1748754"/>
                  <a:gd name="connsiteX174" fmla="*/ 4273827 w 4345388"/>
                  <a:gd name="connsiteY174" fmla="*/ 1383527 h 1748754"/>
                  <a:gd name="connsiteX175" fmla="*/ 4313583 w 4345388"/>
                  <a:gd name="connsiteY175" fmla="*/ 1419308 h 1748754"/>
                  <a:gd name="connsiteX176" fmla="*/ 4325510 w 4345388"/>
                  <a:gd name="connsiteY176" fmla="*/ 1439187 h 1748754"/>
                  <a:gd name="connsiteX177" fmla="*/ 4337437 w 4345388"/>
                  <a:gd name="connsiteY177" fmla="*/ 1467016 h 1748754"/>
                  <a:gd name="connsiteX178" fmla="*/ 4345388 w 4345388"/>
                  <a:gd name="connsiteY178" fmla="*/ 1486894 h 1748754"/>
                  <a:gd name="connsiteX0" fmla="*/ 0 w 4345388"/>
                  <a:gd name="connsiteY0" fmla="*/ 1741336 h 1746652"/>
                  <a:gd name="connsiteX1" fmla="*/ 1423284 w 4345388"/>
                  <a:gd name="connsiteY1" fmla="*/ 1745311 h 1746652"/>
                  <a:gd name="connsiteX2" fmla="*/ 1619181 w 4345388"/>
                  <a:gd name="connsiteY2" fmla="*/ 1741208 h 1746652"/>
                  <a:gd name="connsiteX3" fmla="*/ 1721458 w 4345388"/>
                  <a:gd name="connsiteY3" fmla="*/ 1542554 h 1746652"/>
                  <a:gd name="connsiteX4" fmla="*/ 1725434 w 4345388"/>
                  <a:gd name="connsiteY4" fmla="*/ 1510748 h 1746652"/>
                  <a:gd name="connsiteX5" fmla="*/ 1733385 w 4345388"/>
                  <a:gd name="connsiteY5" fmla="*/ 1439187 h 1746652"/>
                  <a:gd name="connsiteX6" fmla="*/ 1741336 w 4345388"/>
                  <a:gd name="connsiteY6" fmla="*/ 1407381 h 1746652"/>
                  <a:gd name="connsiteX7" fmla="*/ 1745312 w 4345388"/>
                  <a:gd name="connsiteY7" fmla="*/ 1284136 h 1746652"/>
                  <a:gd name="connsiteX8" fmla="*/ 1749287 w 4345388"/>
                  <a:gd name="connsiteY8" fmla="*/ 1264258 h 1746652"/>
                  <a:gd name="connsiteX9" fmla="*/ 1765190 w 4345388"/>
                  <a:gd name="connsiteY9" fmla="*/ 1204623 h 1746652"/>
                  <a:gd name="connsiteX10" fmla="*/ 1777117 w 4345388"/>
                  <a:gd name="connsiteY10" fmla="*/ 1164867 h 1746652"/>
                  <a:gd name="connsiteX11" fmla="*/ 1789044 w 4345388"/>
                  <a:gd name="connsiteY11" fmla="*/ 1109207 h 1746652"/>
                  <a:gd name="connsiteX12" fmla="*/ 1804947 w 4345388"/>
                  <a:gd name="connsiteY12" fmla="*/ 1041621 h 1746652"/>
                  <a:gd name="connsiteX13" fmla="*/ 1816874 w 4345388"/>
                  <a:gd name="connsiteY13" fmla="*/ 1009816 h 1746652"/>
                  <a:gd name="connsiteX14" fmla="*/ 1828801 w 4345388"/>
                  <a:gd name="connsiteY14" fmla="*/ 978011 h 1746652"/>
                  <a:gd name="connsiteX15" fmla="*/ 1844703 w 4345388"/>
                  <a:gd name="connsiteY15" fmla="*/ 950181 h 1746652"/>
                  <a:gd name="connsiteX16" fmla="*/ 1848679 w 4345388"/>
                  <a:gd name="connsiteY16" fmla="*/ 934279 h 1746652"/>
                  <a:gd name="connsiteX17" fmla="*/ 1856630 w 4345388"/>
                  <a:gd name="connsiteY17" fmla="*/ 918376 h 1746652"/>
                  <a:gd name="connsiteX18" fmla="*/ 1864581 w 4345388"/>
                  <a:gd name="connsiteY18" fmla="*/ 894522 h 1746652"/>
                  <a:gd name="connsiteX19" fmla="*/ 1876508 w 4345388"/>
                  <a:gd name="connsiteY19" fmla="*/ 870668 h 1746652"/>
                  <a:gd name="connsiteX20" fmla="*/ 1884460 w 4345388"/>
                  <a:gd name="connsiteY20" fmla="*/ 826936 h 1746652"/>
                  <a:gd name="connsiteX21" fmla="*/ 1900362 w 4345388"/>
                  <a:gd name="connsiteY21" fmla="*/ 775253 h 1746652"/>
                  <a:gd name="connsiteX22" fmla="*/ 1904338 w 4345388"/>
                  <a:gd name="connsiteY22" fmla="*/ 739472 h 1746652"/>
                  <a:gd name="connsiteX23" fmla="*/ 1916265 w 4345388"/>
                  <a:gd name="connsiteY23" fmla="*/ 608275 h 1746652"/>
                  <a:gd name="connsiteX24" fmla="*/ 1924216 w 4345388"/>
                  <a:gd name="connsiteY24" fmla="*/ 548640 h 1746652"/>
                  <a:gd name="connsiteX25" fmla="*/ 1940119 w 4345388"/>
                  <a:gd name="connsiteY25" fmla="*/ 492981 h 1746652"/>
                  <a:gd name="connsiteX26" fmla="*/ 1956021 w 4345388"/>
                  <a:gd name="connsiteY26" fmla="*/ 441298 h 1746652"/>
                  <a:gd name="connsiteX27" fmla="*/ 1959997 w 4345388"/>
                  <a:gd name="connsiteY27" fmla="*/ 417444 h 1746652"/>
                  <a:gd name="connsiteX28" fmla="*/ 1963973 w 4345388"/>
                  <a:gd name="connsiteY28" fmla="*/ 405517 h 1746652"/>
                  <a:gd name="connsiteX29" fmla="*/ 1967948 w 4345388"/>
                  <a:gd name="connsiteY29" fmla="*/ 357809 h 1746652"/>
                  <a:gd name="connsiteX30" fmla="*/ 1979875 w 4345388"/>
                  <a:gd name="connsiteY30" fmla="*/ 294199 h 1746652"/>
                  <a:gd name="connsiteX31" fmla="*/ 1987827 w 4345388"/>
                  <a:gd name="connsiteY31" fmla="*/ 214686 h 1746652"/>
                  <a:gd name="connsiteX32" fmla="*/ 1995778 w 4345388"/>
                  <a:gd name="connsiteY32" fmla="*/ 182880 h 1746652"/>
                  <a:gd name="connsiteX33" fmla="*/ 1999754 w 4345388"/>
                  <a:gd name="connsiteY33" fmla="*/ 163002 h 1746652"/>
                  <a:gd name="connsiteX34" fmla="*/ 2003729 w 4345388"/>
                  <a:gd name="connsiteY34" fmla="*/ 123246 h 1746652"/>
                  <a:gd name="connsiteX35" fmla="*/ 2015656 w 4345388"/>
                  <a:gd name="connsiteY35" fmla="*/ 79514 h 1746652"/>
                  <a:gd name="connsiteX36" fmla="*/ 2023607 w 4345388"/>
                  <a:gd name="connsiteY36" fmla="*/ 59635 h 1746652"/>
                  <a:gd name="connsiteX37" fmla="*/ 2055413 w 4345388"/>
                  <a:gd name="connsiteY37" fmla="*/ 3976 h 1746652"/>
                  <a:gd name="connsiteX38" fmla="*/ 2075291 w 4345388"/>
                  <a:gd name="connsiteY38" fmla="*/ 0 h 1746652"/>
                  <a:gd name="connsiteX39" fmla="*/ 2083242 w 4345388"/>
                  <a:gd name="connsiteY39" fmla="*/ 15903 h 1746652"/>
                  <a:gd name="connsiteX40" fmla="*/ 2087218 w 4345388"/>
                  <a:gd name="connsiteY40" fmla="*/ 31806 h 1746652"/>
                  <a:gd name="connsiteX41" fmla="*/ 2099145 w 4345388"/>
                  <a:gd name="connsiteY41" fmla="*/ 79514 h 1746652"/>
                  <a:gd name="connsiteX42" fmla="*/ 2103121 w 4345388"/>
                  <a:gd name="connsiteY42" fmla="*/ 123246 h 1746652"/>
                  <a:gd name="connsiteX43" fmla="*/ 2115047 w 4345388"/>
                  <a:gd name="connsiteY43" fmla="*/ 186856 h 1746652"/>
                  <a:gd name="connsiteX44" fmla="*/ 2119023 w 4345388"/>
                  <a:gd name="connsiteY44" fmla="*/ 198783 h 1746652"/>
                  <a:gd name="connsiteX45" fmla="*/ 2134926 w 4345388"/>
                  <a:gd name="connsiteY45" fmla="*/ 250467 h 1746652"/>
                  <a:gd name="connsiteX46" fmla="*/ 2138901 w 4345388"/>
                  <a:gd name="connsiteY46" fmla="*/ 262394 h 1746652"/>
                  <a:gd name="connsiteX47" fmla="*/ 2142877 w 4345388"/>
                  <a:gd name="connsiteY47" fmla="*/ 286247 h 1746652"/>
                  <a:gd name="connsiteX48" fmla="*/ 2146853 w 4345388"/>
                  <a:gd name="connsiteY48" fmla="*/ 318053 h 1746652"/>
                  <a:gd name="connsiteX49" fmla="*/ 2158780 w 4345388"/>
                  <a:gd name="connsiteY49" fmla="*/ 353834 h 1746652"/>
                  <a:gd name="connsiteX50" fmla="*/ 2170707 w 4345388"/>
                  <a:gd name="connsiteY50" fmla="*/ 377687 h 1746652"/>
                  <a:gd name="connsiteX51" fmla="*/ 2182634 w 4345388"/>
                  <a:gd name="connsiteY51" fmla="*/ 381663 h 1746652"/>
                  <a:gd name="connsiteX52" fmla="*/ 2274074 w 4345388"/>
                  <a:gd name="connsiteY52" fmla="*/ 377687 h 1746652"/>
                  <a:gd name="connsiteX53" fmla="*/ 2289976 w 4345388"/>
                  <a:gd name="connsiteY53" fmla="*/ 365760 h 1746652"/>
                  <a:gd name="connsiteX54" fmla="*/ 2313830 w 4345388"/>
                  <a:gd name="connsiteY54" fmla="*/ 345882 h 1746652"/>
                  <a:gd name="connsiteX55" fmla="*/ 2337684 w 4345388"/>
                  <a:gd name="connsiteY55" fmla="*/ 314077 h 1746652"/>
                  <a:gd name="connsiteX56" fmla="*/ 2345635 w 4345388"/>
                  <a:gd name="connsiteY56" fmla="*/ 290223 h 1746652"/>
                  <a:gd name="connsiteX57" fmla="*/ 2361538 w 4345388"/>
                  <a:gd name="connsiteY57" fmla="*/ 258418 h 1746652"/>
                  <a:gd name="connsiteX58" fmla="*/ 2365514 w 4345388"/>
                  <a:gd name="connsiteY58" fmla="*/ 242515 h 1746652"/>
                  <a:gd name="connsiteX59" fmla="*/ 2373465 w 4345388"/>
                  <a:gd name="connsiteY59" fmla="*/ 222637 h 1746652"/>
                  <a:gd name="connsiteX60" fmla="*/ 2377441 w 4345388"/>
                  <a:gd name="connsiteY60" fmla="*/ 210710 h 1746652"/>
                  <a:gd name="connsiteX61" fmla="*/ 2381416 w 4345388"/>
                  <a:gd name="connsiteY61" fmla="*/ 421420 h 1746652"/>
                  <a:gd name="connsiteX62" fmla="*/ 2385392 w 4345388"/>
                  <a:gd name="connsiteY62" fmla="*/ 441298 h 1746652"/>
                  <a:gd name="connsiteX63" fmla="*/ 2393343 w 4345388"/>
                  <a:gd name="connsiteY63" fmla="*/ 453225 h 1746652"/>
                  <a:gd name="connsiteX64" fmla="*/ 2413221 w 4345388"/>
                  <a:gd name="connsiteY64" fmla="*/ 489006 h 1746652"/>
                  <a:gd name="connsiteX65" fmla="*/ 2449002 w 4345388"/>
                  <a:gd name="connsiteY65" fmla="*/ 477079 h 1746652"/>
                  <a:gd name="connsiteX66" fmla="*/ 2468881 w 4345388"/>
                  <a:gd name="connsiteY66" fmla="*/ 457200 h 1746652"/>
                  <a:gd name="connsiteX67" fmla="*/ 2500686 w 4345388"/>
                  <a:gd name="connsiteY67" fmla="*/ 417444 h 1746652"/>
                  <a:gd name="connsiteX68" fmla="*/ 2512613 w 4345388"/>
                  <a:gd name="connsiteY68" fmla="*/ 405517 h 1746652"/>
                  <a:gd name="connsiteX69" fmla="*/ 2524540 w 4345388"/>
                  <a:gd name="connsiteY69" fmla="*/ 413468 h 1746652"/>
                  <a:gd name="connsiteX70" fmla="*/ 2532491 w 4345388"/>
                  <a:gd name="connsiteY70" fmla="*/ 437322 h 1746652"/>
                  <a:gd name="connsiteX71" fmla="*/ 2540442 w 4345388"/>
                  <a:gd name="connsiteY71" fmla="*/ 457200 h 1746652"/>
                  <a:gd name="connsiteX72" fmla="*/ 2544418 w 4345388"/>
                  <a:gd name="connsiteY72" fmla="*/ 477079 h 1746652"/>
                  <a:gd name="connsiteX73" fmla="*/ 2552369 w 4345388"/>
                  <a:gd name="connsiteY73" fmla="*/ 492981 h 1746652"/>
                  <a:gd name="connsiteX74" fmla="*/ 2560321 w 4345388"/>
                  <a:gd name="connsiteY74" fmla="*/ 512860 h 1746652"/>
                  <a:gd name="connsiteX75" fmla="*/ 2564296 w 4345388"/>
                  <a:gd name="connsiteY75" fmla="*/ 528762 h 1746652"/>
                  <a:gd name="connsiteX76" fmla="*/ 2576223 w 4345388"/>
                  <a:gd name="connsiteY76" fmla="*/ 544665 h 1746652"/>
                  <a:gd name="connsiteX77" fmla="*/ 2592126 w 4345388"/>
                  <a:gd name="connsiteY77" fmla="*/ 568519 h 1746652"/>
                  <a:gd name="connsiteX78" fmla="*/ 2604053 w 4345388"/>
                  <a:gd name="connsiteY78" fmla="*/ 588397 h 1746652"/>
                  <a:gd name="connsiteX79" fmla="*/ 2623931 w 4345388"/>
                  <a:gd name="connsiteY79" fmla="*/ 580446 h 1746652"/>
                  <a:gd name="connsiteX80" fmla="*/ 2643809 w 4345388"/>
                  <a:gd name="connsiteY80" fmla="*/ 552616 h 1746652"/>
                  <a:gd name="connsiteX81" fmla="*/ 2663687 w 4345388"/>
                  <a:gd name="connsiteY81" fmla="*/ 516835 h 1746652"/>
                  <a:gd name="connsiteX82" fmla="*/ 2679590 w 4345388"/>
                  <a:gd name="connsiteY82" fmla="*/ 481054 h 1746652"/>
                  <a:gd name="connsiteX83" fmla="*/ 2683566 w 4345388"/>
                  <a:gd name="connsiteY83" fmla="*/ 469127 h 1746652"/>
                  <a:gd name="connsiteX84" fmla="*/ 2691517 w 4345388"/>
                  <a:gd name="connsiteY84" fmla="*/ 457200 h 1746652"/>
                  <a:gd name="connsiteX85" fmla="*/ 2703444 w 4345388"/>
                  <a:gd name="connsiteY85" fmla="*/ 425395 h 1746652"/>
                  <a:gd name="connsiteX86" fmla="*/ 2711395 w 4345388"/>
                  <a:gd name="connsiteY86" fmla="*/ 409493 h 1746652"/>
                  <a:gd name="connsiteX87" fmla="*/ 2735249 w 4345388"/>
                  <a:gd name="connsiteY87" fmla="*/ 461176 h 1746652"/>
                  <a:gd name="connsiteX88" fmla="*/ 2755127 w 4345388"/>
                  <a:gd name="connsiteY88" fmla="*/ 504908 h 1746652"/>
                  <a:gd name="connsiteX89" fmla="*/ 2771030 w 4345388"/>
                  <a:gd name="connsiteY89" fmla="*/ 556592 h 1746652"/>
                  <a:gd name="connsiteX90" fmla="*/ 2775006 w 4345388"/>
                  <a:gd name="connsiteY90" fmla="*/ 572494 h 1746652"/>
                  <a:gd name="connsiteX91" fmla="*/ 2782957 w 4345388"/>
                  <a:gd name="connsiteY91" fmla="*/ 588397 h 1746652"/>
                  <a:gd name="connsiteX92" fmla="*/ 2802835 w 4345388"/>
                  <a:gd name="connsiteY92" fmla="*/ 624178 h 1746652"/>
                  <a:gd name="connsiteX93" fmla="*/ 2818738 w 4345388"/>
                  <a:gd name="connsiteY93" fmla="*/ 640080 h 1746652"/>
                  <a:gd name="connsiteX94" fmla="*/ 2830665 w 4345388"/>
                  <a:gd name="connsiteY94" fmla="*/ 663934 h 1746652"/>
                  <a:gd name="connsiteX95" fmla="*/ 2834641 w 4345388"/>
                  <a:gd name="connsiteY95" fmla="*/ 679837 h 1746652"/>
                  <a:gd name="connsiteX96" fmla="*/ 2846567 w 4345388"/>
                  <a:gd name="connsiteY96" fmla="*/ 695740 h 1746652"/>
                  <a:gd name="connsiteX97" fmla="*/ 2862470 w 4345388"/>
                  <a:gd name="connsiteY97" fmla="*/ 743447 h 1746652"/>
                  <a:gd name="connsiteX98" fmla="*/ 2866446 w 4345388"/>
                  <a:gd name="connsiteY98" fmla="*/ 759350 h 1746652"/>
                  <a:gd name="connsiteX99" fmla="*/ 2882348 w 4345388"/>
                  <a:gd name="connsiteY99" fmla="*/ 795131 h 1746652"/>
                  <a:gd name="connsiteX100" fmla="*/ 2886324 w 4345388"/>
                  <a:gd name="connsiteY100" fmla="*/ 811034 h 1746652"/>
                  <a:gd name="connsiteX101" fmla="*/ 2898251 w 4345388"/>
                  <a:gd name="connsiteY101" fmla="*/ 834887 h 1746652"/>
                  <a:gd name="connsiteX102" fmla="*/ 2910178 w 4345388"/>
                  <a:gd name="connsiteY102" fmla="*/ 826936 h 1746652"/>
                  <a:gd name="connsiteX103" fmla="*/ 2949934 w 4345388"/>
                  <a:gd name="connsiteY103" fmla="*/ 751399 h 1746652"/>
                  <a:gd name="connsiteX104" fmla="*/ 2957886 w 4345388"/>
                  <a:gd name="connsiteY104" fmla="*/ 703691 h 1746652"/>
                  <a:gd name="connsiteX105" fmla="*/ 2977764 w 4345388"/>
                  <a:gd name="connsiteY105" fmla="*/ 663934 h 1746652"/>
                  <a:gd name="connsiteX106" fmla="*/ 2981740 w 4345388"/>
                  <a:gd name="connsiteY106" fmla="*/ 620202 h 1746652"/>
                  <a:gd name="connsiteX107" fmla="*/ 3005594 w 4345388"/>
                  <a:gd name="connsiteY107" fmla="*/ 576470 h 1746652"/>
                  <a:gd name="connsiteX108" fmla="*/ 3025472 w 4345388"/>
                  <a:gd name="connsiteY108" fmla="*/ 500933 h 1746652"/>
                  <a:gd name="connsiteX109" fmla="*/ 3041374 w 4345388"/>
                  <a:gd name="connsiteY109" fmla="*/ 421420 h 1746652"/>
                  <a:gd name="connsiteX110" fmla="*/ 3049326 w 4345388"/>
                  <a:gd name="connsiteY110" fmla="*/ 405517 h 1746652"/>
                  <a:gd name="connsiteX111" fmla="*/ 3061253 w 4345388"/>
                  <a:gd name="connsiteY111" fmla="*/ 365760 h 1746652"/>
                  <a:gd name="connsiteX112" fmla="*/ 3085107 w 4345388"/>
                  <a:gd name="connsiteY112" fmla="*/ 310101 h 1746652"/>
                  <a:gd name="connsiteX113" fmla="*/ 3101009 w 4345388"/>
                  <a:gd name="connsiteY113" fmla="*/ 349858 h 1746652"/>
                  <a:gd name="connsiteX114" fmla="*/ 3104985 w 4345388"/>
                  <a:gd name="connsiteY114" fmla="*/ 373712 h 1746652"/>
                  <a:gd name="connsiteX115" fmla="*/ 3116912 w 4345388"/>
                  <a:gd name="connsiteY115" fmla="*/ 429371 h 1746652"/>
                  <a:gd name="connsiteX116" fmla="*/ 3136790 w 4345388"/>
                  <a:gd name="connsiteY116" fmla="*/ 489006 h 1746652"/>
                  <a:gd name="connsiteX117" fmla="*/ 3180522 w 4345388"/>
                  <a:gd name="connsiteY117" fmla="*/ 652007 h 1746652"/>
                  <a:gd name="connsiteX118" fmla="*/ 3196425 w 4345388"/>
                  <a:gd name="connsiteY118" fmla="*/ 703691 h 1746652"/>
                  <a:gd name="connsiteX119" fmla="*/ 3220279 w 4345388"/>
                  <a:gd name="connsiteY119" fmla="*/ 807058 h 1746652"/>
                  <a:gd name="connsiteX120" fmla="*/ 3248108 w 4345388"/>
                  <a:gd name="connsiteY120" fmla="*/ 898498 h 1746652"/>
                  <a:gd name="connsiteX121" fmla="*/ 3252084 w 4345388"/>
                  <a:gd name="connsiteY121" fmla="*/ 926327 h 1746652"/>
                  <a:gd name="connsiteX122" fmla="*/ 3267987 w 4345388"/>
                  <a:gd name="connsiteY122" fmla="*/ 966084 h 1746652"/>
                  <a:gd name="connsiteX123" fmla="*/ 3271962 w 4345388"/>
                  <a:gd name="connsiteY123" fmla="*/ 978011 h 1746652"/>
                  <a:gd name="connsiteX124" fmla="*/ 3283889 w 4345388"/>
                  <a:gd name="connsiteY124" fmla="*/ 981987 h 1746652"/>
                  <a:gd name="connsiteX125" fmla="*/ 3291841 w 4345388"/>
                  <a:gd name="connsiteY125" fmla="*/ 974035 h 1746652"/>
                  <a:gd name="connsiteX126" fmla="*/ 3307743 w 4345388"/>
                  <a:gd name="connsiteY126" fmla="*/ 942230 h 1746652"/>
                  <a:gd name="connsiteX127" fmla="*/ 3315694 w 4345388"/>
                  <a:gd name="connsiteY127" fmla="*/ 918376 h 1746652"/>
                  <a:gd name="connsiteX128" fmla="*/ 3335573 w 4345388"/>
                  <a:gd name="connsiteY128" fmla="*/ 950181 h 1746652"/>
                  <a:gd name="connsiteX129" fmla="*/ 3367378 w 4345388"/>
                  <a:gd name="connsiteY129" fmla="*/ 1021743 h 1746652"/>
                  <a:gd name="connsiteX130" fmla="*/ 3399183 w 4345388"/>
                  <a:gd name="connsiteY130" fmla="*/ 1077402 h 1746652"/>
                  <a:gd name="connsiteX131" fmla="*/ 3415086 w 4345388"/>
                  <a:gd name="connsiteY131" fmla="*/ 1073427 h 1746652"/>
                  <a:gd name="connsiteX132" fmla="*/ 3430988 w 4345388"/>
                  <a:gd name="connsiteY132" fmla="*/ 1045597 h 1746652"/>
                  <a:gd name="connsiteX133" fmla="*/ 3454842 w 4345388"/>
                  <a:gd name="connsiteY133" fmla="*/ 993914 h 1746652"/>
                  <a:gd name="connsiteX134" fmla="*/ 3478696 w 4345388"/>
                  <a:gd name="connsiteY134" fmla="*/ 942230 h 1746652"/>
                  <a:gd name="connsiteX135" fmla="*/ 3490623 w 4345388"/>
                  <a:gd name="connsiteY135" fmla="*/ 938254 h 1746652"/>
                  <a:gd name="connsiteX136" fmla="*/ 3522428 w 4345388"/>
                  <a:gd name="connsiteY136" fmla="*/ 981987 h 1746652"/>
                  <a:gd name="connsiteX137" fmla="*/ 3538331 w 4345388"/>
                  <a:gd name="connsiteY137" fmla="*/ 1001865 h 1746652"/>
                  <a:gd name="connsiteX138" fmla="*/ 3582063 w 4345388"/>
                  <a:gd name="connsiteY138" fmla="*/ 1085354 h 1746652"/>
                  <a:gd name="connsiteX139" fmla="*/ 3609893 w 4345388"/>
                  <a:gd name="connsiteY139" fmla="*/ 1137037 h 1746652"/>
                  <a:gd name="connsiteX140" fmla="*/ 3629771 w 4345388"/>
                  <a:gd name="connsiteY140" fmla="*/ 1184745 h 1746652"/>
                  <a:gd name="connsiteX141" fmla="*/ 3641698 w 4345388"/>
                  <a:gd name="connsiteY141" fmla="*/ 1200647 h 1746652"/>
                  <a:gd name="connsiteX142" fmla="*/ 3653625 w 4345388"/>
                  <a:gd name="connsiteY142" fmla="*/ 1228477 h 1746652"/>
                  <a:gd name="connsiteX143" fmla="*/ 3665552 w 4345388"/>
                  <a:gd name="connsiteY143" fmla="*/ 1216550 h 1746652"/>
                  <a:gd name="connsiteX144" fmla="*/ 3721211 w 4345388"/>
                  <a:gd name="connsiteY144" fmla="*/ 1045597 h 1746652"/>
                  <a:gd name="connsiteX145" fmla="*/ 3768919 w 4345388"/>
                  <a:gd name="connsiteY145" fmla="*/ 882595 h 1746652"/>
                  <a:gd name="connsiteX146" fmla="*/ 3776870 w 4345388"/>
                  <a:gd name="connsiteY146" fmla="*/ 830912 h 1746652"/>
                  <a:gd name="connsiteX147" fmla="*/ 3792773 w 4345388"/>
                  <a:gd name="connsiteY147" fmla="*/ 795131 h 1746652"/>
                  <a:gd name="connsiteX148" fmla="*/ 3800724 w 4345388"/>
                  <a:gd name="connsiteY148" fmla="*/ 771277 h 1746652"/>
                  <a:gd name="connsiteX149" fmla="*/ 3808675 w 4345388"/>
                  <a:gd name="connsiteY149" fmla="*/ 735496 h 1746652"/>
                  <a:gd name="connsiteX150" fmla="*/ 3824578 w 4345388"/>
                  <a:gd name="connsiteY150" fmla="*/ 711642 h 1746652"/>
                  <a:gd name="connsiteX151" fmla="*/ 3828554 w 4345388"/>
                  <a:gd name="connsiteY151" fmla="*/ 723569 h 1746652"/>
                  <a:gd name="connsiteX152" fmla="*/ 3836505 w 4345388"/>
                  <a:gd name="connsiteY152" fmla="*/ 735496 h 1746652"/>
                  <a:gd name="connsiteX153" fmla="*/ 3840481 w 4345388"/>
                  <a:gd name="connsiteY153" fmla="*/ 763326 h 1746652"/>
                  <a:gd name="connsiteX154" fmla="*/ 3884213 w 4345388"/>
                  <a:gd name="connsiteY154" fmla="*/ 926327 h 1746652"/>
                  <a:gd name="connsiteX155" fmla="*/ 3896140 w 4345388"/>
                  <a:gd name="connsiteY155" fmla="*/ 958133 h 1746652"/>
                  <a:gd name="connsiteX156" fmla="*/ 3904091 w 4345388"/>
                  <a:gd name="connsiteY156" fmla="*/ 997889 h 1746652"/>
                  <a:gd name="connsiteX157" fmla="*/ 3916018 w 4345388"/>
                  <a:gd name="connsiteY157" fmla="*/ 1049573 h 1746652"/>
                  <a:gd name="connsiteX158" fmla="*/ 3947823 w 4345388"/>
                  <a:gd name="connsiteY158" fmla="*/ 1152940 h 1746652"/>
                  <a:gd name="connsiteX159" fmla="*/ 3959750 w 4345388"/>
                  <a:gd name="connsiteY159" fmla="*/ 1172818 h 1746652"/>
                  <a:gd name="connsiteX160" fmla="*/ 3971677 w 4345388"/>
                  <a:gd name="connsiteY160" fmla="*/ 1220526 h 1746652"/>
                  <a:gd name="connsiteX161" fmla="*/ 3995531 w 4345388"/>
                  <a:gd name="connsiteY161" fmla="*/ 1327868 h 1746652"/>
                  <a:gd name="connsiteX162" fmla="*/ 4023361 w 4345388"/>
                  <a:gd name="connsiteY162" fmla="*/ 1363649 h 1746652"/>
                  <a:gd name="connsiteX163" fmla="*/ 4031312 w 4345388"/>
                  <a:gd name="connsiteY163" fmla="*/ 1375576 h 1746652"/>
                  <a:gd name="connsiteX164" fmla="*/ 4043239 w 4345388"/>
                  <a:gd name="connsiteY164" fmla="*/ 1399430 h 1746652"/>
                  <a:gd name="connsiteX165" fmla="*/ 4055166 w 4345388"/>
                  <a:gd name="connsiteY165" fmla="*/ 1403406 h 1746652"/>
                  <a:gd name="connsiteX166" fmla="*/ 4082995 w 4345388"/>
                  <a:gd name="connsiteY166" fmla="*/ 1411357 h 1746652"/>
                  <a:gd name="connsiteX167" fmla="*/ 4114801 w 4345388"/>
                  <a:gd name="connsiteY167" fmla="*/ 1415333 h 1746652"/>
                  <a:gd name="connsiteX168" fmla="*/ 4130703 w 4345388"/>
                  <a:gd name="connsiteY168" fmla="*/ 1419308 h 1746652"/>
                  <a:gd name="connsiteX169" fmla="*/ 4154557 w 4345388"/>
                  <a:gd name="connsiteY169" fmla="*/ 1411357 h 1746652"/>
                  <a:gd name="connsiteX170" fmla="*/ 4166484 w 4345388"/>
                  <a:gd name="connsiteY170" fmla="*/ 1399430 h 1746652"/>
                  <a:gd name="connsiteX171" fmla="*/ 4198289 w 4345388"/>
                  <a:gd name="connsiteY171" fmla="*/ 1347747 h 1746652"/>
                  <a:gd name="connsiteX172" fmla="*/ 4234070 w 4345388"/>
                  <a:gd name="connsiteY172" fmla="*/ 1351722 h 1746652"/>
                  <a:gd name="connsiteX173" fmla="*/ 4257924 w 4345388"/>
                  <a:gd name="connsiteY173" fmla="*/ 1371600 h 1746652"/>
                  <a:gd name="connsiteX174" fmla="*/ 4273827 w 4345388"/>
                  <a:gd name="connsiteY174" fmla="*/ 1383527 h 1746652"/>
                  <a:gd name="connsiteX175" fmla="*/ 4313583 w 4345388"/>
                  <a:gd name="connsiteY175" fmla="*/ 1419308 h 1746652"/>
                  <a:gd name="connsiteX176" fmla="*/ 4325510 w 4345388"/>
                  <a:gd name="connsiteY176" fmla="*/ 1439187 h 1746652"/>
                  <a:gd name="connsiteX177" fmla="*/ 4337437 w 4345388"/>
                  <a:gd name="connsiteY177" fmla="*/ 1467016 h 1746652"/>
                  <a:gd name="connsiteX178" fmla="*/ 4345388 w 4345388"/>
                  <a:gd name="connsiteY178" fmla="*/ 1486894 h 1746652"/>
                  <a:gd name="connsiteX0" fmla="*/ 0 w 4345388"/>
                  <a:gd name="connsiteY0" fmla="*/ 1741336 h 1746652"/>
                  <a:gd name="connsiteX1" fmla="*/ 1423284 w 4345388"/>
                  <a:gd name="connsiteY1" fmla="*/ 1745311 h 1746652"/>
                  <a:gd name="connsiteX2" fmla="*/ 1619181 w 4345388"/>
                  <a:gd name="connsiteY2" fmla="*/ 1741208 h 1746652"/>
                  <a:gd name="connsiteX3" fmla="*/ 1721458 w 4345388"/>
                  <a:gd name="connsiteY3" fmla="*/ 1542554 h 1746652"/>
                  <a:gd name="connsiteX4" fmla="*/ 1725434 w 4345388"/>
                  <a:gd name="connsiteY4" fmla="*/ 1510748 h 1746652"/>
                  <a:gd name="connsiteX5" fmla="*/ 1733385 w 4345388"/>
                  <a:gd name="connsiteY5" fmla="*/ 1439187 h 1746652"/>
                  <a:gd name="connsiteX6" fmla="*/ 1741336 w 4345388"/>
                  <a:gd name="connsiteY6" fmla="*/ 1407381 h 1746652"/>
                  <a:gd name="connsiteX7" fmla="*/ 1745312 w 4345388"/>
                  <a:gd name="connsiteY7" fmla="*/ 1284136 h 1746652"/>
                  <a:gd name="connsiteX8" fmla="*/ 1749287 w 4345388"/>
                  <a:gd name="connsiteY8" fmla="*/ 1264258 h 1746652"/>
                  <a:gd name="connsiteX9" fmla="*/ 1765190 w 4345388"/>
                  <a:gd name="connsiteY9" fmla="*/ 1204623 h 1746652"/>
                  <a:gd name="connsiteX10" fmla="*/ 1777117 w 4345388"/>
                  <a:gd name="connsiteY10" fmla="*/ 1164867 h 1746652"/>
                  <a:gd name="connsiteX11" fmla="*/ 1789044 w 4345388"/>
                  <a:gd name="connsiteY11" fmla="*/ 1109207 h 1746652"/>
                  <a:gd name="connsiteX12" fmla="*/ 1804947 w 4345388"/>
                  <a:gd name="connsiteY12" fmla="*/ 1041621 h 1746652"/>
                  <a:gd name="connsiteX13" fmla="*/ 1816874 w 4345388"/>
                  <a:gd name="connsiteY13" fmla="*/ 1009816 h 1746652"/>
                  <a:gd name="connsiteX14" fmla="*/ 1828801 w 4345388"/>
                  <a:gd name="connsiteY14" fmla="*/ 978011 h 1746652"/>
                  <a:gd name="connsiteX15" fmla="*/ 1844703 w 4345388"/>
                  <a:gd name="connsiteY15" fmla="*/ 950181 h 1746652"/>
                  <a:gd name="connsiteX16" fmla="*/ 1848679 w 4345388"/>
                  <a:gd name="connsiteY16" fmla="*/ 934279 h 1746652"/>
                  <a:gd name="connsiteX17" fmla="*/ 1856630 w 4345388"/>
                  <a:gd name="connsiteY17" fmla="*/ 918376 h 1746652"/>
                  <a:gd name="connsiteX18" fmla="*/ 1864581 w 4345388"/>
                  <a:gd name="connsiteY18" fmla="*/ 894522 h 1746652"/>
                  <a:gd name="connsiteX19" fmla="*/ 1876508 w 4345388"/>
                  <a:gd name="connsiteY19" fmla="*/ 870668 h 1746652"/>
                  <a:gd name="connsiteX20" fmla="*/ 1884460 w 4345388"/>
                  <a:gd name="connsiteY20" fmla="*/ 826936 h 1746652"/>
                  <a:gd name="connsiteX21" fmla="*/ 1900362 w 4345388"/>
                  <a:gd name="connsiteY21" fmla="*/ 775253 h 1746652"/>
                  <a:gd name="connsiteX22" fmla="*/ 1904338 w 4345388"/>
                  <a:gd name="connsiteY22" fmla="*/ 739472 h 1746652"/>
                  <a:gd name="connsiteX23" fmla="*/ 1916265 w 4345388"/>
                  <a:gd name="connsiteY23" fmla="*/ 608275 h 1746652"/>
                  <a:gd name="connsiteX24" fmla="*/ 1924216 w 4345388"/>
                  <a:gd name="connsiteY24" fmla="*/ 548640 h 1746652"/>
                  <a:gd name="connsiteX25" fmla="*/ 1940119 w 4345388"/>
                  <a:gd name="connsiteY25" fmla="*/ 492981 h 1746652"/>
                  <a:gd name="connsiteX26" fmla="*/ 1956021 w 4345388"/>
                  <a:gd name="connsiteY26" fmla="*/ 441298 h 1746652"/>
                  <a:gd name="connsiteX27" fmla="*/ 1959997 w 4345388"/>
                  <a:gd name="connsiteY27" fmla="*/ 417444 h 1746652"/>
                  <a:gd name="connsiteX28" fmla="*/ 1963973 w 4345388"/>
                  <a:gd name="connsiteY28" fmla="*/ 405517 h 1746652"/>
                  <a:gd name="connsiteX29" fmla="*/ 1967948 w 4345388"/>
                  <a:gd name="connsiteY29" fmla="*/ 357809 h 1746652"/>
                  <a:gd name="connsiteX30" fmla="*/ 1979875 w 4345388"/>
                  <a:gd name="connsiteY30" fmla="*/ 294199 h 1746652"/>
                  <a:gd name="connsiteX31" fmla="*/ 1987827 w 4345388"/>
                  <a:gd name="connsiteY31" fmla="*/ 214686 h 1746652"/>
                  <a:gd name="connsiteX32" fmla="*/ 1995778 w 4345388"/>
                  <a:gd name="connsiteY32" fmla="*/ 182880 h 1746652"/>
                  <a:gd name="connsiteX33" fmla="*/ 1999754 w 4345388"/>
                  <a:gd name="connsiteY33" fmla="*/ 163002 h 1746652"/>
                  <a:gd name="connsiteX34" fmla="*/ 2003729 w 4345388"/>
                  <a:gd name="connsiteY34" fmla="*/ 123246 h 1746652"/>
                  <a:gd name="connsiteX35" fmla="*/ 2015656 w 4345388"/>
                  <a:gd name="connsiteY35" fmla="*/ 79514 h 1746652"/>
                  <a:gd name="connsiteX36" fmla="*/ 2023607 w 4345388"/>
                  <a:gd name="connsiteY36" fmla="*/ 59635 h 1746652"/>
                  <a:gd name="connsiteX37" fmla="*/ 2055413 w 4345388"/>
                  <a:gd name="connsiteY37" fmla="*/ 3976 h 1746652"/>
                  <a:gd name="connsiteX38" fmla="*/ 2075291 w 4345388"/>
                  <a:gd name="connsiteY38" fmla="*/ 0 h 1746652"/>
                  <a:gd name="connsiteX39" fmla="*/ 2083242 w 4345388"/>
                  <a:gd name="connsiteY39" fmla="*/ 15903 h 1746652"/>
                  <a:gd name="connsiteX40" fmla="*/ 2087218 w 4345388"/>
                  <a:gd name="connsiteY40" fmla="*/ 31806 h 1746652"/>
                  <a:gd name="connsiteX41" fmla="*/ 2099145 w 4345388"/>
                  <a:gd name="connsiteY41" fmla="*/ 79514 h 1746652"/>
                  <a:gd name="connsiteX42" fmla="*/ 2103121 w 4345388"/>
                  <a:gd name="connsiteY42" fmla="*/ 123246 h 1746652"/>
                  <a:gd name="connsiteX43" fmla="*/ 2115047 w 4345388"/>
                  <a:gd name="connsiteY43" fmla="*/ 186856 h 1746652"/>
                  <a:gd name="connsiteX44" fmla="*/ 2119023 w 4345388"/>
                  <a:gd name="connsiteY44" fmla="*/ 198783 h 1746652"/>
                  <a:gd name="connsiteX45" fmla="*/ 2134926 w 4345388"/>
                  <a:gd name="connsiteY45" fmla="*/ 250467 h 1746652"/>
                  <a:gd name="connsiteX46" fmla="*/ 2138901 w 4345388"/>
                  <a:gd name="connsiteY46" fmla="*/ 262394 h 1746652"/>
                  <a:gd name="connsiteX47" fmla="*/ 2142877 w 4345388"/>
                  <a:gd name="connsiteY47" fmla="*/ 286247 h 1746652"/>
                  <a:gd name="connsiteX48" fmla="*/ 2146853 w 4345388"/>
                  <a:gd name="connsiteY48" fmla="*/ 318053 h 1746652"/>
                  <a:gd name="connsiteX49" fmla="*/ 2158780 w 4345388"/>
                  <a:gd name="connsiteY49" fmla="*/ 353834 h 1746652"/>
                  <a:gd name="connsiteX50" fmla="*/ 2170707 w 4345388"/>
                  <a:gd name="connsiteY50" fmla="*/ 377687 h 1746652"/>
                  <a:gd name="connsiteX51" fmla="*/ 2182634 w 4345388"/>
                  <a:gd name="connsiteY51" fmla="*/ 381663 h 1746652"/>
                  <a:gd name="connsiteX52" fmla="*/ 2274074 w 4345388"/>
                  <a:gd name="connsiteY52" fmla="*/ 377687 h 1746652"/>
                  <a:gd name="connsiteX53" fmla="*/ 2289976 w 4345388"/>
                  <a:gd name="connsiteY53" fmla="*/ 365760 h 1746652"/>
                  <a:gd name="connsiteX54" fmla="*/ 2313830 w 4345388"/>
                  <a:gd name="connsiteY54" fmla="*/ 345882 h 1746652"/>
                  <a:gd name="connsiteX55" fmla="*/ 2337684 w 4345388"/>
                  <a:gd name="connsiteY55" fmla="*/ 314077 h 1746652"/>
                  <a:gd name="connsiteX56" fmla="*/ 2345635 w 4345388"/>
                  <a:gd name="connsiteY56" fmla="*/ 290223 h 1746652"/>
                  <a:gd name="connsiteX57" fmla="*/ 2361538 w 4345388"/>
                  <a:gd name="connsiteY57" fmla="*/ 258418 h 1746652"/>
                  <a:gd name="connsiteX58" fmla="*/ 2365514 w 4345388"/>
                  <a:gd name="connsiteY58" fmla="*/ 242515 h 1746652"/>
                  <a:gd name="connsiteX59" fmla="*/ 2373465 w 4345388"/>
                  <a:gd name="connsiteY59" fmla="*/ 222637 h 1746652"/>
                  <a:gd name="connsiteX60" fmla="*/ 2377441 w 4345388"/>
                  <a:gd name="connsiteY60" fmla="*/ 210710 h 1746652"/>
                  <a:gd name="connsiteX61" fmla="*/ 2381416 w 4345388"/>
                  <a:gd name="connsiteY61" fmla="*/ 421420 h 1746652"/>
                  <a:gd name="connsiteX62" fmla="*/ 2385392 w 4345388"/>
                  <a:gd name="connsiteY62" fmla="*/ 441298 h 1746652"/>
                  <a:gd name="connsiteX63" fmla="*/ 2393343 w 4345388"/>
                  <a:gd name="connsiteY63" fmla="*/ 453225 h 1746652"/>
                  <a:gd name="connsiteX64" fmla="*/ 2413221 w 4345388"/>
                  <a:gd name="connsiteY64" fmla="*/ 489006 h 1746652"/>
                  <a:gd name="connsiteX65" fmla="*/ 2449002 w 4345388"/>
                  <a:gd name="connsiteY65" fmla="*/ 477079 h 1746652"/>
                  <a:gd name="connsiteX66" fmla="*/ 2468881 w 4345388"/>
                  <a:gd name="connsiteY66" fmla="*/ 457200 h 1746652"/>
                  <a:gd name="connsiteX67" fmla="*/ 2500686 w 4345388"/>
                  <a:gd name="connsiteY67" fmla="*/ 417444 h 1746652"/>
                  <a:gd name="connsiteX68" fmla="*/ 2512613 w 4345388"/>
                  <a:gd name="connsiteY68" fmla="*/ 405517 h 1746652"/>
                  <a:gd name="connsiteX69" fmla="*/ 2524540 w 4345388"/>
                  <a:gd name="connsiteY69" fmla="*/ 413468 h 1746652"/>
                  <a:gd name="connsiteX70" fmla="*/ 2532491 w 4345388"/>
                  <a:gd name="connsiteY70" fmla="*/ 437322 h 1746652"/>
                  <a:gd name="connsiteX71" fmla="*/ 2540442 w 4345388"/>
                  <a:gd name="connsiteY71" fmla="*/ 457200 h 1746652"/>
                  <a:gd name="connsiteX72" fmla="*/ 2544418 w 4345388"/>
                  <a:gd name="connsiteY72" fmla="*/ 477079 h 1746652"/>
                  <a:gd name="connsiteX73" fmla="*/ 2552369 w 4345388"/>
                  <a:gd name="connsiteY73" fmla="*/ 492981 h 1746652"/>
                  <a:gd name="connsiteX74" fmla="*/ 2560321 w 4345388"/>
                  <a:gd name="connsiteY74" fmla="*/ 512860 h 1746652"/>
                  <a:gd name="connsiteX75" fmla="*/ 2564296 w 4345388"/>
                  <a:gd name="connsiteY75" fmla="*/ 528762 h 1746652"/>
                  <a:gd name="connsiteX76" fmla="*/ 2576223 w 4345388"/>
                  <a:gd name="connsiteY76" fmla="*/ 544665 h 1746652"/>
                  <a:gd name="connsiteX77" fmla="*/ 2592126 w 4345388"/>
                  <a:gd name="connsiteY77" fmla="*/ 568519 h 1746652"/>
                  <a:gd name="connsiteX78" fmla="*/ 2604053 w 4345388"/>
                  <a:gd name="connsiteY78" fmla="*/ 588397 h 1746652"/>
                  <a:gd name="connsiteX79" fmla="*/ 2623931 w 4345388"/>
                  <a:gd name="connsiteY79" fmla="*/ 580446 h 1746652"/>
                  <a:gd name="connsiteX80" fmla="*/ 2643809 w 4345388"/>
                  <a:gd name="connsiteY80" fmla="*/ 552616 h 1746652"/>
                  <a:gd name="connsiteX81" fmla="*/ 2663687 w 4345388"/>
                  <a:gd name="connsiteY81" fmla="*/ 516835 h 1746652"/>
                  <a:gd name="connsiteX82" fmla="*/ 2679590 w 4345388"/>
                  <a:gd name="connsiteY82" fmla="*/ 481054 h 1746652"/>
                  <a:gd name="connsiteX83" fmla="*/ 2683566 w 4345388"/>
                  <a:gd name="connsiteY83" fmla="*/ 469127 h 1746652"/>
                  <a:gd name="connsiteX84" fmla="*/ 2691517 w 4345388"/>
                  <a:gd name="connsiteY84" fmla="*/ 457200 h 1746652"/>
                  <a:gd name="connsiteX85" fmla="*/ 2703444 w 4345388"/>
                  <a:gd name="connsiteY85" fmla="*/ 425395 h 1746652"/>
                  <a:gd name="connsiteX86" fmla="*/ 2711395 w 4345388"/>
                  <a:gd name="connsiteY86" fmla="*/ 409493 h 1746652"/>
                  <a:gd name="connsiteX87" fmla="*/ 2735249 w 4345388"/>
                  <a:gd name="connsiteY87" fmla="*/ 461176 h 1746652"/>
                  <a:gd name="connsiteX88" fmla="*/ 2755127 w 4345388"/>
                  <a:gd name="connsiteY88" fmla="*/ 504908 h 1746652"/>
                  <a:gd name="connsiteX89" fmla="*/ 2771030 w 4345388"/>
                  <a:gd name="connsiteY89" fmla="*/ 556592 h 1746652"/>
                  <a:gd name="connsiteX90" fmla="*/ 2775006 w 4345388"/>
                  <a:gd name="connsiteY90" fmla="*/ 572494 h 1746652"/>
                  <a:gd name="connsiteX91" fmla="*/ 2782957 w 4345388"/>
                  <a:gd name="connsiteY91" fmla="*/ 588397 h 1746652"/>
                  <a:gd name="connsiteX92" fmla="*/ 2802835 w 4345388"/>
                  <a:gd name="connsiteY92" fmla="*/ 624178 h 1746652"/>
                  <a:gd name="connsiteX93" fmla="*/ 2818738 w 4345388"/>
                  <a:gd name="connsiteY93" fmla="*/ 640080 h 1746652"/>
                  <a:gd name="connsiteX94" fmla="*/ 2830665 w 4345388"/>
                  <a:gd name="connsiteY94" fmla="*/ 663934 h 1746652"/>
                  <a:gd name="connsiteX95" fmla="*/ 2834641 w 4345388"/>
                  <a:gd name="connsiteY95" fmla="*/ 679837 h 1746652"/>
                  <a:gd name="connsiteX96" fmla="*/ 2846567 w 4345388"/>
                  <a:gd name="connsiteY96" fmla="*/ 695740 h 1746652"/>
                  <a:gd name="connsiteX97" fmla="*/ 2862470 w 4345388"/>
                  <a:gd name="connsiteY97" fmla="*/ 743447 h 1746652"/>
                  <a:gd name="connsiteX98" fmla="*/ 2866446 w 4345388"/>
                  <a:gd name="connsiteY98" fmla="*/ 759350 h 1746652"/>
                  <a:gd name="connsiteX99" fmla="*/ 2882348 w 4345388"/>
                  <a:gd name="connsiteY99" fmla="*/ 795131 h 1746652"/>
                  <a:gd name="connsiteX100" fmla="*/ 2886324 w 4345388"/>
                  <a:gd name="connsiteY100" fmla="*/ 811034 h 1746652"/>
                  <a:gd name="connsiteX101" fmla="*/ 2898251 w 4345388"/>
                  <a:gd name="connsiteY101" fmla="*/ 834887 h 1746652"/>
                  <a:gd name="connsiteX102" fmla="*/ 2910178 w 4345388"/>
                  <a:gd name="connsiteY102" fmla="*/ 826936 h 1746652"/>
                  <a:gd name="connsiteX103" fmla="*/ 2949934 w 4345388"/>
                  <a:gd name="connsiteY103" fmla="*/ 751399 h 1746652"/>
                  <a:gd name="connsiteX104" fmla="*/ 2957886 w 4345388"/>
                  <a:gd name="connsiteY104" fmla="*/ 703691 h 1746652"/>
                  <a:gd name="connsiteX105" fmla="*/ 2977764 w 4345388"/>
                  <a:gd name="connsiteY105" fmla="*/ 663934 h 1746652"/>
                  <a:gd name="connsiteX106" fmla="*/ 2981740 w 4345388"/>
                  <a:gd name="connsiteY106" fmla="*/ 620202 h 1746652"/>
                  <a:gd name="connsiteX107" fmla="*/ 3005594 w 4345388"/>
                  <a:gd name="connsiteY107" fmla="*/ 576470 h 1746652"/>
                  <a:gd name="connsiteX108" fmla="*/ 3025472 w 4345388"/>
                  <a:gd name="connsiteY108" fmla="*/ 500933 h 1746652"/>
                  <a:gd name="connsiteX109" fmla="*/ 3041374 w 4345388"/>
                  <a:gd name="connsiteY109" fmla="*/ 421420 h 1746652"/>
                  <a:gd name="connsiteX110" fmla="*/ 3049326 w 4345388"/>
                  <a:gd name="connsiteY110" fmla="*/ 405517 h 1746652"/>
                  <a:gd name="connsiteX111" fmla="*/ 3061253 w 4345388"/>
                  <a:gd name="connsiteY111" fmla="*/ 365760 h 1746652"/>
                  <a:gd name="connsiteX112" fmla="*/ 3085107 w 4345388"/>
                  <a:gd name="connsiteY112" fmla="*/ 310101 h 1746652"/>
                  <a:gd name="connsiteX113" fmla="*/ 3101009 w 4345388"/>
                  <a:gd name="connsiteY113" fmla="*/ 349858 h 1746652"/>
                  <a:gd name="connsiteX114" fmla="*/ 3104985 w 4345388"/>
                  <a:gd name="connsiteY114" fmla="*/ 373712 h 1746652"/>
                  <a:gd name="connsiteX115" fmla="*/ 3116912 w 4345388"/>
                  <a:gd name="connsiteY115" fmla="*/ 429371 h 1746652"/>
                  <a:gd name="connsiteX116" fmla="*/ 3136790 w 4345388"/>
                  <a:gd name="connsiteY116" fmla="*/ 489006 h 1746652"/>
                  <a:gd name="connsiteX117" fmla="*/ 3180522 w 4345388"/>
                  <a:gd name="connsiteY117" fmla="*/ 652007 h 1746652"/>
                  <a:gd name="connsiteX118" fmla="*/ 3196425 w 4345388"/>
                  <a:gd name="connsiteY118" fmla="*/ 703691 h 1746652"/>
                  <a:gd name="connsiteX119" fmla="*/ 3220279 w 4345388"/>
                  <a:gd name="connsiteY119" fmla="*/ 807058 h 1746652"/>
                  <a:gd name="connsiteX120" fmla="*/ 3248108 w 4345388"/>
                  <a:gd name="connsiteY120" fmla="*/ 898498 h 1746652"/>
                  <a:gd name="connsiteX121" fmla="*/ 3252084 w 4345388"/>
                  <a:gd name="connsiteY121" fmla="*/ 926327 h 1746652"/>
                  <a:gd name="connsiteX122" fmla="*/ 3267987 w 4345388"/>
                  <a:gd name="connsiteY122" fmla="*/ 966084 h 1746652"/>
                  <a:gd name="connsiteX123" fmla="*/ 3271962 w 4345388"/>
                  <a:gd name="connsiteY123" fmla="*/ 978011 h 1746652"/>
                  <a:gd name="connsiteX124" fmla="*/ 3283889 w 4345388"/>
                  <a:gd name="connsiteY124" fmla="*/ 981987 h 1746652"/>
                  <a:gd name="connsiteX125" fmla="*/ 3291841 w 4345388"/>
                  <a:gd name="connsiteY125" fmla="*/ 974035 h 1746652"/>
                  <a:gd name="connsiteX126" fmla="*/ 3307743 w 4345388"/>
                  <a:gd name="connsiteY126" fmla="*/ 942230 h 1746652"/>
                  <a:gd name="connsiteX127" fmla="*/ 3315694 w 4345388"/>
                  <a:gd name="connsiteY127" fmla="*/ 918376 h 1746652"/>
                  <a:gd name="connsiteX128" fmla="*/ 3335573 w 4345388"/>
                  <a:gd name="connsiteY128" fmla="*/ 950181 h 1746652"/>
                  <a:gd name="connsiteX129" fmla="*/ 3367378 w 4345388"/>
                  <a:gd name="connsiteY129" fmla="*/ 1021743 h 1746652"/>
                  <a:gd name="connsiteX130" fmla="*/ 3399183 w 4345388"/>
                  <a:gd name="connsiteY130" fmla="*/ 1077402 h 1746652"/>
                  <a:gd name="connsiteX131" fmla="*/ 3415086 w 4345388"/>
                  <a:gd name="connsiteY131" fmla="*/ 1073427 h 1746652"/>
                  <a:gd name="connsiteX132" fmla="*/ 3430988 w 4345388"/>
                  <a:gd name="connsiteY132" fmla="*/ 1045597 h 1746652"/>
                  <a:gd name="connsiteX133" fmla="*/ 3454842 w 4345388"/>
                  <a:gd name="connsiteY133" fmla="*/ 993914 h 1746652"/>
                  <a:gd name="connsiteX134" fmla="*/ 3478696 w 4345388"/>
                  <a:gd name="connsiteY134" fmla="*/ 942230 h 1746652"/>
                  <a:gd name="connsiteX135" fmla="*/ 3490623 w 4345388"/>
                  <a:gd name="connsiteY135" fmla="*/ 938254 h 1746652"/>
                  <a:gd name="connsiteX136" fmla="*/ 3522428 w 4345388"/>
                  <a:gd name="connsiteY136" fmla="*/ 981987 h 1746652"/>
                  <a:gd name="connsiteX137" fmla="*/ 3538331 w 4345388"/>
                  <a:gd name="connsiteY137" fmla="*/ 1001865 h 1746652"/>
                  <a:gd name="connsiteX138" fmla="*/ 3582063 w 4345388"/>
                  <a:gd name="connsiteY138" fmla="*/ 1085354 h 1746652"/>
                  <a:gd name="connsiteX139" fmla="*/ 3609893 w 4345388"/>
                  <a:gd name="connsiteY139" fmla="*/ 1137037 h 1746652"/>
                  <a:gd name="connsiteX140" fmla="*/ 3629771 w 4345388"/>
                  <a:gd name="connsiteY140" fmla="*/ 1184745 h 1746652"/>
                  <a:gd name="connsiteX141" fmla="*/ 3641698 w 4345388"/>
                  <a:gd name="connsiteY141" fmla="*/ 1200647 h 1746652"/>
                  <a:gd name="connsiteX142" fmla="*/ 3653625 w 4345388"/>
                  <a:gd name="connsiteY142" fmla="*/ 1228477 h 1746652"/>
                  <a:gd name="connsiteX143" fmla="*/ 3665552 w 4345388"/>
                  <a:gd name="connsiteY143" fmla="*/ 1216550 h 1746652"/>
                  <a:gd name="connsiteX144" fmla="*/ 3721211 w 4345388"/>
                  <a:gd name="connsiteY144" fmla="*/ 1045597 h 1746652"/>
                  <a:gd name="connsiteX145" fmla="*/ 3768919 w 4345388"/>
                  <a:gd name="connsiteY145" fmla="*/ 882595 h 1746652"/>
                  <a:gd name="connsiteX146" fmla="*/ 3776870 w 4345388"/>
                  <a:gd name="connsiteY146" fmla="*/ 830912 h 1746652"/>
                  <a:gd name="connsiteX147" fmla="*/ 3792773 w 4345388"/>
                  <a:gd name="connsiteY147" fmla="*/ 795131 h 1746652"/>
                  <a:gd name="connsiteX148" fmla="*/ 3800724 w 4345388"/>
                  <a:gd name="connsiteY148" fmla="*/ 771277 h 1746652"/>
                  <a:gd name="connsiteX149" fmla="*/ 3808675 w 4345388"/>
                  <a:gd name="connsiteY149" fmla="*/ 735496 h 1746652"/>
                  <a:gd name="connsiteX150" fmla="*/ 3824578 w 4345388"/>
                  <a:gd name="connsiteY150" fmla="*/ 711642 h 1746652"/>
                  <a:gd name="connsiteX151" fmla="*/ 3828554 w 4345388"/>
                  <a:gd name="connsiteY151" fmla="*/ 723569 h 1746652"/>
                  <a:gd name="connsiteX152" fmla="*/ 3836505 w 4345388"/>
                  <a:gd name="connsiteY152" fmla="*/ 735496 h 1746652"/>
                  <a:gd name="connsiteX153" fmla="*/ 3840481 w 4345388"/>
                  <a:gd name="connsiteY153" fmla="*/ 763326 h 1746652"/>
                  <a:gd name="connsiteX154" fmla="*/ 3884213 w 4345388"/>
                  <a:gd name="connsiteY154" fmla="*/ 926327 h 1746652"/>
                  <a:gd name="connsiteX155" fmla="*/ 3896140 w 4345388"/>
                  <a:gd name="connsiteY155" fmla="*/ 958133 h 1746652"/>
                  <a:gd name="connsiteX156" fmla="*/ 3904091 w 4345388"/>
                  <a:gd name="connsiteY156" fmla="*/ 997889 h 1746652"/>
                  <a:gd name="connsiteX157" fmla="*/ 3916018 w 4345388"/>
                  <a:gd name="connsiteY157" fmla="*/ 1049573 h 1746652"/>
                  <a:gd name="connsiteX158" fmla="*/ 3947823 w 4345388"/>
                  <a:gd name="connsiteY158" fmla="*/ 1152940 h 1746652"/>
                  <a:gd name="connsiteX159" fmla="*/ 3959750 w 4345388"/>
                  <a:gd name="connsiteY159" fmla="*/ 1172818 h 1746652"/>
                  <a:gd name="connsiteX160" fmla="*/ 3971677 w 4345388"/>
                  <a:gd name="connsiteY160" fmla="*/ 1220526 h 1746652"/>
                  <a:gd name="connsiteX161" fmla="*/ 3995531 w 4345388"/>
                  <a:gd name="connsiteY161" fmla="*/ 1327868 h 1746652"/>
                  <a:gd name="connsiteX162" fmla="*/ 4023361 w 4345388"/>
                  <a:gd name="connsiteY162" fmla="*/ 1363649 h 1746652"/>
                  <a:gd name="connsiteX163" fmla="*/ 4031312 w 4345388"/>
                  <a:gd name="connsiteY163" fmla="*/ 1375576 h 1746652"/>
                  <a:gd name="connsiteX164" fmla="*/ 4043239 w 4345388"/>
                  <a:gd name="connsiteY164" fmla="*/ 1399430 h 1746652"/>
                  <a:gd name="connsiteX165" fmla="*/ 4055166 w 4345388"/>
                  <a:gd name="connsiteY165" fmla="*/ 1403406 h 1746652"/>
                  <a:gd name="connsiteX166" fmla="*/ 4082995 w 4345388"/>
                  <a:gd name="connsiteY166" fmla="*/ 1411357 h 1746652"/>
                  <a:gd name="connsiteX167" fmla="*/ 4114801 w 4345388"/>
                  <a:gd name="connsiteY167" fmla="*/ 1415333 h 1746652"/>
                  <a:gd name="connsiteX168" fmla="*/ 4130703 w 4345388"/>
                  <a:gd name="connsiteY168" fmla="*/ 1419308 h 1746652"/>
                  <a:gd name="connsiteX169" fmla="*/ 4154557 w 4345388"/>
                  <a:gd name="connsiteY169" fmla="*/ 1411357 h 1746652"/>
                  <a:gd name="connsiteX170" fmla="*/ 4166484 w 4345388"/>
                  <a:gd name="connsiteY170" fmla="*/ 1399430 h 1746652"/>
                  <a:gd name="connsiteX171" fmla="*/ 4198289 w 4345388"/>
                  <a:gd name="connsiteY171" fmla="*/ 1347747 h 1746652"/>
                  <a:gd name="connsiteX172" fmla="*/ 4234070 w 4345388"/>
                  <a:gd name="connsiteY172" fmla="*/ 1351722 h 1746652"/>
                  <a:gd name="connsiteX173" fmla="*/ 4257924 w 4345388"/>
                  <a:gd name="connsiteY173" fmla="*/ 1371600 h 1746652"/>
                  <a:gd name="connsiteX174" fmla="*/ 4273827 w 4345388"/>
                  <a:gd name="connsiteY174" fmla="*/ 1383527 h 1746652"/>
                  <a:gd name="connsiteX175" fmla="*/ 4313583 w 4345388"/>
                  <a:gd name="connsiteY175" fmla="*/ 1419308 h 1746652"/>
                  <a:gd name="connsiteX176" fmla="*/ 4325510 w 4345388"/>
                  <a:gd name="connsiteY176" fmla="*/ 1439187 h 1746652"/>
                  <a:gd name="connsiteX177" fmla="*/ 4337437 w 4345388"/>
                  <a:gd name="connsiteY177" fmla="*/ 1467016 h 1746652"/>
                  <a:gd name="connsiteX178" fmla="*/ 4345388 w 4345388"/>
                  <a:gd name="connsiteY178" fmla="*/ 1486894 h 1746652"/>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21458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50154"/>
                  <a:gd name="connsiteX1" fmla="*/ 1423284 w 4345388"/>
                  <a:gd name="connsiteY1" fmla="*/ 1745311 h 1750154"/>
                  <a:gd name="connsiteX2" fmla="*/ 1619181 w 4345388"/>
                  <a:gd name="connsiteY2" fmla="*/ 1741208 h 1750154"/>
                  <a:gd name="connsiteX3" fmla="*/ 1721458 w 4345388"/>
                  <a:gd name="connsiteY3" fmla="*/ 1692496 h 1750154"/>
                  <a:gd name="connsiteX4" fmla="*/ 1725434 w 4345388"/>
                  <a:gd name="connsiteY4" fmla="*/ 1510748 h 1750154"/>
                  <a:gd name="connsiteX5" fmla="*/ 1733385 w 4345388"/>
                  <a:gd name="connsiteY5" fmla="*/ 1439187 h 1750154"/>
                  <a:gd name="connsiteX6" fmla="*/ 1741336 w 4345388"/>
                  <a:gd name="connsiteY6" fmla="*/ 1407381 h 1750154"/>
                  <a:gd name="connsiteX7" fmla="*/ 1745312 w 4345388"/>
                  <a:gd name="connsiteY7" fmla="*/ 1284136 h 1750154"/>
                  <a:gd name="connsiteX8" fmla="*/ 1749287 w 4345388"/>
                  <a:gd name="connsiteY8" fmla="*/ 1264258 h 1750154"/>
                  <a:gd name="connsiteX9" fmla="*/ 1765190 w 4345388"/>
                  <a:gd name="connsiteY9" fmla="*/ 1204623 h 1750154"/>
                  <a:gd name="connsiteX10" fmla="*/ 1777117 w 4345388"/>
                  <a:gd name="connsiteY10" fmla="*/ 1164867 h 1750154"/>
                  <a:gd name="connsiteX11" fmla="*/ 1789044 w 4345388"/>
                  <a:gd name="connsiteY11" fmla="*/ 1109207 h 1750154"/>
                  <a:gd name="connsiteX12" fmla="*/ 1804947 w 4345388"/>
                  <a:gd name="connsiteY12" fmla="*/ 1041621 h 1750154"/>
                  <a:gd name="connsiteX13" fmla="*/ 1816874 w 4345388"/>
                  <a:gd name="connsiteY13" fmla="*/ 1009816 h 1750154"/>
                  <a:gd name="connsiteX14" fmla="*/ 1828801 w 4345388"/>
                  <a:gd name="connsiteY14" fmla="*/ 978011 h 1750154"/>
                  <a:gd name="connsiteX15" fmla="*/ 1844703 w 4345388"/>
                  <a:gd name="connsiteY15" fmla="*/ 950181 h 1750154"/>
                  <a:gd name="connsiteX16" fmla="*/ 1848679 w 4345388"/>
                  <a:gd name="connsiteY16" fmla="*/ 934279 h 1750154"/>
                  <a:gd name="connsiteX17" fmla="*/ 1856630 w 4345388"/>
                  <a:gd name="connsiteY17" fmla="*/ 918376 h 1750154"/>
                  <a:gd name="connsiteX18" fmla="*/ 1864581 w 4345388"/>
                  <a:gd name="connsiteY18" fmla="*/ 894522 h 1750154"/>
                  <a:gd name="connsiteX19" fmla="*/ 1876508 w 4345388"/>
                  <a:gd name="connsiteY19" fmla="*/ 870668 h 1750154"/>
                  <a:gd name="connsiteX20" fmla="*/ 1884460 w 4345388"/>
                  <a:gd name="connsiteY20" fmla="*/ 826936 h 1750154"/>
                  <a:gd name="connsiteX21" fmla="*/ 1900362 w 4345388"/>
                  <a:gd name="connsiteY21" fmla="*/ 775253 h 1750154"/>
                  <a:gd name="connsiteX22" fmla="*/ 1904338 w 4345388"/>
                  <a:gd name="connsiteY22" fmla="*/ 739472 h 1750154"/>
                  <a:gd name="connsiteX23" fmla="*/ 1916265 w 4345388"/>
                  <a:gd name="connsiteY23" fmla="*/ 608275 h 1750154"/>
                  <a:gd name="connsiteX24" fmla="*/ 1924216 w 4345388"/>
                  <a:gd name="connsiteY24" fmla="*/ 548640 h 1750154"/>
                  <a:gd name="connsiteX25" fmla="*/ 1940119 w 4345388"/>
                  <a:gd name="connsiteY25" fmla="*/ 492981 h 1750154"/>
                  <a:gd name="connsiteX26" fmla="*/ 1956021 w 4345388"/>
                  <a:gd name="connsiteY26" fmla="*/ 441298 h 1750154"/>
                  <a:gd name="connsiteX27" fmla="*/ 1959997 w 4345388"/>
                  <a:gd name="connsiteY27" fmla="*/ 417444 h 1750154"/>
                  <a:gd name="connsiteX28" fmla="*/ 1963973 w 4345388"/>
                  <a:gd name="connsiteY28" fmla="*/ 405517 h 1750154"/>
                  <a:gd name="connsiteX29" fmla="*/ 1967948 w 4345388"/>
                  <a:gd name="connsiteY29" fmla="*/ 357809 h 1750154"/>
                  <a:gd name="connsiteX30" fmla="*/ 1979875 w 4345388"/>
                  <a:gd name="connsiteY30" fmla="*/ 294199 h 1750154"/>
                  <a:gd name="connsiteX31" fmla="*/ 1987827 w 4345388"/>
                  <a:gd name="connsiteY31" fmla="*/ 214686 h 1750154"/>
                  <a:gd name="connsiteX32" fmla="*/ 1995778 w 4345388"/>
                  <a:gd name="connsiteY32" fmla="*/ 182880 h 1750154"/>
                  <a:gd name="connsiteX33" fmla="*/ 1999754 w 4345388"/>
                  <a:gd name="connsiteY33" fmla="*/ 163002 h 1750154"/>
                  <a:gd name="connsiteX34" fmla="*/ 2003729 w 4345388"/>
                  <a:gd name="connsiteY34" fmla="*/ 123246 h 1750154"/>
                  <a:gd name="connsiteX35" fmla="*/ 2015656 w 4345388"/>
                  <a:gd name="connsiteY35" fmla="*/ 79514 h 1750154"/>
                  <a:gd name="connsiteX36" fmla="*/ 2023607 w 4345388"/>
                  <a:gd name="connsiteY36" fmla="*/ 59635 h 1750154"/>
                  <a:gd name="connsiteX37" fmla="*/ 2055413 w 4345388"/>
                  <a:gd name="connsiteY37" fmla="*/ 3976 h 1750154"/>
                  <a:gd name="connsiteX38" fmla="*/ 2075291 w 4345388"/>
                  <a:gd name="connsiteY38" fmla="*/ 0 h 1750154"/>
                  <a:gd name="connsiteX39" fmla="*/ 2083242 w 4345388"/>
                  <a:gd name="connsiteY39" fmla="*/ 15903 h 1750154"/>
                  <a:gd name="connsiteX40" fmla="*/ 2087218 w 4345388"/>
                  <a:gd name="connsiteY40" fmla="*/ 31806 h 1750154"/>
                  <a:gd name="connsiteX41" fmla="*/ 2099145 w 4345388"/>
                  <a:gd name="connsiteY41" fmla="*/ 79514 h 1750154"/>
                  <a:gd name="connsiteX42" fmla="*/ 2103121 w 4345388"/>
                  <a:gd name="connsiteY42" fmla="*/ 123246 h 1750154"/>
                  <a:gd name="connsiteX43" fmla="*/ 2115047 w 4345388"/>
                  <a:gd name="connsiteY43" fmla="*/ 186856 h 1750154"/>
                  <a:gd name="connsiteX44" fmla="*/ 2119023 w 4345388"/>
                  <a:gd name="connsiteY44" fmla="*/ 198783 h 1750154"/>
                  <a:gd name="connsiteX45" fmla="*/ 2134926 w 4345388"/>
                  <a:gd name="connsiteY45" fmla="*/ 250467 h 1750154"/>
                  <a:gd name="connsiteX46" fmla="*/ 2138901 w 4345388"/>
                  <a:gd name="connsiteY46" fmla="*/ 262394 h 1750154"/>
                  <a:gd name="connsiteX47" fmla="*/ 2142877 w 4345388"/>
                  <a:gd name="connsiteY47" fmla="*/ 286247 h 1750154"/>
                  <a:gd name="connsiteX48" fmla="*/ 2146853 w 4345388"/>
                  <a:gd name="connsiteY48" fmla="*/ 318053 h 1750154"/>
                  <a:gd name="connsiteX49" fmla="*/ 2158780 w 4345388"/>
                  <a:gd name="connsiteY49" fmla="*/ 353834 h 1750154"/>
                  <a:gd name="connsiteX50" fmla="*/ 2170707 w 4345388"/>
                  <a:gd name="connsiteY50" fmla="*/ 377687 h 1750154"/>
                  <a:gd name="connsiteX51" fmla="*/ 2182634 w 4345388"/>
                  <a:gd name="connsiteY51" fmla="*/ 381663 h 1750154"/>
                  <a:gd name="connsiteX52" fmla="*/ 2274074 w 4345388"/>
                  <a:gd name="connsiteY52" fmla="*/ 377687 h 1750154"/>
                  <a:gd name="connsiteX53" fmla="*/ 2289976 w 4345388"/>
                  <a:gd name="connsiteY53" fmla="*/ 365760 h 1750154"/>
                  <a:gd name="connsiteX54" fmla="*/ 2313830 w 4345388"/>
                  <a:gd name="connsiteY54" fmla="*/ 345882 h 1750154"/>
                  <a:gd name="connsiteX55" fmla="*/ 2337684 w 4345388"/>
                  <a:gd name="connsiteY55" fmla="*/ 314077 h 1750154"/>
                  <a:gd name="connsiteX56" fmla="*/ 2345635 w 4345388"/>
                  <a:gd name="connsiteY56" fmla="*/ 290223 h 1750154"/>
                  <a:gd name="connsiteX57" fmla="*/ 2361538 w 4345388"/>
                  <a:gd name="connsiteY57" fmla="*/ 258418 h 1750154"/>
                  <a:gd name="connsiteX58" fmla="*/ 2365514 w 4345388"/>
                  <a:gd name="connsiteY58" fmla="*/ 242515 h 1750154"/>
                  <a:gd name="connsiteX59" fmla="*/ 2373465 w 4345388"/>
                  <a:gd name="connsiteY59" fmla="*/ 222637 h 1750154"/>
                  <a:gd name="connsiteX60" fmla="*/ 2377441 w 4345388"/>
                  <a:gd name="connsiteY60" fmla="*/ 210710 h 1750154"/>
                  <a:gd name="connsiteX61" fmla="*/ 2381416 w 4345388"/>
                  <a:gd name="connsiteY61" fmla="*/ 421420 h 1750154"/>
                  <a:gd name="connsiteX62" fmla="*/ 2385392 w 4345388"/>
                  <a:gd name="connsiteY62" fmla="*/ 441298 h 1750154"/>
                  <a:gd name="connsiteX63" fmla="*/ 2393343 w 4345388"/>
                  <a:gd name="connsiteY63" fmla="*/ 453225 h 1750154"/>
                  <a:gd name="connsiteX64" fmla="*/ 2413221 w 4345388"/>
                  <a:gd name="connsiteY64" fmla="*/ 489006 h 1750154"/>
                  <a:gd name="connsiteX65" fmla="*/ 2449002 w 4345388"/>
                  <a:gd name="connsiteY65" fmla="*/ 477079 h 1750154"/>
                  <a:gd name="connsiteX66" fmla="*/ 2468881 w 4345388"/>
                  <a:gd name="connsiteY66" fmla="*/ 457200 h 1750154"/>
                  <a:gd name="connsiteX67" fmla="*/ 2500686 w 4345388"/>
                  <a:gd name="connsiteY67" fmla="*/ 417444 h 1750154"/>
                  <a:gd name="connsiteX68" fmla="*/ 2512613 w 4345388"/>
                  <a:gd name="connsiteY68" fmla="*/ 405517 h 1750154"/>
                  <a:gd name="connsiteX69" fmla="*/ 2524540 w 4345388"/>
                  <a:gd name="connsiteY69" fmla="*/ 413468 h 1750154"/>
                  <a:gd name="connsiteX70" fmla="*/ 2532491 w 4345388"/>
                  <a:gd name="connsiteY70" fmla="*/ 437322 h 1750154"/>
                  <a:gd name="connsiteX71" fmla="*/ 2540442 w 4345388"/>
                  <a:gd name="connsiteY71" fmla="*/ 457200 h 1750154"/>
                  <a:gd name="connsiteX72" fmla="*/ 2544418 w 4345388"/>
                  <a:gd name="connsiteY72" fmla="*/ 477079 h 1750154"/>
                  <a:gd name="connsiteX73" fmla="*/ 2552369 w 4345388"/>
                  <a:gd name="connsiteY73" fmla="*/ 492981 h 1750154"/>
                  <a:gd name="connsiteX74" fmla="*/ 2560321 w 4345388"/>
                  <a:gd name="connsiteY74" fmla="*/ 512860 h 1750154"/>
                  <a:gd name="connsiteX75" fmla="*/ 2564296 w 4345388"/>
                  <a:gd name="connsiteY75" fmla="*/ 528762 h 1750154"/>
                  <a:gd name="connsiteX76" fmla="*/ 2576223 w 4345388"/>
                  <a:gd name="connsiteY76" fmla="*/ 544665 h 1750154"/>
                  <a:gd name="connsiteX77" fmla="*/ 2592126 w 4345388"/>
                  <a:gd name="connsiteY77" fmla="*/ 568519 h 1750154"/>
                  <a:gd name="connsiteX78" fmla="*/ 2604053 w 4345388"/>
                  <a:gd name="connsiteY78" fmla="*/ 588397 h 1750154"/>
                  <a:gd name="connsiteX79" fmla="*/ 2623931 w 4345388"/>
                  <a:gd name="connsiteY79" fmla="*/ 580446 h 1750154"/>
                  <a:gd name="connsiteX80" fmla="*/ 2643809 w 4345388"/>
                  <a:gd name="connsiteY80" fmla="*/ 552616 h 1750154"/>
                  <a:gd name="connsiteX81" fmla="*/ 2663687 w 4345388"/>
                  <a:gd name="connsiteY81" fmla="*/ 516835 h 1750154"/>
                  <a:gd name="connsiteX82" fmla="*/ 2679590 w 4345388"/>
                  <a:gd name="connsiteY82" fmla="*/ 481054 h 1750154"/>
                  <a:gd name="connsiteX83" fmla="*/ 2683566 w 4345388"/>
                  <a:gd name="connsiteY83" fmla="*/ 469127 h 1750154"/>
                  <a:gd name="connsiteX84" fmla="*/ 2691517 w 4345388"/>
                  <a:gd name="connsiteY84" fmla="*/ 457200 h 1750154"/>
                  <a:gd name="connsiteX85" fmla="*/ 2703444 w 4345388"/>
                  <a:gd name="connsiteY85" fmla="*/ 425395 h 1750154"/>
                  <a:gd name="connsiteX86" fmla="*/ 2711395 w 4345388"/>
                  <a:gd name="connsiteY86" fmla="*/ 409493 h 1750154"/>
                  <a:gd name="connsiteX87" fmla="*/ 2735249 w 4345388"/>
                  <a:gd name="connsiteY87" fmla="*/ 461176 h 1750154"/>
                  <a:gd name="connsiteX88" fmla="*/ 2755127 w 4345388"/>
                  <a:gd name="connsiteY88" fmla="*/ 504908 h 1750154"/>
                  <a:gd name="connsiteX89" fmla="*/ 2771030 w 4345388"/>
                  <a:gd name="connsiteY89" fmla="*/ 556592 h 1750154"/>
                  <a:gd name="connsiteX90" fmla="*/ 2775006 w 4345388"/>
                  <a:gd name="connsiteY90" fmla="*/ 572494 h 1750154"/>
                  <a:gd name="connsiteX91" fmla="*/ 2782957 w 4345388"/>
                  <a:gd name="connsiteY91" fmla="*/ 588397 h 1750154"/>
                  <a:gd name="connsiteX92" fmla="*/ 2802835 w 4345388"/>
                  <a:gd name="connsiteY92" fmla="*/ 624178 h 1750154"/>
                  <a:gd name="connsiteX93" fmla="*/ 2818738 w 4345388"/>
                  <a:gd name="connsiteY93" fmla="*/ 640080 h 1750154"/>
                  <a:gd name="connsiteX94" fmla="*/ 2830665 w 4345388"/>
                  <a:gd name="connsiteY94" fmla="*/ 663934 h 1750154"/>
                  <a:gd name="connsiteX95" fmla="*/ 2834641 w 4345388"/>
                  <a:gd name="connsiteY95" fmla="*/ 679837 h 1750154"/>
                  <a:gd name="connsiteX96" fmla="*/ 2846567 w 4345388"/>
                  <a:gd name="connsiteY96" fmla="*/ 695740 h 1750154"/>
                  <a:gd name="connsiteX97" fmla="*/ 2862470 w 4345388"/>
                  <a:gd name="connsiteY97" fmla="*/ 743447 h 1750154"/>
                  <a:gd name="connsiteX98" fmla="*/ 2866446 w 4345388"/>
                  <a:gd name="connsiteY98" fmla="*/ 759350 h 1750154"/>
                  <a:gd name="connsiteX99" fmla="*/ 2882348 w 4345388"/>
                  <a:gd name="connsiteY99" fmla="*/ 795131 h 1750154"/>
                  <a:gd name="connsiteX100" fmla="*/ 2886324 w 4345388"/>
                  <a:gd name="connsiteY100" fmla="*/ 811034 h 1750154"/>
                  <a:gd name="connsiteX101" fmla="*/ 2898251 w 4345388"/>
                  <a:gd name="connsiteY101" fmla="*/ 834887 h 1750154"/>
                  <a:gd name="connsiteX102" fmla="*/ 2910178 w 4345388"/>
                  <a:gd name="connsiteY102" fmla="*/ 826936 h 1750154"/>
                  <a:gd name="connsiteX103" fmla="*/ 2949934 w 4345388"/>
                  <a:gd name="connsiteY103" fmla="*/ 751399 h 1750154"/>
                  <a:gd name="connsiteX104" fmla="*/ 2957886 w 4345388"/>
                  <a:gd name="connsiteY104" fmla="*/ 703691 h 1750154"/>
                  <a:gd name="connsiteX105" fmla="*/ 2977764 w 4345388"/>
                  <a:gd name="connsiteY105" fmla="*/ 663934 h 1750154"/>
                  <a:gd name="connsiteX106" fmla="*/ 2981740 w 4345388"/>
                  <a:gd name="connsiteY106" fmla="*/ 620202 h 1750154"/>
                  <a:gd name="connsiteX107" fmla="*/ 3005594 w 4345388"/>
                  <a:gd name="connsiteY107" fmla="*/ 576470 h 1750154"/>
                  <a:gd name="connsiteX108" fmla="*/ 3025472 w 4345388"/>
                  <a:gd name="connsiteY108" fmla="*/ 500933 h 1750154"/>
                  <a:gd name="connsiteX109" fmla="*/ 3041374 w 4345388"/>
                  <a:gd name="connsiteY109" fmla="*/ 421420 h 1750154"/>
                  <a:gd name="connsiteX110" fmla="*/ 3049326 w 4345388"/>
                  <a:gd name="connsiteY110" fmla="*/ 405517 h 1750154"/>
                  <a:gd name="connsiteX111" fmla="*/ 3061253 w 4345388"/>
                  <a:gd name="connsiteY111" fmla="*/ 365760 h 1750154"/>
                  <a:gd name="connsiteX112" fmla="*/ 3085107 w 4345388"/>
                  <a:gd name="connsiteY112" fmla="*/ 310101 h 1750154"/>
                  <a:gd name="connsiteX113" fmla="*/ 3101009 w 4345388"/>
                  <a:gd name="connsiteY113" fmla="*/ 349858 h 1750154"/>
                  <a:gd name="connsiteX114" fmla="*/ 3104985 w 4345388"/>
                  <a:gd name="connsiteY114" fmla="*/ 373712 h 1750154"/>
                  <a:gd name="connsiteX115" fmla="*/ 3116912 w 4345388"/>
                  <a:gd name="connsiteY115" fmla="*/ 429371 h 1750154"/>
                  <a:gd name="connsiteX116" fmla="*/ 3136790 w 4345388"/>
                  <a:gd name="connsiteY116" fmla="*/ 489006 h 1750154"/>
                  <a:gd name="connsiteX117" fmla="*/ 3180522 w 4345388"/>
                  <a:gd name="connsiteY117" fmla="*/ 652007 h 1750154"/>
                  <a:gd name="connsiteX118" fmla="*/ 3196425 w 4345388"/>
                  <a:gd name="connsiteY118" fmla="*/ 703691 h 1750154"/>
                  <a:gd name="connsiteX119" fmla="*/ 3220279 w 4345388"/>
                  <a:gd name="connsiteY119" fmla="*/ 807058 h 1750154"/>
                  <a:gd name="connsiteX120" fmla="*/ 3248108 w 4345388"/>
                  <a:gd name="connsiteY120" fmla="*/ 898498 h 1750154"/>
                  <a:gd name="connsiteX121" fmla="*/ 3252084 w 4345388"/>
                  <a:gd name="connsiteY121" fmla="*/ 926327 h 1750154"/>
                  <a:gd name="connsiteX122" fmla="*/ 3267987 w 4345388"/>
                  <a:gd name="connsiteY122" fmla="*/ 966084 h 1750154"/>
                  <a:gd name="connsiteX123" fmla="*/ 3271962 w 4345388"/>
                  <a:gd name="connsiteY123" fmla="*/ 978011 h 1750154"/>
                  <a:gd name="connsiteX124" fmla="*/ 3283889 w 4345388"/>
                  <a:gd name="connsiteY124" fmla="*/ 981987 h 1750154"/>
                  <a:gd name="connsiteX125" fmla="*/ 3291841 w 4345388"/>
                  <a:gd name="connsiteY125" fmla="*/ 974035 h 1750154"/>
                  <a:gd name="connsiteX126" fmla="*/ 3307743 w 4345388"/>
                  <a:gd name="connsiteY126" fmla="*/ 942230 h 1750154"/>
                  <a:gd name="connsiteX127" fmla="*/ 3315694 w 4345388"/>
                  <a:gd name="connsiteY127" fmla="*/ 918376 h 1750154"/>
                  <a:gd name="connsiteX128" fmla="*/ 3335573 w 4345388"/>
                  <a:gd name="connsiteY128" fmla="*/ 950181 h 1750154"/>
                  <a:gd name="connsiteX129" fmla="*/ 3367378 w 4345388"/>
                  <a:gd name="connsiteY129" fmla="*/ 1021743 h 1750154"/>
                  <a:gd name="connsiteX130" fmla="*/ 3399183 w 4345388"/>
                  <a:gd name="connsiteY130" fmla="*/ 1077402 h 1750154"/>
                  <a:gd name="connsiteX131" fmla="*/ 3415086 w 4345388"/>
                  <a:gd name="connsiteY131" fmla="*/ 1073427 h 1750154"/>
                  <a:gd name="connsiteX132" fmla="*/ 3430988 w 4345388"/>
                  <a:gd name="connsiteY132" fmla="*/ 1045597 h 1750154"/>
                  <a:gd name="connsiteX133" fmla="*/ 3454842 w 4345388"/>
                  <a:gd name="connsiteY133" fmla="*/ 993914 h 1750154"/>
                  <a:gd name="connsiteX134" fmla="*/ 3478696 w 4345388"/>
                  <a:gd name="connsiteY134" fmla="*/ 942230 h 1750154"/>
                  <a:gd name="connsiteX135" fmla="*/ 3490623 w 4345388"/>
                  <a:gd name="connsiteY135" fmla="*/ 938254 h 1750154"/>
                  <a:gd name="connsiteX136" fmla="*/ 3522428 w 4345388"/>
                  <a:gd name="connsiteY136" fmla="*/ 981987 h 1750154"/>
                  <a:gd name="connsiteX137" fmla="*/ 3538331 w 4345388"/>
                  <a:gd name="connsiteY137" fmla="*/ 1001865 h 1750154"/>
                  <a:gd name="connsiteX138" fmla="*/ 3582063 w 4345388"/>
                  <a:gd name="connsiteY138" fmla="*/ 1085354 h 1750154"/>
                  <a:gd name="connsiteX139" fmla="*/ 3609893 w 4345388"/>
                  <a:gd name="connsiteY139" fmla="*/ 1137037 h 1750154"/>
                  <a:gd name="connsiteX140" fmla="*/ 3629771 w 4345388"/>
                  <a:gd name="connsiteY140" fmla="*/ 1184745 h 1750154"/>
                  <a:gd name="connsiteX141" fmla="*/ 3641698 w 4345388"/>
                  <a:gd name="connsiteY141" fmla="*/ 1200647 h 1750154"/>
                  <a:gd name="connsiteX142" fmla="*/ 3653625 w 4345388"/>
                  <a:gd name="connsiteY142" fmla="*/ 1228477 h 1750154"/>
                  <a:gd name="connsiteX143" fmla="*/ 3665552 w 4345388"/>
                  <a:gd name="connsiteY143" fmla="*/ 1216550 h 1750154"/>
                  <a:gd name="connsiteX144" fmla="*/ 3721211 w 4345388"/>
                  <a:gd name="connsiteY144" fmla="*/ 1045597 h 1750154"/>
                  <a:gd name="connsiteX145" fmla="*/ 3768919 w 4345388"/>
                  <a:gd name="connsiteY145" fmla="*/ 882595 h 1750154"/>
                  <a:gd name="connsiteX146" fmla="*/ 3776870 w 4345388"/>
                  <a:gd name="connsiteY146" fmla="*/ 830912 h 1750154"/>
                  <a:gd name="connsiteX147" fmla="*/ 3792773 w 4345388"/>
                  <a:gd name="connsiteY147" fmla="*/ 795131 h 1750154"/>
                  <a:gd name="connsiteX148" fmla="*/ 3800724 w 4345388"/>
                  <a:gd name="connsiteY148" fmla="*/ 771277 h 1750154"/>
                  <a:gd name="connsiteX149" fmla="*/ 3808675 w 4345388"/>
                  <a:gd name="connsiteY149" fmla="*/ 735496 h 1750154"/>
                  <a:gd name="connsiteX150" fmla="*/ 3824578 w 4345388"/>
                  <a:gd name="connsiteY150" fmla="*/ 711642 h 1750154"/>
                  <a:gd name="connsiteX151" fmla="*/ 3828554 w 4345388"/>
                  <a:gd name="connsiteY151" fmla="*/ 723569 h 1750154"/>
                  <a:gd name="connsiteX152" fmla="*/ 3836505 w 4345388"/>
                  <a:gd name="connsiteY152" fmla="*/ 735496 h 1750154"/>
                  <a:gd name="connsiteX153" fmla="*/ 3840481 w 4345388"/>
                  <a:gd name="connsiteY153" fmla="*/ 763326 h 1750154"/>
                  <a:gd name="connsiteX154" fmla="*/ 3884213 w 4345388"/>
                  <a:gd name="connsiteY154" fmla="*/ 926327 h 1750154"/>
                  <a:gd name="connsiteX155" fmla="*/ 3896140 w 4345388"/>
                  <a:gd name="connsiteY155" fmla="*/ 958133 h 1750154"/>
                  <a:gd name="connsiteX156" fmla="*/ 3904091 w 4345388"/>
                  <a:gd name="connsiteY156" fmla="*/ 997889 h 1750154"/>
                  <a:gd name="connsiteX157" fmla="*/ 3916018 w 4345388"/>
                  <a:gd name="connsiteY157" fmla="*/ 1049573 h 1750154"/>
                  <a:gd name="connsiteX158" fmla="*/ 3947823 w 4345388"/>
                  <a:gd name="connsiteY158" fmla="*/ 1152940 h 1750154"/>
                  <a:gd name="connsiteX159" fmla="*/ 3959750 w 4345388"/>
                  <a:gd name="connsiteY159" fmla="*/ 1172818 h 1750154"/>
                  <a:gd name="connsiteX160" fmla="*/ 3971677 w 4345388"/>
                  <a:gd name="connsiteY160" fmla="*/ 1220526 h 1750154"/>
                  <a:gd name="connsiteX161" fmla="*/ 3995531 w 4345388"/>
                  <a:gd name="connsiteY161" fmla="*/ 1327868 h 1750154"/>
                  <a:gd name="connsiteX162" fmla="*/ 4023361 w 4345388"/>
                  <a:gd name="connsiteY162" fmla="*/ 1363649 h 1750154"/>
                  <a:gd name="connsiteX163" fmla="*/ 4031312 w 4345388"/>
                  <a:gd name="connsiteY163" fmla="*/ 1375576 h 1750154"/>
                  <a:gd name="connsiteX164" fmla="*/ 4043239 w 4345388"/>
                  <a:gd name="connsiteY164" fmla="*/ 1399430 h 1750154"/>
                  <a:gd name="connsiteX165" fmla="*/ 4055166 w 4345388"/>
                  <a:gd name="connsiteY165" fmla="*/ 1403406 h 1750154"/>
                  <a:gd name="connsiteX166" fmla="*/ 4082995 w 4345388"/>
                  <a:gd name="connsiteY166" fmla="*/ 1411357 h 1750154"/>
                  <a:gd name="connsiteX167" fmla="*/ 4114801 w 4345388"/>
                  <a:gd name="connsiteY167" fmla="*/ 1415333 h 1750154"/>
                  <a:gd name="connsiteX168" fmla="*/ 4130703 w 4345388"/>
                  <a:gd name="connsiteY168" fmla="*/ 1419308 h 1750154"/>
                  <a:gd name="connsiteX169" fmla="*/ 4154557 w 4345388"/>
                  <a:gd name="connsiteY169" fmla="*/ 1411357 h 1750154"/>
                  <a:gd name="connsiteX170" fmla="*/ 4166484 w 4345388"/>
                  <a:gd name="connsiteY170" fmla="*/ 1399430 h 1750154"/>
                  <a:gd name="connsiteX171" fmla="*/ 4198289 w 4345388"/>
                  <a:gd name="connsiteY171" fmla="*/ 1347747 h 1750154"/>
                  <a:gd name="connsiteX172" fmla="*/ 4234070 w 4345388"/>
                  <a:gd name="connsiteY172" fmla="*/ 1351722 h 1750154"/>
                  <a:gd name="connsiteX173" fmla="*/ 4257924 w 4345388"/>
                  <a:gd name="connsiteY173" fmla="*/ 1371600 h 1750154"/>
                  <a:gd name="connsiteX174" fmla="*/ 4273827 w 4345388"/>
                  <a:gd name="connsiteY174" fmla="*/ 1383527 h 1750154"/>
                  <a:gd name="connsiteX175" fmla="*/ 4313583 w 4345388"/>
                  <a:gd name="connsiteY175" fmla="*/ 1419308 h 1750154"/>
                  <a:gd name="connsiteX176" fmla="*/ 4325510 w 4345388"/>
                  <a:gd name="connsiteY176" fmla="*/ 1439187 h 1750154"/>
                  <a:gd name="connsiteX177" fmla="*/ 4337437 w 4345388"/>
                  <a:gd name="connsiteY177" fmla="*/ 1467016 h 1750154"/>
                  <a:gd name="connsiteX178" fmla="*/ 4345388 w 4345388"/>
                  <a:gd name="connsiteY178" fmla="*/ 1486894 h 1750154"/>
                  <a:gd name="connsiteX0" fmla="*/ 0 w 4345388"/>
                  <a:gd name="connsiteY0" fmla="*/ 1741336 h 1748048"/>
                  <a:gd name="connsiteX1" fmla="*/ 1423284 w 4345388"/>
                  <a:gd name="connsiteY1" fmla="*/ 1745311 h 1748048"/>
                  <a:gd name="connsiteX2" fmla="*/ 1619181 w 4345388"/>
                  <a:gd name="connsiteY2" fmla="*/ 1741208 h 1748048"/>
                  <a:gd name="connsiteX3" fmla="*/ 1721458 w 4345388"/>
                  <a:gd name="connsiteY3" fmla="*/ 1692496 h 1748048"/>
                  <a:gd name="connsiteX4" fmla="*/ 1725434 w 4345388"/>
                  <a:gd name="connsiteY4" fmla="*/ 1510748 h 1748048"/>
                  <a:gd name="connsiteX5" fmla="*/ 1733385 w 4345388"/>
                  <a:gd name="connsiteY5" fmla="*/ 1439187 h 1748048"/>
                  <a:gd name="connsiteX6" fmla="*/ 1741336 w 4345388"/>
                  <a:gd name="connsiteY6" fmla="*/ 1407381 h 1748048"/>
                  <a:gd name="connsiteX7" fmla="*/ 1745312 w 4345388"/>
                  <a:gd name="connsiteY7" fmla="*/ 1284136 h 1748048"/>
                  <a:gd name="connsiteX8" fmla="*/ 1749287 w 4345388"/>
                  <a:gd name="connsiteY8" fmla="*/ 1264258 h 1748048"/>
                  <a:gd name="connsiteX9" fmla="*/ 1765190 w 4345388"/>
                  <a:gd name="connsiteY9" fmla="*/ 1204623 h 1748048"/>
                  <a:gd name="connsiteX10" fmla="*/ 1777117 w 4345388"/>
                  <a:gd name="connsiteY10" fmla="*/ 1164867 h 1748048"/>
                  <a:gd name="connsiteX11" fmla="*/ 1789044 w 4345388"/>
                  <a:gd name="connsiteY11" fmla="*/ 1109207 h 1748048"/>
                  <a:gd name="connsiteX12" fmla="*/ 1804947 w 4345388"/>
                  <a:gd name="connsiteY12" fmla="*/ 1041621 h 1748048"/>
                  <a:gd name="connsiteX13" fmla="*/ 1816874 w 4345388"/>
                  <a:gd name="connsiteY13" fmla="*/ 1009816 h 1748048"/>
                  <a:gd name="connsiteX14" fmla="*/ 1828801 w 4345388"/>
                  <a:gd name="connsiteY14" fmla="*/ 978011 h 1748048"/>
                  <a:gd name="connsiteX15" fmla="*/ 1844703 w 4345388"/>
                  <a:gd name="connsiteY15" fmla="*/ 950181 h 1748048"/>
                  <a:gd name="connsiteX16" fmla="*/ 1848679 w 4345388"/>
                  <a:gd name="connsiteY16" fmla="*/ 934279 h 1748048"/>
                  <a:gd name="connsiteX17" fmla="*/ 1856630 w 4345388"/>
                  <a:gd name="connsiteY17" fmla="*/ 918376 h 1748048"/>
                  <a:gd name="connsiteX18" fmla="*/ 1864581 w 4345388"/>
                  <a:gd name="connsiteY18" fmla="*/ 894522 h 1748048"/>
                  <a:gd name="connsiteX19" fmla="*/ 1876508 w 4345388"/>
                  <a:gd name="connsiteY19" fmla="*/ 870668 h 1748048"/>
                  <a:gd name="connsiteX20" fmla="*/ 1884460 w 4345388"/>
                  <a:gd name="connsiteY20" fmla="*/ 826936 h 1748048"/>
                  <a:gd name="connsiteX21" fmla="*/ 1900362 w 4345388"/>
                  <a:gd name="connsiteY21" fmla="*/ 775253 h 1748048"/>
                  <a:gd name="connsiteX22" fmla="*/ 1904338 w 4345388"/>
                  <a:gd name="connsiteY22" fmla="*/ 739472 h 1748048"/>
                  <a:gd name="connsiteX23" fmla="*/ 1916265 w 4345388"/>
                  <a:gd name="connsiteY23" fmla="*/ 608275 h 1748048"/>
                  <a:gd name="connsiteX24" fmla="*/ 1924216 w 4345388"/>
                  <a:gd name="connsiteY24" fmla="*/ 548640 h 1748048"/>
                  <a:gd name="connsiteX25" fmla="*/ 1940119 w 4345388"/>
                  <a:gd name="connsiteY25" fmla="*/ 492981 h 1748048"/>
                  <a:gd name="connsiteX26" fmla="*/ 1956021 w 4345388"/>
                  <a:gd name="connsiteY26" fmla="*/ 441298 h 1748048"/>
                  <a:gd name="connsiteX27" fmla="*/ 1959997 w 4345388"/>
                  <a:gd name="connsiteY27" fmla="*/ 417444 h 1748048"/>
                  <a:gd name="connsiteX28" fmla="*/ 1963973 w 4345388"/>
                  <a:gd name="connsiteY28" fmla="*/ 405517 h 1748048"/>
                  <a:gd name="connsiteX29" fmla="*/ 1967948 w 4345388"/>
                  <a:gd name="connsiteY29" fmla="*/ 357809 h 1748048"/>
                  <a:gd name="connsiteX30" fmla="*/ 1979875 w 4345388"/>
                  <a:gd name="connsiteY30" fmla="*/ 294199 h 1748048"/>
                  <a:gd name="connsiteX31" fmla="*/ 1987827 w 4345388"/>
                  <a:gd name="connsiteY31" fmla="*/ 214686 h 1748048"/>
                  <a:gd name="connsiteX32" fmla="*/ 1995778 w 4345388"/>
                  <a:gd name="connsiteY32" fmla="*/ 182880 h 1748048"/>
                  <a:gd name="connsiteX33" fmla="*/ 1999754 w 4345388"/>
                  <a:gd name="connsiteY33" fmla="*/ 163002 h 1748048"/>
                  <a:gd name="connsiteX34" fmla="*/ 2003729 w 4345388"/>
                  <a:gd name="connsiteY34" fmla="*/ 123246 h 1748048"/>
                  <a:gd name="connsiteX35" fmla="*/ 2015656 w 4345388"/>
                  <a:gd name="connsiteY35" fmla="*/ 79514 h 1748048"/>
                  <a:gd name="connsiteX36" fmla="*/ 2023607 w 4345388"/>
                  <a:gd name="connsiteY36" fmla="*/ 59635 h 1748048"/>
                  <a:gd name="connsiteX37" fmla="*/ 2055413 w 4345388"/>
                  <a:gd name="connsiteY37" fmla="*/ 3976 h 1748048"/>
                  <a:gd name="connsiteX38" fmla="*/ 2075291 w 4345388"/>
                  <a:gd name="connsiteY38" fmla="*/ 0 h 1748048"/>
                  <a:gd name="connsiteX39" fmla="*/ 2083242 w 4345388"/>
                  <a:gd name="connsiteY39" fmla="*/ 15903 h 1748048"/>
                  <a:gd name="connsiteX40" fmla="*/ 2087218 w 4345388"/>
                  <a:gd name="connsiteY40" fmla="*/ 31806 h 1748048"/>
                  <a:gd name="connsiteX41" fmla="*/ 2099145 w 4345388"/>
                  <a:gd name="connsiteY41" fmla="*/ 79514 h 1748048"/>
                  <a:gd name="connsiteX42" fmla="*/ 2103121 w 4345388"/>
                  <a:gd name="connsiteY42" fmla="*/ 123246 h 1748048"/>
                  <a:gd name="connsiteX43" fmla="*/ 2115047 w 4345388"/>
                  <a:gd name="connsiteY43" fmla="*/ 186856 h 1748048"/>
                  <a:gd name="connsiteX44" fmla="*/ 2119023 w 4345388"/>
                  <a:gd name="connsiteY44" fmla="*/ 198783 h 1748048"/>
                  <a:gd name="connsiteX45" fmla="*/ 2134926 w 4345388"/>
                  <a:gd name="connsiteY45" fmla="*/ 250467 h 1748048"/>
                  <a:gd name="connsiteX46" fmla="*/ 2138901 w 4345388"/>
                  <a:gd name="connsiteY46" fmla="*/ 262394 h 1748048"/>
                  <a:gd name="connsiteX47" fmla="*/ 2142877 w 4345388"/>
                  <a:gd name="connsiteY47" fmla="*/ 286247 h 1748048"/>
                  <a:gd name="connsiteX48" fmla="*/ 2146853 w 4345388"/>
                  <a:gd name="connsiteY48" fmla="*/ 318053 h 1748048"/>
                  <a:gd name="connsiteX49" fmla="*/ 2158780 w 4345388"/>
                  <a:gd name="connsiteY49" fmla="*/ 353834 h 1748048"/>
                  <a:gd name="connsiteX50" fmla="*/ 2170707 w 4345388"/>
                  <a:gd name="connsiteY50" fmla="*/ 377687 h 1748048"/>
                  <a:gd name="connsiteX51" fmla="*/ 2182634 w 4345388"/>
                  <a:gd name="connsiteY51" fmla="*/ 381663 h 1748048"/>
                  <a:gd name="connsiteX52" fmla="*/ 2274074 w 4345388"/>
                  <a:gd name="connsiteY52" fmla="*/ 377687 h 1748048"/>
                  <a:gd name="connsiteX53" fmla="*/ 2289976 w 4345388"/>
                  <a:gd name="connsiteY53" fmla="*/ 365760 h 1748048"/>
                  <a:gd name="connsiteX54" fmla="*/ 2313830 w 4345388"/>
                  <a:gd name="connsiteY54" fmla="*/ 345882 h 1748048"/>
                  <a:gd name="connsiteX55" fmla="*/ 2337684 w 4345388"/>
                  <a:gd name="connsiteY55" fmla="*/ 314077 h 1748048"/>
                  <a:gd name="connsiteX56" fmla="*/ 2345635 w 4345388"/>
                  <a:gd name="connsiteY56" fmla="*/ 290223 h 1748048"/>
                  <a:gd name="connsiteX57" fmla="*/ 2361538 w 4345388"/>
                  <a:gd name="connsiteY57" fmla="*/ 258418 h 1748048"/>
                  <a:gd name="connsiteX58" fmla="*/ 2365514 w 4345388"/>
                  <a:gd name="connsiteY58" fmla="*/ 242515 h 1748048"/>
                  <a:gd name="connsiteX59" fmla="*/ 2373465 w 4345388"/>
                  <a:gd name="connsiteY59" fmla="*/ 222637 h 1748048"/>
                  <a:gd name="connsiteX60" fmla="*/ 2377441 w 4345388"/>
                  <a:gd name="connsiteY60" fmla="*/ 210710 h 1748048"/>
                  <a:gd name="connsiteX61" fmla="*/ 2381416 w 4345388"/>
                  <a:gd name="connsiteY61" fmla="*/ 421420 h 1748048"/>
                  <a:gd name="connsiteX62" fmla="*/ 2385392 w 4345388"/>
                  <a:gd name="connsiteY62" fmla="*/ 441298 h 1748048"/>
                  <a:gd name="connsiteX63" fmla="*/ 2393343 w 4345388"/>
                  <a:gd name="connsiteY63" fmla="*/ 453225 h 1748048"/>
                  <a:gd name="connsiteX64" fmla="*/ 2413221 w 4345388"/>
                  <a:gd name="connsiteY64" fmla="*/ 489006 h 1748048"/>
                  <a:gd name="connsiteX65" fmla="*/ 2449002 w 4345388"/>
                  <a:gd name="connsiteY65" fmla="*/ 477079 h 1748048"/>
                  <a:gd name="connsiteX66" fmla="*/ 2468881 w 4345388"/>
                  <a:gd name="connsiteY66" fmla="*/ 457200 h 1748048"/>
                  <a:gd name="connsiteX67" fmla="*/ 2500686 w 4345388"/>
                  <a:gd name="connsiteY67" fmla="*/ 417444 h 1748048"/>
                  <a:gd name="connsiteX68" fmla="*/ 2512613 w 4345388"/>
                  <a:gd name="connsiteY68" fmla="*/ 405517 h 1748048"/>
                  <a:gd name="connsiteX69" fmla="*/ 2524540 w 4345388"/>
                  <a:gd name="connsiteY69" fmla="*/ 413468 h 1748048"/>
                  <a:gd name="connsiteX70" fmla="*/ 2532491 w 4345388"/>
                  <a:gd name="connsiteY70" fmla="*/ 437322 h 1748048"/>
                  <a:gd name="connsiteX71" fmla="*/ 2540442 w 4345388"/>
                  <a:gd name="connsiteY71" fmla="*/ 457200 h 1748048"/>
                  <a:gd name="connsiteX72" fmla="*/ 2544418 w 4345388"/>
                  <a:gd name="connsiteY72" fmla="*/ 477079 h 1748048"/>
                  <a:gd name="connsiteX73" fmla="*/ 2552369 w 4345388"/>
                  <a:gd name="connsiteY73" fmla="*/ 492981 h 1748048"/>
                  <a:gd name="connsiteX74" fmla="*/ 2560321 w 4345388"/>
                  <a:gd name="connsiteY74" fmla="*/ 512860 h 1748048"/>
                  <a:gd name="connsiteX75" fmla="*/ 2564296 w 4345388"/>
                  <a:gd name="connsiteY75" fmla="*/ 528762 h 1748048"/>
                  <a:gd name="connsiteX76" fmla="*/ 2576223 w 4345388"/>
                  <a:gd name="connsiteY76" fmla="*/ 544665 h 1748048"/>
                  <a:gd name="connsiteX77" fmla="*/ 2592126 w 4345388"/>
                  <a:gd name="connsiteY77" fmla="*/ 568519 h 1748048"/>
                  <a:gd name="connsiteX78" fmla="*/ 2604053 w 4345388"/>
                  <a:gd name="connsiteY78" fmla="*/ 588397 h 1748048"/>
                  <a:gd name="connsiteX79" fmla="*/ 2623931 w 4345388"/>
                  <a:gd name="connsiteY79" fmla="*/ 580446 h 1748048"/>
                  <a:gd name="connsiteX80" fmla="*/ 2643809 w 4345388"/>
                  <a:gd name="connsiteY80" fmla="*/ 552616 h 1748048"/>
                  <a:gd name="connsiteX81" fmla="*/ 2663687 w 4345388"/>
                  <a:gd name="connsiteY81" fmla="*/ 516835 h 1748048"/>
                  <a:gd name="connsiteX82" fmla="*/ 2679590 w 4345388"/>
                  <a:gd name="connsiteY82" fmla="*/ 481054 h 1748048"/>
                  <a:gd name="connsiteX83" fmla="*/ 2683566 w 4345388"/>
                  <a:gd name="connsiteY83" fmla="*/ 469127 h 1748048"/>
                  <a:gd name="connsiteX84" fmla="*/ 2691517 w 4345388"/>
                  <a:gd name="connsiteY84" fmla="*/ 457200 h 1748048"/>
                  <a:gd name="connsiteX85" fmla="*/ 2703444 w 4345388"/>
                  <a:gd name="connsiteY85" fmla="*/ 425395 h 1748048"/>
                  <a:gd name="connsiteX86" fmla="*/ 2711395 w 4345388"/>
                  <a:gd name="connsiteY86" fmla="*/ 409493 h 1748048"/>
                  <a:gd name="connsiteX87" fmla="*/ 2735249 w 4345388"/>
                  <a:gd name="connsiteY87" fmla="*/ 461176 h 1748048"/>
                  <a:gd name="connsiteX88" fmla="*/ 2755127 w 4345388"/>
                  <a:gd name="connsiteY88" fmla="*/ 504908 h 1748048"/>
                  <a:gd name="connsiteX89" fmla="*/ 2771030 w 4345388"/>
                  <a:gd name="connsiteY89" fmla="*/ 556592 h 1748048"/>
                  <a:gd name="connsiteX90" fmla="*/ 2775006 w 4345388"/>
                  <a:gd name="connsiteY90" fmla="*/ 572494 h 1748048"/>
                  <a:gd name="connsiteX91" fmla="*/ 2782957 w 4345388"/>
                  <a:gd name="connsiteY91" fmla="*/ 588397 h 1748048"/>
                  <a:gd name="connsiteX92" fmla="*/ 2802835 w 4345388"/>
                  <a:gd name="connsiteY92" fmla="*/ 624178 h 1748048"/>
                  <a:gd name="connsiteX93" fmla="*/ 2818738 w 4345388"/>
                  <a:gd name="connsiteY93" fmla="*/ 640080 h 1748048"/>
                  <a:gd name="connsiteX94" fmla="*/ 2830665 w 4345388"/>
                  <a:gd name="connsiteY94" fmla="*/ 663934 h 1748048"/>
                  <a:gd name="connsiteX95" fmla="*/ 2834641 w 4345388"/>
                  <a:gd name="connsiteY95" fmla="*/ 679837 h 1748048"/>
                  <a:gd name="connsiteX96" fmla="*/ 2846567 w 4345388"/>
                  <a:gd name="connsiteY96" fmla="*/ 695740 h 1748048"/>
                  <a:gd name="connsiteX97" fmla="*/ 2862470 w 4345388"/>
                  <a:gd name="connsiteY97" fmla="*/ 743447 h 1748048"/>
                  <a:gd name="connsiteX98" fmla="*/ 2866446 w 4345388"/>
                  <a:gd name="connsiteY98" fmla="*/ 759350 h 1748048"/>
                  <a:gd name="connsiteX99" fmla="*/ 2882348 w 4345388"/>
                  <a:gd name="connsiteY99" fmla="*/ 795131 h 1748048"/>
                  <a:gd name="connsiteX100" fmla="*/ 2886324 w 4345388"/>
                  <a:gd name="connsiteY100" fmla="*/ 811034 h 1748048"/>
                  <a:gd name="connsiteX101" fmla="*/ 2898251 w 4345388"/>
                  <a:gd name="connsiteY101" fmla="*/ 834887 h 1748048"/>
                  <a:gd name="connsiteX102" fmla="*/ 2910178 w 4345388"/>
                  <a:gd name="connsiteY102" fmla="*/ 826936 h 1748048"/>
                  <a:gd name="connsiteX103" fmla="*/ 2949934 w 4345388"/>
                  <a:gd name="connsiteY103" fmla="*/ 751399 h 1748048"/>
                  <a:gd name="connsiteX104" fmla="*/ 2957886 w 4345388"/>
                  <a:gd name="connsiteY104" fmla="*/ 703691 h 1748048"/>
                  <a:gd name="connsiteX105" fmla="*/ 2977764 w 4345388"/>
                  <a:gd name="connsiteY105" fmla="*/ 663934 h 1748048"/>
                  <a:gd name="connsiteX106" fmla="*/ 2981740 w 4345388"/>
                  <a:gd name="connsiteY106" fmla="*/ 620202 h 1748048"/>
                  <a:gd name="connsiteX107" fmla="*/ 3005594 w 4345388"/>
                  <a:gd name="connsiteY107" fmla="*/ 576470 h 1748048"/>
                  <a:gd name="connsiteX108" fmla="*/ 3025472 w 4345388"/>
                  <a:gd name="connsiteY108" fmla="*/ 500933 h 1748048"/>
                  <a:gd name="connsiteX109" fmla="*/ 3041374 w 4345388"/>
                  <a:gd name="connsiteY109" fmla="*/ 421420 h 1748048"/>
                  <a:gd name="connsiteX110" fmla="*/ 3049326 w 4345388"/>
                  <a:gd name="connsiteY110" fmla="*/ 405517 h 1748048"/>
                  <a:gd name="connsiteX111" fmla="*/ 3061253 w 4345388"/>
                  <a:gd name="connsiteY111" fmla="*/ 365760 h 1748048"/>
                  <a:gd name="connsiteX112" fmla="*/ 3085107 w 4345388"/>
                  <a:gd name="connsiteY112" fmla="*/ 310101 h 1748048"/>
                  <a:gd name="connsiteX113" fmla="*/ 3101009 w 4345388"/>
                  <a:gd name="connsiteY113" fmla="*/ 349858 h 1748048"/>
                  <a:gd name="connsiteX114" fmla="*/ 3104985 w 4345388"/>
                  <a:gd name="connsiteY114" fmla="*/ 373712 h 1748048"/>
                  <a:gd name="connsiteX115" fmla="*/ 3116912 w 4345388"/>
                  <a:gd name="connsiteY115" fmla="*/ 429371 h 1748048"/>
                  <a:gd name="connsiteX116" fmla="*/ 3136790 w 4345388"/>
                  <a:gd name="connsiteY116" fmla="*/ 489006 h 1748048"/>
                  <a:gd name="connsiteX117" fmla="*/ 3180522 w 4345388"/>
                  <a:gd name="connsiteY117" fmla="*/ 652007 h 1748048"/>
                  <a:gd name="connsiteX118" fmla="*/ 3196425 w 4345388"/>
                  <a:gd name="connsiteY118" fmla="*/ 703691 h 1748048"/>
                  <a:gd name="connsiteX119" fmla="*/ 3220279 w 4345388"/>
                  <a:gd name="connsiteY119" fmla="*/ 807058 h 1748048"/>
                  <a:gd name="connsiteX120" fmla="*/ 3248108 w 4345388"/>
                  <a:gd name="connsiteY120" fmla="*/ 898498 h 1748048"/>
                  <a:gd name="connsiteX121" fmla="*/ 3252084 w 4345388"/>
                  <a:gd name="connsiteY121" fmla="*/ 926327 h 1748048"/>
                  <a:gd name="connsiteX122" fmla="*/ 3267987 w 4345388"/>
                  <a:gd name="connsiteY122" fmla="*/ 966084 h 1748048"/>
                  <a:gd name="connsiteX123" fmla="*/ 3271962 w 4345388"/>
                  <a:gd name="connsiteY123" fmla="*/ 978011 h 1748048"/>
                  <a:gd name="connsiteX124" fmla="*/ 3283889 w 4345388"/>
                  <a:gd name="connsiteY124" fmla="*/ 981987 h 1748048"/>
                  <a:gd name="connsiteX125" fmla="*/ 3291841 w 4345388"/>
                  <a:gd name="connsiteY125" fmla="*/ 974035 h 1748048"/>
                  <a:gd name="connsiteX126" fmla="*/ 3307743 w 4345388"/>
                  <a:gd name="connsiteY126" fmla="*/ 942230 h 1748048"/>
                  <a:gd name="connsiteX127" fmla="*/ 3315694 w 4345388"/>
                  <a:gd name="connsiteY127" fmla="*/ 918376 h 1748048"/>
                  <a:gd name="connsiteX128" fmla="*/ 3335573 w 4345388"/>
                  <a:gd name="connsiteY128" fmla="*/ 950181 h 1748048"/>
                  <a:gd name="connsiteX129" fmla="*/ 3367378 w 4345388"/>
                  <a:gd name="connsiteY129" fmla="*/ 1021743 h 1748048"/>
                  <a:gd name="connsiteX130" fmla="*/ 3399183 w 4345388"/>
                  <a:gd name="connsiteY130" fmla="*/ 1077402 h 1748048"/>
                  <a:gd name="connsiteX131" fmla="*/ 3415086 w 4345388"/>
                  <a:gd name="connsiteY131" fmla="*/ 1073427 h 1748048"/>
                  <a:gd name="connsiteX132" fmla="*/ 3430988 w 4345388"/>
                  <a:gd name="connsiteY132" fmla="*/ 1045597 h 1748048"/>
                  <a:gd name="connsiteX133" fmla="*/ 3454842 w 4345388"/>
                  <a:gd name="connsiteY133" fmla="*/ 993914 h 1748048"/>
                  <a:gd name="connsiteX134" fmla="*/ 3478696 w 4345388"/>
                  <a:gd name="connsiteY134" fmla="*/ 942230 h 1748048"/>
                  <a:gd name="connsiteX135" fmla="*/ 3490623 w 4345388"/>
                  <a:gd name="connsiteY135" fmla="*/ 938254 h 1748048"/>
                  <a:gd name="connsiteX136" fmla="*/ 3522428 w 4345388"/>
                  <a:gd name="connsiteY136" fmla="*/ 981987 h 1748048"/>
                  <a:gd name="connsiteX137" fmla="*/ 3538331 w 4345388"/>
                  <a:gd name="connsiteY137" fmla="*/ 1001865 h 1748048"/>
                  <a:gd name="connsiteX138" fmla="*/ 3582063 w 4345388"/>
                  <a:gd name="connsiteY138" fmla="*/ 1085354 h 1748048"/>
                  <a:gd name="connsiteX139" fmla="*/ 3609893 w 4345388"/>
                  <a:gd name="connsiteY139" fmla="*/ 1137037 h 1748048"/>
                  <a:gd name="connsiteX140" fmla="*/ 3629771 w 4345388"/>
                  <a:gd name="connsiteY140" fmla="*/ 1184745 h 1748048"/>
                  <a:gd name="connsiteX141" fmla="*/ 3641698 w 4345388"/>
                  <a:gd name="connsiteY141" fmla="*/ 1200647 h 1748048"/>
                  <a:gd name="connsiteX142" fmla="*/ 3653625 w 4345388"/>
                  <a:gd name="connsiteY142" fmla="*/ 1228477 h 1748048"/>
                  <a:gd name="connsiteX143" fmla="*/ 3665552 w 4345388"/>
                  <a:gd name="connsiteY143" fmla="*/ 1216550 h 1748048"/>
                  <a:gd name="connsiteX144" fmla="*/ 3721211 w 4345388"/>
                  <a:gd name="connsiteY144" fmla="*/ 1045597 h 1748048"/>
                  <a:gd name="connsiteX145" fmla="*/ 3768919 w 4345388"/>
                  <a:gd name="connsiteY145" fmla="*/ 882595 h 1748048"/>
                  <a:gd name="connsiteX146" fmla="*/ 3776870 w 4345388"/>
                  <a:gd name="connsiteY146" fmla="*/ 830912 h 1748048"/>
                  <a:gd name="connsiteX147" fmla="*/ 3792773 w 4345388"/>
                  <a:gd name="connsiteY147" fmla="*/ 795131 h 1748048"/>
                  <a:gd name="connsiteX148" fmla="*/ 3800724 w 4345388"/>
                  <a:gd name="connsiteY148" fmla="*/ 771277 h 1748048"/>
                  <a:gd name="connsiteX149" fmla="*/ 3808675 w 4345388"/>
                  <a:gd name="connsiteY149" fmla="*/ 735496 h 1748048"/>
                  <a:gd name="connsiteX150" fmla="*/ 3824578 w 4345388"/>
                  <a:gd name="connsiteY150" fmla="*/ 711642 h 1748048"/>
                  <a:gd name="connsiteX151" fmla="*/ 3828554 w 4345388"/>
                  <a:gd name="connsiteY151" fmla="*/ 723569 h 1748048"/>
                  <a:gd name="connsiteX152" fmla="*/ 3836505 w 4345388"/>
                  <a:gd name="connsiteY152" fmla="*/ 735496 h 1748048"/>
                  <a:gd name="connsiteX153" fmla="*/ 3840481 w 4345388"/>
                  <a:gd name="connsiteY153" fmla="*/ 763326 h 1748048"/>
                  <a:gd name="connsiteX154" fmla="*/ 3884213 w 4345388"/>
                  <a:gd name="connsiteY154" fmla="*/ 926327 h 1748048"/>
                  <a:gd name="connsiteX155" fmla="*/ 3896140 w 4345388"/>
                  <a:gd name="connsiteY155" fmla="*/ 958133 h 1748048"/>
                  <a:gd name="connsiteX156" fmla="*/ 3904091 w 4345388"/>
                  <a:gd name="connsiteY156" fmla="*/ 997889 h 1748048"/>
                  <a:gd name="connsiteX157" fmla="*/ 3916018 w 4345388"/>
                  <a:gd name="connsiteY157" fmla="*/ 1049573 h 1748048"/>
                  <a:gd name="connsiteX158" fmla="*/ 3947823 w 4345388"/>
                  <a:gd name="connsiteY158" fmla="*/ 1152940 h 1748048"/>
                  <a:gd name="connsiteX159" fmla="*/ 3959750 w 4345388"/>
                  <a:gd name="connsiteY159" fmla="*/ 1172818 h 1748048"/>
                  <a:gd name="connsiteX160" fmla="*/ 3971677 w 4345388"/>
                  <a:gd name="connsiteY160" fmla="*/ 1220526 h 1748048"/>
                  <a:gd name="connsiteX161" fmla="*/ 3995531 w 4345388"/>
                  <a:gd name="connsiteY161" fmla="*/ 1327868 h 1748048"/>
                  <a:gd name="connsiteX162" fmla="*/ 4023361 w 4345388"/>
                  <a:gd name="connsiteY162" fmla="*/ 1363649 h 1748048"/>
                  <a:gd name="connsiteX163" fmla="*/ 4031312 w 4345388"/>
                  <a:gd name="connsiteY163" fmla="*/ 1375576 h 1748048"/>
                  <a:gd name="connsiteX164" fmla="*/ 4043239 w 4345388"/>
                  <a:gd name="connsiteY164" fmla="*/ 1399430 h 1748048"/>
                  <a:gd name="connsiteX165" fmla="*/ 4055166 w 4345388"/>
                  <a:gd name="connsiteY165" fmla="*/ 1403406 h 1748048"/>
                  <a:gd name="connsiteX166" fmla="*/ 4082995 w 4345388"/>
                  <a:gd name="connsiteY166" fmla="*/ 1411357 h 1748048"/>
                  <a:gd name="connsiteX167" fmla="*/ 4114801 w 4345388"/>
                  <a:gd name="connsiteY167" fmla="*/ 1415333 h 1748048"/>
                  <a:gd name="connsiteX168" fmla="*/ 4130703 w 4345388"/>
                  <a:gd name="connsiteY168" fmla="*/ 1419308 h 1748048"/>
                  <a:gd name="connsiteX169" fmla="*/ 4154557 w 4345388"/>
                  <a:gd name="connsiteY169" fmla="*/ 1411357 h 1748048"/>
                  <a:gd name="connsiteX170" fmla="*/ 4166484 w 4345388"/>
                  <a:gd name="connsiteY170" fmla="*/ 1399430 h 1748048"/>
                  <a:gd name="connsiteX171" fmla="*/ 4198289 w 4345388"/>
                  <a:gd name="connsiteY171" fmla="*/ 1347747 h 1748048"/>
                  <a:gd name="connsiteX172" fmla="*/ 4234070 w 4345388"/>
                  <a:gd name="connsiteY172" fmla="*/ 1351722 h 1748048"/>
                  <a:gd name="connsiteX173" fmla="*/ 4257924 w 4345388"/>
                  <a:gd name="connsiteY173" fmla="*/ 1371600 h 1748048"/>
                  <a:gd name="connsiteX174" fmla="*/ 4273827 w 4345388"/>
                  <a:gd name="connsiteY174" fmla="*/ 1383527 h 1748048"/>
                  <a:gd name="connsiteX175" fmla="*/ 4313583 w 4345388"/>
                  <a:gd name="connsiteY175" fmla="*/ 1419308 h 1748048"/>
                  <a:gd name="connsiteX176" fmla="*/ 4325510 w 4345388"/>
                  <a:gd name="connsiteY176" fmla="*/ 1439187 h 1748048"/>
                  <a:gd name="connsiteX177" fmla="*/ 4337437 w 4345388"/>
                  <a:gd name="connsiteY177" fmla="*/ 1467016 h 1748048"/>
                  <a:gd name="connsiteX178" fmla="*/ 4345388 w 4345388"/>
                  <a:gd name="connsiteY178" fmla="*/ 1486894 h 1748048"/>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13206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13206 h 1745656"/>
                  <a:gd name="connsiteX5" fmla="*/ 1733385 w 4345388"/>
                  <a:gd name="connsiteY5" fmla="*/ 1439187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33385 w 4345388"/>
                  <a:gd name="connsiteY5" fmla="*/ 1439187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45312 w 4345388"/>
                  <a:gd name="connsiteY6" fmla="*/ 1284136 h 1745656"/>
                  <a:gd name="connsiteX7" fmla="*/ 1749287 w 4345388"/>
                  <a:gd name="connsiteY7" fmla="*/ 1264258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49287 w 4345388"/>
                  <a:gd name="connsiteY7" fmla="*/ 1264258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6493 w 4345388"/>
                  <a:gd name="connsiteY7" fmla="*/ 1247052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6493 w 4345388"/>
                  <a:gd name="connsiteY7" fmla="*/ 1247052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77117 w 4345388"/>
                  <a:gd name="connsiteY8" fmla="*/ 1164867 h 1745656"/>
                  <a:gd name="connsiteX9" fmla="*/ 1789044 w 4345388"/>
                  <a:gd name="connsiteY9" fmla="*/ 1109207 h 1745656"/>
                  <a:gd name="connsiteX10" fmla="*/ 1804947 w 4345388"/>
                  <a:gd name="connsiteY10" fmla="*/ 1041621 h 1745656"/>
                  <a:gd name="connsiteX11" fmla="*/ 1816874 w 4345388"/>
                  <a:gd name="connsiteY11" fmla="*/ 1009816 h 1745656"/>
                  <a:gd name="connsiteX12" fmla="*/ 1828801 w 4345388"/>
                  <a:gd name="connsiteY12" fmla="*/ 978011 h 1745656"/>
                  <a:gd name="connsiteX13" fmla="*/ 1844703 w 4345388"/>
                  <a:gd name="connsiteY13" fmla="*/ 950181 h 1745656"/>
                  <a:gd name="connsiteX14" fmla="*/ 1848679 w 4345388"/>
                  <a:gd name="connsiteY14" fmla="*/ 934279 h 1745656"/>
                  <a:gd name="connsiteX15" fmla="*/ 1856630 w 4345388"/>
                  <a:gd name="connsiteY15" fmla="*/ 918376 h 1745656"/>
                  <a:gd name="connsiteX16" fmla="*/ 1864581 w 4345388"/>
                  <a:gd name="connsiteY16" fmla="*/ 894522 h 1745656"/>
                  <a:gd name="connsiteX17" fmla="*/ 1876508 w 4345388"/>
                  <a:gd name="connsiteY17" fmla="*/ 870668 h 1745656"/>
                  <a:gd name="connsiteX18" fmla="*/ 1884460 w 4345388"/>
                  <a:gd name="connsiteY18" fmla="*/ 826936 h 1745656"/>
                  <a:gd name="connsiteX19" fmla="*/ 1900362 w 4345388"/>
                  <a:gd name="connsiteY19" fmla="*/ 775253 h 1745656"/>
                  <a:gd name="connsiteX20" fmla="*/ 1904338 w 4345388"/>
                  <a:gd name="connsiteY20" fmla="*/ 739472 h 1745656"/>
                  <a:gd name="connsiteX21" fmla="*/ 1916265 w 4345388"/>
                  <a:gd name="connsiteY21" fmla="*/ 608275 h 1745656"/>
                  <a:gd name="connsiteX22" fmla="*/ 1924216 w 4345388"/>
                  <a:gd name="connsiteY22" fmla="*/ 548640 h 1745656"/>
                  <a:gd name="connsiteX23" fmla="*/ 1940119 w 4345388"/>
                  <a:gd name="connsiteY23" fmla="*/ 492981 h 1745656"/>
                  <a:gd name="connsiteX24" fmla="*/ 1956021 w 4345388"/>
                  <a:gd name="connsiteY24" fmla="*/ 441298 h 1745656"/>
                  <a:gd name="connsiteX25" fmla="*/ 1959997 w 4345388"/>
                  <a:gd name="connsiteY25" fmla="*/ 417444 h 1745656"/>
                  <a:gd name="connsiteX26" fmla="*/ 1963973 w 4345388"/>
                  <a:gd name="connsiteY26" fmla="*/ 405517 h 1745656"/>
                  <a:gd name="connsiteX27" fmla="*/ 1967948 w 4345388"/>
                  <a:gd name="connsiteY27" fmla="*/ 357809 h 1745656"/>
                  <a:gd name="connsiteX28" fmla="*/ 1979875 w 4345388"/>
                  <a:gd name="connsiteY28" fmla="*/ 294199 h 1745656"/>
                  <a:gd name="connsiteX29" fmla="*/ 1987827 w 4345388"/>
                  <a:gd name="connsiteY29" fmla="*/ 214686 h 1745656"/>
                  <a:gd name="connsiteX30" fmla="*/ 1995778 w 4345388"/>
                  <a:gd name="connsiteY30" fmla="*/ 182880 h 1745656"/>
                  <a:gd name="connsiteX31" fmla="*/ 1999754 w 4345388"/>
                  <a:gd name="connsiteY31" fmla="*/ 163002 h 1745656"/>
                  <a:gd name="connsiteX32" fmla="*/ 2003729 w 4345388"/>
                  <a:gd name="connsiteY32" fmla="*/ 123246 h 1745656"/>
                  <a:gd name="connsiteX33" fmla="*/ 2015656 w 4345388"/>
                  <a:gd name="connsiteY33" fmla="*/ 79514 h 1745656"/>
                  <a:gd name="connsiteX34" fmla="*/ 2023607 w 4345388"/>
                  <a:gd name="connsiteY34" fmla="*/ 59635 h 1745656"/>
                  <a:gd name="connsiteX35" fmla="*/ 2055413 w 4345388"/>
                  <a:gd name="connsiteY35" fmla="*/ 3976 h 1745656"/>
                  <a:gd name="connsiteX36" fmla="*/ 2075291 w 4345388"/>
                  <a:gd name="connsiteY36" fmla="*/ 0 h 1745656"/>
                  <a:gd name="connsiteX37" fmla="*/ 2083242 w 4345388"/>
                  <a:gd name="connsiteY37" fmla="*/ 15903 h 1745656"/>
                  <a:gd name="connsiteX38" fmla="*/ 2087218 w 4345388"/>
                  <a:gd name="connsiteY38" fmla="*/ 31806 h 1745656"/>
                  <a:gd name="connsiteX39" fmla="*/ 2099145 w 4345388"/>
                  <a:gd name="connsiteY39" fmla="*/ 79514 h 1745656"/>
                  <a:gd name="connsiteX40" fmla="*/ 2103121 w 4345388"/>
                  <a:gd name="connsiteY40" fmla="*/ 123246 h 1745656"/>
                  <a:gd name="connsiteX41" fmla="*/ 2115047 w 4345388"/>
                  <a:gd name="connsiteY41" fmla="*/ 186856 h 1745656"/>
                  <a:gd name="connsiteX42" fmla="*/ 2119023 w 4345388"/>
                  <a:gd name="connsiteY42" fmla="*/ 198783 h 1745656"/>
                  <a:gd name="connsiteX43" fmla="*/ 2134926 w 4345388"/>
                  <a:gd name="connsiteY43" fmla="*/ 250467 h 1745656"/>
                  <a:gd name="connsiteX44" fmla="*/ 2138901 w 4345388"/>
                  <a:gd name="connsiteY44" fmla="*/ 262394 h 1745656"/>
                  <a:gd name="connsiteX45" fmla="*/ 2142877 w 4345388"/>
                  <a:gd name="connsiteY45" fmla="*/ 286247 h 1745656"/>
                  <a:gd name="connsiteX46" fmla="*/ 2146853 w 4345388"/>
                  <a:gd name="connsiteY46" fmla="*/ 318053 h 1745656"/>
                  <a:gd name="connsiteX47" fmla="*/ 2158780 w 4345388"/>
                  <a:gd name="connsiteY47" fmla="*/ 353834 h 1745656"/>
                  <a:gd name="connsiteX48" fmla="*/ 2170707 w 4345388"/>
                  <a:gd name="connsiteY48" fmla="*/ 377687 h 1745656"/>
                  <a:gd name="connsiteX49" fmla="*/ 2182634 w 4345388"/>
                  <a:gd name="connsiteY49" fmla="*/ 381663 h 1745656"/>
                  <a:gd name="connsiteX50" fmla="*/ 2274074 w 4345388"/>
                  <a:gd name="connsiteY50" fmla="*/ 377687 h 1745656"/>
                  <a:gd name="connsiteX51" fmla="*/ 2289976 w 4345388"/>
                  <a:gd name="connsiteY51" fmla="*/ 365760 h 1745656"/>
                  <a:gd name="connsiteX52" fmla="*/ 2313830 w 4345388"/>
                  <a:gd name="connsiteY52" fmla="*/ 345882 h 1745656"/>
                  <a:gd name="connsiteX53" fmla="*/ 2337684 w 4345388"/>
                  <a:gd name="connsiteY53" fmla="*/ 314077 h 1745656"/>
                  <a:gd name="connsiteX54" fmla="*/ 2345635 w 4345388"/>
                  <a:gd name="connsiteY54" fmla="*/ 290223 h 1745656"/>
                  <a:gd name="connsiteX55" fmla="*/ 2361538 w 4345388"/>
                  <a:gd name="connsiteY55" fmla="*/ 258418 h 1745656"/>
                  <a:gd name="connsiteX56" fmla="*/ 2365514 w 4345388"/>
                  <a:gd name="connsiteY56" fmla="*/ 242515 h 1745656"/>
                  <a:gd name="connsiteX57" fmla="*/ 2373465 w 4345388"/>
                  <a:gd name="connsiteY57" fmla="*/ 222637 h 1745656"/>
                  <a:gd name="connsiteX58" fmla="*/ 2377441 w 4345388"/>
                  <a:gd name="connsiteY58" fmla="*/ 210710 h 1745656"/>
                  <a:gd name="connsiteX59" fmla="*/ 2381416 w 4345388"/>
                  <a:gd name="connsiteY59" fmla="*/ 421420 h 1745656"/>
                  <a:gd name="connsiteX60" fmla="*/ 2385392 w 4345388"/>
                  <a:gd name="connsiteY60" fmla="*/ 441298 h 1745656"/>
                  <a:gd name="connsiteX61" fmla="*/ 2393343 w 4345388"/>
                  <a:gd name="connsiteY61" fmla="*/ 453225 h 1745656"/>
                  <a:gd name="connsiteX62" fmla="*/ 2413221 w 4345388"/>
                  <a:gd name="connsiteY62" fmla="*/ 489006 h 1745656"/>
                  <a:gd name="connsiteX63" fmla="*/ 2449002 w 4345388"/>
                  <a:gd name="connsiteY63" fmla="*/ 477079 h 1745656"/>
                  <a:gd name="connsiteX64" fmla="*/ 2468881 w 4345388"/>
                  <a:gd name="connsiteY64" fmla="*/ 457200 h 1745656"/>
                  <a:gd name="connsiteX65" fmla="*/ 2500686 w 4345388"/>
                  <a:gd name="connsiteY65" fmla="*/ 417444 h 1745656"/>
                  <a:gd name="connsiteX66" fmla="*/ 2512613 w 4345388"/>
                  <a:gd name="connsiteY66" fmla="*/ 405517 h 1745656"/>
                  <a:gd name="connsiteX67" fmla="*/ 2524540 w 4345388"/>
                  <a:gd name="connsiteY67" fmla="*/ 413468 h 1745656"/>
                  <a:gd name="connsiteX68" fmla="*/ 2532491 w 4345388"/>
                  <a:gd name="connsiteY68" fmla="*/ 437322 h 1745656"/>
                  <a:gd name="connsiteX69" fmla="*/ 2540442 w 4345388"/>
                  <a:gd name="connsiteY69" fmla="*/ 457200 h 1745656"/>
                  <a:gd name="connsiteX70" fmla="*/ 2544418 w 4345388"/>
                  <a:gd name="connsiteY70" fmla="*/ 477079 h 1745656"/>
                  <a:gd name="connsiteX71" fmla="*/ 2552369 w 4345388"/>
                  <a:gd name="connsiteY71" fmla="*/ 492981 h 1745656"/>
                  <a:gd name="connsiteX72" fmla="*/ 2560321 w 4345388"/>
                  <a:gd name="connsiteY72" fmla="*/ 512860 h 1745656"/>
                  <a:gd name="connsiteX73" fmla="*/ 2564296 w 4345388"/>
                  <a:gd name="connsiteY73" fmla="*/ 528762 h 1745656"/>
                  <a:gd name="connsiteX74" fmla="*/ 2576223 w 4345388"/>
                  <a:gd name="connsiteY74" fmla="*/ 544665 h 1745656"/>
                  <a:gd name="connsiteX75" fmla="*/ 2592126 w 4345388"/>
                  <a:gd name="connsiteY75" fmla="*/ 568519 h 1745656"/>
                  <a:gd name="connsiteX76" fmla="*/ 2604053 w 4345388"/>
                  <a:gd name="connsiteY76" fmla="*/ 588397 h 1745656"/>
                  <a:gd name="connsiteX77" fmla="*/ 2623931 w 4345388"/>
                  <a:gd name="connsiteY77" fmla="*/ 580446 h 1745656"/>
                  <a:gd name="connsiteX78" fmla="*/ 2643809 w 4345388"/>
                  <a:gd name="connsiteY78" fmla="*/ 552616 h 1745656"/>
                  <a:gd name="connsiteX79" fmla="*/ 2663687 w 4345388"/>
                  <a:gd name="connsiteY79" fmla="*/ 516835 h 1745656"/>
                  <a:gd name="connsiteX80" fmla="*/ 2679590 w 4345388"/>
                  <a:gd name="connsiteY80" fmla="*/ 481054 h 1745656"/>
                  <a:gd name="connsiteX81" fmla="*/ 2683566 w 4345388"/>
                  <a:gd name="connsiteY81" fmla="*/ 469127 h 1745656"/>
                  <a:gd name="connsiteX82" fmla="*/ 2691517 w 4345388"/>
                  <a:gd name="connsiteY82" fmla="*/ 457200 h 1745656"/>
                  <a:gd name="connsiteX83" fmla="*/ 2703444 w 4345388"/>
                  <a:gd name="connsiteY83" fmla="*/ 425395 h 1745656"/>
                  <a:gd name="connsiteX84" fmla="*/ 2711395 w 4345388"/>
                  <a:gd name="connsiteY84" fmla="*/ 409493 h 1745656"/>
                  <a:gd name="connsiteX85" fmla="*/ 2735249 w 4345388"/>
                  <a:gd name="connsiteY85" fmla="*/ 461176 h 1745656"/>
                  <a:gd name="connsiteX86" fmla="*/ 2755127 w 4345388"/>
                  <a:gd name="connsiteY86" fmla="*/ 504908 h 1745656"/>
                  <a:gd name="connsiteX87" fmla="*/ 2771030 w 4345388"/>
                  <a:gd name="connsiteY87" fmla="*/ 556592 h 1745656"/>
                  <a:gd name="connsiteX88" fmla="*/ 2775006 w 4345388"/>
                  <a:gd name="connsiteY88" fmla="*/ 572494 h 1745656"/>
                  <a:gd name="connsiteX89" fmla="*/ 2782957 w 4345388"/>
                  <a:gd name="connsiteY89" fmla="*/ 588397 h 1745656"/>
                  <a:gd name="connsiteX90" fmla="*/ 2802835 w 4345388"/>
                  <a:gd name="connsiteY90" fmla="*/ 624178 h 1745656"/>
                  <a:gd name="connsiteX91" fmla="*/ 2818738 w 4345388"/>
                  <a:gd name="connsiteY91" fmla="*/ 640080 h 1745656"/>
                  <a:gd name="connsiteX92" fmla="*/ 2830665 w 4345388"/>
                  <a:gd name="connsiteY92" fmla="*/ 663934 h 1745656"/>
                  <a:gd name="connsiteX93" fmla="*/ 2834641 w 4345388"/>
                  <a:gd name="connsiteY93" fmla="*/ 679837 h 1745656"/>
                  <a:gd name="connsiteX94" fmla="*/ 2846567 w 4345388"/>
                  <a:gd name="connsiteY94" fmla="*/ 695740 h 1745656"/>
                  <a:gd name="connsiteX95" fmla="*/ 2862470 w 4345388"/>
                  <a:gd name="connsiteY95" fmla="*/ 743447 h 1745656"/>
                  <a:gd name="connsiteX96" fmla="*/ 2866446 w 4345388"/>
                  <a:gd name="connsiteY96" fmla="*/ 759350 h 1745656"/>
                  <a:gd name="connsiteX97" fmla="*/ 2882348 w 4345388"/>
                  <a:gd name="connsiteY97" fmla="*/ 795131 h 1745656"/>
                  <a:gd name="connsiteX98" fmla="*/ 2886324 w 4345388"/>
                  <a:gd name="connsiteY98" fmla="*/ 811034 h 1745656"/>
                  <a:gd name="connsiteX99" fmla="*/ 2898251 w 4345388"/>
                  <a:gd name="connsiteY99" fmla="*/ 834887 h 1745656"/>
                  <a:gd name="connsiteX100" fmla="*/ 2910178 w 4345388"/>
                  <a:gd name="connsiteY100" fmla="*/ 826936 h 1745656"/>
                  <a:gd name="connsiteX101" fmla="*/ 2949934 w 4345388"/>
                  <a:gd name="connsiteY101" fmla="*/ 751399 h 1745656"/>
                  <a:gd name="connsiteX102" fmla="*/ 2957886 w 4345388"/>
                  <a:gd name="connsiteY102" fmla="*/ 703691 h 1745656"/>
                  <a:gd name="connsiteX103" fmla="*/ 2977764 w 4345388"/>
                  <a:gd name="connsiteY103" fmla="*/ 663934 h 1745656"/>
                  <a:gd name="connsiteX104" fmla="*/ 2981740 w 4345388"/>
                  <a:gd name="connsiteY104" fmla="*/ 620202 h 1745656"/>
                  <a:gd name="connsiteX105" fmla="*/ 3005594 w 4345388"/>
                  <a:gd name="connsiteY105" fmla="*/ 576470 h 1745656"/>
                  <a:gd name="connsiteX106" fmla="*/ 3025472 w 4345388"/>
                  <a:gd name="connsiteY106" fmla="*/ 500933 h 1745656"/>
                  <a:gd name="connsiteX107" fmla="*/ 3041374 w 4345388"/>
                  <a:gd name="connsiteY107" fmla="*/ 421420 h 1745656"/>
                  <a:gd name="connsiteX108" fmla="*/ 3049326 w 4345388"/>
                  <a:gd name="connsiteY108" fmla="*/ 405517 h 1745656"/>
                  <a:gd name="connsiteX109" fmla="*/ 3061253 w 4345388"/>
                  <a:gd name="connsiteY109" fmla="*/ 365760 h 1745656"/>
                  <a:gd name="connsiteX110" fmla="*/ 3085107 w 4345388"/>
                  <a:gd name="connsiteY110" fmla="*/ 310101 h 1745656"/>
                  <a:gd name="connsiteX111" fmla="*/ 3101009 w 4345388"/>
                  <a:gd name="connsiteY111" fmla="*/ 349858 h 1745656"/>
                  <a:gd name="connsiteX112" fmla="*/ 3104985 w 4345388"/>
                  <a:gd name="connsiteY112" fmla="*/ 373712 h 1745656"/>
                  <a:gd name="connsiteX113" fmla="*/ 3116912 w 4345388"/>
                  <a:gd name="connsiteY113" fmla="*/ 429371 h 1745656"/>
                  <a:gd name="connsiteX114" fmla="*/ 3136790 w 4345388"/>
                  <a:gd name="connsiteY114" fmla="*/ 489006 h 1745656"/>
                  <a:gd name="connsiteX115" fmla="*/ 3180522 w 4345388"/>
                  <a:gd name="connsiteY115" fmla="*/ 652007 h 1745656"/>
                  <a:gd name="connsiteX116" fmla="*/ 3196425 w 4345388"/>
                  <a:gd name="connsiteY116" fmla="*/ 703691 h 1745656"/>
                  <a:gd name="connsiteX117" fmla="*/ 3220279 w 4345388"/>
                  <a:gd name="connsiteY117" fmla="*/ 807058 h 1745656"/>
                  <a:gd name="connsiteX118" fmla="*/ 3248108 w 4345388"/>
                  <a:gd name="connsiteY118" fmla="*/ 898498 h 1745656"/>
                  <a:gd name="connsiteX119" fmla="*/ 3252084 w 4345388"/>
                  <a:gd name="connsiteY119" fmla="*/ 926327 h 1745656"/>
                  <a:gd name="connsiteX120" fmla="*/ 3267987 w 4345388"/>
                  <a:gd name="connsiteY120" fmla="*/ 966084 h 1745656"/>
                  <a:gd name="connsiteX121" fmla="*/ 3271962 w 4345388"/>
                  <a:gd name="connsiteY121" fmla="*/ 978011 h 1745656"/>
                  <a:gd name="connsiteX122" fmla="*/ 3283889 w 4345388"/>
                  <a:gd name="connsiteY122" fmla="*/ 981987 h 1745656"/>
                  <a:gd name="connsiteX123" fmla="*/ 3291841 w 4345388"/>
                  <a:gd name="connsiteY123" fmla="*/ 974035 h 1745656"/>
                  <a:gd name="connsiteX124" fmla="*/ 3307743 w 4345388"/>
                  <a:gd name="connsiteY124" fmla="*/ 942230 h 1745656"/>
                  <a:gd name="connsiteX125" fmla="*/ 3315694 w 4345388"/>
                  <a:gd name="connsiteY125" fmla="*/ 918376 h 1745656"/>
                  <a:gd name="connsiteX126" fmla="*/ 3335573 w 4345388"/>
                  <a:gd name="connsiteY126" fmla="*/ 950181 h 1745656"/>
                  <a:gd name="connsiteX127" fmla="*/ 3367378 w 4345388"/>
                  <a:gd name="connsiteY127" fmla="*/ 1021743 h 1745656"/>
                  <a:gd name="connsiteX128" fmla="*/ 3399183 w 4345388"/>
                  <a:gd name="connsiteY128" fmla="*/ 1077402 h 1745656"/>
                  <a:gd name="connsiteX129" fmla="*/ 3415086 w 4345388"/>
                  <a:gd name="connsiteY129" fmla="*/ 1073427 h 1745656"/>
                  <a:gd name="connsiteX130" fmla="*/ 3430988 w 4345388"/>
                  <a:gd name="connsiteY130" fmla="*/ 1045597 h 1745656"/>
                  <a:gd name="connsiteX131" fmla="*/ 3454842 w 4345388"/>
                  <a:gd name="connsiteY131" fmla="*/ 993914 h 1745656"/>
                  <a:gd name="connsiteX132" fmla="*/ 3478696 w 4345388"/>
                  <a:gd name="connsiteY132" fmla="*/ 942230 h 1745656"/>
                  <a:gd name="connsiteX133" fmla="*/ 3490623 w 4345388"/>
                  <a:gd name="connsiteY133" fmla="*/ 938254 h 1745656"/>
                  <a:gd name="connsiteX134" fmla="*/ 3522428 w 4345388"/>
                  <a:gd name="connsiteY134" fmla="*/ 981987 h 1745656"/>
                  <a:gd name="connsiteX135" fmla="*/ 3538331 w 4345388"/>
                  <a:gd name="connsiteY135" fmla="*/ 1001865 h 1745656"/>
                  <a:gd name="connsiteX136" fmla="*/ 3582063 w 4345388"/>
                  <a:gd name="connsiteY136" fmla="*/ 1085354 h 1745656"/>
                  <a:gd name="connsiteX137" fmla="*/ 3609893 w 4345388"/>
                  <a:gd name="connsiteY137" fmla="*/ 1137037 h 1745656"/>
                  <a:gd name="connsiteX138" fmla="*/ 3629771 w 4345388"/>
                  <a:gd name="connsiteY138" fmla="*/ 1184745 h 1745656"/>
                  <a:gd name="connsiteX139" fmla="*/ 3641698 w 4345388"/>
                  <a:gd name="connsiteY139" fmla="*/ 1200647 h 1745656"/>
                  <a:gd name="connsiteX140" fmla="*/ 3653625 w 4345388"/>
                  <a:gd name="connsiteY140" fmla="*/ 1228477 h 1745656"/>
                  <a:gd name="connsiteX141" fmla="*/ 3665552 w 4345388"/>
                  <a:gd name="connsiteY141" fmla="*/ 1216550 h 1745656"/>
                  <a:gd name="connsiteX142" fmla="*/ 3721211 w 4345388"/>
                  <a:gd name="connsiteY142" fmla="*/ 1045597 h 1745656"/>
                  <a:gd name="connsiteX143" fmla="*/ 3768919 w 4345388"/>
                  <a:gd name="connsiteY143" fmla="*/ 882595 h 1745656"/>
                  <a:gd name="connsiteX144" fmla="*/ 3776870 w 4345388"/>
                  <a:gd name="connsiteY144" fmla="*/ 830912 h 1745656"/>
                  <a:gd name="connsiteX145" fmla="*/ 3792773 w 4345388"/>
                  <a:gd name="connsiteY145" fmla="*/ 795131 h 1745656"/>
                  <a:gd name="connsiteX146" fmla="*/ 3800724 w 4345388"/>
                  <a:gd name="connsiteY146" fmla="*/ 771277 h 1745656"/>
                  <a:gd name="connsiteX147" fmla="*/ 3808675 w 4345388"/>
                  <a:gd name="connsiteY147" fmla="*/ 735496 h 1745656"/>
                  <a:gd name="connsiteX148" fmla="*/ 3824578 w 4345388"/>
                  <a:gd name="connsiteY148" fmla="*/ 711642 h 1745656"/>
                  <a:gd name="connsiteX149" fmla="*/ 3828554 w 4345388"/>
                  <a:gd name="connsiteY149" fmla="*/ 723569 h 1745656"/>
                  <a:gd name="connsiteX150" fmla="*/ 3836505 w 4345388"/>
                  <a:gd name="connsiteY150" fmla="*/ 735496 h 1745656"/>
                  <a:gd name="connsiteX151" fmla="*/ 3840481 w 4345388"/>
                  <a:gd name="connsiteY151" fmla="*/ 763326 h 1745656"/>
                  <a:gd name="connsiteX152" fmla="*/ 3884213 w 4345388"/>
                  <a:gd name="connsiteY152" fmla="*/ 926327 h 1745656"/>
                  <a:gd name="connsiteX153" fmla="*/ 3896140 w 4345388"/>
                  <a:gd name="connsiteY153" fmla="*/ 958133 h 1745656"/>
                  <a:gd name="connsiteX154" fmla="*/ 3904091 w 4345388"/>
                  <a:gd name="connsiteY154" fmla="*/ 997889 h 1745656"/>
                  <a:gd name="connsiteX155" fmla="*/ 3916018 w 4345388"/>
                  <a:gd name="connsiteY155" fmla="*/ 1049573 h 1745656"/>
                  <a:gd name="connsiteX156" fmla="*/ 3947823 w 4345388"/>
                  <a:gd name="connsiteY156" fmla="*/ 1152940 h 1745656"/>
                  <a:gd name="connsiteX157" fmla="*/ 3959750 w 4345388"/>
                  <a:gd name="connsiteY157" fmla="*/ 1172818 h 1745656"/>
                  <a:gd name="connsiteX158" fmla="*/ 3971677 w 4345388"/>
                  <a:gd name="connsiteY158" fmla="*/ 1220526 h 1745656"/>
                  <a:gd name="connsiteX159" fmla="*/ 3995531 w 4345388"/>
                  <a:gd name="connsiteY159" fmla="*/ 1327868 h 1745656"/>
                  <a:gd name="connsiteX160" fmla="*/ 4023361 w 4345388"/>
                  <a:gd name="connsiteY160" fmla="*/ 1363649 h 1745656"/>
                  <a:gd name="connsiteX161" fmla="*/ 4031312 w 4345388"/>
                  <a:gd name="connsiteY161" fmla="*/ 1375576 h 1745656"/>
                  <a:gd name="connsiteX162" fmla="*/ 4043239 w 4345388"/>
                  <a:gd name="connsiteY162" fmla="*/ 1399430 h 1745656"/>
                  <a:gd name="connsiteX163" fmla="*/ 4055166 w 4345388"/>
                  <a:gd name="connsiteY163" fmla="*/ 1403406 h 1745656"/>
                  <a:gd name="connsiteX164" fmla="*/ 4082995 w 4345388"/>
                  <a:gd name="connsiteY164" fmla="*/ 1411357 h 1745656"/>
                  <a:gd name="connsiteX165" fmla="*/ 4114801 w 4345388"/>
                  <a:gd name="connsiteY165" fmla="*/ 1415333 h 1745656"/>
                  <a:gd name="connsiteX166" fmla="*/ 4130703 w 4345388"/>
                  <a:gd name="connsiteY166" fmla="*/ 1419308 h 1745656"/>
                  <a:gd name="connsiteX167" fmla="*/ 4154557 w 4345388"/>
                  <a:gd name="connsiteY167" fmla="*/ 1411357 h 1745656"/>
                  <a:gd name="connsiteX168" fmla="*/ 4166484 w 4345388"/>
                  <a:gd name="connsiteY168" fmla="*/ 1399430 h 1745656"/>
                  <a:gd name="connsiteX169" fmla="*/ 4198289 w 4345388"/>
                  <a:gd name="connsiteY169" fmla="*/ 1347747 h 1745656"/>
                  <a:gd name="connsiteX170" fmla="*/ 4234070 w 4345388"/>
                  <a:gd name="connsiteY170" fmla="*/ 1351722 h 1745656"/>
                  <a:gd name="connsiteX171" fmla="*/ 4257924 w 4345388"/>
                  <a:gd name="connsiteY171" fmla="*/ 1371600 h 1745656"/>
                  <a:gd name="connsiteX172" fmla="*/ 4273827 w 4345388"/>
                  <a:gd name="connsiteY172" fmla="*/ 1383527 h 1745656"/>
                  <a:gd name="connsiteX173" fmla="*/ 4313583 w 4345388"/>
                  <a:gd name="connsiteY173" fmla="*/ 1419308 h 1745656"/>
                  <a:gd name="connsiteX174" fmla="*/ 4325510 w 4345388"/>
                  <a:gd name="connsiteY174" fmla="*/ 1439187 h 1745656"/>
                  <a:gd name="connsiteX175" fmla="*/ 4337437 w 4345388"/>
                  <a:gd name="connsiteY175" fmla="*/ 1467016 h 1745656"/>
                  <a:gd name="connsiteX176" fmla="*/ 4345388 w 4345388"/>
                  <a:gd name="connsiteY17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16874 w 4345388"/>
                  <a:gd name="connsiteY10" fmla="*/ 1009816 h 1745656"/>
                  <a:gd name="connsiteX11" fmla="*/ 1828801 w 4345388"/>
                  <a:gd name="connsiteY11" fmla="*/ 978011 h 1745656"/>
                  <a:gd name="connsiteX12" fmla="*/ 1844703 w 4345388"/>
                  <a:gd name="connsiteY12" fmla="*/ 950181 h 1745656"/>
                  <a:gd name="connsiteX13" fmla="*/ 1848679 w 4345388"/>
                  <a:gd name="connsiteY13" fmla="*/ 934279 h 1745656"/>
                  <a:gd name="connsiteX14" fmla="*/ 1856630 w 4345388"/>
                  <a:gd name="connsiteY14" fmla="*/ 918376 h 1745656"/>
                  <a:gd name="connsiteX15" fmla="*/ 1864581 w 4345388"/>
                  <a:gd name="connsiteY15" fmla="*/ 894522 h 1745656"/>
                  <a:gd name="connsiteX16" fmla="*/ 1876508 w 4345388"/>
                  <a:gd name="connsiteY16" fmla="*/ 870668 h 1745656"/>
                  <a:gd name="connsiteX17" fmla="*/ 1884460 w 4345388"/>
                  <a:gd name="connsiteY17" fmla="*/ 826936 h 1745656"/>
                  <a:gd name="connsiteX18" fmla="*/ 1900362 w 4345388"/>
                  <a:gd name="connsiteY18" fmla="*/ 775253 h 1745656"/>
                  <a:gd name="connsiteX19" fmla="*/ 1904338 w 4345388"/>
                  <a:gd name="connsiteY19" fmla="*/ 739472 h 1745656"/>
                  <a:gd name="connsiteX20" fmla="*/ 1916265 w 4345388"/>
                  <a:gd name="connsiteY20" fmla="*/ 608275 h 1745656"/>
                  <a:gd name="connsiteX21" fmla="*/ 1924216 w 4345388"/>
                  <a:gd name="connsiteY21" fmla="*/ 548640 h 1745656"/>
                  <a:gd name="connsiteX22" fmla="*/ 1940119 w 4345388"/>
                  <a:gd name="connsiteY22" fmla="*/ 492981 h 1745656"/>
                  <a:gd name="connsiteX23" fmla="*/ 1956021 w 4345388"/>
                  <a:gd name="connsiteY23" fmla="*/ 441298 h 1745656"/>
                  <a:gd name="connsiteX24" fmla="*/ 1959997 w 4345388"/>
                  <a:gd name="connsiteY24" fmla="*/ 417444 h 1745656"/>
                  <a:gd name="connsiteX25" fmla="*/ 1963973 w 4345388"/>
                  <a:gd name="connsiteY25" fmla="*/ 405517 h 1745656"/>
                  <a:gd name="connsiteX26" fmla="*/ 1967948 w 4345388"/>
                  <a:gd name="connsiteY26" fmla="*/ 357809 h 1745656"/>
                  <a:gd name="connsiteX27" fmla="*/ 1979875 w 4345388"/>
                  <a:gd name="connsiteY27" fmla="*/ 294199 h 1745656"/>
                  <a:gd name="connsiteX28" fmla="*/ 1987827 w 4345388"/>
                  <a:gd name="connsiteY28" fmla="*/ 214686 h 1745656"/>
                  <a:gd name="connsiteX29" fmla="*/ 1995778 w 4345388"/>
                  <a:gd name="connsiteY29" fmla="*/ 182880 h 1745656"/>
                  <a:gd name="connsiteX30" fmla="*/ 1999754 w 4345388"/>
                  <a:gd name="connsiteY30" fmla="*/ 163002 h 1745656"/>
                  <a:gd name="connsiteX31" fmla="*/ 2003729 w 4345388"/>
                  <a:gd name="connsiteY31" fmla="*/ 123246 h 1745656"/>
                  <a:gd name="connsiteX32" fmla="*/ 2015656 w 4345388"/>
                  <a:gd name="connsiteY32" fmla="*/ 79514 h 1745656"/>
                  <a:gd name="connsiteX33" fmla="*/ 2023607 w 4345388"/>
                  <a:gd name="connsiteY33" fmla="*/ 59635 h 1745656"/>
                  <a:gd name="connsiteX34" fmla="*/ 2055413 w 4345388"/>
                  <a:gd name="connsiteY34" fmla="*/ 3976 h 1745656"/>
                  <a:gd name="connsiteX35" fmla="*/ 2075291 w 4345388"/>
                  <a:gd name="connsiteY35" fmla="*/ 0 h 1745656"/>
                  <a:gd name="connsiteX36" fmla="*/ 2083242 w 4345388"/>
                  <a:gd name="connsiteY36" fmla="*/ 15903 h 1745656"/>
                  <a:gd name="connsiteX37" fmla="*/ 2087218 w 4345388"/>
                  <a:gd name="connsiteY37" fmla="*/ 31806 h 1745656"/>
                  <a:gd name="connsiteX38" fmla="*/ 2099145 w 4345388"/>
                  <a:gd name="connsiteY38" fmla="*/ 79514 h 1745656"/>
                  <a:gd name="connsiteX39" fmla="*/ 2103121 w 4345388"/>
                  <a:gd name="connsiteY39" fmla="*/ 123246 h 1745656"/>
                  <a:gd name="connsiteX40" fmla="*/ 2115047 w 4345388"/>
                  <a:gd name="connsiteY40" fmla="*/ 186856 h 1745656"/>
                  <a:gd name="connsiteX41" fmla="*/ 2119023 w 4345388"/>
                  <a:gd name="connsiteY41" fmla="*/ 198783 h 1745656"/>
                  <a:gd name="connsiteX42" fmla="*/ 2134926 w 4345388"/>
                  <a:gd name="connsiteY42" fmla="*/ 250467 h 1745656"/>
                  <a:gd name="connsiteX43" fmla="*/ 2138901 w 4345388"/>
                  <a:gd name="connsiteY43" fmla="*/ 262394 h 1745656"/>
                  <a:gd name="connsiteX44" fmla="*/ 2142877 w 4345388"/>
                  <a:gd name="connsiteY44" fmla="*/ 286247 h 1745656"/>
                  <a:gd name="connsiteX45" fmla="*/ 2146853 w 4345388"/>
                  <a:gd name="connsiteY45" fmla="*/ 318053 h 1745656"/>
                  <a:gd name="connsiteX46" fmla="*/ 2158780 w 4345388"/>
                  <a:gd name="connsiteY46" fmla="*/ 353834 h 1745656"/>
                  <a:gd name="connsiteX47" fmla="*/ 2170707 w 4345388"/>
                  <a:gd name="connsiteY47" fmla="*/ 377687 h 1745656"/>
                  <a:gd name="connsiteX48" fmla="*/ 2182634 w 4345388"/>
                  <a:gd name="connsiteY48" fmla="*/ 381663 h 1745656"/>
                  <a:gd name="connsiteX49" fmla="*/ 2274074 w 4345388"/>
                  <a:gd name="connsiteY49" fmla="*/ 377687 h 1745656"/>
                  <a:gd name="connsiteX50" fmla="*/ 2289976 w 4345388"/>
                  <a:gd name="connsiteY50" fmla="*/ 365760 h 1745656"/>
                  <a:gd name="connsiteX51" fmla="*/ 2313830 w 4345388"/>
                  <a:gd name="connsiteY51" fmla="*/ 345882 h 1745656"/>
                  <a:gd name="connsiteX52" fmla="*/ 2337684 w 4345388"/>
                  <a:gd name="connsiteY52" fmla="*/ 314077 h 1745656"/>
                  <a:gd name="connsiteX53" fmla="*/ 2345635 w 4345388"/>
                  <a:gd name="connsiteY53" fmla="*/ 290223 h 1745656"/>
                  <a:gd name="connsiteX54" fmla="*/ 2361538 w 4345388"/>
                  <a:gd name="connsiteY54" fmla="*/ 258418 h 1745656"/>
                  <a:gd name="connsiteX55" fmla="*/ 2365514 w 4345388"/>
                  <a:gd name="connsiteY55" fmla="*/ 242515 h 1745656"/>
                  <a:gd name="connsiteX56" fmla="*/ 2373465 w 4345388"/>
                  <a:gd name="connsiteY56" fmla="*/ 222637 h 1745656"/>
                  <a:gd name="connsiteX57" fmla="*/ 2377441 w 4345388"/>
                  <a:gd name="connsiteY57" fmla="*/ 210710 h 1745656"/>
                  <a:gd name="connsiteX58" fmla="*/ 2381416 w 4345388"/>
                  <a:gd name="connsiteY58" fmla="*/ 421420 h 1745656"/>
                  <a:gd name="connsiteX59" fmla="*/ 2385392 w 4345388"/>
                  <a:gd name="connsiteY59" fmla="*/ 441298 h 1745656"/>
                  <a:gd name="connsiteX60" fmla="*/ 2393343 w 4345388"/>
                  <a:gd name="connsiteY60" fmla="*/ 453225 h 1745656"/>
                  <a:gd name="connsiteX61" fmla="*/ 2413221 w 4345388"/>
                  <a:gd name="connsiteY61" fmla="*/ 489006 h 1745656"/>
                  <a:gd name="connsiteX62" fmla="*/ 2449002 w 4345388"/>
                  <a:gd name="connsiteY62" fmla="*/ 477079 h 1745656"/>
                  <a:gd name="connsiteX63" fmla="*/ 2468881 w 4345388"/>
                  <a:gd name="connsiteY63" fmla="*/ 457200 h 1745656"/>
                  <a:gd name="connsiteX64" fmla="*/ 2500686 w 4345388"/>
                  <a:gd name="connsiteY64" fmla="*/ 417444 h 1745656"/>
                  <a:gd name="connsiteX65" fmla="*/ 2512613 w 4345388"/>
                  <a:gd name="connsiteY65" fmla="*/ 405517 h 1745656"/>
                  <a:gd name="connsiteX66" fmla="*/ 2524540 w 4345388"/>
                  <a:gd name="connsiteY66" fmla="*/ 413468 h 1745656"/>
                  <a:gd name="connsiteX67" fmla="*/ 2532491 w 4345388"/>
                  <a:gd name="connsiteY67" fmla="*/ 437322 h 1745656"/>
                  <a:gd name="connsiteX68" fmla="*/ 2540442 w 4345388"/>
                  <a:gd name="connsiteY68" fmla="*/ 457200 h 1745656"/>
                  <a:gd name="connsiteX69" fmla="*/ 2544418 w 4345388"/>
                  <a:gd name="connsiteY69" fmla="*/ 477079 h 1745656"/>
                  <a:gd name="connsiteX70" fmla="*/ 2552369 w 4345388"/>
                  <a:gd name="connsiteY70" fmla="*/ 492981 h 1745656"/>
                  <a:gd name="connsiteX71" fmla="*/ 2560321 w 4345388"/>
                  <a:gd name="connsiteY71" fmla="*/ 512860 h 1745656"/>
                  <a:gd name="connsiteX72" fmla="*/ 2564296 w 4345388"/>
                  <a:gd name="connsiteY72" fmla="*/ 528762 h 1745656"/>
                  <a:gd name="connsiteX73" fmla="*/ 2576223 w 4345388"/>
                  <a:gd name="connsiteY73" fmla="*/ 544665 h 1745656"/>
                  <a:gd name="connsiteX74" fmla="*/ 2592126 w 4345388"/>
                  <a:gd name="connsiteY74" fmla="*/ 568519 h 1745656"/>
                  <a:gd name="connsiteX75" fmla="*/ 2604053 w 4345388"/>
                  <a:gd name="connsiteY75" fmla="*/ 588397 h 1745656"/>
                  <a:gd name="connsiteX76" fmla="*/ 2623931 w 4345388"/>
                  <a:gd name="connsiteY76" fmla="*/ 580446 h 1745656"/>
                  <a:gd name="connsiteX77" fmla="*/ 2643809 w 4345388"/>
                  <a:gd name="connsiteY77" fmla="*/ 552616 h 1745656"/>
                  <a:gd name="connsiteX78" fmla="*/ 2663687 w 4345388"/>
                  <a:gd name="connsiteY78" fmla="*/ 516835 h 1745656"/>
                  <a:gd name="connsiteX79" fmla="*/ 2679590 w 4345388"/>
                  <a:gd name="connsiteY79" fmla="*/ 481054 h 1745656"/>
                  <a:gd name="connsiteX80" fmla="*/ 2683566 w 4345388"/>
                  <a:gd name="connsiteY80" fmla="*/ 469127 h 1745656"/>
                  <a:gd name="connsiteX81" fmla="*/ 2691517 w 4345388"/>
                  <a:gd name="connsiteY81" fmla="*/ 457200 h 1745656"/>
                  <a:gd name="connsiteX82" fmla="*/ 2703444 w 4345388"/>
                  <a:gd name="connsiteY82" fmla="*/ 425395 h 1745656"/>
                  <a:gd name="connsiteX83" fmla="*/ 2711395 w 4345388"/>
                  <a:gd name="connsiteY83" fmla="*/ 409493 h 1745656"/>
                  <a:gd name="connsiteX84" fmla="*/ 2735249 w 4345388"/>
                  <a:gd name="connsiteY84" fmla="*/ 461176 h 1745656"/>
                  <a:gd name="connsiteX85" fmla="*/ 2755127 w 4345388"/>
                  <a:gd name="connsiteY85" fmla="*/ 504908 h 1745656"/>
                  <a:gd name="connsiteX86" fmla="*/ 2771030 w 4345388"/>
                  <a:gd name="connsiteY86" fmla="*/ 556592 h 1745656"/>
                  <a:gd name="connsiteX87" fmla="*/ 2775006 w 4345388"/>
                  <a:gd name="connsiteY87" fmla="*/ 572494 h 1745656"/>
                  <a:gd name="connsiteX88" fmla="*/ 2782957 w 4345388"/>
                  <a:gd name="connsiteY88" fmla="*/ 588397 h 1745656"/>
                  <a:gd name="connsiteX89" fmla="*/ 2802835 w 4345388"/>
                  <a:gd name="connsiteY89" fmla="*/ 624178 h 1745656"/>
                  <a:gd name="connsiteX90" fmla="*/ 2818738 w 4345388"/>
                  <a:gd name="connsiteY90" fmla="*/ 640080 h 1745656"/>
                  <a:gd name="connsiteX91" fmla="*/ 2830665 w 4345388"/>
                  <a:gd name="connsiteY91" fmla="*/ 663934 h 1745656"/>
                  <a:gd name="connsiteX92" fmla="*/ 2834641 w 4345388"/>
                  <a:gd name="connsiteY92" fmla="*/ 679837 h 1745656"/>
                  <a:gd name="connsiteX93" fmla="*/ 2846567 w 4345388"/>
                  <a:gd name="connsiteY93" fmla="*/ 695740 h 1745656"/>
                  <a:gd name="connsiteX94" fmla="*/ 2862470 w 4345388"/>
                  <a:gd name="connsiteY94" fmla="*/ 743447 h 1745656"/>
                  <a:gd name="connsiteX95" fmla="*/ 2866446 w 4345388"/>
                  <a:gd name="connsiteY95" fmla="*/ 759350 h 1745656"/>
                  <a:gd name="connsiteX96" fmla="*/ 2882348 w 4345388"/>
                  <a:gd name="connsiteY96" fmla="*/ 795131 h 1745656"/>
                  <a:gd name="connsiteX97" fmla="*/ 2886324 w 4345388"/>
                  <a:gd name="connsiteY97" fmla="*/ 811034 h 1745656"/>
                  <a:gd name="connsiteX98" fmla="*/ 2898251 w 4345388"/>
                  <a:gd name="connsiteY98" fmla="*/ 834887 h 1745656"/>
                  <a:gd name="connsiteX99" fmla="*/ 2910178 w 4345388"/>
                  <a:gd name="connsiteY99" fmla="*/ 826936 h 1745656"/>
                  <a:gd name="connsiteX100" fmla="*/ 2949934 w 4345388"/>
                  <a:gd name="connsiteY100" fmla="*/ 751399 h 1745656"/>
                  <a:gd name="connsiteX101" fmla="*/ 2957886 w 4345388"/>
                  <a:gd name="connsiteY101" fmla="*/ 703691 h 1745656"/>
                  <a:gd name="connsiteX102" fmla="*/ 2977764 w 4345388"/>
                  <a:gd name="connsiteY102" fmla="*/ 663934 h 1745656"/>
                  <a:gd name="connsiteX103" fmla="*/ 2981740 w 4345388"/>
                  <a:gd name="connsiteY103" fmla="*/ 620202 h 1745656"/>
                  <a:gd name="connsiteX104" fmla="*/ 3005594 w 4345388"/>
                  <a:gd name="connsiteY104" fmla="*/ 576470 h 1745656"/>
                  <a:gd name="connsiteX105" fmla="*/ 3025472 w 4345388"/>
                  <a:gd name="connsiteY105" fmla="*/ 500933 h 1745656"/>
                  <a:gd name="connsiteX106" fmla="*/ 3041374 w 4345388"/>
                  <a:gd name="connsiteY106" fmla="*/ 421420 h 1745656"/>
                  <a:gd name="connsiteX107" fmla="*/ 3049326 w 4345388"/>
                  <a:gd name="connsiteY107" fmla="*/ 405517 h 1745656"/>
                  <a:gd name="connsiteX108" fmla="*/ 3061253 w 4345388"/>
                  <a:gd name="connsiteY108" fmla="*/ 365760 h 1745656"/>
                  <a:gd name="connsiteX109" fmla="*/ 3085107 w 4345388"/>
                  <a:gd name="connsiteY109" fmla="*/ 310101 h 1745656"/>
                  <a:gd name="connsiteX110" fmla="*/ 3101009 w 4345388"/>
                  <a:gd name="connsiteY110" fmla="*/ 349858 h 1745656"/>
                  <a:gd name="connsiteX111" fmla="*/ 3104985 w 4345388"/>
                  <a:gd name="connsiteY111" fmla="*/ 373712 h 1745656"/>
                  <a:gd name="connsiteX112" fmla="*/ 3116912 w 4345388"/>
                  <a:gd name="connsiteY112" fmla="*/ 429371 h 1745656"/>
                  <a:gd name="connsiteX113" fmla="*/ 3136790 w 4345388"/>
                  <a:gd name="connsiteY113" fmla="*/ 489006 h 1745656"/>
                  <a:gd name="connsiteX114" fmla="*/ 3180522 w 4345388"/>
                  <a:gd name="connsiteY114" fmla="*/ 652007 h 1745656"/>
                  <a:gd name="connsiteX115" fmla="*/ 3196425 w 4345388"/>
                  <a:gd name="connsiteY115" fmla="*/ 703691 h 1745656"/>
                  <a:gd name="connsiteX116" fmla="*/ 3220279 w 4345388"/>
                  <a:gd name="connsiteY116" fmla="*/ 807058 h 1745656"/>
                  <a:gd name="connsiteX117" fmla="*/ 3248108 w 4345388"/>
                  <a:gd name="connsiteY117" fmla="*/ 898498 h 1745656"/>
                  <a:gd name="connsiteX118" fmla="*/ 3252084 w 4345388"/>
                  <a:gd name="connsiteY118" fmla="*/ 926327 h 1745656"/>
                  <a:gd name="connsiteX119" fmla="*/ 3267987 w 4345388"/>
                  <a:gd name="connsiteY119" fmla="*/ 966084 h 1745656"/>
                  <a:gd name="connsiteX120" fmla="*/ 3271962 w 4345388"/>
                  <a:gd name="connsiteY120" fmla="*/ 978011 h 1745656"/>
                  <a:gd name="connsiteX121" fmla="*/ 3283889 w 4345388"/>
                  <a:gd name="connsiteY121" fmla="*/ 981987 h 1745656"/>
                  <a:gd name="connsiteX122" fmla="*/ 3291841 w 4345388"/>
                  <a:gd name="connsiteY122" fmla="*/ 974035 h 1745656"/>
                  <a:gd name="connsiteX123" fmla="*/ 3307743 w 4345388"/>
                  <a:gd name="connsiteY123" fmla="*/ 942230 h 1745656"/>
                  <a:gd name="connsiteX124" fmla="*/ 3315694 w 4345388"/>
                  <a:gd name="connsiteY124" fmla="*/ 918376 h 1745656"/>
                  <a:gd name="connsiteX125" fmla="*/ 3335573 w 4345388"/>
                  <a:gd name="connsiteY125" fmla="*/ 950181 h 1745656"/>
                  <a:gd name="connsiteX126" fmla="*/ 3367378 w 4345388"/>
                  <a:gd name="connsiteY126" fmla="*/ 1021743 h 1745656"/>
                  <a:gd name="connsiteX127" fmla="*/ 3399183 w 4345388"/>
                  <a:gd name="connsiteY127" fmla="*/ 1077402 h 1745656"/>
                  <a:gd name="connsiteX128" fmla="*/ 3415086 w 4345388"/>
                  <a:gd name="connsiteY128" fmla="*/ 1073427 h 1745656"/>
                  <a:gd name="connsiteX129" fmla="*/ 3430988 w 4345388"/>
                  <a:gd name="connsiteY129" fmla="*/ 1045597 h 1745656"/>
                  <a:gd name="connsiteX130" fmla="*/ 3454842 w 4345388"/>
                  <a:gd name="connsiteY130" fmla="*/ 993914 h 1745656"/>
                  <a:gd name="connsiteX131" fmla="*/ 3478696 w 4345388"/>
                  <a:gd name="connsiteY131" fmla="*/ 942230 h 1745656"/>
                  <a:gd name="connsiteX132" fmla="*/ 3490623 w 4345388"/>
                  <a:gd name="connsiteY132" fmla="*/ 938254 h 1745656"/>
                  <a:gd name="connsiteX133" fmla="*/ 3522428 w 4345388"/>
                  <a:gd name="connsiteY133" fmla="*/ 981987 h 1745656"/>
                  <a:gd name="connsiteX134" fmla="*/ 3538331 w 4345388"/>
                  <a:gd name="connsiteY134" fmla="*/ 1001865 h 1745656"/>
                  <a:gd name="connsiteX135" fmla="*/ 3582063 w 4345388"/>
                  <a:gd name="connsiteY135" fmla="*/ 1085354 h 1745656"/>
                  <a:gd name="connsiteX136" fmla="*/ 3609893 w 4345388"/>
                  <a:gd name="connsiteY136" fmla="*/ 1137037 h 1745656"/>
                  <a:gd name="connsiteX137" fmla="*/ 3629771 w 4345388"/>
                  <a:gd name="connsiteY137" fmla="*/ 1184745 h 1745656"/>
                  <a:gd name="connsiteX138" fmla="*/ 3641698 w 4345388"/>
                  <a:gd name="connsiteY138" fmla="*/ 1200647 h 1745656"/>
                  <a:gd name="connsiteX139" fmla="*/ 3653625 w 4345388"/>
                  <a:gd name="connsiteY139" fmla="*/ 1228477 h 1745656"/>
                  <a:gd name="connsiteX140" fmla="*/ 3665552 w 4345388"/>
                  <a:gd name="connsiteY140" fmla="*/ 1216550 h 1745656"/>
                  <a:gd name="connsiteX141" fmla="*/ 3721211 w 4345388"/>
                  <a:gd name="connsiteY141" fmla="*/ 1045597 h 1745656"/>
                  <a:gd name="connsiteX142" fmla="*/ 3768919 w 4345388"/>
                  <a:gd name="connsiteY142" fmla="*/ 882595 h 1745656"/>
                  <a:gd name="connsiteX143" fmla="*/ 3776870 w 4345388"/>
                  <a:gd name="connsiteY143" fmla="*/ 830912 h 1745656"/>
                  <a:gd name="connsiteX144" fmla="*/ 3792773 w 4345388"/>
                  <a:gd name="connsiteY144" fmla="*/ 795131 h 1745656"/>
                  <a:gd name="connsiteX145" fmla="*/ 3800724 w 4345388"/>
                  <a:gd name="connsiteY145" fmla="*/ 771277 h 1745656"/>
                  <a:gd name="connsiteX146" fmla="*/ 3808675 w 4345388"/>
                  <a:gd name="connsiteY146" fmla="*/ 735496 h 1745656"/>
                  <a:gd name="connsiteX147" fmla="*/ 3824578 w 4345388"/>
                  <a:gd name="connsiteY147" fmla="*/ 711642 h 1745656"/>
                  <a:gd name="connsiteX148" fmla="*/ 3828554 w 4345388"/>
                  <a:gd name="connsiteY148" fmla="*/ 723569 h 1745656"/>
                  <a:gd name="connsiteX149" fmla="*/ 3836505 w 4345388"/>
                  <a:gd name="connsiteY149" fmla="*/ 735496 h 1745656"/>
                  <a:gd name="connsiteX150" fmla="*/ 3840481 w 4345388"/>
                  <a:gd name="connsiteY150" fmla="*/ 763326 h 1745656"/>
                  <a:gd name="connsiteX151" fmla="*/ 3884213 w 4345388"/>
                  <a:gd name="connsiteY151" fmla="*/ 926327 h 1745656"/>
                  <a:gd name="connsiteX152" fmla="*/ 3896140 w 4345388"/>
                  <a:gd name="connsiteY152" fmla="*/ 958133 h 1745656"/>
                  <a:gd name="connsiteX153" fmla="*/ 3904091 w 4345388"/>
                  <a:gd name="connsiteY153" fmla="*/ 997889 h 1745656"/>
                  <a:gd name="connsiteX154" fmla="*/ 3916018 w 4345388"/>
                  <a:gd name="connsiteY154" fmla="*/ 1049573 h 1745656"/>
                  <a:gd name="connsiteX155" fmla="*/ 3947823 w 4345388"/>
                  <a:gd name="connsiteY155" fmla="*/ 1152940 h 1745656"/>
                  <a:gd name="connsiteX156" fmla="*/ 3959750 w 4345388"/>
                  <a:gd name="connsiteY156" fmla="*/ 1172818 h 1745656"/>
                  <a:gd name="connsiteX157" fmla="*/ 3971677 w 4345388"/>
                  <a:gd name="connsiteY157" fmla="*/ 1220526 h 1745656"/>
                  <a:gd name="connsiteX158" fmla="*/ 3995531 w 4345388"/>
                  <a:gd name="connsiteY158" fmla="*/ 1327868 h 1745656"/>
                  <a:gd name="connsiteX159" fmla="*/ 4023361 w 4345388"/>
                  <a:gd name="connsiteY159" fmla="*/ 1363649 h 1745656"/>
                  <a:gd name="connsiteX160" fmla="*/ 4031312 w 4345388"/>
                  <a:gd name="connsiteY160" fmla="*/ 1375576 h 1745656"/>
                  <a:gd name="connsiteX161" fmla="*/ 4043239 w 4345388"/>
                  <a:gd name="connsiteY161" fmla="*/ 1399430 h 1745656"/>
                  <a:gd name="connsiteX162" fmla="*/ 4055166 w 4345388"/>
                  <a:gd name="connsiteY162" fmla="*/ 1403406 h 1745656"/>
                  <a:gd name="connsiteX163" fmla="*/ 4082995 w 4345388"/>
                  <a:gd name="connsiteY163" fmla="*/ 1411357 h 1745656"/>
                  <a:gd name="connsiteX164" fmla="*/ 4114801 w 4345388"/>
                  <a:gd name="connsiteY164" fmla="*/ 1415333 h 1745656"/>
                  <a:gd name="connsiteX165" fmla="*/ 4130703 w 4345388"/>
                  <a:gd name="connsiteY165" fmla="*/ 1419308 h 1745656"/>
                  <a:gd name="connsiteX166" fmla="*/ 4154557 w 4345388"/>
                  <a:gd name="connsiteY166" fmla="*/ 1411357 h 1745656"/>
                  <a:gd name="connsiteX167" fmla="*/ 4166484 w 4345388"/>
                  <a:gd name="connsiteY167" fmla="*/ 1399430 h 1745656"/>
                  <a:gd name="connsiteX168" fmla="*/ 4198289 w 4345388"/>
                  <a:gd name="connsiteY168" fmla="*/ 1347747 h 1745656"/>
                  <a:gd name="connsiteX169" fmla="*/ 4234070 w 4345388"/>
                  <a:gd name="connsiteY169" fmla="*/ 1351722 h 1745656"/>
                  <a:gd name="connsiteX170" fmla="*/ 4257924 w 4345388"/>
                  <a:gd name="connsiteY170" fmla="*/ 1371600 h 1745656"/>
                  <a:gd name="connsiteX171" fmla="*/ 4273827 w 4345388"/>
                  <a:gd name="connsiteY171" fmla="*/ 1383527 h 1745656"/>
                  <a:gd name="connsiteX172" fmla="*/ 4313583 w 4345388"/>
                  <a:gd name="connsiteY172" fmla="*/ 1419308 h 1745656"/>
                  <a:gd name="connsiteX173" fmla="*/ 4325510 w 4345388"/>
                  <a:gd name="connsiteY173" fmla="*/ 1439187 h 1745656"/>
                  <a:gd name="connsiteX174" fmla="*/ 4337437 w 4345388"/>
                  <a:gd name="connsiteY174" fmla="*/ 1467016 h 1745656"/>
                  <a:gd name="connsiteX175" fmla="*/ 4345388 w 4345388"/>
                  <a:gd name="connsiteY17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48679 w 4345388"/>
                  <a:gd name="connsiteY12" fmla="*/ 934279 h 1745656"/>
                  <a:gd name="connsiteX13" fmla="*/ 1856630 w 4345388"/>
                  <a:gd name="connsiteY13" fmla="*/ 918376 h 1745656"/>
                  <a:gd name="connsiteX14" fmla="*/ 1864581 w 4345388"/>
                  <a:gd name="connsiteY14" fmla="*/ 894522 h 1745656"/>
                  <a:gd name="connsiteX15" fmla="*/ 1876508 w 4345388"/>
                  <a:gd name="connsiteY15" fmla="*/ 870668 h 1745656"/>
                  <a:gd name="connsiteX16" fmla="*/ 1884460 w 4345388"/>
                  <a:gd name="connsiteY16" fmla="*/ 826936 h 1745656"/>
                  <a:gd name="connsiteX17" fmla="*/ 1900362 w 4345388"/>
                  <a:gd name="connsiteY17" fmla="*/ 775253 h 1745656"/>
                  <a:gd name="connsiteX18" fmla="*/ 1904338 w 4345388"/>
                  <a:gd name="connsiteY18" fmla="*/ 739472 h 1745656"/>
                  <a:gd name="connsiteX19" fmla="*/ 1916265 w 4345388"/>
                  <a:gd name="connsiteY19" fmla="*/ 608275 h 1745656"/>
                  <a:gd name="connsiteX20" fmla="*/ 1924216 w 4345388"/>
                  <a:gd name="connsiteY20" fmla="*/ 548640 h 1745656"/>
                  <a:gd name="connsiteX21" fmla="*/ 1940119 w 4345388"/>
                  <a:gd name="connsiteY21" fmla="*/ 492981 h 1745656"/>
                  <a:gd name="connsiteX22" fmla="*/ 1956021 w 4345388"/>
                  <a:gd name="connsiteY22" fmla="*/ 441298 h 1745656"/>
                  <a:gd name="connsiteX23" fmla="*/ 1959997 w 4345388"/>
                  <a:gd name="connsiteY23" fmla="*/ 417444 h 1745656"/>
                  <a:gd name="connsiteX24" fmla="*/ 1963973 w 4345388"/>
                  <a:gd name="connsiteY24" fmla="*/ 405517 h 1745656"/>
                  <a:gd name="connsiteX25" fmla="*/ 1967948 w 4345388"/>
                  <a:gd name="connsiteY25" fmla="*/ 357809 h 1745656"/>
                  <a:gd name="connsiteX26" fmla="*/ 1979875 w 4345388"/>
                  <a:gd name="connsiteY26" fmla="*/ 294199 h 1745656"/>
                  <a:gd name="connsiteX27" fmla="*/ 1987827 w 4345388"/>
                  <a:gd name="connsiteY27" fmla="*/ 214686 h 1745656"/>
                  <a:gd name="connsiteX28" fmla="*/ 1995778 w 4345388"/>
                  <a:gd name="connsiteY28" fmla="*/ 182880 h 1745656"/>
                  <a:gd name="connsiteX29" fmla="*/ 1999754 w 4345388"/>
                  <a:gd name="connsiteY29" fmla="*/ 163002 h 1745656"/>
                  <a:gd name="connsiteX30" fmla="*/ 2003729 w 4345388"/>
                  <a:gd name="connsiteY30" fmla="*/ 123246 h 1745656"/>
                  <a:gd name="connsiteX31" fmla="*/ 2015656 w 4345388"/>
                  <a:gd name="connsiteY31" fmla="*/ 79514 h 1745656"/>
                  <a:gd name="connsiteX32" fmla="*/ 2023607 w 4345388"/>
                  <a:gd name="connsiteY32" fmla="*/ 59635 h 1745656"/>
                  <a:gd name="connsiteX33" fmla="*/ 2055413 w 4345388"/>
                  <a:gd name="connsiteY33" fmla="*/ 3976 h 1745656"/>
                  <a:gd name="connsiteX34" fmla="*/ 2075291 w 4345388"/>
                  <a:gd name="connsiteY34" fmla="*/ 0 h 1745656"/>
                  <a:gd name="connsiteX35" fmla="*/ 2083242 w 4345388"/>
                  <a:gd name="connsiteY35" fmla="*/ 15903 h 1745656"/>
                  <a:gd name="connsiteX36" fmla="*/ 2087218 w 4345388"/>
                  <a:gd name="connsiteY36" fmla="*/ 31806 h 1745656"/>
                  <a:gd name="connsiteX37" fmla="*/ 2099145 w 4345388"/>
                  <a:gd name="connsiteY37" fmla="*/ 79514 h 1745656"/>
                  <a:gd name="connsiteX38" fmla="*/ 2103121 w 4345388"/>
                  <a:gd name="connsiteY38" fmla="*/ 123246 h 1745656"/>
                  <a:gd name="connsiteX39" fmla="*/ 2115047 w 4345388"/>
                  <a:gd name="connsiteY39" fmla="*/ 186856 h 1745656"/>
                  <a:gd name="connsiteX40" fmla="*/ 2119023 w 4345388"/>
                  <a:gd name="connsiteY40" fmla="*/ 198783 h 1745656"/>
                  <a:gd name="connsiteX41" fmla="*/ 2134926 w 4345388"/>
                  <a:gd name="connsiteY41" fmla="*/ 250467 h 1745656"/>
                  <a:gd name="connsiteX42" fmla="*/ 2138901 w 4345388"/>
                  <a:gd name="connsiteY42" fmla="*/ 262394 h 1745656"/>
                  <a:gd name="connsiteX43" fmla="*/ 2142877 w 4345388"/>
                  <a:gd name="connsiteY43" fmla="*/ 286247 h 1745656"/>
                  <a:gd name="connsiteX44" fmla="*/ 2146853 w 4345388"/>
                  <a:gd name="connsiteY44" fmla="*/ 318053 h 1745656"/>
                  <a:gd name="connsiteX45" fmla="*/ 2158780 w 4345388"/>
                  <a:gd name="connsiteY45" fmla="*/ 353834 h 1745656"/>
                  <a:gd name="connsiteX46" fmla="*/ 2170707 w 4345388"/>
                  <a:gd name="connsiteY46" fmla="*/ 377687 h 1745656"/>
                  <a:gd name="connsiteX47" fmla="*/ 2182634 w 4345388"/>
                  <a:gd name="connsiteY47" fmla="*/ 381663 h 1745656"/>
                  <a:gd name="connsiteX48" fmla="*/ 2274074 w 4345388"/>
                  <a:gd name="connsiteY48" fmla="*/ 377687 h 1745656"/>
                  <a:gd name="connsiteX49" fmla="*/ 2289976 w 4345388"/>
                  <a:gd name="connsiteY49" fmla="*/ 365760 h 1745656"/>
                  <a:gd name="connsiteX50" fmla="*/ 2313830 w 4345388"/>
                  <a:gd name="connsiteY50" fmla="*/ 345882 h 1745656"/>
                  <a:gd name="connsiteX51" fmla="*/ 2337684 w 4345388"/>
                  <a:gd name="connsiteY51" fmla="*/ 314077 h 1745656"/>
                  <a:gd name="connsiteX52" fmla="*/ 2345635 w 4345388"/>
                  <a:gd name="connsiteY52" fmla="*/ 290223 h 1745656"/>
                  <a:gd name="connsiteX53" fmla="*/ 2361538 w 4345388"/>
                  <a:gd name="connsiteY53" fmla="*/ 258418 h 1745656"/>
                  <a:gd name="connsiteX54" fmla="*/ 2365514 w 4345388"/>
                  <a:gd name="connsiteY54" fmla="*/ 242515 h 1745656"/>
                  <a:gd name="connsiteX55" fmla="*/ 2373465 w 4345388"/>
                  <a:gd name="connsiteY55" fmla="*/ 222637 h 1745656"/>
                  <a:gd name="connsiteX56" fmla="*/ 2377441 w 4345388"/>
                  <a:gd name="connsiteY56" fmla="*/ 210710 h 1745656"/>
                  <a:gd name="connsiteX57" fmla="*/ 2381416 w 4345388"/>
                  <a:gd name="connsiteY57" fmla="*/ 421420 h 1745656"/>
                  <a:gd name="connsiteX58" fmla="*/ 2385392 w 4345388"/>
                  <a:gd name="connsiteY58" fmla="*/ 441298 h 1745656"/>
                  <a:gd name="connsiteX59" fmla="*/ 2393343 w 4345388"/>
                  <a:gd name="connsiteY59" fmla="*/ 453225 h 1745656"/>
                  <a:gd name="connsiteX60" fmla="*/ 2413221 w 4345388"/>
                  <a:gd name="connsiteY60" fmla="*/ 489006 h 1745656"/>
                  <a:gd name="connsiteX61" fmla="*/ 2449002 w 4345388"/>
                  <a:gd name="connsiteY61" fmla="*/ 477079 h 1745656"/>
                  <a:gd name="connsiteX62" fmla="*/ 2468881 w 4345388"/>
                  <a:gd name="connsiteY62" fmla="*/ 457200 h 1745656"/>
                  <a:gd name="connsiteX63" fmla="*/ 2500686 w 4345388"/>
                  <a:gd name="connsiteY63" fmla="*/ 417444 h 1745656"/>
                  <a:gd name="connsiteX64" fmla="*/ 2512613 w 4345388"/>
                  <a:gd name="connsiteY64" fmla="*/ 405517 h 1745656"/>
                  <a:gd name="connsiteX65" fmla="*/ 2524540 w 4345388"/>
                  <a:gd name="connsiteY65" fmla="*/ 413468 h 1745656"/>
                  <a:gd name="connsiteX66" fmla="*/ 2532491 w 4345388"/>
                  <a:gd name="connsiteY66" fmla="*/ 437322 h 1745656"/>
                  <a:gd name="connsiteX67" fmla="*/ 2540442 w 4345388"/>
                  <a:gd name="connsiteY67" fmla="*/ 457200 h 1745656"/>
                  <a:gd name="connsiteX68" fmla="*/ 2544418 w 4345388"/>
                  <a:gd name="connsiteY68" fmla="*/ 477079 h 1745656"/>
                  <a:gd name="connsiteX69" fmla="*/ 2552369 w 4345388"/>
                  <a:gd name="connsiteY69" fmla="*/ 492981 h 1745656"/>
                  <a:gd name="connsiteX70" fmla="*/ 2560321 w 4345388"/>
                  <a:gd name="connsiteY70" fmla="*/ 512860 h 1745656"/>
                  <a:gd name="connsiteX71" fmla="*/ 2564296 w 4345388"/>
                  <a:gd name="connsiteY71" fmla="*/ 528762 h 1745656"/>
                  <a:gd name="connsiteX72" fmla="*/ 2576223 w 4345388"/>
                  <a:gd name="connsiteY72" fmla="*/ 544665 h 1745656"/>
                  <a:gd name="connsiteX73" fmla="*/ 2592126 w 4345388"/>
                  <a:gd name="connsiteY73" fmla="*/ 568519 h 1745656"/>
                  <a:gd name="connsiteX74" fmla="*/ 2604053 w 4345388"/>
                  <a:gd name="connsiteY74" fmla="*/ 588397 h 1745656"/>
                  <a:gd name="connsiteX75" fmla="*/ 2623931 w 4345388"/>
                  <a:gd name="connsiteY75" fmla="*/ 580446 h 1745656"/>
                  <a:gd name="connsiteX76" fmla="*/ 2643809 w 4345388"/>
                  <a:gd name="connsiteY76" fmla="*/ 552616 h 1745656"/>
                  <a:gd name="connsiteX77" fmla="*/ 2663687 w 4345388"/>
                  <a:gd name="connsiteY77" fmla="*/ 516835 h 1745656"/>
                  <a:gd name="connsiteX78" fmla="*/ 2679590 w 4345388"/>
                  <a:gd name="connsiteY78" fmla="*/ 481054 h 1745656"/>
                  <a:gd name="connsiteX79" fmla="*/ 2683566 w 4345388"/>
                  <a:gd name="connsiteY79" fmla="*/ 469127 h 1745656"/>
                  <a:gd name="connsiteX80" fmla="*/ 2691517 w 4345388"/>
                  <a:gd name="connsiteY80" fmla="*/ 457200 h 1745656"/>
                  <a:gd name="connsiteX81" fmla="*/ 2703444 w 4345388"/>
                  <a:gd name="connsiteY81" fmla="*/ 425395 h 1745656"/>
                  <a:gd name="connsiteX82" fmla="*/ 2711395 w 4345388"/>
                  <a:gd name="connsiteY82" fmla="*/ 409493 h 1745656"/>
                  <a:gd name="connsiteX83" fmla="*/ 2735249 w 4345388"/>
                  <a:gd name="connsiteY83" fmla="*/ 461176 h 1745656"/>
                  <a:gd name="connsiteX84" fmla="*/ 2755127 w 4345388"/>
                  <a:gd name="connsiteY84" fmla="*/ 504908 h 1745656"/>
                  <a:gd name="connsiteX85" fmla="*/ 2771030 w 4345388"/>
                  <a:gd name="connsiteY85" fmla="*/ 556592 h 1745656"/>
                  <a:gd name="connsiteX86" fmla="*/ 2775006 w 4345388"/>
                  <a:gd name="connsiteY86" fmla="*/ 572494 h 1745656"/>
                  <a:gd name="connsiteX87" fmla="*/ 2782957 w 4345388"/>
                  <a:gd name="connsiteY87" fmla="*/ 588397 h 1745656"/>
                  <a:gd name="connsiteX88" fmla="*/ 2802835 w 4345388"/>
                  <a:gd name="connsiteY88" fmla="*/ 624178 h 1745656"/>
                  <a:gd name="connsiteX89" fmla="*/ 2818738 w 4345388"/>
                  <a:gd name="connsiteY89" fmla="*/ 640080 h 1745656"/>
                  <a:gd name="connsiteX90" fmla="*/ 2830665 w 4345388"/>
                  <a:gd name="connsiteY90" fmla="*/ 663934 h 1745656"/>
                  <a:gd name="connsiteX91" fmla="*/ 2834641 w 4345388"/>
                  <a:gd name="connsiteY91" fmla="*/ 679837 h 1745656"/>
                  <a:gd name="connsiteX92" fmla="*/ 2846567 w 4345388"/>
                  <a:gd name="connsiteY92" fmla="*/ 695740 h 1745656"/>
                  <a:gd name="connsiteX93" fmla="*/ 2862470 w 4345388"/>
                  <a:gd name="connsiteY93" fmla="*/ 743447 h 1745656"/>
                  <a:gd name="connsiteX94" fmla="*/ 2866446 w 4345388"/>
                  <a:gd name="connsiteY94" fmla="*/ 759350 h 1745656"/>
                  <a:gd name="connsiteX95" fmla="*/ 2882348 w 4345388"/>
                  <a:gd name="connsiteY95" fmla="*/ 795131 h 1745656"/>
                  <a:gd name="connsiteX96" fmla="*/ 2886324 w 4345388"/>
                  <a:gd name="connsiteY96" fmla="*/ 811034 h 1745656"/>
                  <a:gd name="connsiteX97" fmla="*/ 2898251 w 4345388"/>
                  <a:gd name="connsiteY97" fmla="*/ 834887 h 1745656"/>
                  <a:gd name="connsiteX98" fmla="*/ 2910178 w 4345388"/>
                  <a:gd name="connsiteY98" fmla="*/ 826936 h 1745656"/>
                  <a:gd name="connsiteX99" fmla="*/ 2949934 w 4345388"/>
                  <a:gd name="connsiteY99" fmla="*/ 751399 h 1745656"/>
                  <a:gd name="connsiteX100" fmla="*/ 2957886 w 4345388"/>
                  <a:gd name="connsiteY100" fmla="*/ 703691 h 1745656"/>
                  <a:gd name="connsiteX101" fmla="*/ 2977764 w 4345388"/>
                  <a:gd name="connsiteY101" fmla="*/ 663934 h 1745656"/>
                  <a:gd name="connsiteX102" fmla="*/ 2981740 w 4345388"/>
                  <a:gd name="connsiteY102" fmla="*/ 620202 h 1745656"/>
                  <a:gd name="connsiteX103" fmla="*/ 3005594 w 4345388"/>
                  <a:gd name="connsiteY103" fmla="*/ 576470 h 1745656"/>
                  <a:gd name="connsiteX104" fmla="*/ 3025472 w 4345388"/>
                  <a:gd name="connsiteY104" fmla="*/ 500933 h 1745656"/>
                  <a:gd name="connsiteX105" fmla="*/ 3041374 w 4345388"/>
                  <a:gd name="connsiteY105" fmla="*/ 421420 h 1745656"/>
                  <a:gd name="connsiteX106" fmla="*/ 3049326 w 4345388"/>
                  <a:gd name="connsiteY106" fmla="*/ 405517 h 1745656"/>
                  <a:gd name="connsiteX107" fmla="*/ 3061253 w 4345388"/>
                  <a:gd name="connsiteY107" fmla="*/ 365760 h 1745656"/>
                  <a:gd name="connsiteX108" fmla="*/ 3085107 w 4345388"/>
                  <a:gd name="connsiteY108" fmla="*/ 310101 h 1745656"/>
                  <a:gd name="connsiteX109" fmla="*/ 3101009 w 4345388"/>
                  <a:gd name="connsiteY109" fmla="*/ 349858 h 1745656"/>
                  <a:gd name="connsiteX110" fmla="*/ 3104985 w 4345388"/>
                  <a:gd name="connsiteY110" fmla="*/ 373712 h 1745656"/>
                  <a:gd name="connsiteX111" fmla="*/ 3116912 w 4345388"/>
                  <a:gd name="connsiteY111" fmla="*/ 429371 h 1745656"/>
                  <a:gd name="connsiteX112" fmla="*/ 3136790 w 4345388"/>
                  <a:gd name="connsiteY112" fmla="*/ 489006 h 1745656"/>
                  <a:gd name="connsiteX113" fmla="*/ 3180522 w 4345388"/>
                  <a:gd name="connsiteY113" fmla="*/ 652007 h 1745656"/>
                  <a:gd name="connsiteX114" fmla="*/ 3196425 w 4345388"/>
                  <a:gd name="connsiteY114" fmla="*/ 703691 h 1745656"/>
                  <a:gd name="connsiteX115" fmla="*/ 3220279 w 4345388"/>
                  <a:gd name="connsiteY115" fmla="*/ 807058 h 1745656"/>
                  <a:gd name="connsiteX116" fmla="*/ 3248108 w 4345388"/>
                  <a:gd name="connsiteY116" fmla="*/ 898498 h 1745656"/>
                  <a:gd name="connsiteX117" fmla="*/ 3252084 w 4345388"/>
                  <a:gd name="connsiteY117" fmla="*/ 926327 h 1745656"/>
                  <a:gd name="connsiteX118" fmla="*/ 3267987 w 4345388"/>
                  <a:gd name="connsiteY118" fmla="*/ 966084 h 1745656"/>
                  <a:gd name="connsiteX119" fmla="*/ 3271962 w 4345388"/>
                  <a:gd name="connsiteY119" fmla="*/ 978011 h 1745656"/>
                  <a:gd name="connsiteX120" fmla="*/ 3283889 w 4345388"/>
                  <a:gd name="connsiteY120" fmla="*/ 981987 h 1745656"/>
                  <a:gd name="connsiteX121" fmla="*/ 3291841 w 4345388"/>
                  <a:gd name="connsiteY121" fmla="*/ 974035 h 1745656"/>
                  <a:gd name="connsiteX122" fmla="*/ 3307743 w 4345388"/>
                  <a:gd name="connsiteY122" fmla="*/ 942230 h 1745656"/>
                  <a:gd name="connsiteX123" fmla="*/ 3315694 w 4345388"/>
                  <a:gd name="connsiteY123" fmla="*/ 918376 h 1745656"/>
                  <a:gd name="connsiteX124" fmla="*/ 3335573 w 4345388"/>
                  <a:gd name="connsiteY124" fmla="*/ 950181 h 1745656"/>
                  <a:gd name="connsiteX125" fmla="*/ 3367378 w 4345388"/>
                  <a:gd name="connsiteY125" fmla="*/ 1021743 h 1745656"/>
                  <a:gd name="connsiteX126" fmla="*/ 3399183 w 4345388"/>
                  <a:gd name="connsiteY126" fmla="*/ 1077402 h 1745656"/>
                  <a:gd name="connsiteX127" fmla="*/ 3415086 w 4345388"/>
                  <a:gd name="connsiteY127" fmla="*/ 1073427 h 1745656"/>
                  <a:gd name="connsiteX128" fmla="*/ 3430988 w 4345388"/>
                  <a:gd name="connsiteY128" fmla="*/ 1045597 h 1745656"/>
                  <a:gd name="connsiteX129" fmla="*/ 3454842 w 4345388"/>
                  <a:gd name="connsiteY129" fmla="*/ 993914 h 1745656"/>
                  <a:gd name="connsiteX130" fmla="*/ 3478696 w 4345388"/>
                  <a:gd name="connsiteY130" fmla="*/ 942230 h 1745656"/>
                  <a:gd name="connsiteX131" fmla="*/ 3490623 w 4345388"/>
                  <a:gd name="connsiteY131" fmla="*/ 938254 h 1745656"/>
                  <a:gd name="connsiteX132" fmla="*/ 3522428 w 4345388"/>
                  <a:gd name="connsiteY132" fmla="*/ 981987 h 1745656"/>
                  <a:gd name="connsiteX133" fmla="*/ 3538331 w 4345388"/>
                  <a:gd name="connsiteY133" fmla="*/ 1001865 h 1745656"/>
                  <a:gd name="connsiteX134" fmla="*/ 3582063 w 4345388"/>
                  <a:gd name="connsiteY134" fmla="*/ 1085354 h 1745656"/>
                  <a:gd name="connsiteX135" fmla="*/ 3609893 w 4345388"/>
                  <a:gd name="connsiteY135" fmla="*/ 1137037 h 1745656"/>
                  <a:gd name="connsiteX136" fmla="*/ 3629771 w 4345388"/>
                  <a:gd name="connsiteY136" fmla="*/ 1184745 h 1745656"/>
                  <a:gd name="connsiteX137" fmla="*/ 3641698 w 4345388"/>
                  <a:gd name="connsiteY137" fmla="*/ 1200647 h 1745656"/>
                  <a:gd name="connsiteX138" fmla="*/ 3653625 w 4345388"/>
                  <a:gd name="connsiteY138" fmla="*/ 1228477 h 1745656"/>
                  <a:gd name="connsiteX139" fmla="*/ 3665552 w 4345388"/>
                  <a:gd name="connsiteY139" fmla="*/ 1216550 h 1745656"/>
                  <a:gd name="connsiteX140" fmla="*/ 3721211 w 4345388"/>
                  <a:gd name="connsiteY140" fmla="*/ 1045597 h 1745656"/>
                  <a:gd name="connsiteX141" fmla="*/ 3768919 w 4345388"/>
                  <a:gd name="connsiteY141" fmla="*/ 882595 h 1745656"/>
                  <a:gd name="connsiteX142" fmla="*/ 3776870 w 4345388"/>
                  <a:gd name="connsiteY142" fmla="*/ 830912 h 1745656"/>
                  <a:gd name="connsiteX143" fmla="*/ 3792773 w 4345388"/>
                  <a:gd name="connsiteY143" fmla="*/ 795131 h 1745656"/>
                  <a:gd name="connsiteX144" fmla="*/ 3800724 w 4345388"/>
                  <a:gd name="connsiteY144" fmla="*/ 771277 h 1745656"/>
                  <a:gd name="connsiteX145" fmla="*/ 3808675 w 4345388"/>
                  <a:gd name="connsiteY145" fmla="*/ 735496 h 1745656"/>
                  <a:gd name="connsiteX146" fmla="*/ 3824578 w 4345388"/>
                  <a:gd name="connsiteY146" fmla="*/ 711642 h 1745656"/>
                  <a:gd name="connsiteX147" fmla="*/ 3828554 w 4345388"/>
                  <a:gd name="connsiteY147" fmla="*/ 723569 h 1745656"/>
                  <a:gd name="connsiteX148" fmla="*/ 3836505 w 4345388"/>
                  <a:gd name="connsiteY148" fmla="*/ 735496 h 1745656"/>
                  <a:gd name="connsiteX149" fmla="*/ 3840481 w 4345388"/>
                  <a:gd name="connsiteY149" fmla="*/ 763326 h 1745656"/>
                  <a:gd name="connsiteX150" fmla="*/ 3884213 w 4345388"/>
                  <a:gd name="connsiteY150" fmla="*/ 926327 h 1745656"/>
                  <a:gd name="connsiteX151" fmla="*/ 3896140 w 4345388"/>
                  <a:gd name="connsiteY151" fmla="*/ 958133 h 1745656"/>
                  <a:gd name="connsiteX152" fmla="*/ 3904091 w 4345388"/>
                  <a:gd name="connsiteY152" fmla="*/ 997889 h 1745656"/>
                  <a:gd name="connsiteX153" fmla="*/ 3916018 w 4345388"/>
                  <a:gd name="connsiteY153" fmla="*/ 1049573 h 1745656"/>
                  <a:gd name="connsiteX154" fmla="*/ 3947823 w 4345388"/>
                  <a:gd name="connsiteY154" fmla="*/ 1152940 h 1745656"/>
                  <a:gd name="connsiteX155" fmla="*/ 3959750 w 4345388"/>
                  <a:gd name="connsiteY155" fmla="*/ 1172818 h 1745656"/>
                  <a:gd name="connsiteX156" fmla="*/ 3971677 w 4345388"/>
                  <a:gd name="connsiteY156" fmla="*/ 1220526 h 1745656"/>
                  <a:gd name="connsiteX157" fmla="*/ 3995531 w 4345388"/>
                  <a:gd name="connsiteY157" fmla="*/ 1327868 h 1745656"/>
                  <a:gd name="connsiteX158" fmla="*/ 4023361 w 4345388"/>
                  <a:gd name="connsiteY158" fmla="*/ 1363649 h 1745656"/>
                  <a:gd name="connsiteX159" fmla="*/ 4031312 w 4345388"/>
                  <a:gd name="connsiteY159" fmla="*/ 1375576 h 1745656"/>
                  <a:gd name="connsiteX160" fmla="*/ 4043239 w 4345388"/>
                  <a:gd name="connsiteY160" fmla="*/ 1399430 h 1745656"/>
                  <a:gd name="connsiteX161" fmla="*/ 4055166 w 4345388"/>
                  <a:gd name="connsiteY161" fmla="*/ 1403406 h 1745656"/>
                  <a:gd name="connsiteX162" fmla="*/ 4082995 w 4345388"/>
                  <a:gd name="connsiteY162" fmla="*/ 1411357 h 1745656"/>
                  <a:gd name="connsiteX163" fmla="*/ 4114801 w 4345388"/>
                  <a:gd name="connsiteY163" fmla="*/ 1415333 h 1745656"/>
                  <a:gd name="connsiteX164" fmla="*/ 4130703 w 4345388"/>
                  <a:gd name="connsiteY164" fmla="*/ 1419308 h 1745656"/>
                  <a:gd name="connsiteX165" fmla="*/ 4154557 w 4345388"/>
                  <a:gd name="connsiteY165" fmla="*/ 1411357 h 1745656"/>
                  <a:gd name="connsiteX166" fmla="*/ 4166484 w 4345388"/>
                  <a:gd name="connsiteY166" fmla="*/ 1399430 h 1745656"/>
                  <a:gd name="connsiteX167" fmla="*/ 4198289 w 4345388"/>
                  <a:gd name="connsiteY167" fmla="*/ 1347747 h 1745656"/>
                  <a:gd name="connsiteX168" fmla="*/ 4234070 w 4345388"/>
                  <a:gd name="connsiteY168" fmla="*/ 1351722 h 1745656"/>
                  <a:gd name="connsiteX169" fmla="*/ 4257924 w 4345388"/>
                  <a:gd name="connsiteY169" fmla="*/ 1371600 h 1745656"/>
                  <a:gd name="connsiteX170" fmla="*/ 4273827 w 4345388"/>
                  <a:gd name="connsiteY170" fmla="*/ 1383527 h 1745656"/>
                  <a:gd name="connsiteX171" fmla="*/ 4313583 w 4345388"/>
                  <a:gd name="connsiteY171" fmla="*/ 1419308 h 1745656"/>
                  <a:gd name="connsiteX172" fmla="*/ 4325510 w 4345388"/>
                  <a:gd name="connsiteY172" fmla="*/ 1439187 h 1745656"/>
                  <a:gd name="connsiteX173" fmla="*/ 4337437 w 4345388"/>
                  <a:gd name="connsiteY173" fmla="*/ 1467016 h 1745656"/>
                  <a:gd name="connsiteX174" fmla="*/ 4345388 w 4345388"/>
                  <a:gd name="connsiteY17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48679 w 4345388"/>
                  <a:gd name="connsiteY12" fmla="*/ 934279 h 1745656"/>
                  <a:gd name="connsiteX13" fmla="*/ 1856630 w 4345388"/>
                  <a:gd name="connsiteY13" fmla="*/ 918376 h 1745656"/>
                  <a:gd name="connsiteX14" fmla="*/ 1864581 w 4345388"/>
                  <a:gd name="connsiteY14" fmla="*/ 894522 h 1745656"/>
                  <a:gd name="connsiteX15" fmla="*/ 1876508 w 4345388"/>
                  <a:gd name="connsiteY15" fmla="*/ 870668 h 1745656"/>
                  <a:gd name="connsiteX16" fmla="*/ 1884460 w 4345388"/>
                  <a:gd name="connsiteY16" fmla="*/ 826936 h 1745656"/>
                  <a:gd name="connsiteX17" fmla="*/ 1900362 w 4345388"/>
                  <a:gd name="connsiteY17" fmla="*/ 775253 h 1745656"/>
                  <a:gd name="connsiteX18" fmla="*/ 1904338 w 4345388"/>
                  <a:gd name="connsiteY18" fmla="*/ 739472 h 1745656"/>
                  <a:gd name="connsiteX19" fmla="*/ 1916265 w 4345388"/>
                  <a:gd name="connsiteY19" fmla="*/ 608275 h 1745656"/>
                  <a:gd name="connsiteX20" fmla="*/ 1924216 w 4345388"/>
                  <a:gd name="connsiteY20" fmla="*/ 548640 h 1745656"/>
                  <a:gd name="connsiteX21" fmla="*/ 1940119 w 4345388"/>
                  <a:gd name="connsiteY21" fmla="*/ 492981 h 1745656"/>
                  <a:gd name="connsiteX22" fmla="*/ 1956021 w 4345388"/>
                  <a:gd name="connsiteY22" fmla="*/ 441298 h 1745656"/>
                  <a:gd name="connsiteX23" fmla="*/ 1959997 w 4345388"/>
                  <a:gd name="connsiteY23" fmla="*/ 417444 h 1745656"/>
                  <a:gd name="connsiteX24" fmla="*/ 1963973 w 4345388"/>
                  <a:gd name="connsiteY24" fmla="*/ 405517 h 1745656"/>
                  <a:gd name="connsiteX25" fmla="*/ 1967948 w 4345388"/>
                  <a:gd name="connsiteY25" fmla="*/ 357809 h 1745656"/>
                  <a:gd name="connsiteX26" fmla="*/ 1979875 w 4345388"/>
                  <a:gd name="connsiteY26" fmla="*/ 294199 h 1745656"/>
                  <a:gd name="connsiteX27" fmla="*/ 1987827 w 4345388"/>
                  <a:gd name="connsiteY27" fmla="*/ 214686 h 1745656"/>
                  <a:gd name="connsiteX28" fmla="*/ 1995778 w 4345388"/>
                  <a:gd name="connsiteY28" fmla="*/ 182880 h 1745656"/>
                  <a:gd name="connsiteX29" fmla="*/ 1999754 w 4345388"/>
                  <a:gd name="connsiteY29" fmla="*/ 163002 h 1745656"/>
                  <a:gd name="connsiteX30" fmla="*/ 2003729 w 4345388"/>
                  <a:gd name="connsiteY30" fmla="*/ 123246 h 1745656"/>
                  <a:gd name="connsiteX31" fmla="*/ 2015656 w 4345388"/>
                  <a:gd name="connsiteY31" fmla="*/ 79514 h 1745656"/>
                  <a:gd name="connsiteX32" fmla="*/ 2023607 w 4345388"/>
                  <a:gd name="connsiteY32" fmla="*/ 59635 h 1745656"/>
                  <a:gd name="connsiteX33" fmla="*/ 2055413 w 4345388"/>
                  <a:gd name="connsiteY33" fmla="*/ 3976 h 1745656"/>
                  <a:gd name="connsiteX34" fmla="*/ 2075291 w 4345388"/>
                  <a:gd name="connsiteY34" fmla="*/ 0 h 1745656"/>
                  <a:gd name="connsiteX35" fmla="*/ 2083242 w 4345388"/>
                  <a:gd name="connsiteY35" fmla="*/ 15903 h 1745656"/>
                  <a:gd name="connsiteX36" fmla="*/ 2087218 w 4345388"/>
                  <a:gd name="connsiteY36" fmla="*/ 31806 h 1745656"/>
                  <a:gd name="connsiteX37" fmla="*/ 2099145 w 4345388"/>
                  <a:gd name="connsiteY37" fmla="*/ 79514 h 1745656"/>
                  <a:gd name="connsiteX38" fmla="*/ 2103121 w 4345388"/>
                  <a:gd name="connsiteY38" fmla="*/ 123246 h 1745656"/>
                  <a:gd name="connsiteX39" fmla="*/ 2115047 w 4345388"/>
                  <a:gd name="connsiteY39" fmla="*/ 186856 h 1745656"/>
                  <a:gd name="connsiteX40" fmla="*/ 2119023 w 4345388"/>
                  <a:gd name="connsiteY40" fmla="*/ 198783 h 1745656"/>
                  <a:gd name="connsiteX41" fmla="*/ 2134926 w 4345388"/>
                  <a:gd name="connsiteY41" fmla="*/ 250467 h 1745656"/>
                  <a:gd name="connsiteX42" fmla="*/ 2138901 w 4345388"/>
                  <a:gd name="connsiteY42" fmla="*/ 262394 h 1745656"/>
                  <a:gd name="connsiteX43" fmla="*/ 2142877 w 4345388"/>
                  <a:gd name="connsiteY43" fmla="*/ 286247 h 1745656"/>
                  <a:gd name="connsiteX44" fmla="*/ 2146853 w 4345388"/>
                  <a:gd name="connsiteY44" fmla="*/ 318053 h 1745656"/>
                  <a:gd name="connsiteX45" fmla="*/ 2158780 w 4345388"/>
                  <a:gd name="connsiteY45" fmla="*/ 353834 h 1745656"/>
                  <a:gd name="connsiteX46" fmla="*/ 2170707 w 4345388"/>
                  <a:gd name="connsiteY46" fmla="*/ 377687 h 1745656"/>
                  <a:gd name="connsiteX47" fmla="*/ 2182634 w 4345388"/>
                  <a:gd name="connsiteY47" fmla="*/ 381663 h 1745656"/>
                  <a:gd name="connsiteX48" fmla="*/ 2274074 w 4345388"/>
                  <a:gd name="connsiteY48" fmla="*/ 377687 h 1745656"/>
                  <a:gd name="connsiteX49" fmla="*/ 2289976 w 4345388"/>
                  <a:gd name="connsiteY49" fmla="*/ 365760 h 1745656"/>
                  <a:gd name="connsiteX50" fmla="*/ 2313830 w 4345388"/>
                  <a:gd name="connsiteY50" fmla="*/ 345882 h 1745656"/>
                  <a:gd name="connsiteX51" fmla="*/ 2337684 w 4345388"/>
                  <a:gd name="connsiteY51" fmla="*/ 314077 h 1745656"/>
                  <a:gd name="connsiteX52" fmla="*/ 2345635 w 4345388"/>
                  <a:gd name="connsiteY52" fmla="*/ 290223 h 1745656"/>
                  <a:gd name="connsiteX53" fmla="*/ 2361538 w 4345388"/>
                  <a:gd name="connsiteY53" fmla="*/ 258418 h 1745656"/>
                  <a:gd name="connsiteX54" fmla="*/ 2365514 w 4345388"/>
                  <a:gd name="connsiteY54" fmla="*/ 242515 h 1745656"/>
                  <a:gd name="connsiteX55" fmla="*/ 2373465 w 4345388"/>
                  <a:gd name="connsiteY55" fmla="*/ 222637 h 1745656"/>
                  <a:gd name="connsiteX56" fmla="*/ 2377441 w 4345388"/>
                  <a:gd name="connsiteY56" fmla="*/ 210710 h 1745656"/>
                  <a:gd name="connsiteX57" fmla="*/ 2381416 w 4345388"/>
                  <a:gd name="connsiteY57" fmla="*/ 421420 h 1745656"/>
                  <a:gd name="connsiteX58" fmla="*/ 2385392 w 4345388"/>
                  <a:gd name="connsiteY58" fmla="*/ 441298 h 1745656"/>
                  <a:gd name="connsiteX59" fmla="*/ 2393343 w 4345388"/>
                  <a:gd name="connsiteY59" fmla="*/ 453225 h 1745656"/>
                  <a:gd name="connsiteX60" fmla="*/ 2413221 w 4345388"/>
                  <a:gd name="connsiteY60" fmla="*/ 489006 h 1745656"/>
                  <a:gd name="connsiteX61" fmla="*/ 2449002 w 4345388"/>
                  <a:gd name="connsiteY61" fmla="*/ 477079 h 1745656"/>
                  <a:gd name="connsiteX62" fmla="*/ 2468881 w 4345388"/>
                  <a:gd name="connsiteY62" fmla="*/ 457200 h 1745656"/>
                  <a:gd name="connsiteX63" fmla="*/ 2500686 w 4345388"/>
                  <a:gd name="connsiteY63" fmla="*/ 417444 h 1745656"/>
                  <a:gd name="connsiteX64" fmla="*/ 2512613 w 4345388"/>
                  <a:gd name="connsiteY64" fmla="*/ 405517 h 1745656"/>
                  <a:gd name="connsiteX65" fmla="*/ 2524540 w 4345388"/>
                  <a:gd name="connsiteY65" fmla="*/ 413468 h 1745656"/>
                  <a:gd name="connsiteX66" fmla="*/ 2532491 w 4345388"/>
                  <a:gd name="connsiteY66" fmla="*/ 437322 h 1745656"/>
                  <a:gd name="connsiteX67" fmla="*/ 2540442 w 4345388"/>
                  <a:gd name="connsiteY67" fmla="*/ 457200 h 1745656"/>
                  <a:gd name="connsiteX68" fmla="*/ 2544418 w 4345388"/>
                  <a:gd name="connsiteY68" fmla="*/ 477079 h 1745656"/>
                  <a:gd name="connsiteX69" fmla="*/ 2552369 w 4345388"/>
                  <a:gd name="connsiteY69" fmla="*/ 492981 h 1745656"/>
                  <a:gd name="connsiteX70" fmla="*/ 2560321 w 4345388"/>
                  <a:gd name="connsiteY70" fmla="*/ 512860 h 1745656"/>
                  <a:gd name="connsiteX71" fmla="*/ 2564296 w 4345388"/>
                  <a:gd name="connsiteY71" fmla="*/ 528762 h 1745656"/>
                  <a:gd name="connsiteX72" fmla="*/ 2576223 w 4345388"/>
                  <a:gd name="connsiteY72" fmla="*/ 544665 h 1745656"/>
                  <a:gd name="connsiteX73" fmla="*/ 2592126 w 4345388"/>
                  <a:gd name="connsiteY73" fmla="*/ 568519 h 1745656"/>
                  <a:gd name="connsiteX74" fmla="*/ 2604053 w 4345388"/>
                  <a:gd name="connsiteY74" fmla="*/ 588397 h 1745656"/>
                  <a:gd name="connsiteX75" fmla="*/ 2623931 w 4345388"/>
                  <a:gd name="connsiteY75" fmla="*/ 580446 h 1745656"/>
                  <a:gd name="connsiteX76" fmla="*/ 2643809 w 4345388"/>
                  <a:gd name="connsiteY76" fmla="*/ 552616 h 1745656"/>
                  <a:gd name="connsiteX77" fmla="*/ 2663687 w 4345388"/>
                  <a:gd name="connsiteY77" fmla="*/ 516835 h 1745656"/>
                  <a:gd name="connsiteX78" fmla="*/ 2679590 w 4345388"/>
                  <a:gd name="connsiteY78" fmla="*/ 481054 h 1745656"/>
                  <a:gd name="connsiteX79" fmla="*/ 2683566 w 4345388"/>
                  <a:gd name="connsiteY79" fmla="*/ 469127 h 1745656"/>
                  <a:gd name="connsiteX80" fmla="*/ 2691517 w 4345388"/>
                  <a:gd name="connsiteY80" fmla="*/ 457200 h 1745656"/>
                  <a:gd name="connsiteX81" fmla="*/ 2703444 w 4345388"/>
                  <a:gd name="connsiteY81" fmla="*/ 425395 h 1745656"/>
                  <a:gd name="connsiteX82" fmla="*/ 2711395 w 4345388"/>
                  <a:gd name="connsiteY82" fmla="*/ 409493 h 1745656"/>
                  <a:gd name="connsiteX83" fmla="*/ 2735249 w 4345388"/>
                  <a:gd name="connsiteY83" fmla="*/ 461176 h 1745656"/>
                  <a:gd name="connsiteX84" fmla="*/ 2755127 w 4345388"/>
                  <a:gd name="connsiteY84" fmla="*/ 504908 h 1745656"/>
                  <a:gd name="connsiteX85" fmla="*/ 2771030 w 4345388"/>
                  <a:gd name="connsiteY85" fmla="*/ 556592 h 1745656"/>
                  <a:gd name="connsiteX86" fmla="*/ 2775006 w 4345388"/>
                  <a:gd name="connsiteY86" fmla="*/ 572494 h 1745656"/>
                  <a:gd name="connsiteX87" fmla="*/ 2782957 w 4345388"/>
                  <a:gd name="connsiteY87" fmla="*/ 588397 h 1745656"/>
                  <a:gd name="connsiteX88" fmla="*/ 2802835 w 4345388"/>
                  <a:gd name="connsiteY88" fmla="*/ 624178 h 1745656"/>
                  <a:gd name="connsiteX89" fmla="*/ 2818738 w 4345388"/>
                  <a:gd name="connsiteY89" fmla="*/ 640080 h 1745656"/>
                  <a:gd name="connsiteX90" fmla="*/ 2830665 w 4345388"/>
                  <a:gd name="connsiteY90" fmla="*/ 663934 h 1745656"/>
                  <a:gd name="connsiteX91" fmla="*/ 2834641 w 4345388"/>
                  <a:gd name="connsiteY91" fmla="*/ 679837 h 1745656"/>
                  <a:gd name="connsiteX92" fmla="*/ 2846567 w 4345388"/>
                  <a:gd name="connsiteY92" fmla="*/ 695740 h 1745656"/>
                  <a:gd name="connsiteX93" fmla="*/ 2862470 w 4345388"/>
                  <a:gd name="connsiteY93" fmla="*/ 743447 h 1745656"/>
                  <a:gd name="connsiteX94" fmla="*/ 2866446 w 4345388"/>
                  <a:gd name="connsiteY94" fmla="*/ 759350 h 1745656"/>
                  <a:gd name="connsiteX95" fmla="*/ 2882348 w 4345388"/>
                  <a:gd name="connsiteY95" fmla="*/ 795131 h 1745656"/>
                  <a:gd name="connsiteX96" fmla="*/ 2886324 w 4345388"/>
                  <a:gd name="connsiteY96" fmla="*/ 811034 h 1745656"/>
                  <a:gd name="connsiteX97" fmla="*/ 2898251 w 4345388"/>
                  <a:gd name="connsiteY97" fmla="*/ 834887 h 1745656"/>
                  <a:gd name="connsiteX98" fmla="*/ 2910178 w 4345388"/>
                  <a:gd name="connsiteY98" fmla="*/ 826936 h 1745656"/>
                  <a:gd name="connsiteX99" fmla="*/ 2949934 w 4345388"/>
                  <a:gd name="connsiteY99" fmla="*/ 751399 h 1745656"/>
                  <a:gd name="connsiteX100" fmla="*/ 2957886 w 4345388"/>
                  <a:gd name="connsiteY100" fmla="*/ 703691 h 1745656"/>
                  <a:gd name="connsiteX101" fmla="*/ 2977764 w 4345388"/>
                  <a:gd name="connsiteY101" fmla="*/ 663934 h 1745656"/>
                  <a:gd name="connsiteX102" fmla="*/ 2981740 w 4345388"/>
                  <a:gd name="connsiteY102" fmla="*/ 620202 h 1745656"/>
                  <a:gd name="connsiteX103" fmla="*/ 3005594 w 4345388"/>
                  <a:gd name="connsiteY103" fmla="*/ 576470 h 1745656"/>
                  <a:gd name="connsiteX104" fmla="*/ 3025472 w 4345388"/>
                  <a:gd name="connsiteY104" fmla="*/ 500933 h 1745656"/>
                  <a:gd name="connsiteX105" fmla="*/ 3041374 w 4345388"/>
                  <a:gd name="connsiteY105" fmla="*/ 421420 h 1745656"/>
                  <a:gd name="connsiteX106" fmla="*/ 3049326 w 4345388"/>
                  <a:gd name="connsiteY106" fmla="*/ 405517 h 1745656"/>
                  <a:gd name="connsiteX107" fmla="*/ 3061253 w 4345388"/>
                  <a:gd name="connsiteY107" fmla="*/ 365760 h 1745656"/>
                  <a:gd name="connsiteX108" fmla="*/ 3085107 w 4345388"/>
                  <a:gd name="connsiteY108" fmla="*/ 310101 h 1745656"/>
                  <a:gd name="connsiteX109" fmla="*/ 3101009 w 4345388"/>
                  <a:gd name="connsiteY109" fmla="*/ 349858 h 1745656"/>
                  <a:gd name="connsiteX110" fmla="*/ 3104985 w 4345388"/>
                  <a:gd name="connsiteY110" fmla="*/ 373712 h 1745656"/>
                  <a:gd name="connsiteX111" fmla="*/ 3116912 w 4345388"/>
                  <a:gd name="connsiteY111" fmla="*/ 429371 h 1745656"/>
                  <a:gd name="connsiteX112" fmla="*/ 3136790 w 4345388"/>
                  <a:gd name="connsiteY112" fmla="*/ 489006 h 1745656"/>
                  <a:gd name="connsiteX113" fmla="*/ 3180522 w 4345388"/>
                  <a:gd name="connsiteY113" fmla="*/ 652007 h 1745656"/>
                  <a:gd name="connsiteX114" fmla="*/ 3196425 w 4345388"/>
                  <a:gd name="connsiteY114" fmla="*/ 703691 h 1745656"/>
                  <a:gd name="connsiteX115" fmla="*/ 3220279 w 4345388"/>
                  <a:gd name="connsiteY115" fmla="*/ 807058 h 1745656"/>
                  <a:gd name="connsiteX116" fmla="*/ 3248108 w 4345388"/>
                  <a:gd name="connsiteY116" fmla="*/ 898498 h 1745656"/>
                  <a:gd name="connsiteX117" fmla="*/ 3252084 w 4345388"/>
                  <a:gd name="connsiteY117" fmla="*/ 926327 h 1745656"/>
                  <a:gd name="connsiteX118" fmla="*/ 3267987 w 4345388"/>
                  <a:gd name="connsiteY118" fmla="*/ 966084 h 1745656"/>
                  <a:gd name="connsiteX119" fmla="*/ 3271962 w 4345388"/>
                  <a:gd name="connsiteY119" fmla="*/ 978011 h 1745656"/>
                  <a:gd name="connsiteX120" fmla="*/ 3283889 w 4345388"/>
                  <a:gd name="connsiteY120" fmla="*/ 981987 h 1745656"/>
                  <a:gd name="connsiteX121" fmla="*/ 3291841 w 4345388"/>
                  <a:gd name="connsiteY121" fmla="*/ 974035 h 1745656"/>
                  <a:gd name="connsiteX122" fmla="*/ 3307743 w 4345388"/>
                  <a:gd name="connsiteY122" fmla="*/ 942230 h 1745656"/>
                  <a:gd name="connsiteX123" fmla="*/ 3315694 w 4345388"/>
                  <a:gd name="connsiteY123" fmla="*/ 918376 h 1745656"/>
                  <a:gd name="connsiteX124" fmla="*/ 3335573 w 4345388"/>
                  <a:gd name="connsiteY124" fmla="*/ 950181 h 1745656"/>
                  <a:gd name="connsiteX125" fmla="*/ 3367378 w 4345388"/>
                  <a:gd name="connsiteY125" fmla="*/ 1021743 h 1745656"/>
                  <a:gd name="connsiteX126" fmla="*/ 3399183 w 4345388"/>
                  <a:gd name="connsiteY126" fmla="*/ 1077402 h 1745656"/>
                  <a:gd name="connsiteX127" fmla="*/ 3415086 w 4345388"/>
                  <a:gd name="connsiteY127" fmla="*/ 1073427 h 1745656"/>
                  <a:gd name="connsiteX128" fmla="*/ 3430988 w 4345388"/>
                  <a:gd name="connsiteY128" fmla="*/ 1045597 h 1745656"/>
                  <a:gd name="connsiteX129" fmla="*/ 3454842 w 4345388"/>
                  <a:gd name="connsiteY129" fmla="*/ 993914 h 1745656"/>
                  <a:gd name="connsiteX130" fmla="*/ 3478696 w 4345388"/>
                  <a:gd name="connsiteY130" fmla="*/ 942230 h 1745656"/>
                  <a:gd name="connsiteX131" fmla="*/ 3490623 w 4345388"/>
                  <a:gd name="connsiteY131" fmla="*/ 938254 h 1745656"/>
                  <a:gd name="connsiteX132" fmla="*/ 3522428 w 4345388"/>
                  <a:gd name="connsiteY132" fmla="*/ 981987 h 1745656"/>
                  <a:gd name="connsiteX133" fmla="*/ 3538331 w 4345388"/>
                  <a:gd name="connsiteY133" fmla="*/ 1001865 h 1745656"/>
                  <a:gd name="connsiteX134" fmla="*/ 3582063 w 4345388"/>
                  <a:gd name="connsiteY134" fmla="*/ 1085354 h 1745656"/>
                  <a:gd name="connsiteX135" fmla="*/ 3609893 w 4345388"/>
                  <a:gd name="connsiteY135" fmla="*/ 1137037 h 1745656"/>
                  <a:gd name="connsiteX136" fmla="*/ 3629771 w 4345388"/>
                  <a:gd name="connsiteY136" fmla="*/ 1184745 h 1745656"/>
                  <a:gd name="connsiteX137" fmla="*/ 3641698 w 4345388"/>
                  <a:gd name="connsiteY137" fmla="*/ 1200647 h 1745656"/>
                  <a:gd name="connsiteX138" fmla="*/ 3653625 w 4345388"/>
                  <a:gd name="connsiteY138" fmla="*/ 1228477 h 1745656"/>
                  <a:gd name="connsiteX139" fmla="*/ 3665552 w 4345388"/>
                  <a:gd name="connsiteY139" fmla="*/ 1216550 h 1745656"/>
                  <a:gd name="connsiteX140" fmla="*/ 3721211 w 4345388"/>
                  <a:gd name="connsiteY140" fmla="*/ 1045597 h 1745656"/>
                  <a:gd name="connsiteX141" fmla="*/ 3768919 w 4345388"/>
                  <a:gd name="connsiteY141" fmla="*/ 882595 h 1745656"/>
                  <a:gd name="connsiteX142" fmla="*/ 3776870 w 4345388"/>
                  <a:gd name="connsiteY142" fmla="*/ 830912 h 1745656"/>
                  <a:gd name="connsiteX143" fmla="*/ 3792773 w 4345388"/>
                  <a:gd name="connsiteY143" fmla="*/ 795131 h 1745656"/>
                  <a:gd name="connsiteX144" fmla="*/ 3800724 w 4345388"/>
                  <a:gd name="connsiteY144" fmla="*/ 771277 h 1745656"/>
                  <a:gd name="connsiteX145" fmla="*/ 3808675 w 4345388"/>
                  <a:gd name="connsiteY145" fmla="*/ 735496 h 1745656"/>
                  <a:gd name="connsiteX146" fmla="*/ 3824578 w 4345388"/>
                  <a:gd name="connsiteY146" fmla="*/ 711642 h 1745656"/>
                  <a:gd name="connsiteX147" fmla="*/ 3828554 w 4345388"/>
                  <a:gd name="connsiteY147" fmla="*/ 723569 h 1745656"/>
                  <a:gd name="connsiteX148" fmla="*/ 3836505 w 4345388"/>
                  <a:gd name="connsiteY148" fmla="*/ 735496 h 1745656"/>
                  <a:gd name="connsiteX149" fmla="*/ 3840481 w 4345388"/>
                  <a:gd name="connsiteY149" fmla="*/ 763326 h 1745656"/>
                  <a:gd name="connsiteX150" fmla="*/ 3884213 w 4345388"/>
                  <a:gd name="connsiteY150" fmla="*/ 926327 h 1745656"/>
                  <a:gd name="connsiteX151" fmla="*/ 3896140 w 4345388"/>
                  <a:gd name="connsiteY151" fmla="*/ 958133 h 1745656"/>
                  <a:gd name="connsiteX152" fmla="*/ 3904091 w 4345388"/>
                  <a:gd name="connsiteY152" fmla="*/ 997889 h 1745656"/>
                  <a:gd name="connsiteX153" fmla="*/ 3916018 w 4345388"/>
                  <a:gd name="connsiteY153" fmla="*/ 1049573 h 1745656"/>
                  <a:gd name="connsiteX154" fmla="*/ 3947823 w 4345388"/>
                  <a:gd name="connsiteY154" fmla="*/ 1152940 h 1745656"/>
                  <a:gd name="connsiteX155" fmla="*/ 3959750 w 4345388"/>
                  <a:gd name="connsiteY155" fmla="*/ 1172818 h 1745656"/>
                  <a:gd name="connsiteX156" fmla="*/ 3971677 w 4345388"/>
                  <a:gd name="connsiteY156" fmla="*/ 1220526 h 1745656"/>
                  <a:gd name="connsiteX157" fmla="*/ 3995531 w 4345388"/>
                  <a:gd name="connsiteY157" fmla="*/ 1327868 h 1745656"/>
                  <a:gd name="connsiteX158" fmla="*/ 4023361 w 4345388"/>
                  <a:gd name="connsiteY158" fmla="*/ 1363649 h 1745656"/>
                  <a:gd name="connsiteX159" fmla="*/ 4031312 w 4345388"/>
                  <a:gd name="connsiteY159" fmla="*/ 1375576 h 1745656"/>
                  <a:gd name="connsiteX160" fmla="*/ 4043239 w 4345388"/>
                  <a:gd name="connsiteY160" fmla="*/ 1399430 h 1745656"/>
                  <a:gd name="connsiteX161" fmla="*/ 4055166 w 4345388"/>
                  <a:gd name="connsiteY161" fmla="*/ 1403406 h 1745656"/>
                  <a:gd name="connsiteX162" fmla="*/ 4082995 w 4345388"/>
                  <a:gd name="connsiteY162" fmla="*/ 1411357 h 1745656"/>
                  <a:gd name="connsiteX163" fmla="*/ 4114801 w 4345388"/>
                  <a:gd name="connsiteY163" fmla="*/ 1415333 h 1745656"/>
                  <a:gd name="connsiteX164" fmla="*/ 4130703 w 4345388"/>
                  <a:gd name="connsiteY164" fmla="*/ 1419308 h 1745656"/>
                  <a:gd name="connsiteX165" fmla="*/ 4154557 w 4345388"/>
                  <a:gd name="connsiteY165" fmla="*/ 1411357 h 1745656"/>
                  <a:gd name="connsiteX166" fmla="*/ 4166484 w 4345388"/>
                  <a:gd name="connsiteY166" fmla="*/ 1399430 h 1745656"/>
                  <a:gd name="connsiteX167" fmla="*/ 4198289 w 4345388"/>
                  <a:gd name="connsiteY167" fmla="*/ 1347747 h 1745656"/>
                  <a:gd name="connsiteX168" fmla="*/ 4234070 w 4345388"/>
                  <a:gd name="connsiteY168" fmla="*/ 1351722 h 1745656"/>
                  <a:gd name="connsiteX169" fmla="*/ 4257924 w 4345388"/>
                  <a:gd name="connsiteY169" fmla="*/ 1371600 h 1745656"/>
                  <a:gd name="connsiteX170" fmla="*/ 4273827 w 4345388"/>
                  <a:gd name="connsiteY170" fmla="*/ 1383527 h 1745656"/>
                  <a:gd name="connsiteX171" fmla="*/ 4313583 w 4345388"/>
                  <a:gd name="connsiteY171" fmla="*/ 1419308 h 1745656"/>
                  <a:gd name="connsiteX172" fmla="*/ 4325510 w 4345388"/>
                  <a:gd name="connsiteY172" fmla="*/ 1439187 h 1745656"/>
                  <a:gd name="connsiteX173" fmla="*/ 4337437 w 4345388"/>
                  <a:gd name="connsiteY173" fmla="*/ 1467016 h 1745656"/>
                  <a:gd name="connsiteX174" fmla="*/ 4345388 w 4345388"/>
                  <a:gd name="connsiteY17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56630 w 4345388"/>
                  <a:gd name="connsiteY12" fmla="*/ 918376 h 1745656"/>
                  <a:gd name="connsiteX13" fmla="*/ 1864581 w 4345388"/>
                  <a:gd name="connsiteY13" fmla="*/ 894522 h 1745656"/>
                  <a:gd name="connsiteX14" fmla="*/ 1876508 w 4345388"/>
                  <a:gd name="connsiteY14" fmla="*/ 870668 h 1745656"/>
                  <a:gd name="connsiteX15" fmla="*/ 1884460 w 4345388"/>
                  <a:gd name="connsiteY15" fmla="*/ 826936 h 1745656"/>
                  <a:gd name="connsiteX16" fmla="*/ 1900362 w 4345388"/>
                  <a:gd name="connsiteY16" fmla="*/ 775253 h 1745656"/>
                  <a:gd name="connsiteX17" fmla="*/ 1904338 w 4345388"/>
                  <a:gd name="connsiteY17" fmla="*/ 739472 h 1745656"/>
                  <a:gd name="connsiteX18" fmla="*/ 1916265 w 4345388"/>
                  <a:gd name="connsiteY18" fmla="*/ 608275 h 1745656"/>
                  <a:gd name="connsiteX19" fmla="*/ 1924216 w 4345388"/>
                  <a:gd name="connsiteY19" fmla="*/ 548640 h 1745656"/>
                  <a:gd name="connsiteX20" fmla="*/ 1940119 w 4345388"/>
                  <a:gd name="connsiteY20" fmla="*/ 492981 h 1745656"/>
                  <a:gd name="connsiteX21" fmla="*/ 1956021 w 4345388"/>
                  <a:gd name="connsiteY21" fmla="*/ 441298 h 1745656"/>
                  <a:gd name="connsiteX22" fmla="*/ 1959997 w 4345388"/>
                  <a:gd name="connsiteY22" fmla="*/ 417444 h 1745656"/>
                  <a:gd name="connsiteX23" fmla="*/ 1963973 w 4345388"/>
                  <a:gd name="connsiteY23" fmla="*/ 405517 h 1745656"/>
                  <a:gd name="connsiteX24" fmla="*/ 1967948 w 4345388"/>
                  <a:gd name="connsiteY24" fmla="*/ 357809 h 1745656"/>
                  <a:gd name="connsiteX25" fmla="*/ 1979875 w 4345388"/>
                  <a:gd name="connsiteY25" fmla="*/ 294199 h 1745656"/>
                  <a:gd name="connsiteX26" fmla="*/ 1987827 w 4345388"/>
                  <a:gd name="connsiteY26" fmla="*/ 214686 h 1745656"/>
                  <a:gd name="connsiteX27" fmla="*/ 1995778 w 4345388"/>
                  <a:gd name="connsiteY27" fmla="*/ 182880 h 1745656"/>
                  <a:gd name="connsiteX28" fmla="*/ 1999754 w 4345388"/>
                  <a:gd name="connsiteY28" fmla="*/ 163002 h 1745656"/>
                  <a:gd name="connsiteX29" fmla="*/ 2003729 w 4345388"/>
                  <a:gd name="connsiteY29" fmla="*/ 123246 h 1745656"/>
                  <a:gd name="connsiteX30" fmla="*/ 2015656 w 4345388"/>
                  <a:gd name="connsiteY30" fmla="*/ 79514 h 1745656"/>
                  <a:gd name="connsiteX31" fmla="*/ 2023607 w 4345388"/>
                  <a:gd name="connsiteY31" fmla="*/ 59635 h 1745656"/>
                  <a:gd name="connsiteX32" fmla="*/ 2055413 w 4345388"/>
                  <a:gd name="connsiteY32" fmla="*/ 3976 h 1745656"/>
                  <a:gd name="connsiteX33" fmla="*/ 2075291 w 4345388"/>
                  <a:gd name="connsiteY33" fmla="*/ 0 h 1745656"/>
                  <a:gd name="connsiteX34" fmla="*/ 2083242 w 4345388"/>
                  <a:gd name="connsiteY34" fmla="*/ 15903 h 1745656"/>
                  <a:gd name="connsiteX35" fmla="*/ 2087218 w 4345388"/>
                  <a:gd name="connsiteY35" fmla="*/ 31806 h 1745656"/>
                  <a:gd name="connsiteX36" fmla="*/ 2099145 w 4345388"/>
                  <a:gd name="connsiteY36" fmla="*/ 79514 h 1745656"/>
                  <a:gd name="connsiteX37" fmla="*/ 2103121 w 4345388"/>
                  <a:gd name="connsiteY37" fmla="*/ 123246 h 1745656"/>
                  <a:gd name="connsiteX38" fmla="*/ 2115047 w 4345388"/>
                  <a:gd name="connsiteY38" fmla="*/ 186856 h 1745656"/>
                  <a:gd name="connsiteX39" fmla="*/ 2119023 w 4345388"/>
                  <a:gd name="connsiteY39" fmla="*/ 198783 h 1745656"/>
                  <a:gd name="connsiteX40" fmla="*/ 2134926 w 4345388"/>
                  <a:gd name="connsiteY40" fmla="*/ 250467 h 1745656"/>
                  <a:gd name="connsiteX41" fmla="*/ 2138901 w 4345388"/>
                  <a:gd name="connsiteY41" fmla="*/ 262394 h 1745656"/>
                  <a:gd name="connsiteX42" fmla="*/ 2142877 w 4345388"/>
                  <a:gd name="connsiteY42" fmla="*/ 286247 h 1745656"/>
                  <a:gd name="connsiteX43" fmla="*/ 2146853 w 4345388"/>
                  <a:gd name="connsiteY43" fmla="*/ 318053 h 1745656"/>
                  <a:gd name="connsiteX44" fmla="*/ 2158780 w 4345388"/>
                  <a:gd name="connsiteY44" fmla="*/ 353834 h 1745656"/>
                  <a:gd name="connsiteX45" fmla="*/ 2170707 w 4345388"/>
                  <a:gd name="connsiteY45" fmla="*/ 377687 h 1745656"/>
                  <a:gd name="connsiteX46" fmla="*/ 2182634 w 4345388"/>
                  <a:gd name="connsiteY46" fmla="*/ 381663 h 1745656"/>
                  <a:gd name="connsiteX47" fmla="*/ 2274074 w 4345388"/>
                  <a:gd name="connsiteY47" fmla="*/ 377687 h 1745656"/>
                  <a:gd name="connsiteX48" fmla="*/ 2289976 w 4345388"/>
                  <a:gd name="connsiteY48" fmla="*/ 365760 h 1745656"/>
                  <a:gd name="connsiteX49" fmla="*/ 2313830 w 4345388"/>
                  <a:gd name="connsiteY49" fmla="*/ 345882 h 1745656"/>
                  <a:gd name="connsiteX50" fmla="*/ 2337684 w 4345388"/>
                  <a:gd name="connsiteY50" fmla="*/ 314077 h 1745656"/>
                  <a:gd name="connsiteX51" fmla="*/ 2345635 w 4345388"/>
                  <a:gd name="connsiteY51" fmla="*/ 290223 h 1745656"/>
                  <a:gd name="connsiteX52" fmla="*/ 2361538 w 4345388"/>
                  <a:gd name="connsiteY52" fmla="*/ 258418 h 1745656"/>
                  <a:gd name="connsiteX53" fmla="*/ 2365514 w 4345388"/>
                  <a:gd name="connsiteY53" fmla="*/ 242515 h 1745656"/>
                  <a:gd name="connsiteX54" fmla="*/ 2373465 w 4345388"/>
                  <a:gd name="connsiteY54" fmla="*/ 222637 h 1745656"/>
                  <a:gd name="connsiteX55" fmla="*/ 2377441 w 4345388"/>
                  <a:gd name="connsiteY55" fmla="*/ 210710 h 1745656"/>
                  <a:gd name="connsiteX56" fmla="*/ 2381416 w 4345388"/>
                  <a:gd name="connsiteY56" fmla="*/ 421420 h 1745656"/>
                  <a:gd name="connsiteX57" fmla="*/ 2385392 w 4345388"/>
                  <a:gd name="connsiteY57" fmla="*/ 441298 h 1745656"/>
                  <a:gd name="connsiteX58" fmla="*/ 2393343 w 4345388"/>
                  <a:gd name="connsiteY58" fmla="*/ 453225 h 1745656"/>
                  <a:gd name="connsiteX59" fmla="*/ 2413221 w 4345388"/>
                  <a:gd name="connsiteY59" fmla="*/ 489006 h 1745656"/>
                  <a:gd name="connsiteX60" fmla="*/ 2449002 w 4345388"/>
                  <a:gd name="connsiteY60" fmla="*/ 477079 h 1745656"/>
                  <a:gd name="connsiteX61" fmla="*/ 2468881 w 4345388"/>
                  <a:gd name="connsiteY61" fmla="*/ 457200 h 1745656"/>
                  <a:gd name="connsiteX62" fmla="*/ 2500686 w 4345388"/>
                  <a:gd name="connsiteY62" fmla="*/ 417444 h 1745656"/>
                  <a:gd name="connsiteX63" fmla="*/ 2512613 w 4345388"/>
                  <a:gd name="connsiteY63" fmla="*/ 405517 h 1745656"/>
                  <a:gd name="connsiteX64" fmla="*/ 2524540 w 4345388"/>
                  <a:gd name="connsiteY64" fmla="*/ 413468 h 1745656"/>
                  <a:gd name="connsiteX65" fmla="*/ 2532491 w 4345388"/>
                  <a:gd name="connsiteY65" fmla="*/ 437322 h 1745656"/>
                  <a:gd name="connsiteX66" fmla="*/ 2540442 w 4345388"/>
                  <a:gd name="connsiteY66" fmla="*/ 457200 h 1745656"/>
                  <a:gd name="connsiteX67" fmla="*/ 2544418 w 4345388"/>
                  <a:gd name="connsiteY67" fmla="*/ 477079 h 1745656"/>
                  <a:gd name="connsiteX68" fmla="*/ 2552369 w 4345388"/>
                  <a:gd name="connsiteY68" fmla="*/ 492981 h 1745656"/>
                  <a:gd name="connsiteX69" fmla="*/ 2560321 w 4345388"/>
                  <a:gd name="connsiteY69" fmla="*/ 512860 h 1745656"/>
                  <a:gd name="connsiteX70" fmla="*/ 2564296 w 4345388"/>
                  <a:gd name="connsiteY70" fmla="*/ 528762 h 1745656"/>
                  <a:gd name="connsiteX71" fmla="*/ 2576223 w 4345388"/>
                  <a:gd name="connsiteY71" fmla="*/ 544665 h 1745656"/>
                  <a:gd name="connsiteX72" fmla="*/ 2592126 w 4345388"/>
                  <a:gd name="connsiteY72" fmla="*/ 568519 h 1745656"/>
                  <a:gd name="connsiteX73" fmla="*/ 2604053 w 4345388"/>
                  <a:gd name="connsiteY73" fmla="*/ 588397 h 1745656"/>
                  <a:gd name="connsiteX74" fmla="*/ 2623931 w 4345388"/>
                  <a:gd name="connsiteY74" fmla="*/ 580446 h 1745656"/>
                  <a:gd name="connsiteX75" fmla="*/ 2643809 w 4345388"/>
                  <a:gd name="connsiteY75" fmla="*/ 552616 h 1745656"/>
                  <a:gd name="connsiteX76" fmla="*/ 2663687 w 4345388"/>
                  <a:gd name="connsiteY76" fmla="*/ 516835 h 1745656"/>
                  <a:gd name="connsiteX77" fmla="*/ 2679590 w 4345388"/>
                  <a:gd name="connsiteY77" fmla="*/ 481054 h 1745656"/>
                  <a:gd name="connsiteX78" fmla="*/ 2683566 w 4345388"/>
                  <a:gd name="connsiteY78" fmla="*/ 469127 h 1745656"/>
                  <a:gd name="connsiteX79" fmla="*/ 2691517 w 4345388"/>
                  <a:gd name="connsiteY79" fmla="*/ 457200 h 1745656"/>
                  <a:gd name="connsiteX80" fmla="*/ 2703444 w 4345388"/>
                  <a:gd name="connsiteY80" fmla="*/ 425395 h 1745656"/>
                  <a:gd name="connsiteX81" fmla="*/ 2711395 w 4345388"/>
                  <a:gd name="connsiteY81" fmla="*/ 409493 h 1745656"/>
                  <a:gd name="connsiteX82" fmla="*/ 2735249 w 4345388"/>
                  <a:gd name="connsiteY82" fmla="*/ 461176 h 1745656"/>
                  <a:gd name="connsiteX83" fmla="*/ 2755127 w 4345388"/>
                  <a:gd name="connsiteY83" fmla="*/ 504908 h 1745656"/>
                  <a:gd name="connsiteX84" fmla="*/ 2771030 w 4345388"/>
                  <a:gd name="connsiteY84" fmla="*/ 556592 h 1745656"/>
                  <a:gd name="connsiteX85" fmla="*/ 2775006 w 4345388"/>
                  <a:gd name="connsiteY85" fmla="*/ 572494 h 1745656"/>
                  <a:gd name="connsiteX86" fmla="*/ 2782957 w 4345388"/>
                  <a:gd name="connsiteY86" fmla="*/ 588397 h 1745656"/>
                  <a:gd name="connsiteX87" fmla="*/ 2802835 w 4345388"/>
                  <a:gd name="connsiteY87" fmla="*/ 624178 h 1745656"/>
                  <a:gd name="connsiteX88" fmla="*/ 2818738 w 4345388"/>
                  <a:gd name="connsiteY88" fmla="*/ 640080 h 1745656"/>
                  <a:gd name="connsiteX89" fmla="*/ 2830665 w 4345388"/>
                  <a:gd name="connsiteY89" fmla="*/ 663934 h 1745656"/>
                  <a:gd name="connsiteX90" fmla="*/ 2834641 w 4345388"/>
                  <a:gd name="connsiteY90" fmla="*/ 679837 h 1745656"/>
                  <a:gd name="connsiteX91" fmla="*/ 2846567 w 4345388"/>
                  <a:gd name="connsiteY91" fmla="*/ 695740 h 1745656"/>
                  <a:gd name="connsiteX92" fmla="*/ 2862470 w 4345388"/>
                  <a:gd name="connsiteY92" fmla="*/ 743447 h 1745656"/>
                  <a:gd name="connsiteX93" fmla="*/ 2866446 w 4345388"/>
                  <a:gd name="connsiteY93" fmla="*/ 759350 h 1745656"/>
                  <a:gd name="connsiteX94" fmla="*/ 2882348 w 4345388"/>
                  <a:gd name="connsiteY94" fmla="*/ 795131 h 1745656"/>
                  <a:gd name="connsiteX95" fmla="*/ 2886324 w 4345388"/>
                  <a:gd name="connsiteY95" fmla="*/ 811034 h 1745656"/>
                  <a:gd name="connsiteX96" fmla="*/ 2898251 w 4345388"/>
                  <a:gd name="connsiteY96" fmla="*/ 834887 h 1745656"/>
                  <a:gd name="connsiteX97" fmla="*/ 2910178 w 4345388"/>
                  <a:gd name="connsiteY97" fmla="*/ 826936 h 1745656"/>
                  <a:gd name="connsiteX98" fmla="*/ 2949934 w 4345388"/>
                  <a:gd name="connsiteY98" fmla="*/ 751399 h 1745656"/>
                  <a:gd name="connsiteX99" fmla="*/ 2957886 w 4345388"/>
                  <a:gd name="connsiteY99" fmla="*/ 703691 h 1745656"/>
                  <a:gd name="connsiteX100" fmla="*/ 2977764 w 4345388"/>
                  <a:gd name="connsiteY100" fmla="*/ 663934 h 1745656"/>
                  <a:gd name="connsiteX101" fmla="*/ 2981740 w 4345388"/>
                  <a:gd name="connsiteY101" fmla="*/ 620202 h 1745656"/>
                  <a:gd name="connsiteX102" fmla="*/ 3005594 w 4345388"/>
                  <a:gd name="connsiteY102" fmla="*/ 576470 h 1745656"/>
                  <a:gd name="connsiteX103" fmla="*/ 3025472 w 4345388"/>
                  <a:gd name="connsiteY103" fmla="*/ 500933 h 1745656"/>
                  <a:gd name="connsiteX104" fmla="*/ 3041374 w 4345388"/>
                  <a:gd name="connsiteY104" fmla="*/ 421420 h 1745656"/>
                  <a:gd name="connsiteX105" fmla="*/ 3049326 w 4345388"/>
                  <a:gd name="connsiteY105" fmla="*/ 405517 h 1745656"/>
                  <a:gd name="connsiteX106" fmla="*/ 3061253 w 4345388"/>
                  <a:gd name="connsiteY106" fmla="*/ 365760 h 1745656"/>
                  <a:gd name="connsiteX107" fmla="*/ 3085107 w 4345388"/>
                  <a:gd name="connsiteY107" fmla="*/ 310101 h 1745656"/>
                  <a:gd name="connsiteX108" fmla="*/ 3101009 w 4345388"/>
                  <a:gd name="connsiteY108" fmla="*/ 349858 h 1745656"/>
                  <a:gd name="connsiteX109" fmla="*/ 3104985 w 4345388"/>
                  <a:gd name="connsiteY109" fmla="*/ 373712 h 1745656"/>
                  <a:gd name="connsiteX110" fmla="*/ 3116912 w 4345388"/>
                  <a:gd name="connsiteY110" fmla="*/ 429371 h 1745656"/>
                  <a:gd name="connsiteX111" fmla="*/ 3136790 w 4345388"/>
                  <a:gd name="connsiteY111" fmla="*/ 489006 h 1745656"/>
                  <a:gd name="connsiteX112" fmla="*/ 3180522 w 4345388"/>
                  <a:gd name="connsiteY112" fmla="*/ 652007 h 1745656"/>
                  <a:gd name="connsiteX113" fmla="*/ 3196425 w 4345388"/>
                  <a:gd name="connsiteY113" fmla="*/ 703691 h 1745656"/>
                  <a:gd name="connsiteX114" fmla="*/ 3220279 w 4345388"/>
                  <a:gd name="connsiteY114" fmla="*/ 807058 h 1745656"/>
                  <a:gd name="connsiteX115" fmla="*/ 3248108 w 4345388"/>
                  <a:gd name="connsiteY115" fmla="*/ 898498 h 1745656"/>
                  <a:gd name="connsiteX116" fmla="*/ 3252084 w 4345388"/>
                  <a:gd name="connsiteY116" fmla="*/ 926327 h 1745656"/>
                  <a:gd name="connsiteX117" fmla="*/ 3267987 w 4345388"/>
                  <a:gd name="connsiteY117" fmla="*/ 966084 h 1745656"/>
                  <a:gd name="connsiteX118" fmla="*/ 3271962 w 4345388"/>
                  <a:gd name="connsiteY118" fmla="*/ 978011 h 1745656"/>
                  <a:gd name="connsiteX119" fmla="*/ 3283889 w 4345388"/>
                  <a:gd name="connsiteY119" fmla="*/ 981987 h 1745656"/>
                  <a:gd name="connsiteX120" fmla="*/ 3291841 w 4345388"/>
                  <a:gd name="connsiteY120" fmla="*/ 974035 h 1745656"/>
                  <a:gd name="connsiteX121" fmla="*/ 3307743 w 4345388"/>
                  <a:gd name="connsiteY121" fmla="*/ 942230 h 1745656"/>
                  <a:gd name="connsiteX122" fmla="*/ 3315694 w 4345388"/>
                  <a:gd name="connsiteY122" fmla="*/ 918376 h 1745656"/>
                  <a:gd name="connsiteX123" fmla="*/ 3335573 w 4345388"/>
                  <a:gd name="connsiteY123" fmla="*/ 950181 h 1745656"/>
                  <a:gd name="connsiteX124" fmla="*/ 3367378 w 4345388"/>
                  <a:gd name="connsiteY124" fmla="*/ 1021743 h 1745656"/>
                  <a:gd name="connsiteX125" fmla="*/ 3399183 w 4345388"/>
                  <a:gd name="connsiteY125" fmla="*/ 1077402 h 1745656"/>
                  <a:gd name="connsiteX126" fmla="*/ 3415086 w 4345388"/>
                  <a:gd name="connsiteY126" fmla="*/ 1073427 h 1745656"/>
                  <a:gd name="connsiteX127" fmla="*/ 3430988 w 4345388"/>
                  <a:gd name="connsiteY127" fmla="*/ 1045597 h 1745656"/>
                  <a:gd name="connsiteX128" fmla="*/ 3454842 w 4345388"/>
                  <a:gd name="connsiteY128" fmla="*/ 993914 h 1745656"/>
                  <a:gd name="connsiteX129" fmla="*/ 3478696 w 4345388"/>
                  <a:gd name="connsiteY129" fmla="*/ 942230 h 1745656"/>
                  <a:gd name="connsiteX130" fmla="*/ 3490623 w 4345388"/>
                  <a:gd name="connsiteY130" fmla="*/ 938254 h 1745656"/>
                  <a:gd name="connsiteX131" fmla="*/ 3522428 w 4345388"/>
                  <a:gd name="connsiteY131" fmla="*/ 981987 h 1745656"/>
                  <a:gd name="connsiteX132" fmla="*/ 3538331 w 4345388"/>
                  <a:gd name="connsiteY132" fmla="*/ 1001865 h 1745656"/>
                  <a:gd name="connsiteX133" fmla="*/ 3582063 w 4345388"/>
                  <a:gd name="connsiteY133" fmla="*/ 1085354 h 1745656"/>
                  <a:gd name="connsiteX134" fmla="*/ 3609893 w 4345388"/>
                  <a:gd name="connsiteY134" fmla="*/ 1137037 h 1745656"/>
                  <a:gd name="connsiteX135" fmla="*/ 3629771 w 4345388"/>
                  <a:gd name="connsiteY135" fmla="*/ 1184745 h 1745656"/>
                  <a:gd name="connsiteX136" fmla="*/ 3641698 w 4345388"/>
                  <a:gd name="connsiteY136" fmla="*/ 1200647 h 1745656"/>
                  <a:gd name="connsiteX137" fmla="*/ 3653625 w 4345388"/>
                  <a:gd name="connsiteY137" fmla="*/ 1228477 h 1745656"/>
                  <a:gd name="connsiteX138" fmla="*/ 3665552 w 4345388"/>
                  <a:gd name="connsiteY138" fmla="*/ 1216550 h 1745656"/>
                  <a:gd name="connsiteX139" fmla="*/ 3721211 w 4345388"/>
                  <a:gd name="connsiteY139" fmla="*/ 1045597 h 1745656"/>
                  <a:gd name="connsiteX140" fmla="*/ 3768919 w 4345388"/>
                  <a:gd name="connsiteY140" fmla="*/ 882595 h 1745656"/>
                  <a:gd name="connsiteX141" fmla="*/ 3776870 w 4345388"/>
                  <a:gd name="connsiteY141" fmla="*/ 830912 h 1745656"/>
                  <a:gd name="connsiteX142" fmla="*/ 3792773 w 4345388"/>
                  <a:gd name="connsiteY142" fmla="*/ 795131 h 1745656"/>
                  <a:gd name="connsiteX143" fmla="*/ 3800724 w 4345388"/>
                  <a:gd name="connsiteY143" fmla="*/ 771277 h 1745656"/>
                  <a:gd name="connsiteX144" fmla="*/ 3808675 w 4345388"/>
                  <a:gd name="connsiteY144" fmla="*/ 735496 h 1745656"/>
                  <a:gd name="connsiteX145" fmla="*/ 3824578 w 4345388"/>
                  <a:gd name="connsiteY145" fmla="*/ 711642 h 1745656"/>
                  <a:gd name="connsiteX146" fmla="*/ 3828554 w 4345388"/>
                  <a:gd name="connsiteY146" fmla="*/ 723569 h 1745656"/>
                  <a:gd name="connsiteX147" fmla="*/ 3836505 w 4345388"/>
                  <a:gd name="connsiteY147" fmla="*/ 735496 h 1745656"/>
                  <a:gd name="connsiteX148" fmla="*/ 3840481 w 4345388"/>
                  <a:gd name="connsiteY148" fmla="*/ 763326 h 1745656"/>
                  <a:gd name="connsiteX149" fmla="*/ 3884213 w 4345388"/>
                  <a:gd name="connsiteY149" fmla="*/ 926327 h 1745656"/>
                  <a:gd name="connsiteX150" fmla="*/ 3896140 w 4345388"/>
                  <a:gd name="connsiteY150" fmla="*/ 958133 h 1745656"/>
                  <a:gd name="connsiteX151" fmla="*/ 3904091 w 4345388"/>
                  <a:gd name="connsiteY151" fmla="*/ 997889 h 1745656"/>
                  <a:gd name="connsiteX152" fmla="*/ 3916018 w 4345388"/>
                  <a:gd name="connsiteY152" fmla="*/ 1049573 h 1745656"/>
                  <a:gd name="connsiteX153" fmla="*/ 3947823 w 4345388"/>
                  <a:gd name="connsiteY153" fmla="*/ 1152940 h 1745656"/>
                  <a:gd name="connsiteX154" fmla="*/ 3959750 w 4345388"/>
                  <a:gd name="connsiteY154" fmla="*/ 1172818 h 1745656"/>
                  <a:gd name="connsiteX155" fmla="*/ 3971677 w 4345388"/>
                  <a:gd name="connsiteY155" fmla="*/ 1220526 h 1745656"/>
                  <a:gd name="connsiteX156" fmla="*/ 3995531 w 4345388"/>
                  <a:gd name="connsiteY156" fmla="*/ 1327868 h 1745656"/>
                  <a:gd name="connsiteX157" fmla="*/ 4023361 w 4345388"/>
                  <a:gd name="connsiteY157" fmla="*/ 1363649 h 1745656"/>
                  <a:gd name="connsiteX158" fmla="*/ 4031312 w 4345388"/>
                  <a:gd name="connsiteY158" fmla="*/ 1375576 h 1745656"/>
                  <a:gd name="connsiteX159" fmla="*/ 4043239 w 4345388"/>
                  <a:gd name="connsiteY159" fmla="*/ 1399430 h 1745656"/>
                  <a:gd name="connsiteX160" fmla="*/ 4055166 w 4345388"/>
                  <a:gd name="connsiteY160" fmla="*/ 1403406 h 1745656"/>
                  <a:gd name="connsiteX161" fmla="*/ 4082995 w 4345388"/>
                  <a:gd name="connsiteY161" fmla="*/ 1411357 h 1745656"/>
                  <a:gd name="connsiteX162" fmla="*/ 4114801 w 4345388"/>
                  <a:gd name="connsiteY162" fmla="*/ 1415333 h 1745656"/>
                  <a:gd name="connsiteX163" fmla="*/ 4130703 w 4345388"/>
                  <a:gd name="connsiteY163" fmla="*/ 1419308 h 1745656"/>
                  <a:gd name="connsiteX164" fmla="*/ 4154557 w 4345388"/>
                  <a:gd name="connsiteY164" fmla="*/ 1411357 h 1745656"/>
                  <a:gd name="connsiteX165" fmla="*/ 4166484 w 4345388"/>
                  <a:gd name="connsiteY165" fmla="*/ 1399430 h 1745656"/>
                  <a:gd name="connsiteX166" fmla="*/ 4198289 w 4345388"/>
                  <a:gd name="connsiteY166" fmla="*/ 1347747 h 1745656"/>
                  <a:gd name="connsiteX167" fmla="*/ 4234070 w 4345388"/>
                  <a:gd name="connsiteY167" fmla="*/ 1351722 h 1745656"/>
                  <a:gd name="connsiteX168" fmla="*/ 4257924 w 4345388"/>
                  <a:gd name="connsiteY168" fmla="*/ 1371600 h 1745656"/>
                  <a:gd name="connsiteX169" fmla="*/ 4273827 w 4345388"/>
                  <a:gd name="connsiteY169" fmla="*/ 1383527 h 1745656"/>
                  <a:gd name="connsiteX170" fmla="*/ 4313583 w 4345388"/>
                  <a:gd name="connsiteY170" fmla="*/ 1419308 h 1745656"/>
                  <a:gd name="connsiteX171" fmla="*/ 4325510 w 4345388"/>
                  <a:gd name="connsiteY171" fmla="*/ 1439187 h 1745656"/>
                  <a:gd name="connsiteX172" fmla="*/ 4337437 w 4345388"/>
                  <a:gd name="connsiteY172" fmla="*/ 1467016 h 1745656"/>
                  <a:gd name="connsiteX173" fmla="*/ 4345388 w 4345388"/>
                  <a:gd name="connsiteY17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56630 w 4345388"/>
                  <a:gd name="connsiteY11" fmla="*/ 918376 h 1745656"/>
                  <a:gd name="connsiteX12" fmla="*/ 1864581 w 4345388"/>
                  <a:gd name="connsiteY12" fmla="*/ 894522 h 1745656"/>
                  <a:gd name="connsiteX13" fmla="*/ 1876508 w 4345388"/>
                  <a:gd name="connsiteY13" fmla="*/ 870668 h 1745656"/>
                  <a:gd name="connsiteX14" fmla="*/ 1884460 w 4345388"/>
                  <a:gd name="connsiteY14" fmla="*/ 826936 h 1745656"/>
                  <a:gd name="connsiteX15" fmla="*/ 1900362 w 4345388"/>
                  <a:gd name="connsiteY15" fmla="*/ 775253 h 1745656"/>
                  <a:gd name="connsiteX16" fmla="*/ 1904338 w 4345388"/>
                  <a:gd name="connsiteY16" fmla="*/ 739472 h 1745656"/>
                  <a:gd name="connsiteX17" fmla="*/ 1916265 w 4345388"/>
                  <a:gd name="connsiteY17" fmla="*/ 608275 h 1745656"/>
                  <a:gd name="connsiteX18" fmla="*/ 1924216 w 4345388"/>
                  <a:gd name="connsiteY18" fmla="*/ 548640 h 1745656"/>
                  <a:gd name="connsiteX19" fmla="*/ 1940119 w 4345388"/>
                  <a:gd name="connsiteY19" fmla="*/ 492981 h 1745656"/>
                  <a:gd name="connsiteX20" fmla="*/ 1956021 w 4345388"/>
                  <a:gd name="connsiteY20" fmla="*/ 441298 h 1745656"/>
                  <a:gd name="connsiteX21" fmla="*/ 1959997 w 4345388"/>
                  <a:gd name="connsiteY21" fmla="*/ 417444 h 1745656"/>
                  <a:gd name="connsiteX22" fmla="*/ 1963973 w 4345388"/>
                  <a:gd name="connsiteY22" fmla="*/ 405517 h 1745656"/>
                  <a:gd name="connsiteX23" fmla="*/ 1967948 w 4345388"/>
                  <a:gd name="connsiteY23" fmla="*/ 357809 h 1745656"/>
                  <a:gd name="connsiteX24" fmla="*/ 1979875 w 4345388"/>
                  <a:gd name="connsiteY24" fmla="*/ 294199 h 1745656"/>
                  <a:gd name="connsiteX25" fmla="*/ 1987827 w 4345388"/>
                  <a:gd name="connsiteY25" fmla="*/ 214686 h 1745656"/>
                  <a:gd name="connsiteX26" fmla="*/ 1995778 w 4345388"/>
                  <a:gd name="connsiteY26" fmla="*/ 182880 h 1745656"/>
                  <a:gd name="connsiteX27" fmla="*/ 1999754 w 4345388"/>
                  <a:gd name="connsiteY27" fmla="*/ 163002 h 1745656"/>
                  <a:gd name="connsiteX28" fmla="*/ 2003729 w 4345388"/>
                  <a:gd name="connsiteY28" fmla="*/ 123246 h 1745656"/>
                  <a:gd name="connsiteX29" fmla="*/ 2015656 w 4345388"/>
                  <a:gd name="connsiteY29" fmla="*/ 79514 h 1745656"/>
                  <a:gd name="connsiteX30" fmla="*/ 2023607 w 4345388"/>
                  <a:gd name="connsiteY30" fmla="*/ 59635 h 1745656"/>
                  <a:gd name="connsiteX31" fmla="*/ 2055413 w 4345388"/>
                  <a:gd name="connsiteY31" fmla="*/ 3976 h 1745656"/>
                  <a:gd name="connsiteX32" fmla="*/ 2075291 w 4345388"/>
                  <a:gd name="connsiteY32" fmla="*/ 0 h 1745656"/>
                  <a:gd name="connsiteX33" fmla="*/ 2083242 w 4345388"/>
                  <a:gd name="connsiteY33" fmla="*/ 15903 h 1745656"/>
                  <a:gd name="connsiteX34" fmla="*/ 2087218 w 4345388"/>
                  <a:gd name="connsiteY34" fmla="*/ 31806 h 1745656"/>
                  <a:gd name="connsiteX35" fmla="*/ 2099145 w 4345388"/>
                  <a:gd name="connsiteY35" fmla="*/ 79514 h 1745656"/>
                  <a:gd name="connsiteX36" fmla="*/ 2103121 w 4345388"/>
                  <a:gd name="connsiteY36" fmla="*/ 123246 h 1745656"/>
                  <a:gd name="connsiteX37" fmla="*/ 2115047 w 4345388"/>
                  <a:gd name="connsiteY37" fmla="*/ 186856 h 1745656"/>
                  <a:gd name="connsiteX38" fmla="*/ 2119023 w 4345388"/>
                  <a:gd name="connsiteY38" fmla="*/ 198783 h 1745656"/>
                  <a:gd name="connsiteX39" fmla="*/ 2134926 w 4345388"/>
                  <a:gd name="connsiteY39" fmla="*/ 250467 h 1745656"/>
                  <a:gd name="connsiteX40" fmla="*/ 2138901 w 4345388"/>
                  <a:gd name="connsiteY40" fmla="*/ 262394 h 1745656"/>
                  <a:gd name="connsiteX41" fmla="*/ 2142877 w 4345388"/>
                  <a:gd name="connsiteY41" fmla="*/ 286247 h 1745656"/>
                  <a:gd name="connsiteX42" fmla="*/ 2146853 w 4345388"/>
                  <a:gd name="connsiteY42" fmla="*/ 318053 h 1745656"/>
                  <a:gd name="connsiteX43" fmla="*/ 2158780 w 4345388"/>
                  <a:gd name="connsiteY43" fmla="*/ 353834 h 1745656"/>
                  <a:gd name="connsiteX44" fmla="*/ 2170707 w 4345388"/>
                  <a:gd name="connsiteY44" fmla="*/ 377687 h 1745656"/>
                  <a:gd name="connsiteX45" fmla="*/ 2182634 w 4345388"/>
                  <a:gd name="connsiteY45" fmla="*/ 381663 h 1745656"/>
                  <a:gd name="connsiteX46" fmla="*/ 2274074 w 4345388"/>
                  <a:gd name="connsiteY46" fmla="*/ 377687 h 1745656"/>
                  <a:gd name="connsiteX47" fmla="*/ 2289976 w 4345388"/>
                  <a:gd name="connsiteY47" fmla="*/ 365760 h 1745656"/>
                  <a:gd name="connsiteX48" fmla="*/ 2313830 w 4345388"/>
                  <a:gd name="connsiteY48" fmla="*/ 345882 h 1745656"/>
                  <a:gd name="connsiteX49" fmla="*/ 2337684 w 4345388"/>
                  <a:gd name="connsiteY49" fmla="*/ 314077 h 1745656"/>
                  <a:gd name="connsiteX50" fmla="*/ 2345635 w 4345388"/>
                  <a:gd name="connsiteY50" fmla="*/ 290223 h 1745656"/>
                  <a:gd name="connsiteX51" fmla="*/ 2361538 w 4345388"/>
                  <a:gd name="connsiteY51" fmla="*/ 258418 h 1745656"/>
                  <a:gd name="connsiteX52" fmla="*/ 2365514 w 4345388"/>
                  <a:gd name="connsiteY52" fmla="*/ 242515 h 1745656"/>
                  <a:gd name="connsiteX53" fmla="*/ 2373465 w 4345388"/>
                  <a:gd name="connsiteY53" fmla="*/ 222637 h 1745656"/>
                  <a:gd name="connsiteX54" fmla="*/ 2377441 w 4345388"/>
                  <a:gd name="connsiteY54" fmla="*/ 210710 h 1745656"/>
                  <a:gd name="connsiteX55" fmla="*/ 2381416 w 4345388"/>
                  <a:gd name="connsiteY55" fmla="*/ 421420 h 1745656"/>
                  <a:gd name="connsiteX56" fmla="*/ 2385392 w 4345388"/>
                  <a:gd name="connsiteY56" fmla="*/ 441298 h 1745656"/>
                  <a:gd name="connsiteX57" fmla="*/ 2393343 w 4345388"/>
                  <a:gd name="connsiteY57" fmla="*/ 453225 h 1745656"/>
                  <a:gd name="connsiteX58" fmla="*/ 2413221 w 4345388"/>
                  <a:gd name="connsiteY58" fmla="*/ 489006 h 1745656"/>
                  <a:gd name="connsiteX59" fmla="*/ 2449002 w 4345388"/>
                  <a:gd name="connsiteY59" fmla="*/ 477079 h 1745656"/>
                  <a:gd name="connsiteX60" fmla="*/ 2468881 w 4345388"/>
                  <a:gd name="connsiteY60" fmla="*/ 457200 h 1745656"/>
                  <a:gd name="connsiteX61" fmla="*/ 2500686 w 4345388"/>
                  <a:gd name="connsiteY61" fmla="*/ 417444 h 1745656"/>
                  <a:gd name="connsiteX62" fmla="*/ 2512613 w 4345388"/>
                  <a:gd name="connsiteY62" fmla="*/ 405517 h 1745656"/>
                  <a:gd name="connsiteX63" fmla="*/ 2524540 w 4345388"/>
                  <a:gd name="connsiteY63" fmla="*/ 413468 h 1745656"/>
                  <a:gd name="connsiteX64" fmla="*/ 2532491 w 4345388"/>
                  <a:gd name="connsiteY64" fmla="*/ 437322 h 1745656"/>
                  <a:gd name="connsiteX65" fmla="*/ 2540442 w 4345388"/>
                  <a:gd name="connsiteY65" fmla="*/ 457200 h 1745656"/>
                  <a:gd name="connsiteX66" fmla="*/ 2544418 w 4345388"/>
                  <a:gd name="connsiteY66" fmla="*/ 477079 h 1745656"/>
                  <a:gd name="connsiteX67" fmla="*/ 2552369 w 4345388"/>
                  <a:gd name="connsiteY67" fmla="*/ 492981 h 1745656"/>
                  <a:gd name="connsiteX68" fmla="*/ 2560321 w 4345388"/>
                  <a:gd name="connsiteY68" fmla="*/ 512860 h 1745656"/>
                  <a:gd name="connsiteX69" fmla="*/ 2564296 w 4345388"/>
                  <a:gd name="connsiteY69" fmla="*/ 528762 h 1745656"/>
                  <a:gd name="connsiteX70" fmla="*/ 2576223 w 4345388"/>
                  <a:gd name="connsiteY70" fmla="*/ 544665 h 1745656"/>
                  <a:gd name="connsiteX71" fmla="*/ 2592126 w 4345388"/>
                  <a:gd name="connsiteY71" fmla="*/ 568519 h 1745656"/>
                  <a:gd name="connsiteX72" fmla="*/ 2604053 w 4345388"/>
                  <a:gd name="connsiteY72" fmla="*/ 588397 h 1745656"/>
                  <a:gd name="connsiteX73" fmla="*/ 2623931 w 4345388"/>
                  <a:gd name="connsiteY73" fmla="*/ 580446 h 1745656"/>
                  <a:gd name="connsiteX74" fmla="*/ 2643809 w 4345388"/>
                  <a:gd name="connsiteY74" fmla="*/ 552616 h 1745656"/>
                  <a:gd name="connsiteX75" fmla="*/ 2663687 w 4345388"/>
                  <a:gd name="connsiteY75" fmla="*/ 516835 h 1745656"/>
                  <a:gd name="connsiteX76" fmla="*/ 2679590 w 4345388"/>
                  <a:gd name="connsiteY76" fmla="*/ 481054 h 1745656"/>
                  <a:gd name="connsiteX77" fmla="*/ 2683566 w 4345388"/>
                  <a:gd name="connsiteY77" fmla="*/ 469127 h 1745656"/>
                  <a:gd name="connsiteX78" fmla="*/ 2691517 w 4345388"/>
                  <a:gd name="connsiteY78" fmla="*/ 457200 h 1745656"/>
                  <a:gd name="connsiteX79" fmla="*/ 2703444 w 4345388"/>
                  <a:gd name="connsiteY79" fmla="*/ 425395 h 1745656"/>
                  <a:gd name="connsiteX80" fmla="*/ 2711395 w 4345388"/>
                  <a:gd name="connsiteY80" fmla="*/ 409493 h 1745656"/>
                  <a:gd name="connsiteX81" fmla="*/ 2735249 w 4345388"/>
                  <a:gd name="connsiteY81" fmla="*/ 461176 h 1745656"/>
                  <a:gd name="connsiteX82" fmla="*/ 2755127 w 4345388"/>
                  <a:gd name="connsiteY82" fmla="*/ 504908 h 1745656"/>
                  <a:gd name="connsiteX83" fmla="*/ 2771030 w 4345388"/>
                  <a:gd name="connsiteY83" fmla="*/ 556592 h 1745656"/>
                  <a:gd name="connsiteX84" fmla="*/ 2775006 w 4345388"/>
                  <a:gd name="connsiteY84" fmla="*/ 572494 h 1745656"/>
                  <a:gd name="connsiteX85" fmla="*/ 2782957 w 4345388"/>
                  <a:gd name="connsiteY85" fmla="*/ 588397 h 1745656"/>
                  <a:gd name="connsiteX86" fmla="*/ 2802835 w 4345388"/>
                  <a:gd name="connsiteY86" fmla="*/ 624178 h 1745656"/>
                  <a:gd name="connsiteX87" fmla="*/ 2818738 w 4345388"/>
                  <a:gd name="connsiteY87" fmla="*/ 640080 h 1745656"/>
                  <a:gd name="connsiteX88" fmla="*/ 2830665 w 4345388"/>
                  <a:gd name="connsiteY88" fmla="*/ 663934 h 1745656"/>
                  <a:gd name="connsiteX89" fmla="*/ 2834641 w 4345388"/>
                  <a:gd name="connsiteY89" fmla="*/ 679837 h 1745656"/>
                  <a:gd name="connsiteX90" fmla="*/ 2846567 w 4345388"/>
                  <a:gd name="connsiteY90" fmla="*/ 695740 h 1745656"/>
                  <a:gd name="connsiteX91" fmla="*/ 2862470 w 4345388"/>
                  <a:gd name="connsiteY91" fmla="*/ 743447 h 1745656"/>
                  <a:gd name="connsiteX92" fmla="*/ 2866446 w 4345388"/>
                  <a:gd name="connsiteY92" fmla="*/ 759350 h 1745656"/>
                  <a:gd name="connsiteX93" fmla="*/ 2882348 w 4345388"/>
                  <a:gd name="connsiteY93" fmla="*/ 795131 h 1745656"/>
                  <a:gd name="connsiteX94" fmla="*/ 2886324 w 4345388"/>
                  <a:gd name="connsiteY94" fmla="*/ 811034 h 1745656"/>
                  <a:gd name="connsiteX95" fmla="*/ 2898251 w 4345388"/>
                  <a:gd name="connsiteY95" fmla="*/ 834887 h 1745656"/>
                  <a:gd name="connsiteX96" fmla="*/ 2910178 w 4345388"/>
                  <a:gd name="connsiteY96" fmla="*/ 826936 h 1745656"/>
                  <a:gd name="connsiteX97" fmla="*/ 2949934 w 4345388"/>
                  <a:gd name="connsiteY97" fmla="*/ 751399 h 1745656"/>
                  <a:gd name="connsiteX98" fmla="*/ 2957886 w 4345388"/>
                  <a:gd name="connsiteY98" fmla="*/ 703691 h 1745656"/>
                  <a:gd name="connsiteX99" fmla="*/ 2977764 w 4345388"/>
                  <a:gd name="connsiteY99" fmla="*/ 663934 h 1745656"/>
                  <a:gd name="connsiteX100" fmla="*/ 2981740 w 4345388"/>
                  <a:gd name="connsiteY100" fmla="*/ 620202 h 1745656"/>
                  <a:gd name="connsiteX101" fmla="*/ 3005594 w 4345388"/>
                  <a:gd name="connsiteY101" fmla="*/ 576470 h 1745656"/>
                  <a:gd name="connsiteX102" fmla="*/ 3025472 w 4345388"/>
                  <a:gd name="connsiteY102" fmla="*/ 500933 h 1745656"/>
                  <a:gd name="connsiteX103" fmla="*/ 3041374 w 4345388"/>
                  <a:gd name="connsiteY103" fmla="*/ 421420 h 1745656"/>
                  <a:gd name="connsiteX104" fmla="*/ 3049326 w 4345388"/>
                  <a:gd name="connsiteY104" fmla="*/ 405517 h 1745656"/>
                  <a:gd name="connsiteX105" fmla="*/ 3061253 w 4345388"/>
                  <a:gd name="connsiteY105" fmla="*/ 365760 h 1745656"/>
                  <a:gd name="connsiteX106" fmla="*/ 3085107 w 4345388"/>
                  <a:gd name="connsiteY106" fmla="*/ 310101 h 1745656"/>
                  <a:gd name="connsiteX107" fmla="*/ 3101009 w 4345388"/>
                  <a:gd name="connsiteY107" fmla="*/ 349858 h 1745656"/>
                  <a:gd name="connsiteX108" fmla="*/ 3104985 w 4345388"/>
                  <a:gd name="connsiteY108" fmla="*/ 373712 h 1745656"/>
                  <a:gd name="connsiteX109" fmla="*/ 3116912 w 4345388"/>
                  <a:gd name="connsiteY109" fmla="*/ 429371 h 1745656"/>
                  <a:gd name="connsiteX110" fmla="*/ 3136790 w 4345388"/>
                  <a:gd name="connsiteY110" fmla="*/ 489006 h 1745656"/>
                  <a:gd name="connsiteX111" fmla="*/ 3180522 w 4345388"/>
                  <a:gd name="connsiteY111" fmla="*/ 652007 h 1745656"/>
                  <a:gd name="connsiteX112" fmla="*/ 3196425 w 4345388"/>
                  <a:gd name="connsiteY112" fmla="*/ 703691 h 1745656"/>
                  <a:gd name="connsiteX113" fmla="*/ 3220279 w 4345388"/>
                  <a:gd name="connsiteY113" fmla="*/ 807058 h 1745656"/>
                  <a:gd name="connsiteX114" fmla="*/ 3248108 w 4345388"/>
                  <a:gd name="connsiteY114" fmla="*/ 898498 h 1745656"/>
                  <a:gd name="connsiteX115" fmla="*/ 3252084 w 4345388"/>
                  <a:gd name="connsiteY115" fmla="*/ 926327 h 1745656"/>
                  <a:gd name="connsiteX116" fmla="*/ 3267987 w 4345388"/>
                  <a:gd name="connsiteY116" fmla="*/ 966084 h 1745656"/>
                  <a:gd name="connsiteX117" fmla="*/ 3271962 w 4345388"/>
                  <a:gd name="connsiteY117" fmla="*/ 978011 h 1745656"/>
                  <a:gd name="connsiteX118" fmla="*/ 3283889 w 4345388"/>
                  <a:gd name="connsiteY118" fmla="*/ 981987 h 1745656"/>
                  <a:gd name="connsiteX119" fmla="*/ 3291841 w 4345388"/>
                  <a:gd name="connsiteY119" fmla="*/ 974035 h 1745656"/>
                  <a:gd name="connsiteX120" fmla="*/ 3307743 w 4345388"/>
                  <a:gd name="connsiteY120" fmla="*/ 942230 h 1745656"/>
                  <a:gd name="connsiteX121" fmla="*/ 3315694 w 4345388"/>
                  <a:gd name="connsiteY121" fmla="*/ 918376 h 1745656"/>
                  <a:gd name="connsiteX122" fmla="*/ 3335573 w 4345388"/>
                  <a:gd name="connsiteY122" fmla="*/ 950181 h 1745656"/>
                  <a:gd name="connsiteX123" fmla="*/ 3367378 w 4345388"/>
                  <a:gd name="connsiteY123" fmla="*/ 1021743 h 1745656"/>
                  <a:gd name="connsiteX124" fmla="*/ 3399183 w 4345388"/>
                  <a:gd name="connsiteY124" fmla="*/ 1077402 h 1745656"/>
                  <a:gd name="connsiteX125" fmla="*/ 3415086 w 4345388"/>
                  <a:gd name="connsiteY125" fmla="*/ 1073427 h 1745656"/>
                  <a:gd name="connsiteX126" fmla="*/ 3430988 w 4345388"/>
                  <a:gd name="connsiteY126" fmla="*/ 1045597 h 1745656"/>
                  <a:gd name="connsiteX127" fmla="*/ 3454842 w 4345388"/>
                  <a:gd name="connsiteY127" fmla="*/ 993914 h 1745656"/>
                  <a:gd name="connsiteX128" fmla="*/ 3478696 w 4345388"/>
                  <a:gd name="connsiteY128" fmla="*/ 942230 h 1745656"/>
                  <a:gd name="connsiteX129" fmla="*/ 3490623 w 4345388"/>
                  <a:gd name="connsiteY129" fmla="*/ 938254 h 1745656"/>
                  <a:gd name="connsiteX130" fmla="*/ 3522428 w 4345388"/>
                  <a:gd name="connsiteY130" fmla="*/ 981987 h 1745656"/>
                  <a:gd name="connsiteX131" fmla="*/ 3538331 w 4345388"/>
                  <a:gd name="connsiteY131" fmla="*/ 1001865 h 1745656"/>
                  <a:gd name="connsiteX132" fmla="*/ 3582063 w 4345388"/>
                  <a:gd name="connsiteY132" fmla="*/ 1085354 h 1745656"/>
                  <a:gd name="connsiteX133" fmla="*/ 3609893 w 4345388"/>
                  <a:gd name="connsiteY133" fmla="*/ 1137037 h 1745656"/>
                  <a:gd name="connsiteX134" fmla="*/ 3629771 w 4345388"/>
                  <a:gd name="connsiteY134" fmla="*/ 1184745 h 1745656"/>
                  <a:gd name="connsiteX135" fmla="*/ 3641698 w 4345388"/>
                  <a:gd name="connsiteY135" fmla="*/ 1200647 h 1745656"/>
                  <a:gd name="connsiteX136" fmla="*/ 3653625 w 4345388"/>
                  <a:gd name="connsiteY136" fmla="*/ 1228477 h 1745656"/>
                  <a:gd name="connsiteX137" fmla="*/ 3665552 w 4345388"/>
                  <a:gd name="connsiteY137" fmla="*/ 1216550 h 1745656"/>
                  <a:gd name="connsiteX138" fmla="*/ 3721211 w 4345388"/>
                  <a:gd name="connsiteY138" fmla="*/ 1045597 h 1745656"/>
                  <a:gd name="connsiteX139" fmla="*/ 3768919 w 4345388"/>
                  <a:gd name="connsiteY139" fmla="*/ 882595 h 1745656"/>
                  <a:gd name="connsiteX140" fmla="*/ 3776870 w 4345388"/>
                  <a:gd name="connsiteY140" fmla="*/ 830912 h 1745656"/>
                  <a:gd name="connsiteX141" fmla="*/ 3792773 w 4345388"/>
                  <a:gd name="connsiteY141" fmla="*/ 795131 h 1745656"/>
                  <a:gd name="connsiteX142" fmla="*/ 3800724 w 4345388"/>
                  <a:gd name="connsiteY142" fmla="*/ 771277 h 1745656"/>
                  <a:gd name="connsiteX143" fmla="*/ 3808675 w 4345388"/>
                  <a:gd name="connsiteY143" fmla="*/ 735496 h 1745656"/>
                  <a:gd name="connsiteX144" fmla="*/ 3824578 w 4345388"/>
                  <a:gd name="connsiteY144" fmla="*/ 711642 h 1745656"/>
                  <a:gd name="connsiteX145" fmla="*/ 3828554 w 4345388"/>
                  <a:gd name="connsiteY145" fmla="*/ 723569 h 1745656"/>
                  <a:gd name="connsiteX146" fmla="*/ 3836505 w 4345388"/>
                  <a:gd name="connsiteY146" fmla="*/ 735496 h 1745656"/>
                  <a:gd name="connsiteX147" fmla="*/ 3840481 w 4345388"/>
                  <a:gd name="connsiteY147" fmla="*/ 763326 h 1745656"/>
                  <a:gd name="connsiteX148" fmla="*/ 3884213 w 4345388"/>
                  <a:gd name="connsiteY148" fmla="*/ 926327 h 1745656"/>
                  <a:gd name="connsiteX149" fmla="*/ 3896140 w 4345388"/>
                  <a:gd name="connsiteY149" fmla="*/ 958133 h 1745656"/>
                  <a:gd name="connsiteX150" fmla="*/ 3904091 w 4345388"/>
                  <a:gd name="connsiteY150" fmla="*/ 997889 h 1745656"/>
                  <a:gd name="connsiteX151" fmla="*/ 3916018 w 4345388"/>
                  <a:gd name="connsiteY151" fmla="*/ 1049573 h 1745656"/>
                  <a:gd name="connsiteX152" fmla="*/ 3947823 w 4345388"/>
                  <a:gd name="connsiteY152" fmla="*/ 1152940 h 1745656"/>
                  <a:gd name="connsiteX153" fmla="*/ 3959750 w 4345388"/>
                  <a:gd name="connsiteY153" fmla="*/ 1172818 h 1745656"/>
                  <a:gd name="connsiteX154" fmla="*/ 3971677 w 4345388"/>
                  <a:gd name="connsiteY154" fmla="*/ 1220526 h 1745656"/>
                  <a:gd name="connsiteX155" fmla="*/ 3995531 w 4345388"/>
                  <a:gd name="connsiteY155" fmla="*/ 1327868 h 1745656"/>
                  <a:gd name="connsiteX156" fmla="*/ 4023361 w 4345388"/>
                  <a:gd name="connsiteY156" fmla="*/ 1363649 h 1745656"/>
                  <a:gd name="connsiteX157" fmla="*/ 4031312 w 4345388"/>
                  <a:gd name="connsiteY157" fmla="*/ 1375576 h 1745656"/>
                  <a:gd name="connsiteX158" fmla="*/ 4043239 w 4345388"/>
                  <a:gd name="connsiteY158" fmla="*/ 1399430 h 1745656"/>
                  <a:gd name="connsiteX159" fmla="*/ 4055166 w 4345388"/>
                  <a:gd name="connsiteY159" fmla="*/ 1403406 h 1745656"/>
                  <a:gd name="connsiteX160" fmla="*/ 4082995 w 4345388"/>
                  <a:gd name="connsiteY160" fmla="*/ 1411357 h 1745656"/>
                  <a:gd name="connsiteX161" fmla="*/ 4114801 w 4345388"/>
                  <a:gd name="connsiteY161" fmla="*/ 1415333 h 1745656"/>
                  <a:gd name="connsiteX162" fmla="*/ 4130703 w 4345388"/>
                  <a:gd name="connsiteY162" fmla="*/ 1419308 h 1745656"/>
                  <a:gd name="connsiteX163" fmla="*/ 4154557 w 4345388"/>
                  <a:gd name="connsiteY163" fmla="*/ 1411357 h 1745656"/>
                  <a:gd name="connsiteX164" fmla="*/ 4166484 w 4345388"/>
                  <a:gd name="connsiteY164" fmla="*/ 1399430 h 1745656"/>
                  <a:gd name="connsiteX165" fmla="*/ 4198289 w 4345388"/>
                  <a:gd name="connsiteY165" fmla="*/ 1347747 h 1745656"/>
                  <a:gd name="connsiteX166" fmla="*/ 4234070 w 4345388"/>
                  <a:gd name="connsiteY166" fmla="*/ 1351722 h 1745656"/>
                  <a:gd name="connsiteX167" fmla="*/ 4257924 w 4345388"/>
                  <a:gd name="connsiteY167" fmla="*/ 1371600 h 1745656"/>
                  <a:gd name="connsiteX168" fmla="*/ 4273827 w 4345388"/>
                  <a:gd name="connsiteY168" fmla="*/ 1383527 h 1745656"/>
                  <a:gd name="connsiteX169" fmla="*/ 4313583 w 4345388"/>
                  <a:gd name="connsiteY169" fmla="*/ 1419308 h 1745656"/>
                  <a:gd name="connsiteX170" fmla="*/ 4325510 w 4345388"/>
                  <a:gd name="connsiteY170" fmla="*/ 1439187 h 1745656"/>
                  <a:gd name="connsiteX171" fmla="*/ 4337437 w 4345388"/>
                  <a:gd name="connsiteY171" fmla="*/ 1467016 h 1745656"/>
                  <a:gd name="connsiteX172" fmla="*/ 4345388 w 4345388"/>
                  <a:gd name="connsiteY172"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14779 w 4345388"/>
                  <a:gd name="connsiteY9" fmla="*/ 1007208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14779 w 4345388"/>
                  <a:gd name="connsiteY9" fmla="*/ 1007208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76508 w 4345388"/>
                  <a:gd name="connsiteY11" fmla="*/ 870668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900362 w 4345388"/>
                  <a:gd name="connsiteY12" fmla="*/ 775253 h 1745656"/>
                  <a:gd name="connsiteX13" fmla="*/ 1904338 w 4345388"/>
                  <a:gd name="connsiteY13" fmla="*/ 739472 h 1745656"/>
                  <a:gd name="connsiteX14" fmla="*/ 1916265 w 4345388"/>
                  <a:gd name="connsiteY14" fmla="*/ 608275 h 1745656"/>
                  <a:gd name="connsiteX15" fmla="*/ 1924216 w 4345388"/>
                  <a:gd name="connsiteY15" fmla="*/ 548640 h 1745656"/>
                  <a:gd name="connsiteX16" fmla="*/ 1940119 w 4345388"/>
                  <a:gd name="connsiteY16" fmla="*/ 492981 h 1745656"/>
                  <a:gd name="connsiteX17" fmla="*/ 1956021 w 4345388"/>
                  <a:gd name="connsiteY17" fmla="*/ 441298 h 1745656"/>
                  <a:gd name="connsiteX18" fmla="*/ 1959997 w 4345388"/>
                  <a:gd name="connsiteY18" fmla="*/ 417444 h 1745656"/>
                  <a:gd name="connsiteX19" fmla="*/ 1963973 w 4345388"/>
                  <a:gd name="connsiteY19" fmla="*/ 405517 h 1745656"/>
                  <a:gd name="connsiteX20" fmla="*/ 1967948 w 4345388"/>
                  <a:gd name="connsiteY20" fmla="*/ 357809 h 1745656"/>
                  <a:gd name="connsiteX21" fmla="*/ 1979875 w 4345388"/>
                  <a:gd name="connsiteY21" fmla="*/ 294199 h 1745656"/>
                  <a:gd name="connsiteX22" fmla="*/ 1987827 w 4345388"/>
                  <a:gd name="connsiteY22" fmla="*/ 214686 h 1745656"/>
                  <a:gd name="connsiteX23" fmla="*/ 1995778 w 4345388"/>
                  <a:gd name="connsiteY23" fmla="*/ 182880 h 1745656"/>
                  <a:gd name="connsiteX24" fmla="*/ 1999754 w 4345388"/>
                  <a:gd name="connsiteY24" fmla="*/ 163002 h 1745656"/>
                  <a:gd name="connsiteX25" fmla="*/ 2003729 w 4345388"/>
                  <a:gd name="connsiteY25" fmla="*/ 123246 h 1745656"/>
                  <a:gd name="connsiteX26" fmla="*/ 2015656 w 4345388"/>
                  <a:gd name="connsiteY26" fmla="*/ 79514 h 1745656"/>
                  <a:gd name="connsiteX27" fmla="*/ 2023607 w 4345388"/>
                  <a:gd name="connsiteY27" fmla="*/ 59635 h 1745656"/>
                  <a:gd name="connsiteX28" fmla="*/ 2055413 w 4345388"/>
                  <a:gd name="connsiteY28" fmla="*/ 3976 h 1745656"/>
                  <a:gd name="connsiteX29" fmla="*/ 2075291 w 4345388"/>
                  <a:gd name="connsiteY29" fmla="*/ 0 h 1745656"/>
                  <a:gd name="connsiteX30" fmla="*/ 2083242 w 4345388"/>
                  <a:gd name="connsiteY30" fmla="*/ 15903 h 1745656"/>
                  <a:gd name="connsiteX31" fmla="*/ 2087218 w 4345388"/>
                  <a:gd name="connsiteY31" fmla="*/ 31806 h 1745656"/>
                  <a:gd name="connsiteX32" fmla="*/ 2099145 w 4345388"/>
                  <a:gd name="connsiteY32" fmla="*/ 79514 h 1745656"/>
                  <a:gd name="connsiteX33" fmla="*/ 2103121 w 4345388"/>
                  <a:gd name="connsiteY33" fmla="*/ 123246 h 1745656"/>
                  <a:gd name="connsiteX34" fmla="*/ 2115047 w 4345388"/>
                  <a:gd name="connsiteY34" fmla="*/ 186856 h 1745656"/>
                  <a:gd name="connsiteX35" fmla="*/ 2119023 w 4345388"/>
                  <a:gd name="connsiteY35" fmla="*/ 198783 h 1745656"/>
                  <a:gd name="connsiteX36" fmla="*/ 2134926 w 4345388"/>
                  <a:gd name="connsiteY36" fmla="*/ 250467 h 1745656"/>
                  <a:gd name="connsiteX37" fmla="*/ 2138901 w 4345388"/>
                  <a:gd name="connsiteY37" fmla="*/ 262394 h 1745656"/>
                  <a:gd name="connsiteX38" fmla="*/ 2142877 w 4345388"/>
                  <a:gd name="connsiteY38" fmla="*/ 286247 h 1745656"/>
                  <a:gd name="connsiteX39" fmla="*/ 2146853 w 4345388"/>
                  <a:gd name="connsiteY39" fmla="*/ 318053 h 1745656"/>
                  <a:gd name="connsiteX40" fmla="*/ 2158780 w 4345388"/>
                  <a:gd name="connsiteY40" fmla="*/ 353834 h 1745656"/>
                  <a:gd name="connsiteX41" fmla="*/ 2170707 w 4345388"/>
                  <a:gd name="connsiteY41" fmla="*/ 377687 h 1745656"/>
                  <a:gd name="connsiteX42" fmla="*/ 2182634 w 4345388"/>
                  <a:gd name="connsiteY42" fmla="*/ 381663 h 1745656"/>
                  <a:gd name="connsiteX43" fmla="*/ 2274074 w 4345388"/>
                  <a:gd name="connsiteY43" fmla="*/ 377687 h 1745656"/>
                  <a:gd name="connsiteX44" fmla="*/ 2289976 w 4345388"/>
                  <a:gd name="connsiteY44" fmla="*/ 365760 h 1745656"/>
                  <a:gd name="connsiteX45" fmla="*/ 2313830 w 4345388"/>
                  <a:gd name="connsiteY45" fmla="*/ 345882 h 1745656"/>
                  <a:gd name="connsiteX46" fmla="*/ 2337684 w 4345388"/>
                  <a:gd name="connsiteY46" fmla="*/ 314077 h 1745656"/>
                  <a:gd name="connsiteX47" fmla="*/ 2345635 w 4345388"/>
                  <a:gd name="connsiteY47" fmla="*/ 290223 h 1745656"/>
                  <a:gd name="connsiteX48" fmla="*/ 2361538 w 4345388"/>
                  <a:gd name="connsiteY48" fmla="*/ 258418 h 1745656"/>
                  <a:gd name="connsiteX49" fmla="*/ 2365514 w 4345388"/>
                  <a:gd name="connsiteY49" fmla="*/ 242515 h 1745656"/>
                  <a:gd name="connsiteX50" fmla="*/ 2373465 w 4345388"/>
                  <a:gd name="connsiteY50" fmla="*/ 222637 h 1745656"/>
                  <a:gd name="connsiteX51" fmla="*/ 2377441 w 4345388"/>
                  <a:gd name="connsiteY51" fmla="*/ 210710 h 1745656"/>
                  <a:gd name="connsiteX52" fmla="*/ 2381416 w 4345388"/>
                  <a:gd name="connsiteY52" fmla="*/ 421420 h 1745656"/>
                  <a:gd name="connsiteX53" fmla="*/ 2385392 w 4345388"/>
                  <a:gd name="connsiteY53" fmla="*/ 441298 h 1745656"/>
                  <a:gd name="connsiteX54" fmla="*/ 2393343 w 4345388"/>
                  <a:gd name="connsiteY54" fmla="*/ 453225 h 1745656"/>
                  <a:gd name="connsiteX55" fmla="*/ 2413221 w 4345388"/>
                  <a:gd name="connsiteY55" fmla="*/ 489006 h 1745656"/>
                  <a:gd name="connsiteX56" fmla="*/ 2449002 w 4345388"/>
                  <a:gd name="connsiteY56" fmla="*/ 477079 h 1745656"/>
                  <a:gd name="connsiteX57" fmla="*/ 2468881 w 4345388"/>
                  <a:gd name="connsiteY57" fmla="*/ 457200 h 1745656"/>
                  <a:gd name="connsiteX58" fmla="*/ 2500686 w 4345388"/>
                  <a:gd name="connsiteY58" fmla="*/ 417444 h 1745656"/>
                  <a:gd name="connsiteX59" fmla="*/ 2512613 w 4345388"/>
                  <a:gd name="connsiteY59" fmla="*/ 405517 h 1745656"/>
                  <a:gd name="connsiteX60" fmla="*/ 2524540 w 4345388"/>
                  <a:gd name="connsiteY60" fmla="*/ 413468 h 1745656"/>
                  <a:gd name="connsiteX61" fmla="*/ 2532491 w 4345388"/>
                  <a:gd name="connsiteY61" fmla="*/ 437322 h 1745656"/>
                  <a:gd name="connsiteX62" fmla="*/ 2540442 w 4345388"/>
                  <a:gd name="connsiteY62" fmla="*/ 457200 h 1745656"/>
                  <a:gd name="connsiteX63" fmla="*/ 2544418 w 4345388"/>
                  <a:gd name="connsiteY63" fmla="*/ 477079 h 1745656"/>
                  <a:gd name="connsiteX64" fmla="*/ 2552369 w 4345388"/>
                  <a:gd name="connsiteY64" fmla="*/ 492981 h 1745656"/>
                  <a:gd name="connsiteX65" fmla="*/ 2560321 w 4345388"/>
                  <a:gd name="connsiteY65" fmla="*/ 512860 h 1745656"/>
                  <a:gd name="connsiteX66" fmla="*/ 2564296 w 4345388"/>
                  <a:gd name="connsiteY66" fmla="*/ 528762 h 1745656"/>
                  <a:gd name="connsiteX67" fmla="*/ 2576223 w 4345388"/>
                  <a:gd name="connsiteY67" fmla="*/ 544665 h 1745656"/>
                  <a:gd name="connsiteX68" fmla="*/ 2592126 w 4345388"/>
                  <a:gd name="connsiteY68" fmla="*/ 568519 h 1745656"/>
                  <a:gd name="connsiteX69" fmla="*/ 2604053 w 4345388"/>
                  <a:gd name="connsiteY69" fmla="*/ 588397 h 1745656"/>
                  <a:gd name="connsiteX70" fmla="*/ 2623931 w 4345388"/>
                  <a:gd name="connsiteY70" fmla="*/ 580446 h 1745656"/>
                  <a:gd name="connsiteX71" fmla="*/ 2643809 w 4345388"/>
                  <a:gd name="connsiteY71" fmla="*/ 552616 h 1745656"/>
                  <a:gd name="connsiteX72" fmla="*/ 2663687 w 4345388"/>
                  <a:gd name="connsiteY72" fmla="*/ 516835 h 1745656"/>
                  <a:gd name="connsiteX73" fmla="*/ 2679590 w 4345388"/>
                  <a:gd name="connsiteY73" fmla="*/ 481054 h 1745656"/>
                  <a:gd name="connsiteX74" fmla="*/ 2683566 w 4345388"/>
                  <a:gd name="connsiteY74" fmla="*/ 469127 h 1745656"/>
                  <a:gd name="connsiteX75" fmla="*/ 2691517 w 4345388"/>
                  <a:gd name="connsiteY75" fmla="*/ 457200 h 1745656"/>
                  <a:gd name="connsiteX76" fmla="*/ 2703444 w 4345388"/>
                  <a:gd name="connsiteY76" fmla="*/ 425395 h 1745656"/>
                  <a:gd name="connsiteX77" fmla="*/ 2711395 w 4345388"/>
                  <a:gd name="connsiteY77" fmla="*/ 409493 h 1745656"/>
                  <a:gd name="connsiteX78" fmla="*/ 2735249 w 4345388"/>
                  <a:gd name="connsiteY78" fmla="*/ 461176 h 1745656"/>
                  <a:gd name="connsiteX79" fmla="*/ 2755127 w 4345388"/>
                  <a:gd name="connsiteY79" fmla="*/ 504908 h 1745656"/>
                  <a:gd name="connsiteX80" fmla="*/ 2771030 w 4345388"/>
                  <a:gd name="connsiteY80" fmla="*/ 556592 h 1745656"/>
                  <a:gd name="connsiteX81" fmla="*/ 2775006 w 4345388"/>
                  <a:gd name="connsiteY81" fmla="*/ 572494 h 1745656"/>
                  <a:gd name="connsiteX82" fmla="*/ 2782957 w 4345388"/>
                  <a:gd name="connsiteY82" fmla="*/ 588397 h 1745656"/>
                  <a:gd name="connsiteX83" fmla="*/ 2802835 w 4345388"/>
                  <a:gd name="connsiteY83" fmla="*/ 624178 h 1745656"/>
                  <a:gd name="connsiteX84" fmla="*/ 2818738 w 4345388"/>
                  <a:gd name="connsiteY84" fmla="*/ 640080 h 1745656"/>
                  <a:gd name="connsiteX85" fmla="*/ 2830665 w 4345388"/>
                  <a:gd name="connsiteY85" fmla="*/ 663934 h 1745656"/>
                  <a:gd name="connsiteX86" fmla="*/ 2834641 w 4345388"/>
                  <a:gd name="connsiteY86" fmla="*/ 679837 h 1745656"/>
                  <a:gd name="connsiteX87" fmla="*/ 2846567 w 4345388"/>
                  <a:gd name="connsiteY87" fmla="*/ 695740 h 1745656"/>
                  <a:gd name="connsiteX88" fmla="*/ 2862470 w 4345388"/>
                  <a:gd name="connsiteY88" fmla="*/ 743447 h 1745656"/>
                  <a:gd name="connsiteX89" fmla="*/ 2866446 w 4345388"/>
                  <a:gd name="connsiteY89" fmla="*/ 759350 h 1745656"/>
                  <a:gd name="connsiteX90" fmla="*/ 2882348 w 4345388"/>
                  <a:gd name="connsiteY90" fmla="*/ 795131 h 1745656"/>
                  <a:gd name="connsiteX91" fmla="*/ 2886324 w 4345388"/>
                  <a:gd name="connsiteY91" fmla="*/ 811034 h 1745656"/>
                  <a:gd name="connsiteX92" fmla="*/ 2898251 w 4345388"/>
                  <a:gd name="connsiteY92" fmla="*/ 834887 h 1745656"/>
                  <a:gd name="connsiteX93" fmla="*/ 2910178 w 4345388"/>
                  <a:gd name="connsiteY93" fmla="*/ 826936 h 1745656"/>
                  <a:gd name="connsiteX94" fmla="*/ 2949934 w 4345388"/>
                  <a:gd name="connsiteY94" fmla="*/ 751399 h 1745656"/>
                  <a:gd name="connsiteX95" fmla="*/ 2957886 w 4345388"/>
                  <a:gd name="connsiteY95" fmla="*/ 703691 h 1745656"/>
                  <a:gd name="connsiteX96" fmla="*/ 2977764 w 4345388"/>
                  <a:gd name="connsiteY96" fmla="*/ 663934 h 1745656"/>
                  <a:gd name="connsiteX97" fmla="*/ 2981740 w 4345388"/>
                  <a:gd name="connsiteY97" fmla="*/ 620202 h 1745656"/>
                  <a:gd name="connsiteX98" fmla="*/ 3005594 w 4345388"/>
                  <a:gd name="connsiteY98" fmla="*/ 576470 h 1745656"/>
                  <a:gd name="connsiteX99" fmla="*/ 3025472 w 4345388"/>
                  <a:gd name="connsiteY99" fmla="*/ 500933 h 1745656"/>
                  <a:gd name="connsiteX100" fmla="*/ 3041374 w 4345388"/>
                  <a:gd name="connsiteY100" fmla="*/ 421420 h 1745656"/>
                  <a:gd name="connsiteX101" fmla="*/ 3049326 w 4345388"/>
                  <a:gd name="connsiteY101" fmla="*/ 405517 h 1745656"/>
                  <a:gd name="connsiteX102" fmla="*/ 3061253 w 4345388"/>
                  <a:gd name="connsiteY102" fmla="*/ 365760 h 1745656"/>
                  <a:gd name="connsiteX103" fmla="*/ 3085107 w 4345388"/>
                  <a:gd name="connsiteY103" fmla="*/ 310101 h 1745656"/>
                  <a:gd name="connsiteX104" fmla="*/ 3101009 w 4345388"/>
                  <a:gd name="connsiteY104" fmla="*/ 349858 h 1745656"/>
                  <a:gd name="connsiteX105" fmla="*/ 3104985 w 4345388"/>
                  <a:gd name="connsiteY105" fmla="*/ 373712 h 1745656"/>
                  <a:gd name="connsiteX106" fmla="*/ 3116912 w 4345388"/>
                  <a:gd name="connsiteY106" fmla="*/ 429371 h 1745656"/>
                  <a:gd name="connsiteX107" fmla="*/ 3136790 w 4345388"/>
                  <a:gd name="connsiteY107" fmla="*/ 489006 h 1745656"/>
                  <a:gd name="connsiteX108" fmla="*/ 3180522 w 4345388"/>
                  <a:gd name="connsiteY108" fmla="*/ 652007 h 1745656"/>
                  <a:gd name="connsiteX109" fmla="*/ 3196425 w 4345388"/>
                  <a:gd name="connsiteY109" fmla="*/ 703691 h 1745656"/>
                  <a:gd name="connsiteX110" fmla="*/ 3220279 w 4345388"/>
                  <a:gd name="connsiteY110" fmla="*/ 807058 h 1745656"/>
                  <a:gd name="connsiteX111" fmla="*/ 3248108 w 4345388"/>
                  <a:gd name="connsiteY111" fmla="*/ 898498 h 1745656"/>
                  <a:gd name="connsiteX112" fmla="*/ 3252084 w 4345388"/>
                  <a:gd name="connsiteY112" fmla="*/ 926327 h 1745656"/>
                  <a:gd name="connsiteX113" fmla="*/ 3267987 w 4345388"/>
                  <a:gd name="connsiteY113" fmla="*/ 966084 h 1745656"/>
                  <a:gd name="connsiteX114" fmla="*/ 3271962 w 4345388"/>
                  <a:gd name="connsiteY114" fmla="*/ 978011 h 1745656"/>
                  <a:gd name="connsiteX115" fmla="*/ 3283889 w 4345388"/>
                  <a:gd name="connsiteY115" fmla="*/ 981987 h 1745656"/>
                  <a:gd name="connsiteX116" fmla="*/ 3291841 w 4345388"/>
                  <a:gd name="connsiteY116" fmla="*/ 974035 h 1745656"/>
                  <a:gd name="connsiteX117" fmla="*/ 3307743 w 4345388"/>
                  <a:gd name="connsiteY117" fmla="*/ 942230 h 1745656"/>
                  <a:gd name="connsiteX118" fmla="*/ 3315694 w 4345388"/>
                  <a:gd name="connsiteY118" fmla="*/ 918376 h 1745656"/>
                  <a:gd name="connsiteX119" fmla="*/ 3335573 w 4345388"/>
                  <a:gd name="connsiteY119" fmla="*/ 950181 h 1745656"/>
                  <a:gd name="connsiteX120" fmla="*/ 3367378 w 4345388"/>
                  <a:gd name="connsiteY120" fmla="*/ 1021743 h 1745656"/>
                  <a:gd name="connsiteX121" fmla="*/ 3399183 w 4345388"/>
                  <a:gd name="connsiteY121" fmla="*/ 1077402 h 1745656"/>
                  <a:gd name="connsiteX122" fmla="*/ 3415086 w 4345388"/>
                  <a:gd name="connsiteY122" fmla="*/ 1073427 h 1745656"/>
                  <a:gd name="connsiteX123" fmla="*/ 3430988 w 4345388"/>
                  <a:gd name="connsiteY123" fmla="*/ 1045597 h 1745656"/>
                  <a:gd name="connsiteX124" fmla="*/ 3454842 w 4345388"/>
                  <a:gd name="connsiteY124" fmla="*/ 993914 h 1745656"/>
                  <a:gd name="connsiteX125" fmla="*/ 3478696 w 4345388"/>
                  <a:gd name="connsiteY125" fmla="*/ 942230 h 1745656"/>
                  <a:gd name="connsiteX126" fmla="*/ 3490623 w 4345388"/>
                  <a:gd name="connsiteY126" fmla="*/ 938254 h 1745656"/>
                  <a:gd name="connsiteX127" fmla="*/ 3522428 w 4345388"/>
                  <a:gd name="connsiteY127" fmla="*/ 981987 h 1745656"/>
                  <a:gd name="connsiteX128" fmla="*/ 3538331 w 4345388"/>
                  <a:gd name="connsiteY128" fmla="*/ 1001865 h 1745656"/>
                  <a:gd name="connsiteX129" fmla="*/ 3582063 w 4345388"/>
                  <a:gd name="connsiteY129" fmla="*/ 1085354 h 1745656"/>
                  <a:gd name="connsiteX130" fmla="*/ 3609893 w 4345388"/>
                  <a:gd name="connsiteY130" fmla="*/ 1137037 h 1745656"/>
                  <a:gd name="connsiteX131" fmla="*/ 3629771 w 4345388"/>
                  <a:gd name="connsiteY131" fmla="*/ 1184745 h 1745656"/>
                  <a:gd name="connsiteX132" fmla="*/ 3641698 w 4345388"/>
                  <a:gd name="connsiteY132" fmla="*/ 1200647 h 1745656"/>
                  <a:gd name="connsiteX133" fmla="*/ 3653625 w 4345388"/>
                  <a:gd name="connsiteY133" fmla="*/ 1228477 h 1745656"/>
                  <a:gd name="connsiteX134" fmla="*/ 3665552 w 4345388"/>
                  <a:gd name="connsiteY134" fmla="*/ 1216550 h 1745656"/>
                  <a:gd name="connsiteX135" fmla="*/ 3721211 w 4345388"/>
                  <a:gd name="connsiteY135" fmla="*/ 1045597 h 1745656"/>
                  <a:gd name="connsiteX136" fmla="*/ 3768919 w 4345388"/>
                  <a:gd name="connsiteY136" fmla="*/ 882595 h 1745656"/>
                  <a:gd name="connsiteX137" fmla="*/ 3776870 w 4345388"/>
                  <a:gd name="connsiteY137" fmla="*/ 830912 h 1745656"/>
                  <a:gd name="connsiteX138" fmla="*/ 3792773 w 4345388"/>
                  <a:gd name="connsiteY138" fmla="*/ 795131 h 1745656"/>
                  <a:gd name="connsiteX139" fmla="*/ 3800724 w 4345388"/>
                  <a:gd name="connsiteY139" fmla="*/ 771277 h 1745656"/>
                  <a:gd name="connsiteX140" fmla="*/ 3808675 w 4345388"/>
                  <a:gd name="connsiteY140" fmla="*/ 735496 h 1745656"/>
                  <a:gd name="connsiteX141" fmla="*/ 3824578 w 4345388"/>
                  <a:gd name="connsiteY141" fmla="*/ 711642 h 1745656"/>
                  <a:gd name="connsiteX142" fmla="*/ 3828554 w 4345388"/>
                  <a:gd name="connsiteY142" fmla="*/ 723569 h 1745656"/>
                  <a:gd name="connsiteX143" fmla="*/ 3836505 w 4345388"/>
                  <a:gd name="connsiteY143" fmla="*/ 735496 h 1745656"/>
                  <a:gd name="connsiteX144" fmla="*/ 3840481 w 4345388"/>
                  <a:gd name="connsiteY144" fmla="*/ 763326 h 1745656"/>
                  <a:gd name="connsiteX145" fmla="*/ 3884213 w 4345388"/>
                  <a:gd name="connsiteY145" fmla="*/ 926327 h 1745656"/>
                  <a:gd name="connsiteX146" fmla="*/ 3896140 w 4345388"/>
                  <a:gd name="connsiteY146" fmla="*/ 958133 h 1745656"/>
                  <a:gd name="connsiteX147" fmla="*/ 3904091 w 4345388"/>
                  <a:gd name="connsiteY147" fmla="*/ 997889 h 1745656"/>
                  <a:gd name="connsiteX148" fmla="*/ 3916018 w 4345388"/>
                  <a:gd name="connsiteY148" fmla="*/ 1049573 h 1745656"/>
                  <a:gd name="connsiteX149" fmla="*/ 3947823 w 4345388"/>
                  <a:gd name="connsiteY149" fmla="*/ 1152940 h 1745656"/>
                  <a:gd name="connsiteX150" fmla="*/ 3959750 w 4345388"/>
                  <a:gd name="connsiteY150" fmla="*/ 1172818 h 1745656"/>
                  <a:gd name="connsiteX151" fmla="*/ 3971677 w 4345388"/>
                  <a:gd name="connsiteY151" fmla="*/ 1220526 h 1745656"/>
                  <a:gd name="connsiteX152" fmla="*/ 3995531 w 4345388"/>
                  <a:gd name="connsiteY152" fmla="*/ 1327868 h 1745656"/>
                  <a:gd name="connsiteX153" fmla="*/ 4023361 w 4345388"/>
                  <a:gd name="connsiteY153" fmla="*/ 1363649 h 1745656"/>
                  <a:gd name="connsiteX154" fmla="*/ 4031312 w 4345388"/>
                  <a:gd name="connsiteY154" fmla="*/ 1375576 h 1745656"/>
                  <a:gd name="connsiteX155" fmla="*/ 4043239 w 4345388"/>
                  <a:gd name="connsiteY155" fmla="*/ 1399430 h 1745656"/>
                  <a:gd name="connsiteX156" fmla="*/ 4055166 w 4345388"/>
                  <a:gd name="connsiteY156" fmla="*/ 1403406 h 1745656"/>
                  <a:gd name="connsiteX157" fmla="*/ 4082995 w 4345388"/>
                  <a:gd name="connsiteY157" fmla="*/ 1411357 h 1745656"/>
                  <a:gd name="connsiteX158" fmla="*/ 4114801 w 4345388"/>
                  <a:gd name="connsiteY158" fmla="*/ 1415333 h 1745656"/>
                  <a:gd name="connsiteX159" fmla="*/ 4130703 w 4345388"/>
                  <a:gd name="connsiteY159" fmla="*/ 1419308 h 1745656"/>
                  <a:gd name="connsiteX160" fmla="*/ 4154557 w 4345388"/>
                  <a:gd name="connsiteY160" fmla="*/ 1411357 h 1745656"/>
                  <a:gd name="connsiteX161" fmla="*/ 4166484 w 4345388"/>
                  <a:gd name="connsiteY161" fmla="*/ 1399430 h 1745656"/>
                  <a:gd name="connsiteX162" fmla="*/ 4198289 w 4345388"/>
                  <a:gd name="connsiteY162" fmla="*/ 1347747 h 1745656"/>
                  <a:gd name="connsiteX163" fmla="*/ 4234070 w 4345388"/>
                  <a:gd name="connsiteY163" fmla="*/ 1351722 h 1745656"/>
                  <a:gd name="connsiteX164" fmla="*/ 4257924 w 4345388"/>
                  <a:gd name="connsiteY164" fmla="*/ 1371600 h 1745656"/>
                  <a:gd name="connsiteX165" fmla="*/ 4273827 w 4345388"/>
                  <a:gd name="connsiteY165" fmla="*/ 1383527 h 1745656"/>
                  <a:gd name="connsiteX166" fmla="*/ 4313583 w 4345388"/>
                  <a:gd name="connsiteY166" fmla="*/ 1419308 h 1745656"/>
                  <a:gd name="connsiteX167" fmla="*/ 4325510 w 4345388"/>
                  <a:gd name="connsiteY167" fmla="*/ 1439187 h 1745656"/>
                  <a:gd name="connsiteX168" fmla="*/ 4337437 w 4345388"/>
                  <a:gd name="connsiteY168" fmla="*/ 1467016 h 1745656"/>
                  <a:gd name="connsiteX169" fmla="*/ 4345388 w 4345388"/>
                  <a:gd name="connsiteY169"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904338 w 4345388"/>
                  <a:gd name="connsiteY12" fmla="*/ 739472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7132 w 4345388"/>
                  <a:gd name="connsiteY12" fmla="*/ 692769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06433 w 4345388"/>
                  <a:gd name="connsiteY13" fmla="*/ 598443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06433 w 4345388"/>
                  <a:gd name="connsiteY13" fmla="*/ 598443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24216 w 4345388"/>
                  <a:gd name="connsiteY13" fmla="*/ 548640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924216 w 4345388"/>
                  <a:gd name="connsiteY13" fmla="*/ 548640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08164 w 4345388"/>
                  <a:gd name="connsiteY14" fmla="*/ 470859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56021 w 4345388"/>
                  <a:gd name="connsiteY14" fmla="*/ 441298 h 1745656"/>
                  <a:gd name="connsiteX15" fmla="*/ 1959997 w 4345388"/>
                  <a:gd name="connsiteY15" fmla="*/ 417444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59997 w 4345388"/>
                  <a:gd name="connsiteY15" fmla="*/ 417444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13294 w 4345388"/>
                  <a:gd name="connsiteY15" fmla="*/ 360909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63973 w 4345388"/>
                  <a:gd name="connsiteY15" fmla="*/ 405517 h 1745656"/>
                  <a:gd name="connsiteX16" fmla="*/ 1967948 w 4345388"/>
                  <a:gd name="connsiteY16" fmla="*/ 3578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67948 w 4345388"/>
                  <a:gd name="connsiteY16" fmla="*/ 3578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97027 w 4345388"/>
                  <a:gd name="connsiteY14" fmla="*/ 389679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97027 w 4345388"/>
                  <a:gd name="connsiteY14" fmla="*/ 389679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7920 w 4345388"/>
                  <a:gd name="connsiteY16" fmla="*/ 245038 h 1745656"/>
                  <a:gd name="connsiteX17" fmla="*/ 1987827 w 4345388"/>
                  <a:gd name="connsiteY17" fmla="*/ 214686 h 1745656"/>
                  <a:gd name="connsiteX18" fmla="*/ 1995778 w 4345388"/>
                  <a:gd name="connsiteY18" fmla="*/ 182880 h 1745656"/>
                  <a:gd name="connsiteX19" fmla="*/ 1999754 w 4345388"/>
                  <a:gd name="connsiteY19" fmla="*/ 163002 h 1745656"/>
                  <a:gd name="connsiteX20" fmla="*/ 2003729 w 4345388"/>
                  <a:gd name="connsiteY20" fmla="*/ 123246 h 1745656"/>
                  <a:gd name="connsiteX21" fmla="*/ 2015656 w 4345388"/>
                  <a:gd name="connsiteY21" fmla="*/ 79514 h 1745656"/>
                  <a:gd name="connsiteX22" fmla="*/ 2023607 w 4345388"/>
                  <a:gd name="connsiteY22" fmla="*/ 59635 h 1745656"/>
                  <a:gd name="connsiteX23" fmla="*/ 2055413 w 4345388"/>
                  <a:gd name="connsiteY23" fmla="*/ 3976 h 1745656"/>
                  <a:gd name="connsiteX24" fmla="*/ 2075291 w 4345388"/>
                  <a:gd name="connsiteY24" fmla="*/ 0 h 1745656"/>
                  <a:gd name="connsiteX25" fmla="*/ 2083242 w 4345388"/>
                  <a:gd name="connsiteY25" fmla="*/ 15903 h 1745656"/>
                  <a:gd name="connsiteX26" fmla="*/ 2087218 w 4345388"/>
                  <a:gd name="connsiteY26" fmla="*/ 31806 h 1745656"/>
                  <a:gd name="connsiteX27" fmla="*/ 2099145 w 4345388"/>
                  <a:gd name="connsiteY27" fmla="*/ 79514 h 1745656"/>
                  <a:gd name="connsiteX28" fmla="*/ 2103121 w 4345388"/>
                  <a:gd name="connsiteY28" fmla="*/ 123246 h 1745656"/>
                  <a:gd name="connsiteX29" fmla="*/ 2115047 w 4345388"/>
                  <a:gd name="connsiteY29" fmla="*/ 186856 h 1745656"/>
                  <a:gd name="connsiteX30" fmla="*/ 2119023 w 4345388"/>
                  <a:gd name="connsiteY30" fmla="*/ 198783 h 1745656"/>
                  <a:gd name="connsiteX31" fmla="*/ 2134926 w 4345388"/>
                  <a:gd name="connsiteY31" fmla="*/ 250467 h 1745656"/>
                  <a:gd name="connsiteX32" fmla="*/ 2138901 w 4345388"/>
                  <a:gd name="connsiteY32" fmla="*/ 262394 h 1745656"/>
                  <a:gd name="connsiteX33" fmla="*/ 2142877 w 4345388"/>
                  <a:gd name="connsiteY33" fmla="*/ 286247 h 1745656"/>
                  <a:gd name="connsiteX34" fmla="*/ 2146853 w 4345388"/>
                  <a:gd name="connsiteY34" fmla="*/ 318053 h 1745656"/>
                  <a:gd name="connsiteX35" fmla="*/ 2158780 w 4345388"/>
                  <a:gd name="connsiteY35" fmla="*/ 353834 h 1745656"/>
                  <a:gd name="connsiteX36" fmla="*/ 2170707 w 4345388"/>
                  <a:gd name="connsiteY36" fmla="*/ 377687 h 1745656"/>
                  <a:gd name="connsiteX37" fmla="*/ 2182634 w 4345388"/>
                  <a:gd name="connsiteY37" fmla="*/ 381663 h 1745656"/>
                  <a:gd name="connsiteX38" fmla="*/ 2274074 w 4345388"/>
                  <a:gd name="connsiteY38" fmla="*/ 377687 h 1745656"/>
                  <a:gd name="connsiteX39" fmla="*/ 2289976 w 4345388"/>
                  <a:gd name="connsiteY39" fmla="*/ 365760 h 1745656"/>
                  <a:gd name="connsiteX40" fmla="*/ 2313830 w 4345388"/>
                  <a:gd name="connsiteY40" fmla="*/ 345882 h 1745656"/>
                  <a:gd name="connsiteX41" fmla="*/ 2337684 w 4345388"/>
                  <a:gd name="connsiteY41" fmla="*/ 314077 h 1745656"/>
                  <a:gd name="connsiteX42" fmla="*/ 2345635 w 4345388"/>
                  <a:gd name="connsiteY42" fmla="*/ 290223 h 1745656"/>
                  <a:gd name="connsiteX43" fmla="*/ 2361538 w 4345388"/>
                  <a:gd name="connsiteY43" fmla="*/ 258418 h 1745656"/>
                  <a:gd name="connsiteX44" fmla="*/ 2365514 w 4345388"/>
                  <a:gd name="connsiteY44" fmla="*/ 242515 h 1745656"/>
                  <a:gd name="connsiteX45" fmla="*/ 2373465 w 4345388"/>
                  <a:gd name="connsiteY45" fmla="*/ 222637 h 1745656"/>
                  <a:gd name="connsiteX46" fmla="*/ 2377441 w 4345388"/>
                  <a:gd name="connsiteY46" fmla="*/ 210710 h 1745656"/>
                  <a:gd name="connsiteX47" fmla="*/ 2381416 w 4345388"/>
                  <a:gd name="connsiteY47" fmla="*/ 421420 h 1745656"/>
                  <a:gd name="connsiteX48" fmla="*/ 2385392 w 4345388"/>
                  <a:gd name="connsiteY48" fmla="*/ 441298 h 1745656"/>
                  <a:gd name="connsiteX49" fmla="*/ 2393343 w 4345388"/>
                  <a:gd name="connsiteY49" fmla="*/ 453225 h 1745656"/>
                  <a:gd name="connsiteX50" fmla="*/ 2413221 w 4345388"/>
                  <a:gd name="connsiteY50" fmla="*/ 489006 h 1745656"/>
                  <a:gd name="connsiteX51" fmla="*/ 2449002 w 4345388"/>
                  <a:gd name="connsiteY51" fmla="*/ 477079 h 1745656"/>
                  <a:gd name="connsiteX52" fmla="*/ 2468881 w 4345388"/>
                  <a:gd name="connsiteY52" fmla="*/ 457200 h 1745656"/>
                  <a:gd name="connsiteX53" fmla="*/ 2500686 w 4345388"/>
                  <a:gd name="connsiteY53" fmla="*/ 417444 h 1745656"/>
                  <a:gd name="connsiteX54" fmla="*/ 2512613 w 4345388"/>
                  <a:gd name="connsiteY54" fmla="*/ 405517 h 1745656"/>
                  <a:gd name="connsiteX55" fmla="*/ 2524540 w 4345388"/>
                  <a:gd name="connsiteY55" fmla="*/ 413468 h 1745656"/>
                  <a:gd name="connsiteX56" fmla="*/ 2532491 w 4345388"/>
                  <a:gd name="connsiteY56" fmla="*/ 437322 h 1745656"/>
                  <a:gd name="connsiteX57" fmla="*/ 2540442 w 4345388"/>
                  <a:gd name="connsiteY57" fmla="*/ 457200 h 1745656"/>
                  <a:gd name="connsiteX58" fmla="*/ 2544418 w 4345388"/>
                  <a:gd name="connsiteY58" fmla="*/ 477079 h 1745656"/>
                  <a:gd name="connsiteX59" fmla="*/ 2552369 w 4345388"/>
                  <a:gd name="connsiteY59" fmla="*/ 492981 h 1745656"/>
                  <a:gd name="connsiteX60" fmla="*/ 2560321 w 4345388"/>
                  <a:gd name="connsiteY60" fmla="*/ 512860 h 1745656"/>
                  <a:gd name="connsiteX61" fmla="*/ 2564296 w 4345388"/>
                  <a:gd name="connsiteY61" fmla="*/ 528762 h 1745656"/>
                  <a:gd name="connsiteX62" fmla="*/ 2576223 w 4345388"/>
                  <a:gd name="connsiteY62" fmla="*/ 544665 h 1745656"/>
                  <a:gd name="connsiteX63" fmla="*/ 2592126 w 4345388"/>
                  <a:gd name="connsiteY63" fmla="*/ 568519 h 1745656"/>
                  <a:gd name="connsiteX64" fmla="*/ 2604053 w 4345388"/>
                  <a:gd name="connsiteY64" fmla="*/ 588397 h 1745656"/>
                  <a:gd name="connsiteX65" fmla="*/ 2623931 w 4345388"/>
                  <a:gd name="connsiteY65" fmla="*/ 580446 h 1745656"/>
                  <a:gd name="connsiteX66" fmla="*/ 2643809 w 4345388"/>
                  <a:gd name="connsiteY66" fmla="*/ 552616 h 1745656"/>
                  <a:gd name="connsiteX67" fmla="*/ 2663687 w 4345388"/>
                  <a:gd name="connsiteY67" fmla="*/ 516835 h 1745656"/>
                  <a:gd name="connsiteX68" fmla="*/ 2679590 w 4345388"/>
                  <a:gd name="connsiteY68" fmla="*/ 481054 h 1745656"/>
                  <a:gd name="connsiteX69" fmla="*/ 2683566 w 4345388"/>
                  <a:gd name="connsiteY69" fmla="*/ 469127 h 1745656"/>
                  <a:gd name="connsiteX70" fmla="*/ 2691517 w 4345388"/>
                  <a:gd name="connsiteY70" fmla="*/ 457200 h 1745656"/>
                  <a:gd name="connsiteX71" fmla="*/ 2703444 w 4345388"/>
                  <a:gd name="connsiteY71" fmla="*/ 425395 h 1745656"/>
                  <a:gd name="connsiteX72" fmla="*/ 2711395 w 4345388"/>
                  <a:gd name="connsiteY72" fmla="*/ 409493 h 1745656"/>
                  <a:gd name="connsiteX73" fmla="*/ 2735249 w 4345388"/>
                  <a:gd name="connsiteY73" fmla="*/ 461176 h 1745656"/>
                  <a:gd name="connsiteX74" fmla="*/ 2755127 w 4345388"/>
                  <a:gd name="connsiteY74" fmla="*/ 504908 h 1745656"/>
                  <a:gd name="connsiteX75" fmla="*/ 2771030 w 4345388"/>
                  <a:gd name="connsiteY75" fmla="*/ 556592 h 1745656"/>
                  <a:gd name="connsiteX76" fmla="*/ 2775006 w 4345388"/>
                  <a:gd name="connsiteY76" fmla="*/ 572494 h 1745656"/>
                  <a:gd name="connsiteX77" fmla="*/ 2782957 w 4345388"/>
                  <a:gd name="connsiteY77" fmla="*/ 588397 h 1745656"/>
                  <a:gd name="connsiteX78" fmla="*/ 2802835 w 4345388"/>
                  <a:gd name="connsiteY78" fmla="*/ 624178 h 1745656"/>
                  <a:gd name="connsiteX79" fmla="*/ 2818738 w 4345388"/>
                  <a:gd name="connsiteY79" fmla="*/ 640080 h 1745656"/>
                  <a:gd name="connsiteX80" fmla="*/ 2830665 w 4345388"/>
                  <a:gd name="connsiteY80" fmla="*/ 663934 h 1745656"/>
                  <a:gd name="connsiteX81" fmla="*/ 2834641 w 4345388"/>
                  <a:gd name="connsiteY81" fmla="*/ 679837 h 1745656"/>
                  <a:gd name="connsiteX82" fmla="*/ 2846567 w 4345388"/>
                  <a:gd name="connsiteY82" fmla="*/ 695740 h 1745656"/>
                  <a:gd name="connsiteX83" fmla="*/ 2862470 w 4345388"/>
                  <a:gd name="connsiteY83" fmla="*/ 743447 h 1745656"/>
                  <a:gd name="connsiteX84" fmla="*/ 2866446 w 4345388"/>
                  <a:gd name="connsiteY84" fmla="*/ 759350 h 1745656"/>
                  <a:gd name="connsiteX85" fmla="*/ 2882348 w 4345388"/>
                  <a:gd name="connsiteY85" fmla="*/ 795131 h 1745656"/>
                  <a:gd name="connsiteX86" fmla="*/ 2886324 w 4345388"/>
                  <a:gd name="connsiteY86" fmla="*/ 811034 h 1745656"/>
                  <a:gd name="connsiteX87" fmla="*/ 2898251 w 4345388"/>
                  <a:gd name="connsiteY87" fmla="*/ 834887 h 1745656"/>
                  <a:gd name="connsiteX88" fmla="*/ 2910178 w 4345388"/>
                  <a:gd name="connsiteY88" fmla="*/ 826936 h 1745656"/>
                  <a:gd name="connsiteX89" fmla="*/ 2949934 w 4345388"/>
                  <a:gd name="connsiteY89" fmla="*/ 751399 h 1745656"/>
                  <a:gd name="connsiteX90" fmla="*/ 2957886 w 4345388"/>
                  <a:gd name="connsiteY90" fmla="*/ 703691 h 1745656"/>
                  <a:gd name="connsiteX91" fmla="*/ 2977764 w 4345388"/>
                  <a:gd name="connsiteY91" fmla="*/ 663934 h 1745656"/>
                  <a:gd name="connsiteX92" fmla="*/ 2981740 w 4345388"/>
                  <a:gd name="connsiteY92" fmla="*/ 620202 h 1745656"/>
                  <a:gd name="connsiteX93" fmla="*/ 3005594 w 4345388"/>
                  <a:gd name="connsiteY93" fmla="*/ 576470 h 1745656"/>
                  <a:gd name="connsiteX94" fmla="*/ 3025472 w 4345388"/>
                  <a:gd name="connsiteY94" fmla="*/ 500933 h 1745656"/>
                  <a:gd name="connsiteX95" fmla="*/ 3041374 w 4345388"/>
                  <a:gd name="connsiteY95" fmla="*/ 421420 h 1745656"/>
                  <a:gd name="connsiteX96" fmla="*/ 3049326 w 4345388"/>
                  <a:gd name="connsiteY96" fmla="*/ 405517 h 1745656"/>
                  <a:gd name="connsiteX97" fmla="*/ 3061253 w 4345388"/>
                  <a:gd name="connsiteY97" fmla="*/ 365760 h 1745656"/>
                  <a:gd name="connsiteX98" fmla="*/ 3085107 w 4345388"/>
                  <a:gd name="connsiteY98" fmla="*/ 310101 h 1745656"/>
                  <a:gd name="connsiteX99" fmla="*/ 3101009 w 4345388"/>
                  <a:gd name="connsiteY99" fmla="*/ 349858 h 1745656"/>
                  <a:gd name="connsiteX100" fmla="*/ 3104985 w 4345388"/>
                  <a:gd name="connsiteY100" fmla="*/ 373712 h 1745656"/>
                  <a:gd name="connsiteX101" fmla="*/ 3116912 w 4345388"/>
                  <a:gd name="connsiteY101" fmla="*/ 429371 h 1745656"/>
                  <a:gd name="connsiteX102" fmla="*/ 3136790 w 4345388"/>
                  <a:gd name="connsiteY102" fmla="*/ 489006 h 1745656"/>
                  <a:gd name="connsiteX103" fmla="*/ 3180522 w 4345388"/>
                  <a:gd name="connsiteY103" fmla="*/ 652007 h 1745656"/>
                  <a:gd name="connsiteX104" fmla="*/ 3196425 w 4345388"/>
                  <a:gd name="connsiteY104" fmla="*/ 703691 h 1745656"/>
                  <a:gd name="connsiteX105" fmla="*/ 3220279 w 4345388"/>
                  <a:gd name="connsiteY105" fmla="*/ 807058 h 1745656"/>
                  <a:gd name="connsiteX106" fmla="*/ 3248108 w 4345388"/>
                  <a:gd name="connsiteY106" fmla="*/ 898498 h 1745656"/>
                  <a:gd name="connsiteX107" fmla="*/ 3252084 w 4345388"/>
                  <a:gd name="connsiteY107" fmla="*/ 926327 h 1745656"/>
                  <a:gd name="connsiteX108" fmla="*/ 3267987 w 4345388"/>
                  <a:gd name="connsiteY108" fmla="*/ 966084 h 1745656"/>
                  <a:gd name="connsiteX109" fmla="*/ 3271962 w 4345388"/>
                  <a:gd name="connsiteY109" fmla="*/ 978011 h 1745656"/>
                  <a:gd name="connsiteX110" fmla="*/ 3283889 w 4345388"/>
                  <a:gd name="connsiteY110" fmla="*/ 981987 h 1745656"/>
                  <a:gd name="connsiteX111" fmla="*/ 3291841 w 4345388"/>
                  <a:gd name="connsiteY111" fmla="*/ 974035 h 1745656"/>
                  <a:gd name="connsiteX112" fmla="*/ 3307743 w 4345388"/>
                  <a:gd name="connsiteY112" fmla="*/ 942230 h 1745656"/>
                  <a:gd name="connsiteX113" fmla="*/ 3315694 w 4345388"/>
                  <a:gd name="connsiteY113" fmla="*/ 918376 h 1745656"/>
                  <a:gd name="connsiteX114" fmla="*/ 3335573 w 4345388"/>
                  <a:gd name="connsiteY114" fmla="*/ 950181 h 1745656"/>
                  <a:gd name="connsiteX115" fmla="*/ 3367378 w 4345388"/>
                  <a:gd name="connsiteY115" fmla="*/ 1021743 h 1745656"/>
                  <a:gd name="connsiteX116" fmla="*/ 3399183 w 4345388"/>
                  <a:gd name="connsiteY116" fmla="*/ 1077402 h 1745656"/>
                  <a:gd name="connsiteX117" fmla="*/ 3415086 w 4345388"/>
                  <a:gd name="connsiteY117" fmla="*/ 1073427 h 1745656"/>
                  <a:gd name="connsiteX118" fmla="*/ 3430988 w 4345388"/>
                  <a:gd name="connsiteY118" fmla="*/ 1045597 h 1745656"/>
                  <a:gd name="connsiteX119" fmla="*/ 3454842 w 4345388"/>
                  <a:gd name="connsiteY119" fmla="*/ 993914 h 1745656"/>
                  <a:gd name="connsiteX120" fmla="*/ 3478696 w 4345388"/>
                  <a:gd name="connsiteY120" fmla="*/ 942230 h 1745656"/>
                  <a:gd name="connsiteX121" fmla="*/ 3490623 w 4345388"/>
                  <a:gd name="connsiteY121" fmla="*/ 938254 h 1745656"/>
                  <a:gd name="connsiteX122" fmla="*/ 3522428 w 4345388"/>
                  <a:gd name="connsiteY122" fmla="*/ 981987 h 1745656"/>
                  <a:gd name="connsiteX123" fmla="*/ 3538331 w 4345388"/>
                  <a:gd name="connsiteY123" fmla="*/ 1001865 h 1745656"/>
                  <a:gd name="connsiteX124" fmla="*/ 3582063 w 4345388"/>
                  <a:gd name="connsiteY124" fmla="*/ 1085354 h 1745656"/>
                  <a:gd name="connsiteX125" fmla="*/ 3609893 w 4345388"/>
                  <a:gd name="connsiteY125" fmla="*/ 1137037 h 1745656"/>
                  <a:gd name="connsiteX126" fmla="*/ 3629771 w 4345388"/>
                  <a:gd name="connsiteY126" fmla="*/ 1184745 h 1745656"/>
                  <a:gd name="connsiteX127" fmla="*/ 3641698 w 4345388"/>
                  <a:gd name="connsiteY127" fmla="*/ 1200647 h 1745656"/>
                  <a:gd name="connsiteX128" fmla="*/ 3653625 w 4345388"/>
                  <a:gd name="connsiteY128" fmla="*/ 1228477 h 1745656"/>
                  <a:gd name="connsiteX129" fmla="*/ 3665552 w 4345388"/>
                  <a:gd name="connsiteY129" fmla="*/ 1216550 h 1745656"/>
                  <a:gd name="connsiteX130" fmla="*/ 3721211 w 4345388"/>
                  <a:gd name="connsiteY130" fmla="*/ 1045597 h 1745656"/>
                  <a:gd name="connsiteX131" fmla="*/ 3768919 w 4345388"/>
                  <a:gd name="connsiteY131" fmla="*/ 882595 h 1745656"/>
                  <a:gd name="connsiteX132" fmla="*/ 3776870 w 4345388"/>
                  <a:gd name="connsiteY132" fmla="*/ 830912 h 1745656"/>
                  <a:gd name="connsiteX133" fmla="*/ 3792773 w 4345388"/>
                  <a:gd name="connsiteY133" fmla="*/ 795131 h 1745656"/>
                  <a:gd name="connsiteX134" fmla="*/ 3800724 w 4345388"/>
                  <a:gd name="connsiteY134" fmla="*/ 771277 h 1745656"/>
                  <a:gd name="connsiteX135" fmla="*/ 3808675 w 4345388"/>
                  <a:gd name="connsiteY135" fmla="*/ 735496 h 1745656"/>
                  <a:gd name="connsiteX136" fmla="*/ 3824578 w 4345388"/>
                  <a:gd name="connsiteY136" fmla="*/ 711642 h 1745656"/>
                  <a:gd name="connsiteX137" fmla="*/ 3828554 w 4345388"/>
                  <a:gd name="connsiteY137" fmla="*/ 723569 h 1745656"/>
                  <a:gd name="connsiteX138" fmla="*/ 3836505 w 4345388"/>
                  <a:gd name="connsiteY138" fmla="*/ 735496 h 1745656"/>
                  <a:gd name="connsiteX139" fmla="*/ 3840481 w 4345388"/>
                  <a:gd name="connsiteY139" fmla="*/ 763326 h 1745656"/>
                  <a:gd name="connsiteX140" fmla="*/ 3884213 w 4345388"/>
                  <a:gd name="connsiteY140" fmla="*/ 926327 h 1745656"/>
                  <a:gd name="connsiteX141" fmla="*/ 3896140 w 4345388"/>
                  <a:gd name="connsiteY141" fmla="*/ 958133 h 1745656"/>
                  <a:gd name="connsiteX142" fmla="*/ 3904091 w 4345388"/>
                  <a:gd name="connsiteY142" fmla="*/ 997889 h 1745656"/>
                  <a:gd name="connsiteX143" fmla="*/ 3916018 w 4345388"/>
                  <a:gd name="connsiteY143" fmla="*/ 1049573 h 1745656"/>
                  <a:gd name="connsiteX144" fmla="*/ 3947823 w 4345388"/>
                  <a:gd name="connsiteY144" fmla="*/ 1152940 h 1745656"/>
                  <a:gd name="connsiteX145" fmla="*/ 3959750 w 4345388"/>
                  <a:gd name="connsiteY145" fmla="*/ 1172818 h 1745656"/>
                  <a:gd name="connsiteX146" fmla="*/ 3971677 w 4345388"/>
                  <a:gd name="connsiteY146" fmla="*/ 1220526 h 1745656"/>
                  <a:gd name="connsiteX147" fmla="*/ 3995531 w 4345388"/>
                  <a:gd name="connsiteY147" fmla="*/ 1327868 h 1745656"/>
                  <a:gd name="connsiteX148" fmla="*/ 4023361 w 4345388"/>
                  <a:gd name="connsiteY148" fmla="*/ 1363649 h 1745656"/>
                  <a:gd name="connsiteX149" fmla="*/ 4031312 w 4345388"/>
                  <a:gd name="connsiteY149" fmla="*/ 1375576 h 1745656"/>
                  <a:gd name="connsiteX150" fmla="*/ 4043239 w 4345388"/>
                  <a:gd name="connsiteY150" fmla="*/ 1399430 h 1745656"/>
                  <a:gd name="connsiteX151" fmla="*/ 4055166 w 4345388"/>
                  <a:gd name="connsiteY151" fmla="*/ 1403406 h 1745656"/>
                  <a:gd name="connsiteX152" fmla="*/ 4082995 w 4345388"/>
                  <a:gd name="connsiteY152" fmla="*/ 1411357 h 1745656"/>
                  <a:gd name="connsiteX153" fmla="*/ 4114801 w 4345388"/>
                  <a:gd name="connsiteY153" fmla="*/ 1415333 h 1745656"/>
                  <a:gd name="connsiteX154" fmla="*/ 4130703 w 4345388"/>
                  <a:gd name="connsiteY154" fmla="*/ 1419308 h 1745656"/>
                  <a:gd name="connsiteX155" fmla="*/ 4154557 w 4345388"/>
                  <a:gd name="connsiteY155" fmla="*/ 1411357 h 1745656"/>
                  <a:gd name="connsiteX156" fmla="*/ 4166484 w 4345388"/>
                  <a:gd name="connsiteY156" fmla="*/ 1399430 h 1745656"/>
                  <a:gd name="connsiteX157" fmla="*/ 4198289 w 4345388"/>
                  <a:gd name="connsiteY157" fmla="*/ 1347747 h 1745656"/>
                  <a:gd name="connsiteX158" fmla="*/ 4234070 w 4345388"/>
                  <a:gd name="connsiteY158" fmla="*/ 1351722 h 1745656"/>
                  <a:gd name="connsiteX159" fmla="*/ 4257924 w 4345388"/>
                  <a:gd name="connsiteY159" fmla="*/ 1371600 h 1745656"/>
                  <a:gd name="connsiteX160" fmla="*/ 4273827 w 4345388"/>
                  <a:gd name="connsiteY160" fmla="*/ 1383527 h 1745656"/>
                  <a:gd name="connsiteX161" fmla="*/ 4313583 w 4345388"/>
                  <a:gd name="connsiteY161" fmla="*/ 1419308 h 1745656"/>
                  <a:gd name="connsiteX162" fmla="*/ 4325510 w 4345388"/>
                  <a:gd name="connsiteY162" fmla="*/ 1439187 h 1745656"/>
                  <a:gd name="connsiteX163" fmla="*/ 4337437 w 4345388"/>
                  <a:gd name="connsiteY163" fmla="*/ 1467016 h 1745656"/>
                  <a:gd name="connsiteX164" fmla="*/ 4345388 w 4345388"/>
                  <a:gd name="connsiteY16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7920 w 4345388"/>
                  <a:gd name="connsiteY16" fmla="*/ 245038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99754 w 4345388"/>
                  <a:gd name="connsiteY17" fmla="*/ 163002 h 1745656"/>
                  <a:gd name="connsiteX18" fmla="*/ 2003729 w 4345388"/>
                  <a:gd name="connsiteY18" fmla="*/ 123246 h 1745656"/>
                  <a:gd name="connsiteX19" fmla="*/ 2015656 w 4345388"/>
                  <a:gd name="connsiteY19" fmla="*/ 79514 h 1745656"/>
                  <a:gd name="connsiteX20" fmla="*/ 2023607 w 4345388"/>
                  <a:gd name="connsiteY20" fmla="*/ 59635 h 1745656"/>
                  <a:gd name="connsiteX21" fmla="*/ 2055413 w 4345388"/>
                  <a:gd name="connsiteY21" fmla="*/ 3976 h 1745656"/>
                  <a:gd name="connsiteX22" fmla="*/ 2075291 w 4345388"/>
                  <a:gd name="connsiteY22" fmla="*/ 0 h 1745656"/>
                  <a:gd name="connsiteX23" fmla="*/ 2083242 w 4345388"/>
                  <a:gd name="connsiteY23" fmla="*/ 15903 h 1745656"/>
                  <a:gd name="connsiteX24" fmla="*/ 2087218 w 4345388"/>
                  <a:gd name="connsiteY24" fmla="*/ 31806 h 1745656"/>
                  <a:gd name="connsiteX25" fmla="*/ 2099145 w 4345388"/>
                  <a:gd name="connsiteY25" fmla="*/ 79514 h 1745656"/>
                  <a:gd name="connsiteX26" fmla="*/ 2103121 w 4345388"/>
                  <a:gd name="connsiteY26" fmla="*/ 123246 h 1745656"/>
                  <a:gd name="connsiteX27" fmla="*/ 2115047 w 4345388"/>
                  <a:gd name="connsiteY27" fmla="*/ 186856 h 1745656"/>
                  <a:gd name="connsiteX28" fmla="*/ 2119023 w 4345388"/>
                  <a:gd name="connsiteY28" fmla="*/ 198783 h 1745656"/>
                  <a:gd name="connsiteX29" fmla="*/ 2134926 w 4345388"/>
                  <a:gd name="connsiteY29" fmla="*/ 250467 h 1745656"/>
                  <a:gd name="connsiteX30" fmla="*/ 2138901 w 4345388"/>
                  <a:gd name="connsiteY30" fmla="*/ 262394 h 1745656"/>
                  <a:gd name="connsiteX31" fmla="*/ 2142877 w 4345388"/>
                  <a:gd name="connsiteY31" fmla="*/ 286247 h 1745656"/>
                  <a:gd name="connsiteX32" fmla="*/ 2146853 w 4345388"/>
                  <a:gd name="connsiteY32" fmla="*/ 318053 h 1745656"/>
                  <a:gd name="connsiteX33" fmla="*/ 2158780 w 4345388"/>
                  <a:gd name="connsiteY33" fmla="*/ 353834 h 1745656"/>
                  <a:gd name="connsiteX34" fmla="*/ 2170707 w 4345388"/>
                  <a:gd name="connsiteY34" fmla="*/ 377687 h 1745656"/>
                  <a:gd name="connsiteX35" fmla="*/ 2182634 w 4345388"/>
                  <a:gd name="connsiteY35" fmla="*/ 381663 h 1745656"/>
                  <a:gd name="connsiteX36" fmla="*/ 2274074 w 4345388"/>
                  <a:gd name="connsiteY36" fmla="*/ 377687 h 1745656"/>
                  <a:gd name="connsiteX37" fmla="*/ 2289976 w 4345388"/>
                  <a:gd name="connsiteY37" fmla="*/ 365760 h 1745656"/>
                  <a:gd name="connsiteX38" fmla="*/ 2313830 w 4345388"/>
                  <a:gd name="connsiteY38" fmla="*/ 345882 h 1745656"/>
                  <a:gd name="connsiteX39" fmla="*/ 2337684 w 4345388"/>
                  <a:gd name="connsiteY39" fmla="*/ 314077 h 1745656"/>
                  <a:gd name="connsiteX40" fmla="*/ 2345635 w 4345388"/>
                  <a:gd name="connsiteY40" fmla="*/ 290223 h 1745656"/>
                  <a:gd name="connsiteX41" fmla="*/ 2361538 w 4345388"/>
                  <a:gd name="connsiteY41" fmla="*/ 258418 h 1745656"/>
                  <a:gd name="connsiteX42" fmla="*/ 2365514 w 4345388"/>
                  <a:gd name="connsiteY42" fmla="*/ 242515 h 1745656"/>
                  <a:gd name="connsiteX43" fmla="*/ 2373465 w 4345388"/>
                  <a:gd name="connsiteY43" fmla="*/ 222637 h 1745656"/>
                  <a:gd name="connsiteX44" fmla="*/ 2377441 w 4345388"/>
                  <a:gd name="connsiteY44" fmla="*/ 210710 h 1745656"/>
                  <a:gd name="connsiteX45" fmla="*/ 2381416 w 4345388"/>
                  <a:gd name="connsiteY45" fmla="*/ 421420 h 1745656"/>
                  <a:gd name="connsiteX46" fmla="*/ 2385392 w 4345388"/>
                  <a:gd name="connsiteY46" fmla="*/ 441298 h 1745656"/>
                  <a:gd name="connsiteX47" fmla="*/ 2393343 w 4345388"/>
                  <a:gd name="connsiteY47" fmla="*/ 453225 h 1745656"/>
                  <a:gd name="connsiteX48" fmla="*/ 2413221 w 4345388"/>
                  <a:gd name="connsiteY48" fmla="*/ 489006 h 1745656"/>
                  <a:gd name="connsiteX49" fmla="*/ 2449002 w 4345388"/>
                  <a:gd name="connsiteY49" fmla="*/ 477079 h 1745656"/>
                  <a:gd name="connsiteX50" fmla="*/ 2468881 w 4345388"/>
                  <a:gd name="connsiteY50" fmla="*/ 457200 h 1745656"/>
                  <a:gd name="connsiteX51" fmla="*/ 2500686 w 4345388"/>
                  <a:gd name="connsiteY51" fmla="*/ 417444 h 1745656"/>
                  <a:gd name="connsiteX52" fmla="*/ 2512613 w 4345388"/>
                  <a:gd name="connsiteY52" fmla="*/ 405517 h 1745656"/>
                  <a:gd name="connsiteX53" fmla="*/ 2524540 w 4345388"/>
                  <a:gd name="connsiteY53" fmla="*/ 413468 h 1745656"/>
                  <a:gd name="connsiteX54" fmla="*/ 2532491 w 4345388"/>
                  <a:gd name="connsiteY54" fmla="*/ 437322 h 1745656"/>
                  <a:gd name="connsiteX55" fmla="*/ 2540442 w 4345388"/>
                  <a:gd name="connsiteY55" fmla="*/ 457200 h 1745656"/>
                  <a:gd name="connsiteX56" fmla="*/ 2544418 w 4345388"/>
                  <a:gd name="connsiteY56" fmla="*/ 477079 h 1745656"/>
                  <a:gd name="connsiteX57" fmla="*/ 2552369 w 4345388"/>
                  <a:gd name="connsiteY57" fmla="*/ 492981 h 1745656"/>
                  <a:gd name="connsiteX58" fmla="*/ 2560321 w 4345388"/>
                  <a:gd name="connsiteY58" fmla="*/ 512860 h 1745656"/>
                  <a:gd name="connsiteX59" fmla="*/ 2564296 w 4345388"/>
                  <a:gd name="connsiteY59" fmla="*/ 528762 h 1745656"/>
                  <a:gd name="connsiteX60" fmla="*/ 2576223 w 4345388"/>
                  <a:gd name="connsiteY60" fmla="*/ 544665 h 1745656"/>
                  <a:gd name="connsiteX61" fmla="*/ 2592126 w 4345388"/>
                  <a:gd name="connsiteY61" fmla="*/ 568519 h 1745656"/>
                  <a:gd name="connsiteX62" fmla="*/ 2604053 w 4345388"/>
                  <a:gd name="connsiteY62" fmla="*/ 588397 h 1745656"/>
                  <a:gd name="connsiteX63" fmla="*/ 2623931 w 4345388"/>
                  <a:gd name="connsiteY63" fmla="*/ 580446 h 1745656"/>
                  <a:gd name="connsiteX64" fmla="*/ 2643809 w 4345388"/>
                  <a:gd name="connsiteY64" fmla="*/ 552616 h 1745656"/>
                  <a:gd name="connsiteX65" fmla="*/ 2663687 w 4345388"/>
                  <a:gd name="connsiteY65" fmla="*/ 516835 h 1745656"/>
                  <a:gd name="connsiteX66" fmla="*/ 2679590 w 4345388"/>
                  <a:gd name="connsiteY66" fmla="*/ 481054 h 1745656"/>
                  <a:gd name="connsiteX67" fmla="*/ 2683566 w 4345388"/>
                  <a:gd name="connsiteY67" fmla="*/ 469127 h 1745656"/>
                  <a:gd name="connsiteX68" fmla="*/ 2691517 w 4345388"/>
                  <a:gd name="connsiteY68" fmla="*/ 457200 h 1745656"/>
                  <a:gd name="connsiteX69" fmla="*/ 2703444 w 4345388"/>
                  <a:gd name="connsiteY69" fmla="*/ 425395 h 1745656"/>
                  <a:gd name="connsiteX70" fmla="*/ 2711395 w 4345388"/>
                  <a:gd name="connsiteY70" fmla="*/ 409493 h 1745656"/>
                  <a:gd name="connsiteX71" fmla="*/ 2735249 w 4345388"/>
                  <a:gd name="connsiteY71" fmla="*/ 461176 h 1745656"/>
                  <a:gd name="connsiteX72" fmla="*/ 2755127 w 4345388"/>
                  <a:gd name="connsiteY72" fmla="*/ 504908 h 1745656"/>
                  <a:gd name="connsiteX73" fmla="*/ 2771030 w 4345388"/>
                  <a:gd name="connsiteY73" fmla="*/ 556592 h 1745656"/>
                  <a:gd name="connsiteX74" fmla="*/ 2775006 w 4345388"/>
                  <a:gd name="connsiteY74" fmla="*/ 572494 h 1745656"/>
                  <a:gd name="connsiteX75" fmla="*/ 2782957 w 4345388"/>
                  <a:gd name="connsiteY75" fmla="*/ 588397 h 1745656"/>
                  <a:gd name="connsiteX76" fmla="*/ 2802835 w 4345388"/>
                  <a:gd name="connsiteY76" fmla="*/ 624178 h 1745656"/>
                  <a:gd name="connsiteX77" fmla="*/ 2818738 w 4345388"/>
                  <a:gd name="connsiteY77" fmla="*/ 640080 h 1745656"/>
                  <a:gd name="connsiteX78" fmla="*/ 2830665 w 4345388"/>
                  <a:gd name="connsiteY78" fmla="*/ 663934 h 1745656"/>
                  <a:gd name="connsiteX79" fmla="*/ 2834641 w 4345388"/>
                  <a:gd name="connsiteY79" fmla="*/ 679837 h 1745656"/>
                  <a:gd name="connsiteX80" fmla="*/ 2846567 w 4345388"/>
                  <a:gd name="connsiteY80" fmla="*/ 695740 h 1745656"/>
                  <a:gd name="connsiteX81" fmla="*/ 2862470 w 4345388"/>
                  <a:gd name="connsiteY81" fmla="*/ 743447 h 1745656"/>
                  <a:gd name="connsiteX82" fmla="*/ 2866446 w 4345388"/>
                  <a:gd name="connsiteY82" fmla="*/ 759350 h 1745656"/>
                  <a:gd name="connsiteX83" fmla="*/ 2882348 w 4345388"/>
                  <a:gd name="connsiteY83" fmla="*/ 795131 h 1745656"/>
                  <a:gd name="connsiteX84" fmla="*/ 2886324 w 4345388"/>
                  <a:gd name="connsiteY84" fmla="*/ 811034 h 1745656"/>
                  <a:gd name="connsiteX85" fmla="*/ 2898251 w 4345388"/>
                  <a:gd name="connsiteY85" fmla="*/ 834887 h 1745656"/>
                  <a:gd name="connsiteX86" fmla="*/ 2910178 w 4345388"/>
                  <a:gd name="connsiteY86" fmla="*/ 826936 h 1745656"/>
                  <a:gd name="connsiteX87" fmla="*/ 2949934 w 4345388"/>
                  <a:gd name="connsiteY87" fmla="*/ 751399 h 1745656"/>
                  <a:gd name="connsiteX88" fmla="*/ 2957886 w 4345388"/>
                  <a:gd name="connsiteY88" fmla="*/ 703691 h 1745656"/>
                  <a:gd name="connsiteX89" fmla="*/ 2977764 w 4345388"/>
                  <a:gd name="connsiteY89" fmla="*/ 663934 h 1745656"/>
                  <a:gd name="connsiteX90" fmla="*/ 2981740 w 4345388"/>
                  <a:gd name="connsiteY90" fmla="*/ 620202 h 1745656"/>
                  <a:gd name="connsiteX91" fmla="*/ 3005594 w 4345388"/>
                  <a:gd name="connsiteY91" fmla="*/ 576470 h 1745656"/>
                  <a:gd name="connsiteX92" fmla="*/ 3025472 w 4345388"/>
                  <a:gd name="connsiteY92" fmla="*/ 500933 h 1745656"/>
                  <a:gd name="connsiteX93" fmla="*/ 3041374 w 4345388"/>
                  <a:gd name="connsiteY93" fmla="*/ 421420 h 1745656"/>
                  <a:gd name="connsiteX94" fmla="*/ 3049326 w 4345388"/>
                  <a:gd name="connsiteY94" fmla="*/ 405517 h 1745656"/>
                  <a:gd name="connsiteX95" fmla="*/ 3061253 w 4345388"/>
                  <a:gd name="connsiteY95" fmla="*/ 365760 h 1745656"/>
                  <a:gd name="connsiteX96" fmla="*/ 3085107 w 4345388"/>
                  <a:gd name="connsiteY96" fmla="*/ 310101 h 1745656"/>
                  <a:gd name="connsiteX97" fmla="*/ 3101009 w 4345388"/>
                  <a:gd name="connsiteY97" fmla="*/ 349858 h 1745656"/>
                  <a:gd name="connsiteX98" fmla="*/ 3104985 w 4345388"/>
                  <a:gd name="connsiteY98" fmla="*/ 373712 h 1745656"/>
                  <a:gd name="connsiteX99" fmla="*/ 3116912 w 4345388"/>
                  <a:gd name="connsiteY99" fmla="*/ 429371 h 1745656"/>
                  <a:gd name="connsiteX100" fmla="*/ 3136790 w 4345388"/>
                  <a:gd name="connsiteY100" fmla="*/ 489006 h 1745656"/>
                  <a:gd name="connsiteX101" fmla="*/ 3180522 w 4345388"/>
                  <a:gd name="connsiteY101" fmla="*/ 652007 h 1745656"/>
                  <a:gd name="connsiteX102" fmla="*/ 3196425 w 4345388"/>
                  <a:gd name="connsiteY102" fmla="*/ 703691 h 1745656"/>
                  <a:gd name="connsiteX103" fmla="*/ 3220279 w 4345388"/>
                  <a:gd name="connsiteY103" fmla="*/ 807058 h 1745656"/>
                  <a:gd name="connsiteX104" fmla="*/ 3248108 w 4345388"/>
                  <a:gd name="connsiteY104" fmla="*/ 898498 h 1745656"/>
                  <a:gd name="connsiteX105" fmla="*/ 3252084 w 4345388"/>
                  <a:gd name="connsiteY105" fmla="*/ 926327 h 1745656"/>
                  <a:gd name="connsiteX106" fmla="*/ 3267987 w 4345388"/>
                  <a:gd name="connsiteY106" fmla="*/ 966084 h 1745656"/>
                  <a:gd name="connsiteX107" fmla="*/ 3271962 w 4345388"/>
                  <a:gd name="connsiteY107" fmla="*/ 978011 h 1745656"/>
                  <a:gd name="connsiteX108" fmla="*/ 3283889 w 4345388"/>
                  <a:gd name="connsiteY108" fmla="*/ 981987 h 1745656"/>
                  <a:gd name="connsiteX109" fmla="*/ 3291841 w 4345388"/>
                  <a:gd name="connsiteY109" fmla="*/ 974035 h 1745656"/>
                  <a:gd name="connsiteX110" fmla="*/ 3307743 w 4345388"/>
                  <a:gd name="connsiteY110" fmla="*/ 942230 h 1745656"/>
                  <a:gd name="connsiteX111" fmla="*/ 3315694 w 4345388"/>
                  <a:gd name="connsiteY111" fmla="*/ 918376 h 1745656"/>
                  <a:gd name="connsiteX112" fmla="*/ 3335573 w 4345388"/>
                  <a:gd name="connsiteY112" fmla="*/ 950181 h 1745656"/>
                  <a:gd name="connsiteX113" fmla="*/ 3367378 w 4345388"/>
                  <a:gd name="connsiteY113" fmla="*/ 1021743 h 1745656"/>
                  <a:gd name="connsiteX114" fmla="*/ 3399183 w 4345388"/>
                  <a:gd name="connsiteY114" fmla="*/ 1077402 h 1745656"/>
                  <a:gd name="connsiteX115" fmla="*/ 3415086 w 4345388"/>
                  <a:gd name="connsiteY115" fmla="*/ 1073427 h 1745656"/>
                  <a:gd name="connsiteX116" fmla="*/ 3430988 w 4345388"/>
                  <a:gd name="connsiteY116" fmla="*/ 1045597 h 1745656"/>
                  <a:gd name="connsiteX117" fmla="*/ 3454842 w 4345388"/>
                  <a:gd name="connsiteY117" fmla="*/ 993914 h 1745656"/>
                  <a:gd name="connsiteX118" fmla="*/ 3478696 w 4345388"/>
                  <a:gd name="connsiteY118" fmla="*/ 942230 h 1745656"/>
                  <a:gd name="connsiteX119" fmla="*/ 3490623 w 4345388"/>
                  <a:gd name="connsiteY119" fmla="*/ 938254 h 1745656"/>
                  <a:gd name="connsiteX120" fmla="*/ 3522428 w 4345388"/>
                  <a:gd name="connsiteY120" fmla="*/ 981987 h 1745656"/>
                  <a:gd name="connsiteX121" fmla="*/ 3538331 w 4345388"/>
                  <a:gd name="connsiteY121" fmla="*/ 1001865 h 1745656"/>
                  <a:gd name="connsiteX122" fmla="*/ 3582063 w 4345388"/>
                  <a:gd name="connsiteY122" fmla="*/ 1085354 h 1745656"/>
                  <a:gd name="connsiteX123" fmla="*/ 3609893 w 4345388"/>
                  <a:gd name="connsiteY123" fmla="*/ 1137037 h 1745656"/>
                  <a:gd name="connsiteX124" fmla="*/ 3629771 w 4345388"/>
                  <a:gd name="connsiteY124" fmla="*/ 1184745 h 1745656"/>
                  <a:gd name="connsiteX125" fmla="*/ 3641698 w 4345388"/>
                  <a:gd name="connsiteY125" fmla="*/ 1200647 h 1745656"/>
                  <a:gd name="connsiteX126" fmla="*/ 3653625 w 4345388"/>
                  <a:gd name="connsiteY126" fmla="*/ 1228477 h 1745656"/>
                  <a:gd name="connsiteX127" fmla="*/ 3665552 w 4345388"/>
                  <a:gd name="connsiteY127" fmla="*/ 1216550 h 1745656"/>
                  <a:gd name="connsiteX128" fmla="*/ 3721211 w 4345388"/>
                  <a:gd name="connsiteY128" fmla="*/ 1045597 h 1745656"/>
                  <a:gd name="connsiteX129" fmla="*/ 3768919 w 4345388"/>
                  <a:gd name="connsiteY129" fmla="*/ 882595 h 1745656"/>
                  <a:gd name="connsiteX130" fmla="*/ 3776870 w 4345388"/>
                  <a:gd name="connsiteY130" fmla="*/ 830912 h 1745656"/>
                  <a:gd name="connsiteX131" fmla="*/ 3792773 w 4345388"/>
                  <a:gd name="connsiteY131" fmla="*/ 795131 h 1745656"/>
                  <a:gd name="connsiteX132" fmla="*/ 3800724 w 4345388"/>
                  <a:gd name="connsiteY132" fmla="*/ 771277 h 1745656"/>
                  <a:gd name="connsiteX133" fmla="*/ 3808675 w 4345388"/>
                  <a:gd name="connsiteY133" fmla="*/ 735496 h 1745656"/>
                  <a:gd name="connsiteX134" fmla="*/ 3824578 w 4345388"/>
                  <a:gd name="connsiteY134" fmla="*/ 711642 h 1745656"/>
                  <a:gd name="connsiteX135" fmla="*/ 3828554 w 4345388"/>
                  <a:gd name="connsiteY135" fmla="*/ 723569 h 1745656"/>
                  <a:gd name="connsiteX136" fmla="*/ 3836505 w 4345388"/>
                  <a:gd name="connsiteY136" fmla="*/ 735496 h 1745656"/>
                  <a:gd name="connsiteX137" fmla="*/ 3840481 w 4345388"/>
                  <a:gd name="connsiteY137" fmla="*/ 763326 h 1745656"/>
                  <a:gd name="connsiteX138" fmla="*/ 3884213 w 4345388"/>
                  <a:gd name="connsiteY138" fmla="*/ 926327 h 1745656"/>
                  <a:gd name="connsiteX139" fmla="*/ 3896140 w 4345388"/>
                  <a:gd name="connsiteY139" fmla="*/ 958133 h 1745656"/>
                  <a:gd name="connsiteX140" fmla="*/ 3904091 w 4345388"/>
                  <a:gd name="connsiteY140" fmla="*/ 997889 h 1745656"/>
                  <a:gd name="connsiteX141" fmla="*/ 3916018 w 4345388"/>
                  <a:gd name="connsiteY141" fmla="*/ 1049573 h 1745656"/>
                  <a:gd name="connsiteX142" fmla="*/ 3947823 w 4345388"/>
                  <a:gd name="connsiteY142" fmla="*/ 1152940 h 1745656"/>
                  <a:gd name="connsiteX143" fmla="*/ 3959750 w 4345388"/>
                  <a:gd name="connsiteY143" fmla="*/ 1172818 h 1745656"/>
                  <a:gd name="connsiteX144" fmla="*/ 3971677 w 4345388"/>
                  <a:gd name="connsiteY144" fmla="*/ 1220526 h 1745656"/>
                  <a:gd name="connsiteX145" fmla="*/ 3995531 w 4345388"/>
                  <a:gd name="connsiteY145" fmla="*/ 1327868 h 1745656"/>
                  <a:gd name="connsiteX146" fmla="*/ 4023361 w 4345388"/>
                  <a:gd name="connsiteY146" fmla="*/ 1363649 h 1745656"/>
                  <a:gd name="connsiteX147" fmla="*/ 4031312 w 4345388"/>
                  <a:gd name="connsiteY147" fmla="*/ 1375576 h 1745656"/>
                  <a:gd name="connsiteX148" fmla="*/ 4043239 w 4345388"/>
                  <a:gd name="connsiteY148" fmla="*/ 1399430 h 1745656"/>
                  <a:gd name="connsiteX149" fmla="*/ 4055166 w 4345388"/>
                  <a:gd name="connsiteY149" fmla="*/ 1403406 h 1745656"/>
                  <a:gd name="connsiteX150" fmla="*/ 4082995 w 4345388"/>
                  <a:gd name="connsiteY150" fmla="*/ 1411357 h 1745656"/>
                  <a:gd name="connsiteX151" fmla="*/ 4114801 w 4345388"/>
                  <a:gd name="connsiteY151" fmla="*/ 1415333 h 1745656"/>
                  <a:gd name="connsiteX152" fmla="*/ 4130703 w 4345388"/>
                  <a:gd name="connsiteY152" fmla="*/ 1419308 h 1745656"/>
                  <a:gd name="connsiteX153" fmla="*/ 4154557 w 4345388"/>
                  <a:gd name="connsiteY153" fmla="*/ 1411357 h 1745656"/>
                  <a:gd name="connsiteX154" fmla="*/ 4166484 w 4345388"/>
                  <a:gd name="connsiteY154" fmla="*/ 1399430 h 1745656"/>
                  <a:gd name="connsiteX155" fmla="*/ 4198289 w 4345388"/>
                  <a:gd name="connsiteY155" fmla="*/ 1347747 h 1745656"/>
                  <a:gd name="connsiteX156" fmla="*/ 4234070 w 4345388"/>
                  <a:gd name="connsiteY156" fmla="*/ 1351722 h 1745656"/>
                  <a:gd name="connsiteX157" fmla="*/ 4257924 w 4345388"/>
                  <a:gd name="connsiteY157" fmla="*/ 1371600 h 1745656"/>
                  <a:gd name="connsiteX158" fmla="*/ 4273827 w 4345388"/>
                  <a:gd name="connsiteY158" fmla="*/ 1383527 h 1745656"/>
                  <a:gd name="connsiteX159" fmla="*/ 4313583 w 4345388"/>
                  <a:gd name="connsiteY159" fmla="*/ 1419308 h 1745656"/>
                  <a:gd name="connsiteX160" fmla="*/ 4325510 w 4345388"/>
                  <a:gd name="connsiteY160" fmla="*/ 1439187 h 1745656"/>
                  <a:gd name="connsiteX161" fmla="*/ 4337437 w 4345388"/>
                  <a:gd name="connsiteY161" fmla="*/ 1467016 h 1745656"/>
                  <a:gd name="connsiteX162" fmla="*/ 4345388 w 4345388"/>
                  <a:gd name="connsiteY162"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2003729 w 4345388"/>
                  <a:gd name="connsiteY17" fmla="*/ 123246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32445 w 4345388"/>
                  <a:gd name="connsiteY17" fmla="*/ 79001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32445 w 4345388"/>
                  <a:gd name="connsiteY17" fmla="*/ 79001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12780 w 4345388"/>
                  <a:gd name="connsiteY17" fmla="*/ 106039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12780 w 4345388"/>
                  <a:gd name="connsiteY17" fmla="*/ 6425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2000908 w 4345388"/>
                  <a:gd name="connsiteY18" fmla="*/ 140965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57112 h 1761432"/>
                  <a:gd name="connsiteX1" fmla="*/ 1423284 w 4345388"/>
                  <a:gd name="connsiteY1" fmla="*/ 1761087 h 1761432"/>
                  <a:gd name="connsiteX2" fmla="*/ 1619181 w 4345388"/>
                  <a:gd name="connsiteY2" fmla="*/ 1756984 h 1761432"/>
                  <a:gd name="connsiteX3" fmla="*/ 1721458 w 4345388"/>
                  <a:gd name="connsiteY3" fmla="*/ 1708272 h 1761432"/>
                  <a:gd name="connsiteX4" fmla="*/ 1745098 w 4345388"/>
                  <a:gd name="connsiteY4" fmla="*/ 1575685 h 1761432"/>
                  <a:gd name="connsiteX5" fmla="*/ 1750591 w 4345388"/>
                  <a:gd name="connsiteY5" fmla="*/ 1450047 h 1761432"/>
                  <a:gd name="connsiteX6" fmla="*/ 1764976 w 4345388"/>
                  <a:gd name="connsiteY6" fmla="*/ 1353989 h 1761432"/>
                  <a:gd name="connsiteX7" fmla="*/ 1777481 w 4345388"/>
                  <a:gd name="connsiteY7" fmla="*/ 1222857 h 1761432"/>
                  <a:gd name="connsiteX8" fmla="*/ 1791502 w 4345388"/>
                  <a:gd name="connsiteY8" fmla="*/ 1107776 h 1761432"/>
                  <a:gd name="connsiteX9" fmla="*/ 1804947 w 4345388"/>
                  <a:gd name="connsiteY9" fmla="*/ 1013152 h 1761432"/>
                  <a:gd name="connsiteX10" fmla="*/ 1814053 w 4345388"/>
                  <a:gd name="connsiteY10" fmla="*/ 907755 h 1761432"/>
                  <a:gd name="connsiteX11" fmla="*/ 1829805 w 4345388"/>
                  <a:gd name="connsiteY11" fmla="*/ 775832 h 1761432"/>
                  <a:gd name="connsiteX12" fmla="*/ 1842887 w 4345388"/>
                  <a:gd name="connsiteY12" fmla="*/ 637262 h 1761432"/>
                  <a:gd name="connsiteX13" fmla="*/ 1857848 w 4345388"/>
                  <a:gd name="connsiteY13" fmla="*/ 507880 h 1761432"/>
                  <a:gd name="connsiteX14" fmla="*/ 1874905 w 4345388"/>
                  <a:gd name="connsiteY14" fmla="*/ 383332 h 1761432"/>
                  <a:gd name="connsiteX15" fmla="*/ 1885315 w 4345388"/>
                  <a:gd name="connsiteY15" fmla="*/ 295931 h 1761432"/>
                  <a:gd name="connsiteX16" fmla="*/ 1893843 w 4345388"/>
                  <a:gd name="connsiteY16" fmla="*/ 216569 h 1761432"/>
                  <a:gd name="connsiteX17" fmla="*/ 1912780 w 4345388"/>
                  <a:gd name="connsiteY17" fmla="*/ 80028 h 1761432"/>
                  <a:gd name="connsiteX18" fmla="*/ 2000908 w 4345388"/>
                  <a:gd name="connsiteY18" fmla="*/ 156741 h 1761432"/>
                  <a:gd name="connsiteX19" fmla="*/ 2048188 w 4345388"/>
                  <a:gd name="connsiteY19" fmla="*/ 272056 h 1761432"/>
                  <a:gd name="connsiteX20" fmla="*/ 2055413 w 4345388"/>
                  <a:gd name="connsiteY20" fmla="*/ 19752 h 1761432"/>
                  <a:gd name="connsiteX21" fmla="*/ 2075291 w 4345388"/>
                  <a:gd name="connsiteY21" fmla="*/ 15776 h 1761432"/>
                  <a:gd name="connsiteX22" fmla="*/ 2083242 w 4345388"/>
                  <a:gd name="connsiteY22" fmla="*/ 31679 h 1761432"/>
                  <a:gd name="connsiteX23" fmla="*/ 2087218 w 4345388"/>
                  <a:gd name="connsiteY23" fmla="*/ 47582 h 1761432"/>
                  <a:gd name="connsiteX24" fmla="*/ 2099145 w 4345388"/>
                  <a:gd name="connsiteY24" fmla="*/ 95290 h 1761432"/>
                  <a:gd name="connsiteX25" fmla="*/ 2103121 w 4345388"/>
                  <a:gd name="connsiteY25" fmla="*/ 139022 h 1761432"/>
                  <a:gd name="connsiteX26" fmla="*/ 2115047 w 4345388"/>
                  <a:gd name="connsiteY26" fmla="*/ 202632 h 1761432"/>
                  <a:gd name="connsiteX27" fmla="*/ 2119023 w 4345388"/>
                  <a:gd name="connsiteY27" fmla="*/ 214559 h 1761432"/>
                  <a:gd name="connsiteX28" fmla="*/ 2134926 w 4345388"/>
                  <a:gd name="connsiteY28" fmla="*/ 266243 h 1761432"/>
                  <a:gd name="connsiteX29" fmla="*/ 2138901 w 4345388"/>
                  <a:gd name="connsiteY29" fmla="*/ 278170 h 1761432"/>
                  <a:gd name="connsiteX30" fmla="*/ 2142877 w 4345388"/>
                  <a:gd name="connsiteY30" fmla="*/ 302023 h 1761432"/>
                  <a:gd name="connsiteX31" fmla="*/ 2146853 w 4345388"/>
                  <a:gd name="connsiteY31" fmla="*/ 333829 h 1761432"/>
                  <a:gd name="connsiteX32" fmla="*/ 2158780 w 4345388"/>
                  <a:gd name="connsiteY32" fmla="*/ 369610 h 1761432"/>
                  <a:gd name="connsiteX33" fmla="*/ 2170707 w 4345388"/>
                  <a:gd name="connsiteY33" fmla="*/ 393463 h 1761432"/>
                  <a:gd name="connsiteX34" fmla="*/ 2182634 w 4345388"/>
                  <a:gd name="connsiteY34" fmla="*/ 397439 h 1761432"/>
                  <a:gd name="connsiteX35" fmla="*/ 2274074 w 4345388"/>
                  <a:gd name="connsiteY35" fmla="*/ 393463 h 1761432"/>
                  <a:gd name="connsiteX36" fmla="*/ 2289976 w 4345388"/>
                  <a:gd name="connsiteY36" fmla="*/ 381536 h 1761432"/>
                  <a:gd name="connsiteX37" fmla="*/ 2313830 w 4345388"/>
                  <a:gd name="connsiteY37" fmla="*/ 361658 h 1761432"/>
                  <a:gd name="connsiteX38" fmla="*/ 2337684 w 4345388"/>
                  <a:gd name="connsiteY38" fmla="*/ 329853 h 1761432"/>
                  <a:gd name="connsiteX39" fmla="*/ 2345635 w 4345388"/>
                  <a:gd name="connsiteY39" fmla="*/ 305999 h 1761432"/>
                  <a:gd name="connsiteX40" fmla="*/ 2361538 w 4345388"/>
                  <a:gd name="connsiteY40" fmla="*/ 274194 h 1761432"/>
                  <a:gd name="connsiteX41" fmla="*/ 2365514 w 4345388"/>
                  <a:gd name="connsiteY41" fmla="*/ 258291 h 1761432"/>
                  <a:gd name="connsiteX42" fmla="*/ 2373465 w 4345388"/>
                  <a:gd name="connsiteY42" fmla="*/ 238413 h 1761432"/>
                  <a:gd name="connsiteX43" fmla="*/ 2377441 w 4345388"/>
                  <a:gd name="connsiteY43" fmla="*/ 226486 h 1761432"/>
                  <a:gd name="connsiteX44" fmla="*/ 2381416 w 4345388"/>
                  <a:gd name="connsiteY44" fmla="*/ 437196 h 1761432"/>
                  <a:gd name="connsiteX45" fmla="*/ 2385392 w 4345388"/>
                  <a:gd name="connsiteY45" fmla="*/ 457074 h 1761432"/>
                  <a:gd name="connsiteX46" fmla="*/ 2393343 w 4345388"/>
                  <a:gd name="connsiteY46" fmla="*/ 469001 h 1761432"/>
                  <a:gd name="connsiteX47" fmla="*/ 2413221 w 4345388"/>
                  <a:gd name="connsiteY47" fmla="*/ 504782 h 1761432"/>
                  <a:gd name="connsiteX48" fmla="*/ 2449002 w 4345388"/>
                  <a:gd name="connsiteY48" fmla="*/ 492855 h 1761432"/>
                  <a:gd name="connsiteX49" fmla="*/ 2468881 w 4345388"/>
                  <a:gd name="connsiteY49" fmla="*/ 472976 h 1761432"/>
                  <a:gd name="connsiteX50" fmla="*/ 2500686 w 4345388"/>
                  <a:gd name="connsiteY50" fmla="*/ 433220 h 1761432"/>
                  <a:gd name="connsiteX51" fmla="*/ 2512613 w 4345388"/>
                  <a:gd name="connsiteY51" fmla="*/ 421293 h 1761432"/>
                  <a:gd name="connsiteX52" fmla="*/ 2524540 w 4345388"/>
                  <a:gd name="connsiteY52" fmla="*/ 429244 h 1761432"/>
                  <a:gd name="connsiteX53" fmla="*/ 2532491 w 4345388"/>
                  <a:gd name="connsiteY53" fmla="*/ 453098 h 1761432"/>
                  <a:gd name="connsiteX54" fmla="*/ 2540442 w 4345388"/>
                  <a:gd name="connsiteY54" fmla="*/ 472976 h 1761432"/>
                  <a:gd name="connsiteX55" fmla="*/ 2544418 w 4345388"/>
                  <a:gd name="connsiteY55" fmla="*/ 492855 h 1761432"/>
                  <a:gd name="connsiteX56" fmla="*/ 2552369 w 4345388"/>
                  <a:gd name="connsiteY56" fmla="*/ 508757 h 1761432"/>
                  <a:gd name="connsiteX57" fmla="*/ 2560321 w 4345388"/>
                  <a:gd name="connsiteY57" fmla="*/ 528636 h 1761432"/>
                  <a:gd name="connsiteX58" fmla="*/ 2564296 w 4345388"/>
                  <a:gd name="connsiteY58" fmla="*/ 544538 h 1761432"/>
                  <a:gd name="connsiteX59" fmla="*/ 2576223 w 4345388"/>
                  <a:gd name="connsiteY59" fmla="*/ 560441 h 1761432"/>
                  <a:gd name="connsiteX60" fmla="*/ 2592126 w 4345388"/>
                  <a:gd name="connsiteY60" fmla="*/ 584295 h 1761432"/>
                  <a:gd name="connsiteX61" fmla="*/ 2604053 w 4345388"/>
                  <a:gd name="connsiteY61" fmla="*/ 604173 h 1761432"/>
                  <a:gd name="connsiteX62" fmla="*/ 2623931 w 4345388"/>
                  <a:gd name="connsiteY62" fmla="*/ 596222 h 1761432"/>
                  <a:gd name="connsiteX63" fmla="*/ 2643809 w 4345388"/>
                  <a:gd name="connsiteY63" fmla="*/ 568392 h 1761432"/>
                  <a:gd name="connsiteX64" fmla="*/ 2663687 w 4345388"/>
                  <a:gd name="connsiteY64" fmla="*/ 532611 h 1761432"/>
                  <a:gd name="connsiteX65" fmla="*/ 2679590 w 4345388"/>
                  <a:gd name="connsiteY65" fmla="*/ 496830 h 1761432"/>
                  <a:gd name="connsiteX66" fmla="*/ 2683566 w 4345388"/>
                  <a:gd name="connsiteY66" fmla="*/ 484903 h 1761432"/>
                  <a:gd name="connsiteX67" fmla="*/ 2691517 w 4345388"/>
                  <a:gd name="connsiteY67" fmla="*/ 472976 h 1761432"/>
                  <a:gd name="connsiteX68" fmla="*/ 2703444 w 4345388"/>
                  <a:gd name="connsiteY68" fmla="*/ 441171 h 1761432"/>
                  <a:gd name="connsiteX69" fmla="*/ 2711395 w 4345388"/>
                  <a:gd name="connsiteY69" fmla="*/ 425269 h 1761432"/>
                  <a:gd name="connsiteX70" fmla="*/ 2735249 w 4345388"/>
                  <a:gd name="connsiteY70" fmla="*/ 476952 h 1761432"/>
                  <a:gd name="connsiteX71" fmla="*/ 2755127 w 4345388"/>
                  <a:gd name="connsiteY71" fmla="*/ 520684 h 1761432"/>
                  <a:gd name="connsiteX72" fmla="*/ 2771030 w 4345388"/>
                  <a:gd name="connsiteY72" fmla="*/ 572368 h 1761432"/>
                  <a:gd name="connsiteX73" fmla="*/ 2775006 w 4345388"/>
                  <a:gd name="connsiteY73" fmla="*/ 588270 h 1761432"/>
                  <a:gd name="connsiteX74" fmla="*/ 2782957 w 4345388"/>
                  <a:gd name="connsiteY74" fmla="*/ 604173 h 1761432"/>
                  <a:gd name="connsiteX75" fmla="*/ 2802835 w 4345388"/>
                  <a:gd name="connsiteY75" fmla="*/ 639954 h 1761432"/>
                  <a:gd name="connsiteX76" fmla="*/ 2818738 w 4345388"/>
                  <a:gd name="connsiteY76" fmla="*/ 655856 h 1761432"/>
                  <a:gd name="connsiteX77" fmla="*/ 2830665 w 4345388"/>
                  <a:gd name="connsiteY77" fmla="*/ 679710 h 1761432"/>
                  <a:gd name="connsiteX78" fmla="*/ 2834641 w 4345388"/>
                  <a:gd name="connsiteY78" fmla="*/ 695613 h 1761432"/>
                  <a:gd name="connsiteX79" fmla="*/ 2846567 w 4345388"/>
                  <a:gd name="connsiteY79" fmla="*/ 711516 h 1761432"/>
                  <a:gd name="connsiteX80" fmla="*/ 2862470 w 4345388"/>
                  <a:gd name="connsiteY80" fmla="*/ 759223 h 1761432"/>
                  <a:gd name="connsiteX81" fmla="*/ 2866446 w 4345388"/>
                  <a:gd name="connsiteY81" fmla="*/ 775126 h 1761432"/>
                  <a:gd name="connsiteX82" fmla="*/ 2882348 w 4345388"/>
                  <a:gd name="connsiteY82" fmla="*/ 810907 h 1761432"/>
                  <a:gd name="connsiteX83" fmla="*/ 2886324 w 4345388"/>
                  <a:gd name="connsiteY83" fmla="*/ 826810 h 1761432"/>
                  <a:gd name="connsiteX84" fmla="*/ 2898251 w 4345388"/>
                  <a:gd name="connsiteY84" fmla="*/ 850663 h 1761432"/>
                  <a:gd name="connsiteX85" fmla="*/ 2910178 w 4345388"/>
                  <a:gd name="connsiteY85" fmla="*/ 842712 h 1761432"/>
                  <a:gd name="connsiteX86" fmla="*/ 2949934 w 4345388"/>
                  <a:gd name="connsiteY86" fmla="*/ 767175 h 1761432"/>
                  <a:gd name="connsiteX87" fmla="*/ 2957886 w 4345388"/>
                  <a:gd name="connsiteY87" fmla="*/ 719467 h 1761432"/>
                  <a:gd name="connsiteX88" fmla="*/ 2977764 w 4345388"/>
                  <a:gd name="connsiteY88" fmla="*/ 679710 h 1761432"/>
                  <a:gd name="connsiteX89" fmla="*/ 2981740 w 4345388"/>
                  <a:gd name="connsiteY89" fmla="*/ 635978 h 1761432"/>
                  <a:gd name="connsiteX90" fmla="*/ 3005594 w 4345388"/>
                  <a:gd name="connsiteY90" fmla="*/ 592246 h 1761432"/>
                  <a:gd name="connsiteX91" fmla="*/ 3025472 w 4345388"/>
                  <a:gd name="connsiteY91" fmla="*/ 516709 h 1761432"/>
                  <a:gd name="connsiteX92" fmla="*/ 3041374 w 4345388"/>
                  <a:gd name="connsiteY92" fmla="*/ 437196 h 1761432"/>
                  <a:gd name="connsiteX93" fmla="*/ 3049326 w 4345388"/>
                  <a:gd name="connsiteY93" fmla="*/ 421293 h 1761432"/>
                  <a:gd name="connsiteX94" fmla="*/ 3061253 w 4345388"/>
                  <a:gd name="connsiteY94" fmla="*/ 381536 h 1761432"/>
                  <a:gd name="connsiteX95" fmla="*/ 3085107 w 4345388"/>
                  <a:gd name="connsiteY95" fmla="*/ 325877 h 1761432"/>
                  <a:gd name="connsiteX96" fmla="*/ 3101009 w 4345388"/>
                  <a:gd name="connsiteY96" fmla="*/ 365634 h 1761432"/>
                  <a:gd name="connsiteX97" fmla="*/ 3104985 w 4345388"/>
                  <a:gd name="connsiteY97" fmla="*/ 389488 h 1761432"/>
                  <a:gd name="connsiteX98" fmla="*/ 3116912 w 4345388"/>
                  <a:gd name="connsiteY98" fmla="*/ 445147 h 1761432"/>
                  <a:gd name="connsiteX99" fmla="*/ 3136790 w 4345388"/>
                  <a:gd name="connsiteY99" fmla="*/ 504782 h 1761432"/>
                  <a:gd name="connsiteX100" fmla="*/ 3180522 w 4345388"/>
                  <a:gd name="connsiteY100" fmla="*/ 667783 h 1761432"/>
                  <a:gd name="connsiteX101" fmla="*/ 3196425 w 4345388"/>
                  <a:gd name="connsiteY101" fmla="*/ 719467 h 1761432"/>
                  <a:gd name="connsiteX102" fmla="*/ 3220279 w 4345388"/>
                  <a:gd name="connsiteY102" fmla="*/ 822834 h 1761432"/>
                  <a:gd name="connsiteX103" fmla="*/ 3248108 w 4345388"/>
                  <a:gd name="connsiteY103" fmla="*/ 914274 h 1761432"/>
                  <a:gd name="connsiteX104" fmla="*/ 3252084 w 4345388"/>
                  <a:gd name="connsiteY104" fmla="*/ 942103 h 1761432"/>
                  <a:gd name="connsiteX105" fmla="*/ 3267987 w 4345388"/>
                  <a:gd name="connsiteY105" fmla="*/ 981860 h 1761432"/>
                  <a:gd name="connsiteX106" fmla="*/ 3271962 w 4345388"/>
                  <a:gd name="connsiteY106" fmla="*/ 993787 h 1761432"/>
                  <a:gd name="connsiteX107" fmla="*/ 3283889 w 4345388"/>
                  <a:gd name="connsiteY107" fmla="*/ 997763 h 1761432"/>
                  <a:gd name="connsiteX108" fmla="*/ 3291841 w 4345388"/>
                  <a:gd name="connsiteY108" fmla="*/ 989811 h 1761432"/>
                  <a:gd name="connsiteX109" fmla="*/ 3307743 w 4345388"/>
                  <a:gd name="connsiteY109" fmla="*/ 958006 h 1761432"/>
                  <a:gd name="connsiteX110" fmla="*/ 3315694 w 4345388"/>
                  <a:gd name="connsiteY110" fmla="*/ 934152 h 1761432"/>
                  <a:gd name="connsiteX111" fmla="*/ 3335573 w 4345388"/>
                  <a:gd name="connsiteY111" fmla="*/ 965957 h 1761432"/>
                  <a:gd name="connsiteX112" fmla="*/ 3367378 w 4345388"/>
                  <a:gd name="connsiteY112" fmla="*/ 1037519 h 1761432"/>
                  <a:gd name="connsiteX113" fmla="*/ 3399183 w 4345388"/>
                  <a:gd name="connsiteY113" fmla="*/ 1093178 h 1761432"/>
                  <a:gd name="connsiteX114" fmla="*/ 3415086 w 4345388"/>
                  <a:gd name="connsiteY114" fmla="*/ 1089203 h 1761432"/>
                  <a:gd name="connsiteX115" fmla="*/ 3430988 w 4345388"/>
                  <a:gd name="connsiteY115" fmla="*/ 1061373 h 1761432"/>
                  <a:gd name="connsiteX116" fmla="*/ 3454842 w 4345388"/>
                  <a:gd name="connsiteY116" fmla="*/ 1009690 h 1761432"/>
                  <a:gd name="connsiteX117" fmla="*/ 3478696 w 4345388"/>
                  <a:gd name="connsiteY117" fmla="*/ 958006 h 1761432"/>
                  <a:gd name="connsiteX118" fmla="*/ 3490623 w 4345388"/>
                  <a:gd name="connsiteY118" fmla="*/ 954030 h 1761432"/>
                  <a:gd name="connsiteX119" fmla="*/ 3522428 w 4345388"/>
                  <a:gd name="connsiteY119" fmla="*/ 997763 h 1761432"/>
                  <a:gd name="connsiteX120" fmla="*/ 3538331 w 4345388"/>
                  <a:gd name="connsiteY120" fmla="*/ 1017641 h 1761432"/>
                  <a:gd name="connsiteX121" fmla="*/ 3582063 w 4345388"/>
                  <a:gd name="connsiteY121" fmla="*/ 1101130 h 1761432"/>
                  <a:gd name="connsiteX122" fmla="*/ 3609893 w 4345388"/>
                  <a:gd name="connsiteY122" fmla="*/ 1152813 h 1761432"/>
                  <a:gd name="connsiteX123" fmla="*/ 3629771 w 4345388"/>
                  <a:gd name="connsiteY123" fmla="*/ 1200521 h 1761432"/>
                  <a:gd name="connsiteX124" fmla="*/ 3641698 w 4345388"/>
                  <a:gd name="connsiteY124" fmla="*/ 1216423 h 1761432"/>
                  <a:gd name="connsiteX125" fmla="*/ 3653625 w 4345388"/>
                  <a:gd name="connsiteY125" fmla="*/ 1244253 h 1761432"/>
                  <a:gd name="connsiteX126" fmla="*/ 3665552 w 4345388"/>
                  <a:gd name="connsiteY126" fmla="*/ 1232326 h 1761432"/>
                  <a:gd name="connsiteX127" fmla="*/ 3721211 w 4345388"/>
                  <a:gd name="connsiteY127" fmla="*/ 1061373 h 1761432"/>
                  <a:gd name="connsiteX128" fmla="*/ 3768919 w 4345388"/>
                  <a:gd name="connsiteY128" fmla="*/ 898371 h 1761432"/>
                  <a:gd name="connsiteX129" fmla="*/ 3776870 w 4345388"/>
                  <a:gd name="connsiteY129" fmla="*/ 846688 h 1761432"/>
                  <a:gd name="connsiteX130" fmla="*/ 3792773 w 4345388"/>
                  <a:gd name="connsiteY130" fmla="*/ 810907 h 1761432"/>
                  <a:gd name="connsiteX131" fmla="*/ 3800724 w 4345388"/>
                  <a:gd name="connsiteY131" fmla="*/ 787053 h 1761432"/>
                  <a:gd name="connsiteX132" fmla="*/ 3808675 w 4345388"/>
                  <a:gd name="connsiteY132" fmla="*/ 751272 h 1761432"/>
                  <a:gd name="connsiteX133" fmla="*/ 3824578 w 4345388"/>
                  <a:gd name="connsiteY133" fmla="*/ 727418 h 1761432"/>
                  <a:gd name="connsiteX134" fmla="*/ 3828554 w 4345388"/>
                  <a:gd name="connsiteY134" fmla="*/ 739345 h 1761432"/>
                  <a:gd name="connsiteX135" fmla="*/ 3836505 w 4345388"/>
                  <a:gd name="connsiteY135" fmla="*/ 751272 h 1761432"/>
                  <a:gd name="connsiteX136" fmla="*/ 3840481 w 4345388"/>
                  <a:gd name="connsiteY136" fmla="*/ 779102 h 1761432"/>
                  <a:gd name="connsiteX137" fmla="*/ 3884213 w 4345388"/>
                  <a:gd name="connsiteY137" fmla="*/ 942103 h 1761432"/>
                  <a:gd name="connsiteX138" fmla="*/ 3896140 w 4345388"/>
                  <a:gd name="connsiteY138" fmla="*/ 973909 h 1761432"/>
                  <a:gd name="connsiteX139" fmla="*/ 3904091 w 4345388"/>
                  <a:gd name="connsiteY139" fmla="*/ 1013665 h 1761432"/>
                  <a:gd name="connsiteX140" fmla="*/ 3916018 w 4345388"/>
                  <a:gd name="connsiteY140" fmla="*/ 1065349 h 1761432"/>
                  <a:gd name="connsiteX141" fmla="*/ 3947823 w 4345388"/>
                  <a:gd name="connsiteY141" fmla="*/ 1168716 h 1761432"/>
                  <a:gd name="connsiteX142" fmla="*/ 3959750 w 4345388"/>
                  <a:gd name="connsiteY142" fmla="*/ 1188594 h 1761432"/>
                  <a:gd name="connsiteX143" fmla="*/ 3971677 w 4345388"/>
                  <a:gd name="connsiteY143" fmla="*/ 1236302 h 1761432"/>
                  <a:gd name="connsiteX144" fmla="*/ 3995531 w 4345388"/>
                  <a:gd name="connsiteY144" fmla="*/ 1343644 h 1761432"/>
                  <a:gd name="connsiteX145" fmla="*/ 4023361 w 4345388"/>
                  <a:gd name="connsiteY145" fmla="*/ 1379425 h 1761432"/>
                  <a:gd name="connsiteX146" fmla="*/ 4031312 w 4345388"/>
                  <a:gd name="connsiteY146" fmla="*/ 1391352 h 1761432"/>
                  <a:gd name="connsiteX147" fmla="*/ 4043239 w 4345388"/>
                  <a:gd name="connsiteY147" fmla="*/ 1415206 h 1761432"/>
                  <a:gd name="connsiteX148" fmla="*/ 4055166 w 4345388"/>
                  <a:gd name="connsiteY148" fmla="*/ 1419182 h 1761432"/>
                  <a:gd name="connsiteX149" fmla="*/ 4082995 w 4345388"/>
                  <a:gd name="connsiteY149" fmla="*/ 1427133 h 1761432"/>
                  <a:gd name="connsiteX150" fmla="*/ 4114801 w 4345388"/>
                  <a:gd name="connsiteY150" fmla="*/ 1431109 h 1761432"/>
                  <a:gd name="connsiteX151" fmla="*/ 4130703 w 4345388"/>
                  <a:gd name="connsiteY151" fmla="*/ 1435084 h 1761432"/>
                  <a:gd name="connsiteX152" fmla="*/ 4154557 w 4345388"/>
                  <a:gd name="connsiteY152" fmla="*/ 1427133 h 1761432"/>
                  <a:gd name="connsiteX153" fmla="*/ 4166484 w 4345388"/>
                  <a:gd name="connsiteY153" fmla="*/ 1415206 h 1761432"/>
                  <a:gd name="connsiteX154" fmla="*/ 4198289 w 4345388"/>
                  <a:gd name="connsiteY154" fmla="*/ 1363523 h 1761432"/>
                  <a:gd name="connsiteX155" fmla="*/ 4234070 w 4345388"/>
                  <a:gd name="connsiteY155" fmla="*/ 1367498 h 1761432"/>
                  <a:gd name="connsiteX156" fmla="*/ 4257924 w 4345388"/>
                  <a:gd name="connsiteY156" fmla="*/ 1387376 h 1761432"/>
                  <a:gd name="connsiteX157" fmla="*/ 4273827 w 4345388"/>
                  <a:gd name="connsiteY157" fmla="*/ 1399303 h 1761432"/>
                  <a:gd name="connsiteX158" fmla="*/ 4313583 w 4345388"/>
                  <a:gd name="connsiteY158" fmla="*/ 1435084 h 1761432"/>
                  <a:gd name="connsiteX159" fmla="*/ 4325510 w 4345388"/>
                  <a:gd name="connsiteY159" fmla="*/ 1454963 h 1761432"/>
                  <a:gd name="connsiteX160" fmla="*/ 4337437 w 4345388"/>
                  <a:gd name="connsiteY160" fmla="*/ 1482792 h 1761432"/>
                  <a:gd name="connsiteX161" fmla="*/ 4345388 w 4345388"/>
                  <a:gd name="connsiteY161" fmla="*/ 1502670 h 1761432"/>
                  <a:gd name="connsiteX0" fmla="*/ 0 w 4345388"/>
                  <a:gd name="connsiteY0" fmla="*/ 1757112 h 1761432"/>
                  <a:gd name="connsiteX1" fmla="*/ 1423284 w 4345388"/>
                  <a:gd name="connsiteY1" fmla="*/ 1761087 h 1761432"/>
                  <a:gd name="connsiteX2" fmla="*/ 1619181 w 4345388"/>
                  <a:gd name="connsiteY2" fmla="*/ 1756984 h 1761432"/>
                  <a:gd name="connsiteX3" fmla="*/ 1721458 w 4345388"/>
                  <a:gd name="connsiteY3" fmla="*/ 1708272 h 1761432"/>
                  <a:gd name="connsiteX4" fmla="*/ 1745098 w 4345388"/>
                  <a:gd name="connsiteY4" fmla="*/ 1575685 h 1761432"/>
                  <a:gd name="connsiteX5" fmla="*/ 1750591 w 4345388"/>
                  <a:gd name="connsiteY5" fmla="*/ 1450047 h 1761432"/>
                  <a:gd name="connsiteX6" fmla="*/ 1764976 w 4345388"/>
                  <a:gd name="connsiteY6" fmla="*/ 1353989 h 1761432"/>
                  <a:gd name="connsiteX7" fmla="*/ 1777481 w 4345388"/>
                  <a:gd name="connsiteY7" fmla="*/ 1222857 h 1761432"/>
                  <a:gd name="connsiteX8" fmla="*/ 1791502 w 4345388"/>
                  <a:gd name="connsiteY8" fmla="*/ 1107776 h 1761432"/>
                  <a:gd name="connsiteX9" fmla="*/ 1804947 w 4345388"/>
                  <a:gd name="connsiteY9" fmla="*/ 1013152 h 1761432"/>
                  <a:gd name="connsiteX10" fmla="*/ 1814053 w 4345388"/>
                  <a:gd name="connsiteY10" fmla="*/ 907755 h 1761432"/>
                  <a:gd name="connsiteX11" fmla="*/ 1829805 w 4345388"/>
                  <a:gd name="connsiteY11" fmla="*/ 775832 h 1761432"/>
                  <a:gd name="connsiteX12" fmla="*/ 1842887 w 4345388"/>
                  <a:gd name="connsiteY12" fmla="*/ 637262 h 1761432"/>
                  <a:gd name="connsiteX13" fmla="*/ 1857848 w 4345388"/>
                  <a:gd name="connsiteY13" fmla="*/ 507880 h 1761432"/>
                  <a:gd name="connsiteX14" fmla="*/ 1874905 w 4345388"/>
                  <a:gd name="connsiteY14" fmla="*/ 383332 h 1761432"/>
                  <a:gd name="connsiteX15" fmla="*/ 1885315 w 4345388"/>
                  <a:gd name="connsiteY15" fmla="*/ 295931 h 1761432"/>
                  <a:gd name="connsiteX16" fmla="*/ 1893843 w 4345388"/>
                  <a:gd name="connsiteY16" fmla="*/ 216569 h 1761432"/>
                  <a:gd name="connsiteX17" fmla="*/ 1912780 w 4345388"/>
                  <a:gd name="connsiteY17" fmla="*/ 80028 h 1761432"/>
                  <a:gd name="connsiteX18" fmla="*/ 1978785 w 4345388"/>
                  <a:gd name="connsiteY18" fmla="*/ 161657 h 1761432"/>
                  <a:gd name="connsiteX19" fmla="*/ 2048188 w 4345388"/>
                  <a:gd name="connsiteY19" fmla="*/ 272056 h 1761432"/>
                  <a:gd name="connsiteX20" fmla="*/ 2055413 w 4345388"/>
                  <a:gd name="connsiteY20" fmla="*/ 19752 h 1761432"/>
                  <a:gd name="connsiteX21" fmla="*/ 2075291 w 4345388"/>
                  <a:gd name="connsiteY21" fmla="*/ 15776 h 1761432"/>
                  <a:gd name="connsiteX22" fmla="*/ 2083242 w 4345388"/>
                  <a:gd name="connsiteY22" fmla="*/ 31679 h 1761432"/>
                  <a:gd name="connsiteX23" fmla="*/ 2087218 w 4345388"/>
                  <a:gd name="connsiteY23" fmla="*/ 47582 h 1761432"/>
                  <a:gd name="connsiteX24" fmla="*/ 2099145 w 4345388"/>
                  <a:gd name="connsiteY24" fmla="*/ 95290 h 1761432"/>
                  <a:gd name="connsiteX25" fmla="*/ 2103121 w 4345388"/>
                  <a:gd name="connsiteY25" fmla="*/ 139022 h 1761432"/>
                  <a:gd name="connsiteX26" fmla="*/ 2115047 w 4345388"/>
                  <a:gd name="connsiteY26" fmla="*/ 202632 h 1761432"/>
                  <a:gd name="connsiteX27" fmla="*/ 2119023 w 4345388"/>
                  <a:gd name="connsiteY27" fmla="*/ 214559 h 1761432"/>
                  <a:gd name="connsiteX28" fmla="*/ 2134926 w 4345388"/>
                  <a:gd name="connsiteY28" fmla="*/ 266243 h 1761432"/>
                  <a:gd name="connsiteX29" fmla="*/ 2138901 w 4345388"/>
                  <a:gd name="connsiteY29" fmla="*/ 278170 h 1761432"/>
                  <a:gd name="connsiteX30" fmla="*/ 2142877 w 4345388"/>
                  <a:gd name="connsiteY30" fmla="*/ 302023 h 1761432"/>
                  <a:gd name="connsiteX31" fmla="*/ 2146853 w 4345388"/>
                  <a:gd name="connsiteY31" fmla="*/ 333829 h 1761432"/>
                  <a:gd name="connsiteX32" fmla="*/ 2158780 w 4345388"/>
                  <a:gd name="connsiteY32" fmla="*/ 369610 h 1761432"/>
                  <a:gd name="connsiteX33" fmla="*/ 2170707 w 4345388"/>
                  <a:gd name="connsiteY33" fmla="*/ 393463 h 1761432"/>
                  <a:gd name="connsiteX34" fmla="*/ 2182634 w 4345388"/>
                  <a:gd name="connsiteY34" fmla="*/ 397439 h 1761432"/>
                  <a:gd name="connsiteX35" fmla="*/ 2274074 w 4345388"/>
                  <a:gd name="connsiteY35" fmla="*/ 393463 h 1761432"/>
                  <a:gd name="connsiteX36" fmla="*/ 2289976 w 4345388"/>
                  <a:gd name="connsiteY36" fmla="*/ 381536 h 1761432"/>
                  <a:gd name="connsiteX37" fmla="*/ 2313830 w 4345388"/>
                  <a:gd name="connsiteY37" fmla="*/ 361658 h 1761432"/>
                  <a:gd name="connsiteX38" fmla="*/ 2337684 w 4345388"/>
                  <a:gd name="connsiteY38" fmla="*/ 329853 h 1761432"/>
                  <a:gd name="connsiteX39" fmla="*/ 2345635 w 4345388"/>
                  <a:gd name="connsiteY39" fmla="*/ 305999 h 1761432"/>
                  <a:gd name="connsiteX40" fmla="*/ 2361538 w 4345388"/>
                  <a:gd name="connsiteY40" fmla="*/ 274194 h 1761432"/>
                  <a:gd name="connsiteX41" fmla="*/ 2365514 w 4345388"/>
                  <a:gd name="connsiteY41" fmla="*/ 258291 h 1761432"/>
                  <a:gd name="connsiteX42" fmla="*/ 2373465 w 4345388"/>
                  <a:gd name="connsiteY42" fmla="*/ 238413 h 1761432"/>
                  <a:gd name="connsiteX43" fmla="*/ 2377441 w 4345388"/>
                  <a:gd name="connsiteY43" fmla="*/ 226486 h 1761432"/>
                  <a:gd name="connsiteX44" fmla="*/ 2381416 w 4345388"/>
                  <a:gd name="connsiteY44" fmla="*/ 437196 h 1761432"/>
                  <a:gd name="connsiteX45" fmla="*/ 2385392 w 4345388"/>
                  <a:gd name="connsiteY45" fmla="*/ 457074 h 1761432"/>
                  <a:gd name="connsiteX46" fmla="*/ 2393343 w 4345388"/>
                  <a:gd name="connsiteY46" fmla="*/ 469001 h 1761432"/>
                  <a:gd name="connsiteX47" fmla="*/ 2413221 w 4345388"/>
                  <a:gd name="connsiteY47" fmla="*/ 504782 h 1761432"/>
                  <a:gd name="connsiteX48" fmla="*/ 2449002 w 4345388"/>
                  <a:gd name="connsiteY48" fmla="*/ 492855 h 1761432"/>
                  <a:gd name="connsiteX49" fmla="*/ 2468881 w 4345388"/>
                  <a:gd name="connsiteY49" fmla="*/ 472976 h 1761432"/>
                  <a:gd name="connsiteX50" fmla="*/ 2500686 w 4345388"/>
                  <a:gd name="connsiteY50" fmla="*/ 433220 h 1761432"/>
                  <a:gd name="connsiteX51" fmla="*/ 2512613 w 4345388"/>
                  <a:gd name="connsiteY51" fmla="*/ 421293 h 1761432"/>
                  <a:gd name="connsiteX52" fmla="*/ 2524540 w 4345388"/>
                  <a:gd name="connsiteY52" fmla="*/ 429244 h 1761432"/>
                  <a:gd name="connsiteX53" fmla="*/ 2532491 w 4345388"/>
                  <a:gd name="connsiteY53" fmla="*/ 453098 h 1761432"/>
                  <a:gd name="connsiteX54" fmla="*/ 2540442 w 4345388"/>
                  <a:gd name="connsiteY54" fmla="*/ 472976 h 1761432"/>
                  <a:gd name="connsiteX55" fmla="*/ 2544418 w 4345388"/>
                  <a:gd name="connsiteY55" fmla="*/ 492855 h 1761432"/>
                  <a:gd name="connsiteX56" fmla="*/ 2552369 w 4345388"/>
                  <a:gd name="connsiteY56" fmla="*/ 508757 h 1761432"/>
                  <a:gd name="connsiteX57" fmla="*/ 2560321 w 4345388"/>
                  <a:gd name="connsiteY57" fmla="*/ 528636 h 1761432"/>
                  <a:gd name="connsiteX58" fmla="*/ 2564296 w 4345388"/>
                  <a:gd name="connsiteY58" fmla="*/ 544538 h 1761432"/>
                  <a:gd name="connsiteX59" fmla="*/ 2576223 w 4345388"/>
                  <a:gd name="connsiteY59" fmla="*/ 560441 h 1761432"/>
                  <a:gd name="connsiteX60" fmla="*/ 2592126 w 4345388"/>
                  <a:gd name="connsiteY60" fmla="*/ 584295 h 1761432"/>
                  <a:gd name="connsiteX61" fmla="*/ 2604053 w 4345388"/>
                  <a:gd name="connsiteY61" fmla="*/ 604173 h 1761432"/>
                  <a:gd name="connsiteX62" fmla="*/ 2623931 w 4345388"/>
                  <a:gd name="connsiteY62" fmla="*/ 596222 h 1761432"/>
                  <a:gd name="connsiteX63" fmla="*/ 2643809 w 4345388"/>
                  <a:gd name="connsiteY63" fmla="*/ 568392 h 1761432"/>
                  <a:gd name="connsiteX64" fmla="*/ 2663687 w 4345388"/>
                  <a:gd name="connsiteY64" fmla="*/ 532611 h 1761432"/>
                  <a:gd name="connsiteX65" fmla="*/ 2679590 w 4345388"/>
                  <a:gd name="connsiteY65" fmla="*/ 496830 h 1761432"/>
                  <a:gd name="connsiteX66" fmla="*/ 2683566 w 4345388"/>
                  <a:gd name="connsiteY66" fmla="*/ 484903 h 1761432"/>
                  <a:gd name="connsiteX67" fmla="*/ 2691517 w 4345388"/>
                  <a:gd name="connsiteY67" fmla="*/ 472976 h 1761432"/>
                  <a:gd name="connsiteX68" fmla="*/ 2703444 w 4345388"/>
                  <a:gd name="connsiteY68" fmla="*/ 441171 h 1761432"/>
                  <a:gd name="connsiteX69" fmla="*/ 2711395 w 4345388"/>
                  <a:gd name="connsiteY69" fmla="*/ 425269 h 1761432"/>
                  <a:gd name="connsiteX70" fmla="*/ 2735249 w 4345388"/>
                  <a:gd name="connsiteY70" fmla="*/ 476952 h 1761432"/>
                  <a:gd name="connsiteX71" fmla="*/ 2755127 w 4345388"/>
                  <a:gd name="connsiteY71" fmla="*/ 520684 h 1761432"/>
                  <a:gd name="connsiteX72" fmla="*/ 2771030 w 4345388"/>
                  <a:gd name="connsiteY72" fmla="*/ 572368 h 1761432"/>
                  <a:gd name="connsiteX73" fmla="*/ 2775006 w 4345388"/>
                  <a:gd name="connsiteY73" fmla="*/ 588270 h 1761432"/>
                  <a:gd name="connsiteX74" fmla="*/ 2782957 w 4345388"/>
                  <a:gd name="connsiteY74" fmla="*/ 604173 h 1761432"/>
                  <a:gd name="connsiteX75" fmla="*/ 2802835 w 4345388"/>
                  <a:gd name="connsiteY75" fmla="*/ 639954 h 1761432"/>
                  <a:gd name="connsiteX76" fmla="*/ 2818738 w 4345388"/>
                  <a:gd name="connsiteY76" fmla="*/ 655856 h 1761432"/>
                  <a:gd name="connsiteX77" fmla="*/ 2830665 w 4345388"/>
                  <a:gd name="connsiteY77" fmla="*/ 679710 h 1761432"/>
                  <a:gd name="connsiteX78" fmla="*/ 2834641 w 4345388"/>
                  <a:gd name="connsiteY78" fmla="*/ 695613 h 1761432"/>
                  <a:gd name="connsiteX79" fmla="*/ 2846567 w 4345388"/>
                  <a:gd name="connsiteY79" fmla="*/ 711516 h 1761432"/>
                  <a:gd name="connsiteX80" fmla="*/ 2862470 w 4345388"/>
                  <a:gd name="connsiteY80" fmla="*/ 759223 h 1761432"/>
                  <a:gd name="connsiteX81" fmla="*/ 2866446 w 4345388"/>
                  <a:gd name="connsiteY81" fmla="*/ 775126 h 1761432"/>
                  <a:gd name="connsiteX82" fmla="*/ 2882348 w 4345388"/>
                  <a:gd name="connsiteY82" fmla="*/ 810907 h 1761432"/>
                  <a:gd name="connsiteX83" fmla="*/ 2886324 w 4345388"/>
                  <a:gd name="connsiteY83" fmla="*/ 826810 h 1761432"/>
                  <a:gd name="connsiteX84" fmla="*/ 2898251 w 4345388"/>
                  <a:gd name="connsiteY84" fmla="*/ 850663 h 1761432"/>
                  <a:gd name="connsiteX85" fmla="*/ 2910178 w 4345388"/>
                  <a:gd name="connsiteY85" fmla="*/ 842712 h 1761432"/>
                  <a:gd name="connsiteX86" fmla="*/ 2949934 w 4345388"/>
                  <a:gd name="connsiteY86" fmla="*/ 767175 h 1761432"/>
                  <a:gd name="connsiteX87" fmla="*/ 2957886 w 4345388"/>
                  <a:gd name="connsiteY87" fmla="*/ 719467 h 1761432"/>
                  <a:gd name="connsiteX88" fmla="*/ 2977764 w 4345388"/>
                  <a:gd name="connsiteY88" fmla="*/ 679710 h 1761432"/>
                  <a:gd name="connsiteX89" fmla="*/ 2981740 w 4345388"/>
                  <a:gd name="connsiteY89" fmla="*/ 635978 h 1761432"/>
                  <a:gd name="connsiteX90" fmla="*/ 3005594 w 4345388"/>
                  <a:gd name="connsiteY90" fmla="*/ 592246 h 1761432"/>
                  <a:gd name="connsiteX91" fmla="*/ 3025472 w 4345388"/>
                  <a:gd name="connsiteY91" fmla="*/ 516709 h 1761432"/>
                  <a:gd name="connsiteX92" fmla="*/ 3041374 w 4345388"/>
                  <a:gd name="connsiteY92" fmla="*/ 437196 h 1761432"/>
                  <a:gd name="connsiteX93" fmla="*/ 3049326 w 4345388"/>
                  <a:gd name="connsiteY93" fmla="*/ 421293 h 1761432"/>
                  <a:gd name="connsiteX94" fmla="*/ 3061253 w 4345388"/>
                  <a:gd name="connsiteY94" fmla="*/ 381536 h 1761432"/>
                  <a:gd name="connsiteX95" fmla="*/ 3085107 w 4345388"/>
                  <a:gd name="connsiteY95" fmla="*/ 325877 h 1761432"/>
                  <a:gd name="connsiteX96" fmla="*/ 3101009 w 4345388"/>
                  <a:gd name="connsiteY96" fmla="*/ 365634 h 1761432"/>
                  <a:gd name="connsiteX97" fmla="*/ 3104985 w 4345388"/>
                  <a:gd name="connsiteY97" fmla="*/ 389488 h 1761432"/>
                  <a:gd name="connsiteX98" fmla="*/ 3116912 w 4345388"/>
                  <a:gd name="connsiteY98" fmla="*/ 445147 h 1761432"/>
                  <a:gd name="connsiteX99" fmla="*/ 3136790 w 4345388"/>
                  <a:gd name="connsiteY99" fmla="*/ 504782 h 1761432"/>
                  <a:gd name="connsiteX100" fmla="*/ 3180522 w 4345388"/>
                  <a:gd name="connsiteY100" fmla="*/ 667783 h 1761432"/>
                  <a:gd name="connsiteX101" fmla="*/ 3196425 w 4345388"/>
                  <a:gd name="connsiteY101" fmla="*/ 719467 h 1761432"/>
                  <a:gd name="connsiteX102" fmla="*/ 3220279 w 4345388"/>
                  <a:gd name="connsiteY102" fmla="*/ 822834 h 1761432"/>
                  <a:gd name="connsiteX103" fmla="*/ 3248108 w 4345388"/>
                  <a:gd name="connsiteY103" fmla="*/ 914274 h 1761432"/>
                  <a:gd name="connsiteX104" fmla="*/ 3252084 w 4345388"/>
                  <a:gd name="connsiteY104" fmla="*/ 942103 h 1761432"/>
                  <a:gd name="connsiteX105" fmla="*/ 3267987 w 4345388"/>
                  <a:gd name="connsiteY105" fmla="*/ 981860 h 1761432"/>
                  <a:gd name="connsiteX106" fmla="*/ 3271962 w 4345388"/>
                  <a:gd name="connsiteY106" fmla="*/ 993787 h 1761432"/>
                  <a:gd name="connsiteX107" fmla="*/ 3283889 w 4345388"/>
                  <a:gd name="connsiteY107" fmla="*/ 997763 h 1761432"/>
                  <a:gd name="connsiteX108" fmla="*/ 3291841 w 4345388"/>
                  <a:gd name="connsiteY108" fmla="*/ 989811 h 1761432"/>
                  <a:gd name="connsiteX109" fmla="*/ 3307743 w 4345388"/>
                  <a:gd name="connsiteY109" fmla="*/ 958006 h 1761432"/>
                  <a:gd name="connsiteX110" fmla="*/ 3315694 w 4345388"/>
                  <a:gd name="connsiteY110" fmla="*/ 934152 h 1761432"/>
                  <a:gd name="connsiteX111" fmla="*/ 3335573 w 4345388"/>
                  <a:gd name="connsiteY111" fmla="*/ 965957 h 1761432"/>
                  <a:gd name="connsiteX112" fmla="*/ 3367378 w 4345388"/>
                  <a:gd name="connsiteY112" fmla="*/ 1037519 h 1761432"/>
                  <a:gd name="connsiteX113" fmla="*/ 3399183 w 4345388"/>
                  <a:gd name="connsiteY113" fmla="*/ 1093178 h 1761432"/>
                  <a:gd name="connsiteX114" fmla="*/ 3415086 w 4345388"/>
                  <a:gd name="connsiteY114" fmla="*/ 1089203 h 1761432"/>
                  <a:gd name="connsiteX115" fmla="*/ 3430988 w 4345388"/>
                  <a:gd name="connsiteY115" fmla="*/ 1061373 h 1761432"/>
                  <a:gd name="connsiteX116" fmla="*/ 3454842 w 4345388"/>
                  <a:gd name="connsiteY116" fmla="*/ 1009690 h 1761432"/>
                  <a:gd name="connsiteX117" fmla="*/ 3478696 w 4345388"/>
                  <a:gd name="connsiteY117" fmla="*/ 958006 h 1761432"/>
                  <a:gd name="connsiteX118" fmla="*/ 3490623 w 4345388"/>
                  <a:gd name="connsiteY118" fmla="*/ 954030 h 1761432"/>
                  <a:gd name="connsiteX119" fmla="*/ 3522428 w 4345388"/>
                  <a:gd name="connsiteY119" fmla="*/ 997763 h 1761432"/>
                  <a:gd name="connsiteX120" fmla="*/ 3538331 w 4345388"/>
                  <a:gd name="connsiteY120" fmla="*/ 1017641 h 1761432"/>
                  <a:gd name="connsiteX121" fmla="*/ 3582063 w 4345388"/>
                  <a:gd name="connsiteY121" fmla="*/ 1101130 h 1761432"/>
                  <a:gd name="connsiteX122" fmla="*/ 3609893 w 4345388"/>
                  <a:gd name="connsiteY122" fmla="*/ 1152813 h 1761432"/>
                  <a:gd name="connsiteX123" fmla="*/ 3629771 w 4345388"/>
                  <a:gd name="connsiteY123" fmla="*/ 1200521 h 1761432"/>
                  <a:gd name="connsiteX124" fmla="*/ 3641698 w 4345388"/>
                  <a:gd name="connsiteY124" fmla="*/ 1216423 h 1761432"/>
                  <a:gd name="connsiteX125" fmla="*/ 3653625 w 4345388"/>
                  <a:gd name="connsiteY125" fmla="*/ 1244253 h 1761432"/>
                  <a:gd name="connsiteX126" fmla="*/ 3665552 w 4345388"/>
                  <a:gd name="connsiteY126" fmla="*/ 1232326 h 1761432"/>
                  <a:gd name="connsiteX127" fmla="*/ 3721211 w 4345388"/>
                  <a:gd name="connsiteY127" fmla="*/ 1061373 h 1761432"/>
                  <a:gd name="connsiteX128" fmla="*/ 3768919 w 4345388"/>
                  <a:gd name="connsiteY128" fmla="*/ 898371 h 1761432"/>
                  <a:gd name="connsiteX129" fmla="*/ 3776870 w 4345388"/>
                  <a:gd name="connsiteY129" fmla="*/ 846688 h 1761432"/>
                  <a:gd name="connsiteX130" fmla="*/ 3792773 w 4345388"/>
                  <a:gd name="connsiteY130" fmla="*/ 810907 h 1761432"/>
                  <a:gd name="connsiteX131" fmla="*/ 3800724 w 4345388"/>
                  <a:gd name="connsiteY131" fmla="*/ 787053 h 1761432"/>
                  <a:gd name="connsiteX132" fmla="*/ 3808675 w 4345388"/>
                  <a:gd name="connsiteY132" fmla="*/ 751272 h 1761432"/>
                  <a:gd name="connsiteX133" fmla="*/ 3824578 w 4345388"/>
                  <a:gd name="connsiteY133" fmla="*/ 727418 h 1761432"/>
                  <a:gd name="connsiteX134" fmla="*/ 3828554 w 4345388"/>
                  <a:gd name="connsiteY134" fmla="*/ 739345 h 1761432"/>
                  <a:gd name="connsiteX135" fmla="*/ 3836505 w 4345388"/>
                  <a:gd name="connsiteY135" fmla="*/ 751272 h 1761432"/>
                  <a:gd name="connsiteX136" fmla="*/ 3840481 w 4345388"/>
                  <a:gd name="connsiteY136" fmla="*/ 779102 h 1761432"/>
                  <a:gd name="connsiteX137" fmla="*/ 3884213 w 4345388"/>
                  <a:gd name="connsiteY137" fmla="*/ 942103 h 1761432"/>
                  <a:gd name="connsiteX138" fmla="*/ 3896140 w 4345388"/>
                  <a:gd name="connsiteY138" fmla="*/ 973909 h 1761432"/>
                  <a:gd name="connsiteX139" fmla="*/ 3904091 w 4345388"/>
                  <a:gd name="connsiteY139" fmla="*/ 1013665 h 1761432"/>
                  <a:gd name="connsiteX140" fmla="*/ 3916018 w 4345388"/>
                  <a:gd name="connsiteY140" fmla="*/ 1065349 h 1761432"/>
                  <a:gd name="connsiteX141" fmla="*/ 3947823 w 4345388"/>
                  <a:gd name="connsiteY141" fmla="*/ 1168716 h 1761432"/>
                  <a:gd name="connsiteX142" fmla="*/ 3959750 w 4345388"/>
                  <a:gd name="connsiteY142" fmla="*/ 1188594 h 1761432"/>
                  <a:gd name="connsiteX143" fmla="*/ 3971677 w 4345388"/>
                  <a:gd name="connsiteY143" fmla="*/ 1236302 h 1761432"/>
                  <a:gd name="connsiteX144" fmla="*/ 3995531 w 4345388"/>
                  <a:gd name="connsiteY144" fmla="*/ 1343644 h 1761432"/>
                  <a:gd name="connsiteX145" fmla="*/ 4023361 w 4345388"/>
                  <a:gd name="connsiteY145" fmla="*/ 1379425 h 1761432"/>
                  <a:gd name="connsiteX146" fmla="*/ 4031312 w 4345388"/>
                  <a:gd name="connsiteY146" fmla="*/ 1391352 h 1761432"/>
                  <a:gd name="connsiteX147" fmla="*/ 4043239 w 4345388"/>
                  <a:gd name="connsiteY147" fmla="*/ 1415206 h 1761432"/>
                  <a:gd name="connsiteX148" fmla="*/ 4055166 w 4345388"/>
                  <a:gd name="connsiteY148" fmla="*/ 1419182 h 1761432"/>
                  <a:gd name="connsiteX149" fmla="*/ 4082995 w 4345388"/>
                  <a:gd name="connsiteY149" fmla="*/ 1427133 h 1761432"/>
                  <a:gd name="connsiteX150" fmla="*/ 4114801 w 4345388"/>
                  <a:gd name="connsiteY150" fmla="*/ 1431109 h 1761432"/>
                  <a:gd name="connsiteX151" fmla="*/ 4130703 w 4345388"/>
                  <a:gd name="connsiteY151" fmla="*/ 1435084 h 1761432"/>
                  <a:gd name="connsiteX152" fmla="*/ 4154557 w 4345388"/>
                  <a:gd name="connsiteY152" fmla="*/ 1427133 h 1761432"/>
                  <a:gd name="connsiteX153" fmla="*/ 4166484 w 4345388"/>
                  <a:gd name="connsiteY153" fmla="*/ 1415206 h 1761432"/>
                  <a:gd name="connsiteX154" fmla="*/ 4198289 w 4345388"/>
                  <a:gd name="connsiteY154" fmla="*/ 1363523 h 1761432"/>
                  <a:gd name="connsiteX155" fmla="*/ 4234070 w 4345388"/>
                  <a:gd name="connsiteY155" fmla="*/ 1367498 h 1761432"/>
                  <a:gd name="connsiteX156" fmla="*/ 4257924 w 4345388"/>
                  <a:gd name="connsiteY156" fmla="*/ 1387376 h 1761432"/>
                  <a:gd name="connsiteX157" fmla="*/ 4273827 w 4345388"/>
                  <a:gd name="connsiteY157" fmla="*/ 1399303 h 1761432"/>
                  <a:gd name="connsiteX158" fmla="*/ 4313583 w 4345388"/>
                  <a:gd name="connsiteY158" fmla="*/ 1435084 h 1761432"/>
                  <a:gd name="connsiteX159" fmla="*/ 4325510 w 4345388"/>
                  <a:gd name="connsiteY159" fmla="*/ 1454963 h 1761432"/>
                  <a:gd name="connsiteX160" fmla="*/ 4337437 w 4345388"/>
                  <a:gd name="connsiteY160" fmla="*/ 1482792 h 1761432"/>
                  <a:gd name="connsiteX161" fmla="*/ 4345388 w 4345388"/>
                  <a:gd name="connsiteY161" fmla="*/ 1502670 h 1761432"/>
                  <a:gd name="connsiteX0" fmla="*/ 0 w 4345388"/>
                  <a:gd name="connsiteY0" fmla="*/ 1756931 h 1761251"/>
                  <a:gd name="connsiteX1" fmla="*/ 1423284 w 4345388"/>
                  <a:gd name="connsiteY1" fmla="*/ 1760906 h 1761251"/>
                  <a:gd name="connsiteX2" fmla="*/ 1619181 w 4345388"/>
                  <a:gd name="connsiteY2" fmla="*/ 1756803 h 1761251"/>
                  <a:gd name="connsiteX3" fmla="*/ 1721458 w 4345388"/>
                  <a:gd name="connsiteY3" fmla="*/ 1708091 h 1761251"/>
                  <a:gd name="connsiteX4" fmla="*/ 1745098 w 4345388"/>
                  <a:gd name="connsiteY4" fmla="*/ 1575504 h 1761251"/>
                  <a:gd name="connsiteX5" fmla="*/ 1750591 w 4345388"/>
                  <a:gd name="connsiteY5" fmla="*/ 1449866 h 1761251"/>
                  <a:gd name="connsiteX6" fmla="*/ 1764976 w 4345388"/>
                  <a:gd name="connsiteY6" fmla="*/ 1353808 h 1761251"/>
                  <a:gd name="connsiteX7" fmla="*/ 1777481 w 4345388"/>
                  <a:gd name="connsiteY7" fmla="*/ 1222676 h 1761251"/>
                  <a:gd name="connsiteX8" fmla="*/ 1791502 w 4345388"/>
                  <a:gd name="connsiteY8" fmla="*/ 1107595 h 1761251"/>
                  <a:gd name="connsiteX9" fmla="*/ 1804947 w 4345388"/>
                  <a:gd name="connsiteY9" fmla="*/ 1012971 h 1761251"/>
                  <a:gd name="connsiteX10" fmla="*/ 1814053 w 4345388"/>
                  <a:gd name="connsiteY10" fmla="*/ 907574 h 1761251"/>
                  <a:gd name="connsiteX11" fmla="*/ 1829805 w 4345388"/>
                  <a:gd name="connsiteY11" fmla="*/ 775651 h 1761251"/>
                  <a:gd name="connsiteX12" fmla="*/ 1842887 w 4345388"/>
                  <a:gd name="connsiteY12" fmla="*/ 637081 h 1761251"/>
                  <a:gd name="connsiteX13" fmla="*/ 1857848 w 4345388"/>
                  <a:gd name="connsiteY13" fmla="*/ 507699 h 1761251"/>
                  <a:gd name="connsiteX14" fmla="*/ 1874905 w 4345388"/>
                  <a:gd name="connsiteY14" fmla="*/ 383151 h 1761251"/>
                  <a:gd name="connsiteX15" fmla="*/ 1885315 w 4345388"/>
                  <a:gd name="connsiteY15" fmla="*/ 295750 h 1761251"/>
                  <a:gd name="connsiteX16" fmla="*/ 1893843 w 4345388"/>
                  <a:gd name="connsiteY16" fmla="*/ 216388 h 1761251"/>
                  <a:gd name="connsiteX17" fmla="*/ 1912780 w 4345388"/>
                  <a:gd name="connsiteY17" fmla="*/ 79847 h 1761251"/>
                  <a:gd name="connsiteX18" fmla="*/ 1978785 w 4345388"/>
                  <a:gd name="connsiteY18" fmla="*/ 161476 h 1761251"/>
                  <a:gd name="connsiteX19" fmla="*/ 2048188 w 4345388"/>
                  <a:gd name="connsiteY19" fmla="*/ 269417 h 1761251"/>
                  <a:gd name="connsiteX20" fmla="*/ 2055413 w 4345388"/>
                  <a:gd name="connsiteY20" fmla="*/ 19571 h 1761251"/>
                  <a:gd name="connsiteX21" fmla="*/ 2075291 w 4345388"/>
                  <a:gd name="connsiteY21" fmla="*/ 15595 h 1761251"/>
                  <a:gd name="connsiteX22" fmla="*/ 2083242 w 4345388"/>
                  <a:gd name="connsiteY22" fmla="*/ 31498 h 1761251"/>
                  <a:gd name="connsiteX23" fmla="*/ 2087218 w 4345388"/>
                  <a:gd name="connsiteY23" fmla="*/ 47401 h 1761251"/>
                  <a:gd name="connsiteX24" fmla="*/ 2099145 w 4345388"/>
                  <a:gd name="connsiteY24" fmla="*/ 95109 h 1761251"/>
                  <a:gd name="connsiteX25" fmla="*/ 2103121 w 4345388"/>
                  <a:gd name="connsiteY25" fmla="*/ 138841 h 1761251"/>
                  <a:gd name="connsiteX26" fmla="*/ 2115047 w 4345388"/>
                  <a:gd name="connsiteY26" fmla="*/ 202451 h 1761251"/>
                  <a:gd name="connsiteX27" fmla="*/ 2119023 w 4345388"/>
                  <a:gd name="connsiteY27" fmla="*/ 214378 h 1761251"/>
                  <a:gd name="connsiteX28" fmla="*/ 2134926 w 4345388"/>
                  <a:gd name="connsiteY28" fmla="*/ 266062 h 1761251"/>
                  <a:gd name="connsiteX29" fmla="*/ 2138901 w 4345388"/>
                  <a:gd name="connsiteY29" fmla="*/ 277989 h 1761251"/>
                  <a:gd name="connsiteX30" fmla="*/ 2142877 w 4345388"/>
                  <a:gd name="connsiteY30" fmla="*/ 301842 h 1761251"/>
                  <a:gd name="connsiteX31" fmla="*/ 2146853 w 4345388"/>
                  <a:gd name="connsiteY31" fmla="*/ 333648 h 1761251"/>
                  <a:gd name="connsiteX32" fmla="*/ 2158780 w 4345388"/>
                  <a:gd name="connsiteY32" fmla="*/ 369429 h 1761251"/>
                  <a:gd name="connsiteX33" fmla="*/ 2170707 w 4345388"/>
                  <a:gd name="connsiteY33" fmla="*/ 393282 h 1761251"/>
                  <a:gd name="connsiteX34" fmla="*/ 2182634 w 4345388"/>
                  <a:gd name="connsiteY34" fmla="*/ 397258 h 1761251"/>
                  <a:gd name="connsiteX35" fmla="*/ 2274074 w 4345388"/>
                  <a:gd name="connsiteY35" fmla="*/ 393282 h 1761251"/>
                  <a:gd name="connsiteX36" fmla="*/ 2289976 w 4345388"/>
                  <a:gd name="connsiteY36" fmla="*/ 381355 h 1761251"/>
                  <a:gd name="connsiteX37" fmla="*/ 2313830 w 4345388"/>
                  <a:gd name="connsiteY37" fmla="*/ 361477 h 1761251"/>
                  <a:gd name="connsiteX38" fmla="*/ 2337684 w 4345388"/>
                  <a:gd name="connsiteY38" fmla="*/ 329672 h 1761251"/>
                  <a:gd name="connsiteX39" fmla="*/ 2345635 w 4345388"/>
                  <a:gd name="connsiteY39" fmla="*/ 305818 h 1761251"/>
                  <a:gd name="connsiteX40" fmla="*/ 2361538 w 4345388"/>
                  <a:gd name="connsiteY40" fmla="*/ 274013 h 1761251"/>
                  <a:gd name="connsiteX41" fmla="*/ 2365514 w 4345388"/>
                  <a:gd name="connsiteY41" fmla="*/ 258110 h 1761251"/>
                  <a:gd name="connsiteX42" fmla="*/ 2373465 w 4345388"/>
                  <a:gd name="connsiteY42" fmla="*/ 238232 h 1761251"/>
                  <a:gd name="connsiteX43" fmla="*/ 2377441 w 4345388"/>
                  <a:gd name="connsiteY43" fmla="*/ 226305 h 1761251"/>
                  <a:gd name="connsiteX44" fmla="*/ 2381416 w 4345388"/>
                  <a:gd name="connsiteY44" fmla="*/ 437015 h 1761251"/>
                  <a:gd name="connsiteX45" fmla="*/ 2385392 w 4345388"/>
                  <a:gd name="connsiteY45" fmla="*/ 456893 h 1761251"/>
                  <a:gd name="connsiteX46" fmla="*/ 2393343 w 4345388"/>
                  <a:gd name="connsiteY46" fmla="*/ 468820 h 1761251"/>
                  <a:gd name="connsiteX47" fmla="*/ 2413221 w 4345388"/>
                  <a:gd name="connsiteY47" fmla="*/ 504601 h 1761251"/>
                  <a:gd name="connsiteX48" fmla="*/ 2449002 w 4345388"/>
                  <a:gd name="connsiteY48" fmla="*/ 492674 h 1761251"/>
                  <a:gd name="connsiteX49" fmla="*/ 2468881 w 4345388"/>
                  <a:gd name="connsiteY49" fmla="*/ 472795 h 1761251"/>
                  <a:gd name="connsiteX50" fmla="*/ 2500686 w 4345388"/>
                  <a:gd name="connsiteY50" fmla="*/ 433039 h 1761251"/>
                  <a:gd name="connsiteX51" fmla="*/ 2512613 w 4345388"/>
                  <a:gd name="connsiteY51" fmla="*/ 421112 h 1761251"/>
                  <a:gd name="connsiteX52" fmla="*/ 2524540 w 4345388"/>
                  <a:gd name="connsiteY52" fmla="*/ 429063 h 1761251"/>
                  <a:gd name="connsiteX53" fmla="*/ 2532491 w 4345388"/>
                  <a:gd name="connsiteY53" fmla="*/ 452917 h 1761251"/>
                  <a:gd name="connsiteX54" fmla="*/ 2540442 w 4345388"/>
                  <a:gd name="connsiteY54" fmla="*/ 472795 h 1761251"/>
                  <a:gd name="connsiteX55" fmla="*/ 2544418 w 4345388"/>
                  <a:gd name="connsiteY55" fmla="*/ 492674 h 1761251"/>
                  <a:gd name="connsiteX56" fmla="*/ 2552369 w 4345388"/>
                  <a:gd name="connsiteY56" fmla="*/ 508576 h 1761251"/>
                  <a:gd name="connsiteX57" fmla="*/ 2560321 w 4345388"/>
                  <a:gd name="connsiteY57" fmla="*/ 528455 h 1761251"/>
                  <a:gd name="connsiteX58" fmla="*/ 2564296 w 4345388"/>
                  <a:gd name="connsiteY58" fmla="*/ 544357 h 1761251"/>
                  <a:gd name="connsiteX59" fmla="*/ 2576223 w 4345388"/>
                  <a:gd name="connsiteY59" fmla="*/ 560260 h 1761251"/>
                  <a:gd name="connsiteX60" fmla="*/ 2592126 w 4345388"/>
                  <a:gd name="connsiteY60" fmla="*/ 584114 h 1761251"/>
                  <a:gd name="connsiteX61" fmla="*/ 2604053 w 4345388"/>
                  <a:gd name="connsiteY61" fmla="*/ 603992 h 1761251"/>
                  <a:gd name="connsiteX62" fmla="*/ 2623931 w 4345388"/>
                  <a:gd name="connsiteY62" fmla="*/ 596041 h 1761251"/>
                  <a:gd name="connsiteX63" fmla="*/ 2643809 w 4345388"/>
                  <a:gd name="connsiteY63" fmla="*/ 568211 h 1761251"/>
                  <a:gd name="connsiteX64" fmla="*/ 2663687 w 4345388"/>
                  <a:gd name="connsiteY64" fmla="*/ 532430 h 1761251"/>
                  <a:gd name="connsiteX65" fmla="*/ 2679590 w 4345388"/>
                  <a:gd name="connsiteY65" fmla="*/ 496649 h 1761251"/>
                  <a:gd name="connsiteX66" fmla="*/ 2683566 w 4345388"/>
                  <a:gd name="connsiteY66" fmla="*/ 484722 h 1761251"/>
                  <a:gd name="connsiteX67" fmla="*/ 2691517 w 4345388"/>
                  <a:gd name="connsiteY67" fmla="*/ 472795 h 1761251"/>
                  <a:gd name="connsiteX68" fmla="*/ 2703444 w 4345388"/>
                  <a:gd name="connsiteY68" fmla="*/ 440990 h 1761251"/>
                  <a:gd name="connsiteX69" fmla="*/ 2711395 w 4345388"/>
                  <a:gd name="connsiteY69" fmla="*/ 425088 h 1761251"/>
                  <a:gd name="connsiteX70" fmla="*/ 2735249 w 4345388"/>
                  <a:gd name="connsiteY70" fmla="*/ 476771 h 1761251"/>
                  <a:gd name="connsiteX71" fmla="*/ 2755127 w 4345388"/>
                  <a:gd name="connsiteY71" fmla="*/ 520503 h 1761251"/>
                  <a:gd name="connsiteX72" fmla="*/ 2771030 w 4345388"/>
                  <a:gd name="connsiteY72" fmla="*/ 572187 h 1761251"/>
                  <a:gd name="connsiteX73" fmla="*/ 2775006 w 4345388"/>
                  <a:gd name="connsiteY73" fmla="*/ 588089 h 1761251"/>
                  <a:gd name="connsiteX74" fmla="*/ 2782957 w 4345388"/>
                  <a:gd name="connsiteY74" fmla="*/ 603992 h 1761251"/>
                  <a:gd name="connsiteX75" fmla="*/ 2802835 w 4345388"/>
                  <a:gd name="connsiteY75" fmla="*/ 639773 h 1761251"/>
                  <a:gd name="connsiteX76" fmla="*/ 2818738 w 4345388"/>
                  <a:gd name="connsiteY76" fmla="*/ 655675 h 1761251"/>
                  <a:gd name="connsiteX77" fmla="*/ 2830665 w 4345388"/>
                  <a:gd name="connsiteY77" fmla="*/ 679529 h 1761251"/>
                  <a:gd name="connsiteX78" fmla="*/ 2834641 w 4345388"/>
                  <a:gd name="connsiteY78" fmla="*/ 695432 h 1761251"/>
                  <a:gd name="connsiteX79" fmla="*/ 2846567 w 4345388"/>
                  <a:gd name="connsiteY79" fmla="*/ 711335 h 1761251"/>
                  <a:gd name="connsiteX80" fmla="*/ 2862470 w 4345388"/>
                  <a:gd name="connsiteY80" fmla="*/ 759042 h 1761251"/>
                  <a:gd name="connsiteX81" fmla="*/ 2866446 w 4345388"/>
                  <a:gd name="connsiteY81" fmla="*/ 774945 h 1761251"/>
                  <a:gd name="connsiteX82" fmla="*/ 2882348 w 4345388"/>
                  <a:gd name="connsiteY82" fmla="*/ 810726 h 1761251"/>
                  <a:gd name="connsiteX83" fmla="*/ 2886324 w 4345388"/>
                  <a:gd name="connsiteY83" fmla="*/ 826629 h 1761251"/>
                  <a:gd name="connsiteX84" fmla="*/ 2898251 w 4345388"/>
                  <a:gd name="connsiteY84" fmla="*/ 850482 h 1761251"/>
                  <a:gd name="connsiteX85" fmla="*/ 2910178 w 4345388"/>
                  <a:gd name="connsiteY85" fmla="*/ 842531 h 1761251"/>
                  <a:gd name="connsiteX86" fmla="*/ 2949934 w 4345388"/>
                  <a:gd name="connsiteY86" fmla="*/ 766994 h 1761251"/>
                  <a:gd name="connsiteX87" fmla="*/ 2957886 w 4345388"/>
                  <a:gd name="connsiteY87" fmla="*/ 719286 h 1761251"/>
                  <a:gd name="connsiteX88" fmla="*/ 2977764 w 4345388"/>
                  <a:gd name="connsiteY88" fmla="*/ 679529 h 1761251"/>
                  <a:gd name="connsiteX89" fmla="*/ 2981740 w 4345388"/>
                  <a:gd name="connsiteY89" fmla="*/ 635797 h 1761251"/>
                  <a:gd name="connsiteX90" fmla="*/ 3005594 w 4345388"/>
                  <a:gd name="connsiteY90" fmla="*/ 592065 h 1761251"/>
                  <a:gd name="connsiteX91" fmla="*/ 3025472 w 4345388"/>
                  <a:gd name="connsiteY91" fmla="*/ 516528 h 1761251"/>
                  <a:gd name="connsiteX92" fmla="*/ 3041374 w 4345388"/>
                  <a:gd name="connsiteY92" fmla="*/ 437015 h 1761251"/>
                  <a:gd name="connsiteX93" fmla="*/ 3049326 w 4345388"/>
                  <a:gd name="connsiteY93" fmla="*/ 421112 h 1761251"/>
                  <a:gd name="connsiteX94" fmla="*/ 3061253 w 4345388"/>
                  <a:gd name="connsiteY94" fmla="*/ 381355 h 1761251"/>
                  <a:gd name="connsiteX95" fmla="*/ 3085107 w 4345388"/>
                  <a:gd name="connsiteY95" fmla="*/ 325696 h 1761251"/>
                  <a:gd name="connsiteX96" fmla="*/ 3101009 w 4345388"/>
                  <a:gd name="connsiteY96" fmla="*/ 365453 h 1761251"/>
                  <a:gd name="connsiteX97" fmla="*/ 3104985 w 4345388"/>
                  <a:gd name="connsiteY97" fmla="*/ 389307 h 1761251"/>
                  <a:gd name="connsiteX98" fmla="*/ 3116912 w 4345388"/>
                  <a:gd name="connsiteY98" fmla="*/ 444966 h 1761251"/>
                  <a:gd name="connsiteX99" fmla="*/ 3136790 w 4345388"/>
                  <a:gd name="connsiteY99" fmla="*/ 504601 h 1761251"/>
                  <a:gd name="connsiteX100" fmla="*/ 3180522 w 4345388"/>
                  <a:gd name="connsiteY100" fmla="*/ 667602 h 1761251"/>
                  <a:gd name="connsiteX101" fmla="*/ 3196425 w 4345388"/>
                  <a:gd name="connsiteY101" fmla="*/ 719286 h 1761251"/>
                  <a:gd name="connsiteX102" fmla="*/ 3220279 w 4345388"/>
                  <a:gd name="connsiteY102" fmla="*/ 822653 h 1761251"/>
                  <a:gd name="connsiteX103" fmla="*/ 3248108 w 4345388"/>
                  <a:gd name="connsiteY103" fmla="*/ 914093 h 1761251"/>
                  <a:gd name="connsiteX104" fmla="*/ 3252084 w 4345388"/>
                  <a:gd name="connsiteY104" fmla="*/ 941922 h 1761251"/>
                  <a:gd name="connsiteX105" fmla="*/ 3267987 w 4345388"/>
                  <a:gd name="connsiteY105" fmla="*/ 981679 h 1761251"/>
                  <a:gd name="connsiteX106" fmla="*/ 3271962 w 4345388"/>
                  <a:gd name="connsiteY106" fmla="*/ 993606 h 1761251"/>
                  <a:gd name="connsiteX107" fmla="*/ 3283889 w 4345388"/>
                  <a:gd name="connsiteY107" fmla="*/ 997582 h 1761251"/>
                  <a:gd name="connsiteX108" fmla="*/ 3291841 w 4345388"/>
                  <a:gd name="connsiteY108" fmla="*/ 989630 h 1761251"/>
                  <a:gd name="connsiteX109" fmla="*/ 3307743 w 4345388"/>
                  <a:gd name="connsiteY109" fmla="*/ 957825 h 1761251"/>
                  <a:gd name="connsiteX110" fmla="*/ 3315694 w 4345388"/>
                  <a:gd name="connsiteY110" fmla="*/ 933971 h 1761251"/>
                  <a:gd name="connsiteX111" fmla="*/ 3335573 w 4345388"/>
                  <a:gd name="connsiteY111" fmla="*/ 965776 h 1761251"/>
                  <a:gd name="connsiteX112" fmla="*/ 3367378 w 4345388"/>
                  <a:gd name="connsiteY112" fmla="*/ 1037338 h 1761251"/>
                  <a:gd name="connsiteX113" fmla="*/ 3399183 w 4345388"/>
                  <a:gd name="connsiteY113" fmla="*/ 1092997 h 1761251"/>
                  <a:gd name="connsiteX114" fmla="*/ 3415086 w 4345388"/>
                  <a:gd name="connsiteY114" fmla="*/ 1089022 h 1761251"/>
                  <a:gd name="connsiteX115" fmla="*/ 3430988 w 4345388"/>
                  <a:gd name="connsiteY115" fmla="*/ 1061192 h 1761251"/>
                  <a:gd name="connsiteX116" fmla="*/ 3454842 w 4345388"/>
                  <a:gd name="connsiteY116" fmla="*/ 1009509 h 1761251"/>
                  <a:gd name="connsiteX117" fmla="*/ 3478696 w 4345388"/>
                  <a:gd name="connsiteY117" fmla="*/ 957825 h 1761251"/>
                  <a:gd name="connsiteX118" fmla="*/ 3490623 w 4345388"/>
                  <a:gd name="connsiteY118" fmla="*/ 953849 h 1761251"/>
                  <a:gd name="connsiteX119" fmla="*/ 3522428 w 4345388"/>
                  <a:gd name="connsiteY119" fmla="*/ 997582 h 1761251"/>
                  <a:gd name="connsiteX120" fmla="*/ 3538331 w 4345388"/>
                  <a:gd name="connsiteY120" fmla="*/ 1017460 h 1761251"/>
                  <a:gd name="connsiteX121" fmla="*/ 3582063 w 4345388"/>
                  <a:gd name="connsiteY121" fmla="*/ 1100949 h 1761251"/>
                  <a:gd name="connsiteX122" fmla="*/ 3609893 w 4345388"/>
                  <a:gd name="connsiteY122" fmla="*/ 1152632 h 1761251"/>
                  <a:gd name="connsiteX123" fmla="*/ 3629771 w 4345388"/>
                  <a:gd name="connsiteY123" fmla="*/ 1200340 h 1761251"/>
                  <a:gd name="connsiteX124" fmla="*/ 3641698 w 4345388"/>
                  <a:gd name="connsiteY124" fmla="*/ 1216242 h 1761251"/>
                  <a:gd name="connsiteX125" fmla="*/ 3653625 w 4345388"/>
                  <a:gd name="connsiteY125" fmla="*/ 1244072 h 1761251"/>
                  <a:gd name="connsiteX126" fmla="*/ 3665552 w 4345388"/>
                  <a:gd name="connsiteY126" fmla="*/ 1232145 h 1761251"/>
                  <a:gd name="connsiteX127" fmla="*/ 3721211 w 4345388"/>
                  <a:gd name="connsiteY127" fmla="*/ 1061192 h 1761251"/>
                  <a:gd name="connsiteX128" fmla="*/ 3768919 w 4345388"/>
                  <a:gd name="connsiteY128" fmla="*/ 898190 h 1761251"/>
                  <a:gd name="connsiteX129" fmla="*/ 3776870 w 4345388"/>
                  <a:gd name="connsiteY129" fmla="*/ 846507 h 1761251"/>
                  <a:gd name="connsiteX130" fmla="*/ 3792773 w 4345388"/>
                  <a:gd name="connsiteY130" fmla="*/ 810726 h 1761251"/>
                  <a:gd name="connsiteX131" fmla="*/ 3800724 w 4345388"/>
                  <a:gd name="connsiteY131" fmla="*/ 786872 h 1761251"/>
                  <a:gd name="connsiteX132" fmla="*/ 3808675 w 4345388"/>
                  <a:gd name="connsiteY132" fmla="*/ 751091 h 1761251"/>
                  <a:gd name="connsiteX133" fmla="*/ 3824578 w 4345388"/>
                  <a:gd name="connsiteY133" fmla="*/ 727237 h 1761251"/>
                  <a:gd name="connsiteX134" fmla="*/ 3828554 w 4345388"/>
                  <a:gd name="connsiteY134" fmla="*/ 739164 h 1761251"/>
                  <a:gd name="connsiteX135" fmla="*/ 3836505 w 4345388"/>
                  <a:gd name="connsiteY135" fmla="*/ 751091 h 1761251"/>
                  <a:gd name="connsiteX136" fmla="*/ 3840481 w 4345388"/>
                  <a:gd name="connsiteY136" fmla="*/ 778921 h 1761251"/>
                  <a:gd name="connsiteX137" fmla="*/ 3884213 w 4345388"/>
                  <a:gd name="connsiteY137" fmla="*/ 941922 h 1761251"/>
                  <a:gd name="connsiteX138" fmla="*/ 3896140 w 4345388"/>
                  <a:gd name="connsiteY138" fmla="*/ 973728 h 1761251"/>
                  <a:gd name="connsiteX139" fmla="*/ 3904091 w 4345388"/>
                  <a:gd name="connsiteY139" fmla="*/ 1013484 h 1761251"/>
                  <a:gd name="connsiteX140" fmla="*/ 3916018 w 4345388"/>
                  <a:gd name="connsiteY140" fmla="*/ 1065168 h 1761251"/>
                  <a:gd name="connsiteX141" fmla="*/ 3947823 w 4345388"/>
                  <a:gd name="connsiteY141" fmla="*/ 1168535 h 1761251"/>
                  <a:gd name="connsiteX142" fmla="*/ 3959750 w 4345388"/>
                  <a:gd name="connsiteY142" fmla="*/ 1188413 h 1761251"/>
                  <a:gd name="connsiteX143" fmla="*/ 3971677 w 4345388"/>
                  <a:gd name="connsiteY143" fmla="*/ 1236121 h 1761251"/>
                  <a:gd name="connsiteX144" fmla="*/ 3995531 w 4345388"/>
                  <a:gd name="connsiteY144" fmla="*/ 1343463 h 1761251"/>
                  <a:gd name="connsiteX145" fmla="*/ 4023361 w 4345388"/>
                  <a:gd name="connsiteY145" fmla="*/ 1379244 h 1761251"/>
                  <a:gd name="connsiteX146" fmla="*/ 4031312 w 4345388"/>
                  <a:gd name="connsiteY146" fmla="*/ 1391171 h 1761251"/>
                  <a:gd name="connsiteX147" fmla="*/ 4043239 w 4345388"/>
                  <a:gd name="connsiteY147" fmla="*/ 1415025 h 1761251"/>
                  <a:gd name="connsiteX148" fmla="*/ 4055166 w 4345388"/>
                  <a:gd name="connsiteY148" fmla="*/ 1419001 h 1761251"/>
                  <a:gd name="connsiteX149" fmla="*/ 4082995 w 4345388"/>
                  <a:gd name="connsiteY149" fmla="*/ 1426952 h 1761251"/>
                  <a:gd name="connsiteX150" fmla="*/ 4114801 w 4345388"/>
                  <a:gd name="connsiteY150" fmla="*/ 1430928 h 1761251"/>
                  <a:gd name="connsiteX151" fmla="*/ 4130703 w 4345388"/>
                  <a:gd name="connsiteY151" fmla="*/ 1434903 h 1761251"/>
                  <a:gd name="connsiteX152" fmla="*/ 4154557 w 4345388"/>
                  <a:gd name="connsiteY152" fmla="*/ 1426952 h 1761251"/>
                  <a:gd name="connsiteX153" fmla="*/ 4166484 w 4345388"/>
                  <a:gd name="connsiteY153" fmla="*/ 1415025 h 1761251"/>
                  <a:gd name="connsiteX154" fmla="*/ 4198289 w 4345388"/>
                  <a:gd name="connsiteY154" fmla="*/ 1363342 h 1761251"/>
                  <a:gd name="connsiteX155" fmla="*/ 4234070 w 4345388"/>
                  <a:gd name="connsiteY155" fmla="*/ 1367317 h 1761251"/>
                  <a:gd name="connsiteX156" fmla="*/ 4257924 w 4345388"/>
                  <a:gd name="connsiteY156" fmla="*/ 1387195 h 1761251"/>
                  <a:gd name="connsiteX157" fmla="*/ 4273827 w 4345388"/>
                  <a:gd name="connsiteY157" fmla="*/ 1399122 h 1761251"/>
                  <a:gd name="connsiteX158" fmla="*/ 4313583 w 4345388"/>
                  <a:gd name="connsiteY158" fmla="*/ 1434903 h 1761251"/>
                  <a:gd name="connsiteX159" fmla="*/ 4325510 w 4345388"/>
                  <a:gd name="connsiteY159" fmla="*/ 1454782 h 1761251"/>
                  <a:gd name="connsiteX160" fmla="*/ 4337437 w 4345388"/>
                  <a:gd name="connsiteY160" fmla="*/ 1482611 h 1761251"/>
                  <a:gd name="connsiteX161" fmla="*/ 4345388 w 4345388"/>
                  <a:gd name="connsiteY161" fmla="*/ 1502489 h 1761251"/>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1978785 w 4345388"/>
                  <a:gd name="connsiteY18" fmla="*/ 145881 h 1745656"/>
                  <a:gd name="connsiteX19" fmla="*/ 2048188 w 4345388"/>
                  <a:gd name="connsiteY19" fmla="*/ 253822 h 1745656"/>
                  <a:gd name="connsiteX20" fmla="*/ 2055413 w 4345388"/>
                  <a:gd name="connsiteY20" fmla="*/ 107214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2271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99145 w 4345388"/>
                  <a:gd name="connsiteY23" fmla="*/ 145882 h 1812024"/>
                  <a:gd name="connsiteX24" fmla="*/ 2103121 w 4345388"/>
                  <a:gd name="connsiteY24" fmla="*/ 189614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03121 w 4345388"/>
                  <a:gd name="connsiteY24" fmla="*/ 189614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412 w 4345388"/>
                  <a:gd name="connsiteY24" fmla="*/ 204362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412 w 4345388"/>
                  <a:gd name="connsiteY24" fmla="*/ 204362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047 w 4345388"/>
                  <a:gd name="connsiteY24" fmla="*/ 253224 h 1812024"/>
                  <a:gd name="connsiteX25" fmla="*/ 2119023 w 4345388"/>
                  <a:gd name="connsiteY25" fmla="*/ 265151 h 1812024"/>
                  <a:gd name="connsiteX26" fmla="*/ 2134926 w 4345388"/>
                  <a:gd name="connsiteY26" fmla="*/ 316835 h 1812024"/>
                  <a:gd name="connsiteX27" fmla="*/ 2138901 w 4345388"/>
                  <a:gd name="connsiteY27" fmla="*/ 328762 h 1812024"/>
                  <a:gd name="connsiteX28" fmla="*/ 2142877 w 4345388"/>
                  <a:gd name="connsiteY28" fmla="*/ 352615 h 1812024"/>
                  <a:gd name="connsiteX29" fmla="*/ 2146853 w 4345388"/>
                  <a:gd name="connsiteY29" fmla="*/ 384421 h 1812024"/>
                  <a:gd name="connsiteX30" fmla="*/ 2158780 w 4345388"/>
                  <a:gd name="connsiteY30" fmla="*/ 420202 h 1812024"/>
                  <a:gd name="connsiteX31" fmla="*/ 2170707 w 4345388"/>
                  <a:gd name="connsiteY31" fmla="*/ 444055 h 1812024"/>
                  <a:gd name="connsiteX32" fmla="*/ 2182634 w 4345388"/>
                  <a:gd name="connsiteY32" fmla="*/ 448031 h 1812024"/>
                  <a:gd name="connsiteX33" fmla="*/ 2274074 w 4345388"/>
                  <a:gd name="connsiteY33" fmla="*/ 444055 h 1812024"/>
                  <a:gd name="connsiteX34" fmla="*/ 2289976 w 4345388"/>
                  <a:gd name="connsiteY34" fmla="*/ 432128 h 1812024"/>
                  <a:gd name="connsiteX35" fmla="*/ 2313830 w 4345388"/>
                  <a:gd name="connsiteY35" fmla="*/ 412250 h 1812024"/>
                  <a:gd name="connsiteX36" fmla="*/ 2337684 w 4345388"/>
                  <a:gd name="connsiteY36" fmla="*/ 380445 h 1812024"/>
                  <a:gd name="connsiteX37" fmla="*/ 2345635 w 4345388"/>
                  <a:gd name="connsiteY37" fmla="*/ 356591 h 1812024"/>
                  <a:gd name="connsiteX38" fmla="*/ 2361538 w 4345388"/>
                  <a:gd name="connsiteY38" fmla="*/ 324786 h 1812024"/>
                  <a:gd name="connsiteX39" fmla="*/ 2365514 w 4345388"/>
                  <a:gd name="connsiteY39" fmla="*/ 308883 h 1812024"/>
                  <a:gd name="connsiteX40" fmla="*/ 2373465 w 4345388"/>
                  <a:gd name="connsiteY40" fmla="*/ 289005 h 1812024"/>
                  <a:gd name="connsiteX41" fmla="*/ 2377441 w 4345388"/>
                  <a:gd name="connsiteY41" fmla="*/ 277078 h 1812024"/>
                  <a:gd name="connsiteX42" fmla="*/ 2381416 w 4345388"/>
                  <a:gd name="connsiteY42" fmla="*/ 487788 h 1812024"/>
                  <a:gd name="connsiteX43" fmla="*/ 2385392 w 4345388"/>
                  <a:gd name="connsiteY43" fmla="*/ 507666 h 1812024"/>
                  <a:gd name="connsiteX44" fmla="*/ 2393343 w 4345388"/>
                  <a:gd name="connsiteY44" fmla="*/ 519593 h 1812024"/>
                  <a:gd name="connsiteX45" fmla="*/ 2413221 w 4345388"/>
                  <a:gd name="connsiteY45" fmla="*/ 555374 h 1812024"/>
                  <a:gd name="connsiteX46" fmla="*/ 2449002 w 4345388"/>
                  <a:gd name="connsiteY46" fmla="*/ 543447 h 1812024"/>
                  <a:gd name="connsiteX47" fmla="*/ 2468881 w 4345388"/>
                  <a:gd name="connsiteY47" fmla="*/ 523568 h 1812024"/>
                  <a:gd name="connsiteX48" fmla="*/ 2500686 w 4345388"/>
                  <a:gd name="connsiteY48" fmla="*/ 483812 h 1812024"/>
                  <a:gd name="connsiteX49" fmla="*/ 2512613 w 4345388"/>
                  <a:gd name="connsiteY49" fmla="*/ 471885 h 1812024"/>
                  <a:gd name="connsiteX50" fmla="*/ 2524540 w 4345388"/>
                  <a:gd name="connsiteY50" fmla="*/ 479836 h 1812024"/>
                  <a:gd name="connsiteX51" fmla="*/ 2532491 w 4345388"/>
                  <a:gd name="connsiteY51" fmla="*/ 503690 h 1812024"/>
                  <a:gd name="connsiteX52" fmla="*/ 2540442 w 4345388"/>
                  <a:gd name="connsiteY52" fmla="*/ 523568 h 1812024"/>
                  <a:gd name="connsiteX53" fmla="*/ 2544418 w 4345388"/>
                  <a:gd name="connsiteY53" fmla="*/ 543447 h 1812024"/>
                  <a:gd name="connsiteX54" fmla="*/ 2552369 w 4345388"/>
                  <a:gd name="connsiteY54" fmla="*/ 559349 h 1812024"/>
                  <a:gd name="connsiteX55" fmla="*/ 2560321 w 4345388"/>
                  <a:gd name="connsiteY55" fmla="*/ 579228 h 1812024"/>
                  <a:gd name="connsiteX56" fmla="*/ 2564296 w 4345388"/>
                  <a:gd name="connsiteY56" fmla="*/ 595130 h 1812024"/>
                  <a:gd name="connsiteX57" fmla="*/ 2576223 w 4345388"/>
                  <a:gd name="connsiteY57" fmla="*/ 611033 h 1812024"/>
                  <a:gd name="connsiteX58" fmla="*/ 2592126 w 4345388"/>
                  <a:gd name="connsiteY58" fmla="*/ 634887 h 1812024"/>
                  <a:gd name="connsiteX59" fmla="*/ 2604053 w 4345388"/>
                  <a:gd name="connsiteY59" fmla="*/ 654765 h 1812024"/>
                  <a:gd name="connsiteX60" fmla="*/ 2623931 w 4345388"/>
                  <a:gd name="connsiteY60" fmla="*/ 646814 h 1812024"/>
                  <a:gd name="connsiteX61" fmla="*/ 2643809 w 4345388"/>
                  <a:gd name="connsiteY61" fmla="*/ 618984 h 1812024"/>
                  <a:gd name="connsiteX62" fmla="*/ 2663687 w 4345388"/>
                  <a:gd name="connsiteY62" fmla="*/ 583203 h 1812024"/>
                  <a:gd name="connsiteX63" fmla="*/ 2679590 w 4345388"/>
                  <a:gd name="connsiteY63" fmla="*/ 547422 h 1812024"/>
                  <a:gd name="connsiteX64" fmla="*/ 2683566 w 4345388"/>
                  <a:gd name="connsiteY64" fmla="*/ 535495 h 1812024"/>
                  <a:gd name="connsiteX65" fmla="*/ 2691517 w 4345388"/>
                  <a:gd name="connsiteY65" fmla="*/ 523568 h 1812024"/>
                  <a:gd name="connsiteX66" fmla="*/ 2703444 w 4345388"/>
                  <a:gd name="connsiteY66" fmla="*/ 491763 h 1812024"/>
                  <a:gd name="connsiteX67" fmla="*/ 2711395 w 4345388"/>
                  <a:gd name="connsiteY67" fmla="*/ 475861 h 1812024"/>
                  <a:gd name="connsiteX68" fmla="*/ 2735249 w 4345388"/>
                  <a:gd name="connsiteY68" fmla="*/ 527544 h 1812024"/>
                  <a:gd name="connsiteX69" fmla="*/ 2755127 w 4345388"/>
                  <a:gd name="connsiteY69" fmla="*/ 571276 h 1812024"/>
                  <a:gd name="connsiteX70" fmla="*/ 2771030 w 4345388"/>
                  <a:gd name="connsiteY70" fmla="*/ 622960 h 1812024"/>
                  <a:gd name="connsiteX71" fmla="*/ 2775006 w 4345388"/>
                  <a:gd name="connsiteY71" fmla="*/ 638862 h 1812024"/>
                  <a:gd name="connsiteX72" fmla="*/ 2782957 w 4345388"/>
                  <a:gd name="connsiteY72" fmla="*/ 654765 h 1812024"/>
                  <a:gd name="connsiteX73" fmla="*/ 2802835 w 4345388"/>
                  <a:gd name="connsiteY73" fmla="*/ 690546 h 1812024"/>
                  <a:gd name="connsiteX74" fmla="*/ 2818738 w 4345388"/>
                  <a:gd name="connsiteY74" fmla="*/ 706448 h 1812024"/>
                  <a:gd name="connsiteX75" fmla="*/ 2830665 w 4345388"/>
                  <a:gd name="connsiteY75" fmla="*/ 730302 h 1812024"/>
                  <a:gd name="connsiteX76" fmla="*/ 2834641 w 4345388"/>
                  <a:gd name="connsiteY76" fmla="*/ 746205 h 1812024"/>
                  <a:gd name="connsiteX77" fmla="*/ 2846567 w 4345388"/>
                  <a:gd name="connsiteY77" fmla="*/ 762108 h 1812024"/>
                  <a:gd name="connsiteX78" fmla="*/ 2862470 w 4345388"/>
                  <a:gd name="connsiteY78" fmla="*/ 809815 h 1812024"/>
                  <a:gd name="connsiteX79" fmla="*/ 2866446 w 4345388"/>
                  <a:gd name="connsiteY79" fmla="*/ 825718 h 1812024"/>
                  <a:gd name="connsiteX80" fmla="*/ 2882348 w 4345388"/>
                  <a:gd name="connsiteY80" fmla="*/ 861499 h 1812024"/>
                  <a:gd name="connsiteX81" fmla="*/ 2886324 w 4345388"/>
                  <a:gd name="connsiteY81" fmla="*/ 877402 h 1812024"/>
                  <a:gd name="connsiteX82" fmla="*/ 2898251 w 4345388"/>
                  <a:gd name="connsiteY82" fmla="*/ 901255 h 1812024"/>
                  <a:gd name="connsiteX83" fmla="*/ 2910178 w 4345388"/>
                  <a:gd name="connsiteY83" fmla="*/ 893304 h 1812024"/>
                  <a:gd name="connsiteX84" fmla="*/ 2949934 w 4345388"/>
                  <a:gd name="connsiteY84" fmla="*/ 817767 h 1812024"/>
                  <a:gd name="connsiteX85" fmla="*/ 2957886 w 4345388"/>
                  <a:gd name="connsiteY85" fmla="*/ 770059 h 1812024"/>
                  <a:gd name="connsiteX86" fmla="*/ 2977764 w 4345388"/>
                  <a:gd name="connsiteY86" fmla="*/ 730302 h 1812024"/>
                  <a:gd name="connsiteX87" fmla="*/ 2981740 w 4345388"/>
                  <a:gd name="connsiteY87" fmla="*/ 686570 h 1812024"/>
                  <a:gd name="connsiteX88" fmla="*/ 3005594 w 4345388"/>
                  <a:gd name="connsiteY88" fmla="*/ 642838 h 1812024"/>
                  <a:gd name="connsiteX89" fmla="*/ 3025472 w 4345388"/>
                  <a:gd name="connsiteY89" fmla="*/ 567301 h 1812024"/>
                  <a:gd name="connsiteX90" fmla="*/ 3041374 w 4345388"/>
                  <a:gd name="connsiteY90" fmla="*/ 487788 h 1812024"/>
                  <a:gd name="connsiteX91" fmla="*/ 3049326 w 4345388"/>
                  <a:gd name="connsiteY91" fmla="*/ 471885 h 1812024"/>
                  <a:gd name="connsiteX92" fmla="*/ 3061253 w 4345388"/>
                  <a:gd name="connsiteY92" fmla="*/ 432128 h 1812024"/>
                  <a:gd name="connsiteX93" fmla="*/ 3085107 w 4345388"/>
                  <a:gd name="connsiteY93" fmla="*/ 376469 h 1812024"/>
                  <a:gd name="connsiteX94" fmla="*/ 3101009 w 4345388"/>
                  <a:gd name="connsiteY94" fmla="*/ 416226 h 1812024"/>
                  <a:gd name="connsiteX95" fmla="*/ 3104985 w 4345388"/>
                  <a:gd name="connsiteY95" fmla="*/ 440080 h 1812024"/>
                  <a:gd name="connsiteX96" fmla="*/ 3116912 w 4345388"/>
                  <a:gd name="connsiteY96" fmla="*/ 495739 h 1812024"/>
                  <a:gd name="connsiteX97" fmla="*/ 3136790 w 4345388"/>
                  <a:gd name="connsiteY97" fmla="*/ 555374 h 1812024"/>
                  <a:gd name="connsiteX98" fmla="*/ 3180522 w 4345388"/>
                  <a:gd name="connsiteY98" fmla="*/ 718375 h 1812024"/>
                  <a:gd name="connsiteX99" fmla="*/ 3196425 w 4345388"/>
                  <a:gd name="connsiteY99" fmla="*/ 770059 h 1812024"/>
                  <a:gd name="connsiteX100" fmla="*/ 3220279 w 4345388"/>
                  <a:gd name="connsiteY100" fmla="*/ 873426 h 1812024"/>
                  <a:gd name="connsiteX101" fmla="*/ 3248108 w 4345388"/>
                  <a:gd name="connsiteY101" fmla="*/ 964866 h 1812024"/>
                  <a:gd name="connsiteX102" fmla="*/ 3252084 w 4345388"/>
                  <a:gd name="connsiteY102" fmla="*/ 992695 h 1812024"/>
                  <a:gd name="connsiteX103" fmla="*/ 3267987 w 4345388"/>
                  <a:gd name="connsiteY103" fmla="*/ 1032452 h 1812024"/>
                  <a:gd name="connsiteX104" fmla="*/ 3271962 w 4345388"/>
                  <a:gd name="connsiteY104" fmla="*/ 1044379 h 1812024"/>
                  <a:gd name="connsiteX105" fmla="*/ 3283889 w 4345388"/>
                  <a:gd name="connsiteY105" fmla="*/ 1048355 h 1812024"/>
                  <a:gd name="connsiteX106" fmla="*/ 3291841 w 4345388"/>
                  <a:gd name="connsiteY106" fmla="*/ 1040403 h 1812024"/>
                  <a:gd name="connsiteX107" fmla="*/ 3307743 w 4345388"/>
                  <a:gd name="connsiteY107" fmla="*/ 1008598 h 1812024"/>
                  <a:gd name="connsiteX108" fmla="*/ 3315694 w 4345388"/>
                  <a:gd name="connsiteY108" fmla="*/ 984744 h 1812024"/>
                  <a:gd name="connsiteX109" fmla="*/ 3335573 w 4345388"/>
                  <a:gd name="connsiteY109" fmla="*/ 1016549 h 1812024"/>
                  <a:gd name="connsiteX110" fmla="*/ 3367378 w 4345388"/>
                  <a:gd name="connsiteY110" fmla="*/ 1088111 h 1812024"/>
                  <a:gd name="connsiteX111" fmla="*/ 3399183 w 4345388"/>
                  <a:gd name="connsiteY111" fmla="*/ 1143770 h 1812024"/>
                  <a:gd name="connsiteX112" fmla="*/ 3415086 w 4345388"/>
                  <a:gd name="connsiteY112" fmla="*/ 1139795 h 1812024"/>
                  <a:gd name="connsiteX113" fmla="*/ 3430988 w 4345388"/>
                  <a:gd name="connsiteY113" fmla="*/ 1111965 h 1812024"/>
                  <a:gd name="connsiteX114" fmla="*/ 3454842 w 4345388"/>
                  <a:gd name="connsiteY114" fmla="*/ 1060282 h 1812024"/>
                  <a:gd name="connsiteX115" fmla="*/ 3478696 w 4345388"/>
                  <a:gd name="connsiteY115" fmla="*/ 1008598 h 1812024"/>
                  <a:gd name="connsiteX116" fmla="*/ 3490623 w 4345388"/>
                  <a:gd name="connsiteY116" fmla="*/ 1004622 h 1812024"/>
                  <a:gd name="connsiteX117" fmla="*/ 3522428 w 4345388"/>
                  <a:gd name="connsiteY117" fmla="*/ 1048355 h 1812024"/>
                  <a:gd name="connsiteX118" fmla="*/ 3538331 w 4345388"/>
                  <a:gd name="connsiteY118" fmla="*/ 1068233 h 1812024"/>
                  <a:gd name="connsiteX119" fmla="*/ 3582063 w 4345388"/>
                  <a:gd name="connsiteY119" fmla="*/ 1151722 h 1812024"/>
                  <a:gd name="connsiteX120" fmla="*/ 3609893 w 4345388"/>
                  <a:gd name="connsiteY120" fmla="*/ 1203405 h 1812024"/>
                  <a:gd name="connsiteX121" fmla="*/ 3629771 w 4345388"/>
                  <a:gd name="connsiteY121" fmla="*/ 1251113 h 1812024"/>
                  <a:gd name="connsiteX122" fmla="*/ 3641698 w 4345388"/>
                  <a:gd name="connsiteY122" fmla="*/ 1267015 h 1812024"/>
                  <a:gd name="connsiteX123" fmla="*/ 3653625 w 4345388"/>
                  <a:gd name="connsiteY123" fmla="*/ 1294845 h 1812024"/>
                  <a:gd name="connsiteX124" fmla="*/ 3665552 w 4345388"/>
                  <a:gd name="connsiteY124" fmla="*/ 1282918 h 1812024"/>
                  <a:gd name="connsiteX125" fmla="*/ 3721211 w 4345388"/>
                  <a:gd name="connsiteY125" fmla="*/ 1111965 h 1812024"/>
                  <a:gd name="connsiteX126" fmla="*/ 3768919 w 4345388"/>
                  <a:gd name="connsiteY126" fmla="*/ 948963 h 1812024"/>
                  <a:gd name="connsiteX127" fmla="*/ 3776870 w 4345388"/>
                  <a:gd name="connsiteY127" fmla="*/ 897280 h 1812024"/>
                  <a:gd name="connsiteX128" fmla="*/ 3792773 w 4345388"/>
                  <a:gd name="connsiteY128" fmla="*/ 861499 h 1812024"/>
                  <a:gd name="connsiteX129" fmla="*/ 3800724 w 4345388"/>
                  <a:gd name="connsiteY129" fmla="*/ 837645 h 1812024"/>
                  <a:gd name="connsiteX130" fmla="*/ 3808675 w 4345388"/>
                  <a:gd name="connsiteY130" fmla="*/ 801864 h 1812024"/>
                  <a:gd name="connsiteX131" fmla="*/ 3824578 w 4345388"/>
                  <a:gd name="connsiteY131" fmla="*/ 778010 h 1812024"/>
                  <a:gd name="connsiteX132" fmla="*/ 3828554 w 4345388"/>
                  <a:gd name="connsiteY132" fmla="*/ 789937 h 1812024"/>
                  <a:gd name="connsiteX133" fmla="*/ 3836505 w 4345388"/>
                  <a:gd name="connsiteY133" fmla="*/ 801864 h 1812024"/>
                  <a:gd name="connsiteX134" fmla="*/ 3840481 w 4345388"/>
                  <a:gd name="connsiteY134" fmla="*/ 829694 h 1812024"/>
                  <a:gd name="connsiteX135" fmla="*/ 3884213 w 4345388"/>
                  <a:gd name="connsiteY135" fmla="*/ 992695 h 1812024"/>
                  <a:gd name="connsiteX136" fmla="*/ 3896140 w 4345388"/>
                  <a:gd name="connsiteY136" fmla="*/ 1024501 h 1812024"/>
                  <a:gd name="connsiteX137" fmla="*/ 3904091 w 4345388"/>
                  <a:gd name="connsiteY137" fmla="*/ 1064257 h 1812024"/>
                  <a:gd name="connsiteX138" fmla="*/ 3916018 w 4345388"/>
                  <a:gd name="connsiteY138" fmla="*/ 1115941 h 1812024"/>
                  <a:gd name="connsiteX139" fmla="*/ 3947823 w 4345388"/>
                  <a:gd name="connsiteY139" fmla="*/ 1219308 h 1812024"/>
                  <a:gd name="connsiteX140" fmla="*/ 3959750 w 4345388"/>
                  <a:gd name="connsiteY140" fmla="*/ 1239186 h 1812024"/>
                  <a:gd name="connsiteX141" fmla="*/ 3971677 w 4345388"/>
                  <a:gd name="connsiteY141" fmla="*/ 1286894 h 1812024"/>
                  <a:gd name="connsiteX142" fmla="*/ 3995531 w 4345388"/>
                  <a:gd name="connsiteY142" fmla="*/ 1394236 h 1812024"/>
                  <a:gd name="connsiteX143" fmla="*/ 4023361 w 4345388"/>
                  <a:gd name="connsiteY143" fmla="*/ 1430017 h 1812024"/>
                  <a:gd name="connsiteX144" fmla="*/ 4031312 w 4345388"/>
                  <a:gd name="connsiteY144" fmla="*/ 1441944 h 1812024"/>
                  <a:gd name="connsiteX145" fmla="*/ 4043239 w 4345388"/>
                  <a:gd name="connsiteY145" fmla="*/ 1465798 h 1812024"/>
                  <a:gd name="connsiteX146" fmla="*/ 4055166 w 4345388"/>
                  <a:gd name="connsiteY146" fmla="*/ 1469774 h 1812024"/>
                  <a:gd name="connsiteX147" fmla="*/ 4082995 w 4345388"/>
                  <a:gd name="connsiteY147" fmla="*/ 1477725 h 1812024"/>
                  <a:gd name="connsiteX148" fmla="*/ 4114801 w 4345388"/>
                  <a:gd name="connsiteY148" fmla="*/ 1481701 h 1812024"/>
                  <a:gd name="connsiteX149" fmla="*/ 4130703 w 4345388"/>
                  <a:gd name="connsiteY149" fmla="*/ 1485676 h 1812024"/>
                  <a:gd name="connsiteX150" fmla="*/ 4154557 w 4345388"/>
                  <a:gd name="connsiteY150" fmla="*/ 1477725 h 1812024"/>
                  <a:gd name="connsiteX151" fmla="*/ 4166484 w 4345388"/>
                  <a:gd name="connsiteY151" fmla="*/ 1465798 h 1812024"/>
                  <a:gd name="connsiteX152" fmla="*/ 4198289 w 4345388"/>
                  <a:gd name="connsiteY152" fmla="*/ 1414115 h 1812024"/>
                  <a:gd name="connsiteX153" fmla="*/ 4234070 w 4345388"/>
                  <a:gd name="connsiteY153" fmla="*/ 1418090 h 1812024"/>
                  <a:gd name="connsiteX154" fmla="*/ 4257924 w 4345388"/>
                  <a:gd name="connsiteY154" fmla="*/ 1437968 h 1812024"/>
                  <a:gd name="connsiteX155" fmla="*/ 4273827 w 4345388"/>
                  <a:gd name="connsiteY155" fmla="*/ 1449895 h 1812024"/>
                  <a:gd name="connsiteX156" fmla="*/ 4313583 w 4345388"/>
                  <a:gd name="connsiteY156" fmla="*/ 1485676 h 1812024"/>
                  <a:gd name="connsiteX157" fmla="*/ 4325510 w 4345388"/>
                  <a:gd name="connsiteY157" fmla="*/ 1505555 h 1812024"/>
                  <a:gd name="connsiteX158" fmla="*/ 4337437 w 4345388"/>
                  <a:gd name="connsiteY158" fmla="*/ 1533384 h 1812024"/>
                  <a:gd name="connsiteX159" fmla="*/ 4345388 w 4345388"/>
                  <a:gd name="connsiteY15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047 w 4345388"/>
                  <a:gd name="connsiteY24" fmla="*/ 253224 h 1812024"/>
                  <a:gd name="connsiteX25" fmla="*/ 2134926 w 4345388"/>
                  <a:gd name="connsiteY25" fmla="*/ 316835 h 1812024"/>
                  <a:gd name="connsiteX26" fmla="*/ 2138901 w 4345388"/>
                  <a:gd name="connsiteY26" fmla="*/ 328762 h 1812024"/>
                  <a:gd name="connsiteX27" fmla="*/ 2142877 w 4345388"/>
                  <a:gd name="connsiteY27" fmla="*/ 352615 h 1812024"/>
                  <a:gd name="connsiteX28" fmla="*/ 2146853 w 4345388"/>
                  <a:gd name="connsiteY28" fmla="*/ 384421 h 1812024"/>
                  <a:gd name="connsiteX29" fmla="*/ 2158780 w 4345388"/>
                  <a:gd name="connsiteY29" fmla="*/ 420202 h 1812024"/>
                  <a:gd name="connsiteX30" fmla="*/ 2170707 w 4345388"/>
                  <a:gd name="connsiteY30" fmla="*/ 444055 h 1812024"/>
                  <a:gd name="connsiteX31" fmla="*/ 2182634 w 4345388"/>
                  <a:gd name="connsiteY31" fmla="*/ 448031 h 1812024"/>
                  <a:gd name="connsiteX32" fmla="*/ 2274074 w 4345388"/>
                  <a:gd name="connsiteY32" fmla="*/ 444055 h 1812024"/>
                  <a:gd name="connsiteX33" fmla="*/ 2289976 w 4345388"/>
                  <a:gd name="connsiteY33" fmla="*/ 432128 h 1812024"/>
                  <a:gd name="connsiteX34" fmla="*/ 2313830 w 4345388"/>
                  <a:gd name="connsiteY34" fmla="*/ 412250 h 1812024"/>
                  <a:gd name="connsiteX35" fmla="*/ 2337684 w 4345388"/>
                  <a:gd name="connsiteY35" fmla="*/ 380445 h 1812024"/>
                  <a:gd name="connsiteX36" fmla="*/ 2345635 w 4345388"/>
                  <a:gd name="connsiteY36" fmla="*/ 356591 h 1812024"/>
                  <a:gd name="connsiteX37" fmla="*/ 2361538 w 4345388"/>
                  <a:gd name="connsiteY37" fmla="*/ 324786 h 1812024"/>
                  <a:gd name="connsiteX38" fmla="*/ 2365514 w 4345388"/>
                  <a:gd name="connsiteY38" fmla="*/ 308883 h 1812024"/>
                  <a:gd name="connsiteX39" fmla="*/ 2373465 w 4345388"/>
                  <a:gd name="connsiteY39" fmla="*/ 289005 h 1812024"/>
                  <a:gd name="connsiteX40" fmla="*/ 2377441 w 4345388"/>
                  <a:gd name="connsiteY40" fmla="*/ 277078 h 1812024"/>
                  <a:gd name="connsiteX41" fmla="*/ 2381416 w 4345388"/>
                  <a:gd name="connsiteY41" fmla="*/ 487788 h 1812024"/>
                  <a:gd name="connsiteX42" fmla="*/ 2385392 w 4345388"/>
                  <a:gd name="connsiteY42" fmla="*/ 507666 h 1812024"/>
                  <a:gd name="connsiteX43" fmla="*/ 2393343 w 4345388"/>
                  <a:gd name="connsiteY43" fmla="*/ 519593 h 1812024"/>
                  <a:gd name="connsiteX44" fmla="*/ 2413221 w 4345388"/>
                  <a:gd name="connsiteY44" fmla="*/ 555374 h 1812024"/>
                  <a:gd name="connsiteX45" fmla="*/ 2449002 w 4345388"/>
                  <a:gd name="connsiteY45" fmla="*/ 543447 h 1812024"/>
                  <a:gd name="connsiteX46" fmla="*/ 2468881 w 4345388"/>
                  <a:gd name="connsiteY46" fmla="*/ 523568 h 1812024"/>
                  <a:gd name="connsiteX47" fmla="*/ 2500686 w 4345388"/>
                  <a:gd name="connsiteY47" fmla="*/ 483812 h 1812024"/>
                  <a:gd name="connsiteX48" fmla="*/ 2512613 w 4345388"/>
                  <a:gd name="connsiteY48" fmla="*/ 471885 h 1812024"/>
                  <a:gd name="connsiteX49" fmla="*/ 2524540 w 4345388"/>
                  <a:gd name="connsiteY49" fmla="*/ 479836 h 1812024"/>
                  <a:gd name="connsiteX50" fmla="*/ 2532491 w 4345388"/>
                  <a:gd name="connsiteY50" fmla="*/ 503690 h 1812024"/>
                  <a:gd name="connsiteX51" fmla="*/ 2540442 w 4345388"/>
                  <a:gd name="connsiteY51" fmla="*/ 523568 h 1812024"/>
                  <a:gd name="connsiteX52" fmla="*/ 2544418 w 4345388"/>
                  <a:gd name="connsiteY52" fmla="*/ 543447 h 1812024"/>
                  <a:gd name="connsiteX53" fmla="*/ 2552369 w 4345388"/>
                  <a:gd name="connsiteY53" fmla="*/ 559349 h 1812024"/>
                  <a:gd name="connsiteX54" fmla="*/ 2560321 w 4345388"/>
                  <a:gd name="connsiteY54" fmla="*/ 579228 h 1812024"/>
                  <a:gd name="connsiteX55" fmla="*/ 2564296 w 4345388"/>
                  <a:gd name="connsiteY55" fmla="*/ 595130 h 1812024"/>
                  <a:gd name="connsiteX56" fmla="*/ 2576223 w 4345388"/>
                  <a:gd name="connsiteY56" fmla="*/ 611033 h 1812024"/>
                  <a:gd name="connsiteX57" fmla="*/ 2592126 w 4345388"/>
                  <a:gd name="connsiteY57" fmla="*/ 634887 h 1812024"/>
                  <a:gd name="connsiteX58" fmla="*/ 2604053 w 4345388"/>
                  <a:gd name="connsiteY58" fmla="*/ 654765 h 1812024"/>
                  <a:gd name="connsiteX59" fmla="*/ 2623931 w 4345388"/>
                  <a:gd name="connsiteY59" fmla="*/ 646814 h 1812024"/>
                  <a:gd name="connsiteX60" fmla="*/ 2643809 w 4345388"/>
                  <a:gd name="connsiteY60" fmla="*/ 618984 h 1812024"/>
                  <a:gd name="connsiteX61" fmla="*/ 2663687 w 4345388"/>
                  <a:gd name="connsiteY61" fmla="*/ 583203 h 1812024"/>
                  <a:gd name="connsiteX62" fmla="*/ 2679590 w 4345388"/>
                  <a:gd name="connsiteY62" fmla="*/ 547422 h 1812024"/>
                  <a:gd name="connsiteX63" fmla="*/ 2683566 w 4345388"/>
                  <a:gd name="connsiteY63" fmla="*/ 535495 h 1812024"/>
                  <a:gd name="connsiteX64" fmla="*/ 2691517 w 4345388"/>
                  <a:gd name="connsiteY64" fmla="*/ 523568 h 1812024"/>
                  <a:gd name="connsiteX65" fmla="*/ 2703444 w 4345388"/>
                  <a:gd name="connsiteY65" fmla="*/ 491763 h 1812024"/>
                  <a:gd name="connsiteX66" fmla="*/ 2711395 w 4345388"/>
                  <a:gd name="connsiteY66" fmla="*/ 475861 h 1812024"/>
                  <a:gd name="connsiteX67" fmla="*/ 2735249 w 4345388"/>
                  <a:gd name="connsiteY67" fmla="*/ 527544 h 1812024"/>
                  <a:gd name="connsiteX68" fmla="*/ 2755127 w 4345388"/>
                  <a:gd name="connsiteY68" fmla="*/ 571276 h 1812024"/>
                  <a:gd name="connsiteX69" fmla="*/ 2771030 w 4345388"/>
                  <a:gd name="connsiteY69" fmla="*/ 622960 h 1812024"/>
                  <a:gd name="connsiteX70" fmla="*/ 2775006 w 4345388"/>
                  <a:gd name="connsiteY70" fmla="*/ 638862 h 1812024"/>
                  <a:gd name="connsiteX71" fmla="*/ 2782957 w 4345388"/>
                  <a:gd name="connsiteY71" fmla="*/ 654765 h 1812024"/>
                  <a:gd name="connsiteX72" fmla="*/ 2802835 w 4345388"/>
                  <a:gd name="connsiteY72" fmla="*/ 690546 h 1812024"/>
                  <a:gd name="connsiteX73" fmla="*/ 2818738 w 4345388"/>
                  <a:gd name="connsiteY73" fmla="*/ 706448 h 1812024"/>
                  <a:gd name="connsiteX74" fmla="*/ 2830665 w 4345388"/>
                  <a:gd name="connsiteY74" fmla="*/ 730302 h 1812024"/>
                  <a:gd name="connsiteX75" fmla="*/ 2834641 w 4345388"/>
                  <a:gd name="connsiteY75" fmla="*/ 746205 h 1812024"/>
                  <a:gd name="connsiteX76" fmla="*/ 2846567 w 4345388"/>
                  <a:gd name="connsiteY76" fmla="*/ 762108 h 1812024"/>
                  <a:gd name="connsiteX77" fmla="*/ 2862470 w 4345388"/>
                  <a:gd name="connsiteY77" fmla="*/ 809815 h 1812024"/>
                  <a:gd name="connsiteX78" fmla="*/ 2866446 w 4345388"/>
                  <a:gd name="connsiteY78" fmla="*/ 825718 h 1812024"/>
                  <a:gd name="connsiteX79" fmla="*/ 2882348 w 4345388"/>
                  <a:gd name="connsiteY79" fmla="*/ 861499 h 1812024"/>
                  <a:gd name="connsiteX80" fmla="*/ 2886324 w 4345388"/>
                  <a:gd name="connsiteY80" fmla="*/ 877402 h 1812024"/>
                  <a:gd name="connsiteX81" fmla="*/ 2898251 w 4345388"/>
                  <a:gd name="connsiteY81" fmla="*/ 901255 h 1812024"/>
                  <a:gd name="connsiteX82" fmla="*/ 2910178 w 4345388"/>
                  <a:gd name="connsiteY82" fmla="*/ 893304 h 1812024"/>
                  <a:gd name="connsiteX83" fmla="*/ 2949934 w 4345388"/>
                  <a:gd name="connsiteY83" fmla="*/ 817767 h 1812024"/>
                  <a:gd name="connsiteX84" fmla="*/ 2957886 w 4345388"/>
                  <a:gd name="connsiteY84" fmla="*/ 770059 h 1812024"/>
                  <a:gd name="connsiteX85" fmla="*/ 2977764 w 4345388"/>
                  <a:gd name="connsiteY85" fmla="*/ 730302 h 1812024"/>
                  <a:gd name="connsiteX86" fmla="*/ 2981740 w 4345388"/>
                  <a:gd name="connsiteY86" fmla="*/ 686570 h 1812024"/>
                  <a:gd name="connsiteX87" fmla="*/ 3005594 w 4345388"/>
                  <a:gd name="connsiteY87" fmla="*/ 642838 h 1812024"/>
                  <a:gd name="connsiteX88" fmla="*/ 3025472 w 4345388"/>
                  <a:gd name="connsiteY88" fmla="*/ 567301 h 1812024"/>
                  <a:gd name="connsiteX89" fmla="*/ 3041374 w 4345388"/>
                  <a:gd name="connsiteY89" fmla="*/ 487788 h 1812024"/>
                  <a:gd name="connsiteX90" fmla="*/ 3049326 w 4345388"/>
                  <a:gd name="connsiteY90" fmla="*/ 471885 h 1812024"/>
                  <a:gd name="connsiteX91" fmla="*/ 3061253 w 4345388"/>
                  <a:gd name="connsiteY91" fmla="*/ 432128 h 1812024"/>
                  <a:gd name="connsiteX92" fmla="*/ 3085107 w 4345388"/>
                  <a:gd name="connsiteY92" fmla="*/ 376469 h 1812024"/>
                  <a:gd name="connsiteX93" fmla="*/ 3101009 w 4345388"/>
                  <a:gd name="connsiteY93" fmla="*/ 416226 h 1812024"/>
                  <a:gd name="connsiteX94" fmla="*/ 3104985 w 4345388"/>
                  <a:gd name="connsiteY94" fmla="*/ 440080 h 1812024"/>
                  <a:gd name="connsiteX95" fmla="*/ 3116912 w 4345388"/>
                  <a:gd name="connsiteY95" fmla="*/ 495739 h 1812024"/>
                  <a:gd name="connsiteX96" fmla="*/ 3136790 w 4345388"/>
                  <a:gd name="connsiteY96" fmla="*/ 555374 h 1812024"/>
                  <a:gd name="connsiteX97" fmla="*/ 3180522 w 4345388"/>
                  <a:gd name="connsiteY97" fmla="*/ 718375 h 1812024"/>
                  <a:gd name="connsiteX98" fmla="*/ 3196425 w 4345388"/>
                  <a:gd name="connsiteY98" fmla="*/ 770059 h 1812024"/>
                  <a:gd name="connsiteX99" fmla="*/ 3220279 w 4345388"/>
                  <a:gd name="connsiteY99" fmla="*/ 873426 h 1812024"/>
                  <a:gd name="connsiteX100" fmla="*/ 3248108 w 4345388"/>
                  <a:gd name="connsiteY100" fmla="*/ 964866 h 1812024"/>
                  <a:gd name="connsiteX101" fmla="*/ 3252084 w 4345388"/>
                  <a:gd name="connsiteY101" fmla="*/ 992695 h 1812024"/>
                  <a:gd name="connsiteX102" fmla="*/ 3267987 w 4345388"/>
                  <a:gd name="connsiteY102" fmla="*/ 1032452 h 1812024"/>
                  <a:gd name="connsiteX103" fmla="*/ 3271962 w 4345388"/>
                  <a:gd name="connsiteY103" fmla="*/ 1044379 h 1812024"/>
                  <a:gd name="connsiteX104" fmla="*/ 3283889 w 4345388"/>
                  <a:gd name="connsiteY104" fmla="*/ 1048355 h 1812024"/>
                  <a:gd name="connsiteX105" fmla="*/ 3291841 w 4345388"/>
                  <a:gd name="connsiteY105" fmla="*/ 1040403 h 1812024"/>
                  <a:gd name="connsiteX106" fmla="*/ 3307743 w 4345388"/>
                  <a:gd name="connsiteY106" fmla="*/ 1008598 h 1812024"/>
                  <a:gd name="connsiteX107" fmla="*/ 3315694 w 4345388"/>
                  <a:gd name="connsiteY107" fmla="*/ 984744 h 1812024"/>
                  <a:gd name="connsiteX108" fmla="*/ 3335573 w 4345388"/>
                  <a:gd name="connsiteY108" fmla="*/ 1016549 h 1812024"/>
                  <a:gd name="connsiteX109" fmla="*/ 3367378 w 4345388"/>
                  <a:gd name="connsiteY109" fmla="*/ 1088111 h 1812024"/>
                  <a:gd name="connsiteX110" fmla="*/ 3399183 w 4345388"/>
                  <a:gd name="connsiteY110" fmla="*/ 1143770 h 1812024"/>
                  <a:gd name="connsiteX111" fmla="*/ 3415086 w 4345388"/>
                  <a:gd name="connsiteY111" fmla="*/ 1139795 h 1812024"/>
                  <a:gd name="connsiteX112" fmla="*/ 3430988 w 4345388"/>
                  <a:gd name="connsiteY112" fmla="*/ 1111965 h 1812024"/>
                  <a:gd name="connsiteX113" fmla="*/ 3454842 w 4345388"/>
                  <a:gd name="connsiteY113" fmla="*/ 1060282 h 1812024"/>
                  <a:gd name="connsiteX114" fmla="*/ 3478696 w 4345388"/>
                  <a:gd name="connsiteY114" fmla="*/ 1008598 h 1812024"/>
                  <a:gd name="connsiteX115" fmla="*/ 3490623 w 4345388"/>
                  <a:gd name="connsiteY115" fmla="*/ 1004622 h 1812024"/>
                  <a:gd name="connsiteX116" fmla="*/ 3522428 w 4345388"/>
                  <a:gd name="connsiteY116" fmla="*/ 1048355 h 1812024"/>
                  <a:gd name="connsiteX117" fmla="*/ 3538331 w 4345388"/>
                  <a:gd name="connsiteY117" fmla="*/ 1068233 h 1812024"/>
                  <a:gd name="connsiteX118" fmla="*/ 3582063 w 4345388"/>
                  <a:gd name="connsiteY118" fmla="*/ 1151722 h 1812024"/>
                  <a:gd name="connsiteX119" fmla="*/ 3609893 w 4345388"/>
                  <a:gd name="connsiteY119" fmla="*/ 1203405 h 1812024"/>
                  <a:gd name="connsiteX120" fmla="*/ 3629771 w 4345388"/>
                  <a:gd name="connsiteY120" fmla="*/ 1251113 h 1812024"/>
                  <a:gd name="connsiteX121" fmla="*/ 3641698 w 4345388"/>
                  <a:gd name="connsiteY121" fmla="*/ 1267015 h 1812024"/>
                  <a:gd name="connsiteX122" fmla="*/ 3653625 w 4345388"/>
                  <a:gd name="connsiteY122" fmla="*/ 1294845 h 1812024"/>
                  <a:gd name="connsiteX123" fmla="*/ 3665552 w 4345388"/>
                  <a:gd name="connsiteY123" fmla="*/ 1282918 h 1812024"/>
                  <a:gd name="connsiteX124" fmla="*/ 3721211 w 4345388"/>
                  <a:gd name="connsiteY124" fmla="*/ 1111965 h 1812024"/>
                  <a:gd name="connsiteX125" fmla="*/ 3768919 w 4345388"/>
                  <a:gd name="connsiteY125" fmla="*/ 948963 h 1812024"/>
                  <a:gd name="connsiteX126" fmla="*/ 3776870 w 4345388"/>
                  <a:gd name="connsiteY126" fmla="*/ 897280 h 1812024"/>
                  <a:gd name="connsiteX127" fmla="*/ 3792773 w 4345388"/>
                  <a:gd name="connsiteY127" fmla="*/ 861499 h 1812024"/>
                  <a:gd name="connsiteX128" fmla="*/ 3800724 w 4345388"/>
                  <a:gd name="connsiteY128" fmla="*/ 837645 h 1812024"/>
                  <a:gd name="connsiteX129" fmla="*/ 3808675 w 4345388"/>
                  <a:gd name="connsiteY129" fmla="*/ 801864 h 1812024"/>
                  <a:gd name="connsiteX130" fmla="*/ 3824578 w 4345388"/>
                  <a:gd name="connsiteY130" fmla="*/ 778010 h 1812024"/>
                  <a:gd name="connsiteX131" fmla="*/ 3828554 w 4345388"/>
                  <a:gd name="connsiteY131" fmla="*/ 789937 h 1812024"/>
                  <a:gd name="connsiteX132" fmla="*/ 3836505 w 4345388"/>
                  <a:gd name="connsiteY132" fmla="*/ 801864 h 1812024"/>
                  <a:gd name="connsiteX133" fmla="*/ 3840481 w 4345388"/>
                  <a:gd name="connsiteY133" fmla="*/ 829694 h 1812024"/>
                  <a:gd name="connsiteX134" fmla="*/ 3884213 w 4345388"/>
                  <a:gd name="connsiteY134" fmla="*/ 992695 h 1812024"/>
                  <a:gd name="connsiteX135" fmla="*/ 3896140 w 4345388"/>
                  <a:gd name="connsiteY135" fmla="*/ 1024501 h 1812024"/>
                  <a:gd name="connsiteX136" fmla="*/ 3904091 w 4345388"/>
                  <a:gd name="connsiteY136" fmla="*/ 1064257 h 1812024"/>
                  <a:gd name="connsiteX137" fmla="*/ 3916018 w 4345388"/>
                  <a:gd name="connsiteY137" fmla="*/ 1115941 h 1812024"/>
                  <a:gd name="connsiteX138" fmla="*/ 3947823 w 4345388"/>
                  <a:gd name="connsiteY138" fmla="*/ 1219308 h 1812024"/>
                  <a:gd name="connsiteX139" fmla="*/ 3959750 w 4345388"/>
                  <a:gd name="connsiteY139" fmla="*/ 1239186 h 1812024"/>
                  <a:gd name="connsiteX140" fmla="*/ 3971677 w 4345388"/>
                  <a:gd name="connsiteY140" fmla="*/ 1286894 h 1812024"/>
                  <a:gd name="connsiteX141" fmla="*/ 3995531 w 4345388"/>
                  <a:gd name="connsiteY141" fmla="*/ 1394236 h 1812024"/>
                  <a:gd name="connsiteX142" fmla="*/ 4023361 w 4345388"/>
                  <a:gd name="connsiteY142" fmla="*/ 1430017 h 1812024"/>
                  <a:gd name="connsiteX143" fmla="*/ 4031312 w 4345388"/>
                  <a:gd name="connsiteY143" fmla="*/ 1441944 h 1812024"/>
                  <a:gd name="connsiteX144" fmla="*/ 4043239 w 4345388"/>
                  <a:gd name="connsiteY144" fmla="*/ 1465798 h 1812024"/>
                  <a:gd name="connsiteX145" fmla="*/ 4055166 w 4345388"/>
                  <a:gd name="connsiteY145" fmla="*/ 1469774 h 1812024"/>
                  <a:gd name="connsiteX146" fmla="*/ 4082995 w 4345388"/>
                  <a:gd name="connsiteY146" fmla="*/ 1477725 h 1812024"/>
                  <a:gd name="connsiteX147" fmla="*/ 4114801 w 4345388"/>
                  <a:gd name="connsiteY147" fmla="*/ 1481701 h 1812024"/>
                  <a:gd name="connsiteX148" fmla="*/ 4130703 w 4345388"/>
                  <a:gd name="connsiteY148" fmla="*/ 1485676 h 1812024"/>
                  <a:gd name="connsiteX149" fmla="*/ 4154557 w 4345388"/>
                  <a:gd name="connsiteY149" fmla="*/ 1477725 h 1812024"/>
                  <a:gd name="connsiteX150" fmla="*/ 4166484 w 4345388"/>
                  <a:gd name="connsiteY150" fmla="*/ 1465798 h 1812024"/>
                  <a:gd name="connsiteX151" fmla="*/ 4198289 w 4345388"/>
                  <a:gd name="connsiteY151" fmla="*/ 1414115 h 1812024"/>
                  <a:gd name="connsiteX152" fmla="*/ 4234070 w 4345388"/>
                  <a:gd name="connsiteY152" fmla="*/ 1418090 h 1812024"/>
                  <a:gd name="connsiteX153" fmla="*/ 4257924 w 4345388"/>
                  <a:gd name="connsiteY153" fmla="*/ 1437968 h 1812024"/>
                  <a:gd name="connsiteX154" fmla="*/ 4273827 w 4345388"/>
                  <a:gd name="connsiteY154" fmla="*/ 1449895 h 1812024"/>
                  <a:gd name="connsiteX155" fmla="*/ 4313583 w 4345388"/>
                  <a:gd name="connsiteY155" fmla="*/ 1485676 h 1812024"/>
                  <a:gd name="connsiteX156" fmla="*/ 4325510 w 4345388"/>
                  <a:gd name="connsiteY156" fmla="*/ 1505555 h 1812024"/>
                  <a:gd name="connsiteX157" fmla="*/ 4337437 w 4345388"/>
                  <a:gd name="connsiteY157" fmla="*/ 1533384 h 1812024"/>
                  <a:gd name="connsiteX158" fmla="*/ 4345388 w 4345388"/>
                  <a:gd name="connsiteY15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38901 w 4345388"/>
                  <a:gd name="connsiteY26" fmla="*/ 328762 h 1812024"/>
                  <a:gd name="connsiteX27" fmla="*/ 2142877 w 4345388"/>
                  <a:gd name="connsiteY27" fmla="*/ 352615 h 1812024"/>
                  <a:gd name="connsiteX28" fmla="*/ 2146853 w 4345388"/>
                  <a:gd name="connsiteY28" fmla="*/ 384421 h 1812024"/>
                  <a:gd name="connsiteX29" fmla="*/ 2158780 w 4345388"/>
                  <a:gd name="connsiteY29" fmla="*/ 420202 h 1812024"/>
                  <a:gd name="connsiteX30" fmla="*/ 2170707 w 4345388"/>
                  <a:gd name="connsiteY30" fmla="*/ 444055 h 1812024"/>
                  <a:gd name="connsiteX31" fmla="*/ 2182634 w 4345388"/>
                  <a:gd name="connsiteY31" fmla="*/ 448031 h 1812024"/>
                  <a:gd name="connsiteX32" fmla="*/ 2274074 w 4345388"/>
                  <a:gd name="connsiteY32" fmla="*/ 444055 h 1812024"/>
                  <a:gd name="connsiteX33" fmla="*/ 2289976 w 4345388"/>
                  <a:gd name="connsiteY33" fmla="*/ 432128 h 1812024"/>
                  <a:gd name="connsiteX34" fmla="*/ 2313830 w 4345388"/>
                  <a:gd name="connsiteY34" fmla="*/ 412250 h 1812024"/>
                  <a:gd name="connsiteX35" fmla="*/ 2337684 w 4345388"/>
                  <a:gd name="connsiteY35" fmla="*/ 380445 h 1812024"/>
                  <a:gd name="connsiteX36" fmla="*/ 2345635 w 4345388"/>
                  <a:gd name="connsiteY36" fmla="*/ 356591 h 1812024"/>
                  <a:gd name="connsiteX37" fmla="*/ 2361538 w 4345388"/>
                  <a:gd name="connsiteY37" fmla="*/ 324786 h 1812024"/>
                  <a:gd name="connsiteX38" fmla="*/ 2365514 w 4345388"/>
                  <a:gd name="connsiteY38" fmla="*/ 308883 h 1812024"/>
                  <a:gd name="connsiteX39" fmla="*/ 2373465 w 4345388"/>
                  <a:gd name="connsiteY39" fmla="*/ 289005 h 1812024"/>
                  <a:gd name="connsiteX40" fmla="*/ 2377441 w 4345388"/>
                  <a:gd name="connsiteY40" fmla="*/ 277078 h 1812024"/>
                  <a:gd name="connsiteX41" fmla="*/ 2381416 w 4345388"/>
                  <a:gd name="connsiteY41" fmla="*/ 487788 h 1812024"/>
                  <a:gd name="connsiteX42" fmla="*/ 2385392 w 4345388"/>
                  <a:gd name="connsiteY42" fmla="*/ 507666 h 1812024"/>
                  <a:gd name="connsiteX43" fmla="*/ 2393343 w 4345388"/>
                  <a:gd name="connsiteY43" fmla="*/ 519593 h 1812024"/>
                  <a:gd name="connsiteX44" fmla="*/ 2413221 w 4345388"/>
                  <a:gd name="connsiteY44" fmla="*/ 555374 h 1812024"/>
                  <a:gd name="connsiteX45" fmla="*/ 2449002 w 4345388"/>
                  <a:gd name="connsiteY45" fmla="*/ 543447 h 1812024"/>
                  <a:gd name="connsiteX46" fmla="*/ 2468881 w 4345388"/>
                  <a:gd name="connsiteY46" fmla="*/ 523568 h 1812024"/>
                  <a:gd name="connsiteX47" fmla="*/ 2500686 w 4345388"/>
                  <a:gd name="connsiteY47" fmla="*/ 483812 h 1812024"/>
                  <a:gd name="connsiteX48" fmla="*/ 2512613 w 4345388"/>
                  <a:gd name="connsiteY48" fmla="*/ 471885 h 1812024"/>
                  <a:gd name="connsiteX49" fmla="*/ 2524540 w 4345388"/>
                  <a:gd name="connsiteY49" fmla="*/ 479836 h 1812024"/>
                  <a:gd name="connsiteX50" fmla="*/ 2532491 w 4345388"/>
                  <a:gd name="connsiteY50" fmla="*/ 503690 h 1812024"/>
                  <a:gd name="connsiteX51" fmla="*/ 2540442 w 4345388"/>
                  <a:gd name="connsiteY51" fmla="*/ 523568 h 1812024"/>
                  <a:gd name="connsiteX52" fmla="*/ 2544418 w 4345388"/>
                  <a:gd name="connsiteY52" fmla="*/ 543447 h 1812024"/>
                  <a:gd name="connsiteX53" fmla="*/ 2552369 w 4345388"/>
                  <a:gd name="connsiteY53" fmla="*/ 559349 h 1812024"/>
                  <a:gd name="connsiteX54" fmla="*/ 2560321 w 4345388"/>
                  <a:gd name="connsiteY54" fmla="*/ 579228 h 1812024"/>
                  <a:gd name="connsiteX55" fmla="*/ 2564296 w 4345388"/>
                  <a:gd name="connsiteY55" fmla="*/ 595130 h 1812024"/>
                  <a:gd name="connsiteX56" fmla="*/ 2576223 w 4345388"/>
                  <a:gd name="connsiteY56" fmla="*/ 611033 h 1812024"/>
                  <a:gd name="connsiteX57" fmla="*/ 2592126 w 4345388"/>
                  <a:gd name="connsiteY57" fmla="*/ 634887 h 1812024"/>
                  <a:gd name="connsiteX58" fmla="*/ 2604053 w 4345388"/>
                  <a:gd name="connsiteY58" fmla="*/ 654765 h 1812024"/>
                  <a:gd name="connsiteX59" fmla="*/ 2623931 w 4345388"/>
                  <a:gd name="connsiteY59" fmla="*/ 646814 h 1812024"/>
                  <a:gd name="connsiteX60" fmla="*/ 2643809 w 4345388"/>
                  <a:gd name="connsiteY60" fmla="*/ 618984 h 1812024"/>
                  <a:gd name="connsiteX61" fmla="*/ 2663687 w 4345388"/>
                  <a:gd name="connsiteY61" fmla="*/ 583203 h 1812024"/>
                  <a:gd name="connsiteX62" fmla="*/ 2679590 w 4345388"/>
                  <a:gd name="connsiteY62" fmla="*/ 547422 h 1812024"/>
                  <a:gd name="connsiteX63" fmla="*/ 2683566 w 4345388"/>
                  <a:gd name="connsiteY63" fmla="*/ 535495 h 1812024"/>
                  <a:gd name="connsiteX64" fmla="*/ 2691517 w 4345388"/>
                  <a:gd name="connsiteY64" fmla="*/ 523568 h 1812024"/>
                  <a:gd name="connsiteX65" fmla="*/ 2703444 w 4345388"/>
                  <a:gd name="connsiteY65" fmla="*/ 491763 h 1812024"/>
                  <a:gd name="connsiteX66" fmla="*/ 2711395 w 4345388"/>
                  <a:gd name="connsiteY66" fmla="*/ 475861 h 1812024"/>
                  <a:gd name="connsiteX67" fmla="*/ 2735249 w 4345388"/>
                  <a:gd name="connsiteY67" fmla="*/ 527544 h 1812024"/>
                  <a:gd name="connsiteX68" fmla="*/ 2755127 w 4345388"/>
                  <a:gd name="connsiteY68" fmla="*/ 571276 h 1812024"/>
                  <a:gd name="connsiteX69" fmla="*/ 2771030 w 4345388"/>
                  <a:gd name="connsiteY69" fmla="*/ 622960 h 1812024"/>
                  <a:gd name="connsiteX70" fmla="*/ 2775006 w 4345388"/>
                  <a:gd name="connsiteY70" fmla="*/ 638862 h 1812024"/>
                  <a:gd name="connsiteX71" fmla="*/ 2782957 w 4345388"/>
                  <a:gd name="connsiteY71" fmla="*/ 654765 h 1812024"/>
                  <a:gd name="connsiteX72" fmla="*/ 2802835 w 4345388"/>
                  <a:gd name="connsiteY72" fmla="*/ 690546 h 1812024"/>
                  <a:gd name="connsiteX73" fmla="*/ 2818738 w 4345388"/>
                  <a:gd name="connsiteY73" fmla="*/ 706448 h 1812024"/>
                  <a:gd name="connsiteX74" fmla="*/ 2830665 w 4345388"/>
                  <a:gd name="connsiteY74" fmla="*/ 730302 h 1812024"/>
                  <a:gd name="connsiteX75" fmla="*/ 2834641 w 4345388"/>
                  <a:gd name="connsiteY75" fmla="*/ 746205 h 1812024"/>
                  <a:gd name="connsiteX76" fmla="*/ 2846567 w 4345388"/>
                  <a:gd name="connsiteY76" fmla="*/ 762108 h 1812024"/>
                  <a:gd name="connsiteX77" fmla="*/ 2862470 w 4345388"/>
                  <a:gd name="connsiteY77" fmla="*/ 809815 h 1812024"/>
                  <a:gd name="connsiteX78" fmla="*/ 2866446 w 4345388"/>
                  <a:gd name="connsiteY78" fmla="*/ 825718 h 1812024"/>
                  <a:gd name="connsiteX79" fmla="*/ 2882348 w 4345388"/>
                  <a:gd name="connsiteY79" fmla="*/ 861499 h 1812024"/>
                  <a:gd name="connsiteX80" fmla="*/ 2886324 w 4345388"/>
                  <a:gd name="connsiteY80" fmla="*/ 877402 h 1812024"/>
                  <a:gd name="connsiteX81" fmla="*/ 2898251 w 4345388"/>
                  <a:gd name="connsiteY81" fmla="*/ 901255 h 1812024"/>
                  <a:gd name="connsiteX82" fmla="*/ 2910178 w 4345388"/>
                  <a:gd name="connsiteY82" fmla="*/ 893304 h 1812024"/>
                  <a:gd name="connsiteX83" fmla="*/ 2949934 w 4345388"/>
                  <a:gd name="connsiteY83" fmla="*/ 817767 h 1812024"/>
                  <a:gd name="connsiteX84" fmla="*/ 2957886 w 4345388"/>
                  <a:gd name="connsiteY84" fmla="*/ 770059 h 1812024"/>
                  <a:gd name="connsiteX85" fmla="*/ 2977764 w 4345388"/>
                  <a:gd name="connsiteY85" fmla="*/ 730302 h 1812024"/>
                  <a:gd name="connsiteX86" fmla="*/ 2981740 w 4345388"/>
                  <a:gd name="connsiteY86" fmla="*/ 686570 h 1812024"/>
                  <a:gd name="connsiteX87" fmla="*/ 3005594 w 4345388"/>
                  <a:gd name="connsiteY87" fmla="*/ 642838 h 1812024"/>
                  <a:gd name="connsiteX88" fmla="*/ 3025472 w 4345388"/>
                  <a:gd name="connsiteY88" fmla="*/ 567301 h 1812024"/>
                  <a:gd name="connsiteX89" fmla="*/ 3041374 w 4345388"/>
                  <a:gd name="connsiteY89" fmla="*/ 487788 h 1812024"/>
                  <a:gd name="connsiteX90" fmla="*/ 3049326 w 4345388"/>
                  <a:gd name="connsiteY90" fmla="*/ 471885 h 1812024"/>
                  <a:gd name="connsiteX91" fmla="*/ 3061253 w 4345388"/>
                  <a:gd name="connsiteY91" fmla="*/ 432128 h 1812024"/>
                  <a:gd name="connsiteX92" fmla="*/ 3085107 w 4345388"/>
                  <a:gd name="connsiteY92" fmla="*/ 376469 h 1812024"/>
                  <a:gd name="connsiteX93" fmla="*/ 3101009 w 4345388"/>
                  <a:gd name="connsiteY93" fmla="*/ 416226 h 1812024"/>
                  <a:gd name="connsiteX94" fmla="*/ 3104985 w 4345388"/>
                  <a:gd name="connsiteY94" fmla="*/ 440080 h 1812024"/>
                  <a:gd name="connsiteX95" fmla="*/ 3116912 w 4345388"/>
                  <a:gd name="connsiteY95" fmla="*/ 495739 h 1812024"/>
                  <a:gd name="connsiteX96" fmla="*/ 3136790 w 4345388"/>
                  <a:gd name="connsiteY96" fmla="*/ 555374 h 1812024"/>
                  <a:gd name="connsiteX97" fmla="*/ 3180522 w 4345388"/>
                  <a:gd name="connsiteY97" fmla="*/ 718375 h 1812024"/>
                  <a:gd name="connsiteX98" fmla="*/ 3196425 w 4345388"/>
                  <a:gd name="connsiteY98" fmla="*/ 770059 h 1812024"/>
                  <a:gd name="connsiteX99" fmla="*/ 3220279 w 4345388"/>
                  <a:gd name="connsiteY99" fmla="*/ 873426 h 1812024"/>
                  <a:gd name="connsiteX100" fmla="*/ 3248108 w 4345388"/>
                  <a:gd name="connsiteY100" fmla="*/ 964866 h 1812024"/>
                  <a:gd name="connsiteX101" fmla="*/ 3252084 w 4345388"/>
                  <a:gd name="connsiteY101" fmla="*/ 992695 h 1812024"/>
                  <a:gd name="connsiteX102" fmla="*/ 3267987 w 4345388"/>
                  <a:gd name="connsiteY102" fmla="*/ 1032452 h 1812024"/>
                  <a:gd name="connsiteX103" fmla="*/ 3271962 w 4345388"/>
                  <a:gd name="connsiteY103" fmla="*/ 1044379 h 1812024"/>
                  <a:gd name="connsiteX104" fmla="*/ 3283889 w 4345388"/>
                  <a:gd name="connsiteY104" fmla="*/ 1048355 h 1812024"/>
                  <a:gd name="connsiteX105" fmla="*/ 3291841 w 4345388"/>
                  <a:gd name="connsiteY105" fmla="*/ 1040403 h 1812024"/>
                  <a:gd name="connsiteX106" fmla="*/ 3307743 w 4345388"/>
                  <a:gd name="connsiteY106" fmla="*/ 1008598 h 1812024"/>
                  <a:gd name="connsiteX107" fmla="*/ 3315694 w 4345388"/>
                  <a:gd name="connsiteY107" fmla="*/ 984744 h 1812024"/>
                  <a:gd name="connsiteX108" fmla="*/ 3335573 w 4345388"/>
                  <a:gd name="connsiteY108" fmla="*/ 1016549 h 1812024"/>
                  <a:gd name="connsiteX109" fmla="*/ 3367378 w 4345388"/>
                  <a:gd name="connsiteY109" fmla="*/ 1088111 h 1812024"/>
                  <a:gd name="connsiteX110" fmla="*/ 3399183 w 4345388"/>
                  <a:gd name="connsiteY110" fmla="*/ 1143770 h 1812024"/>
                  <a:gd name="connsiteX111" fmla="*/ 3415086 w 4345388"/>
                  <a:gd name="connsiteY111" fmla="*/ 1139795 h 1812024"/>
                  <a:gd name="connsiteX112" fmla="*/ 3430988 w 4345388"/>
                  <a:gd name="connsiteY112" fmla="*/ 1111965 h 1812024"/>
                  <a:gd name="connsiteX113" fmla="*/ 3454842 w 4345388"/>
                  <a:gd name="connsiteY113" fmla="*/ 1060282 h 1812024"/>
                  <a:gd name="connsiteX114" fmla="*/ 3478696 w 4345388"/>
                  <a:gd name="connsiteY114" fmla="*/ 1008598 h 1812024"/>
                  <a:gd name="connsiteX115" fmla="*/ 3490623 w 4345388"/>
                  <a:gd name="connsiteY115" fmla="*/ 1004622 h 1812024"/>
                  <a:gd name="connsiteX116" fmla="*/ 3522428 w 4345388"/>
                  <a:gd name="connsiteY116" fmla="*/ 1048355 h 1812024"/>
                  <a:gd name="connsiteX117" fmla="*/ 3538331 w 4345388"/>
                  <a:gd name="connsiteY117" fmla="*/ 1068233 h 1812024"/>
                  <a:gd name="connsiteX118" fmla="*/ 3582063 w 4345388"/>
                  <a:gd name="connsiteY118" fmla="*/ 1151722 h 1812024"/>
                  <a:gd name="connsiteX119" fmla="*/ 3609893 w 4345388"/>
                  <a:gd name="connsiteY119" fmla="*/ 1203405 h 1812024"/>
                  <a:gd name="connsiteX120" fmla="*/ 3629771 w 4345388"/>
                  <a:gd name="connsiteY120" fmla="*/ 1251113 h 1812024"/>
                  <a:gd name="connsiteX121" fmla="*/ 3641698 w 4345388"/>
                  <a:gd name="connsiteY121" fmla="*/ 1267015 h 1812024"/>
                  <a:gd name="connsiteX122" fmla="*/ 3653625 w 4345388"/>
                  <a:gd name="connsiteY122" fmla="*/ 1294845 h 1812024"/>
                  <a:gd name="connsiteX123" fmla="*/ 3665552 w 4345388"/>
                  <a:gd name="connsiteY123" fmla="*/ 1282918 h 1812024"/>
                  <a:gd name="connsiteX124" fmla="*/ 3721211 w 4345388"/>
                  <a:gd name="connsiteY124" fmla="*/ 1111965 h 1812024"/>
                  <a:gd name="connsiteX125" fmla="*/ 3768919 w 4345388"/>
                  <a:gd name="connsiteY125" fmla="*/ 948963 h 1812024"/>
                  <a:gd name="connsiteX126" fmla="*/ 3776870 w 4345388"/>
                  <a:gd name="connsiteY126" fmla="*/ 897280 h 1812024"/>
                  <a:gd name="connsiteX127" fmla="*/ 3792773 w 4345388"/>
                  <a:gd name="connsiteY127" fmla="*/ 861499 h 1812024"/>
                  <a:gd name="connsiteX128" fmla="*/ 3800724 w 4345388"/>
                  <a:gd name="connsiteY128" fmla="*/ 837645 h 1812024"/>
                  <a:gd name="connsiteX129" fmla="*/ 3808675 w 4345388"/>
                  <a:gd name="connsiteY129" fmla="*/ 801864 h 1812024"/>
                  <a:gd name="connsiteX130" fmla="*/ 3824578 w 4345388"/>
                  <a:gd name="connsiteY130" fmla="*/ 778010 h 1812024"/>
                  <a:gd name="connsiteX131" fmla="*/ 3828554 w 4345388"/>
                  <a:gd name="connsiteY131" fmla="*/ 789937 h 1812024"/>
                  <a:gd name="connsiteX132" fmla="*/ 3836505 w 4345388"/>
                  <a:gd name="connsiteY132" fmla="*/ 801864 h 1812024"/>
                  <a:gd name="connsiteX133" fmla="*/ 3840481 w 4345388"/>
                  <a:gd name="connsiteY133" fmla="*/ 829694 h 1812024"/>
                  <a:gd name="connsiteX134" fmla="*/ 3884213 w 4345388"/>
                  <a:gd name="connsiteY134" fmla="*/ 992695 h 1812024"/>
                  <a:gd name="connsiteX135" fmla="*/ 3896140 w 4345388"/>
                  <a:gd name="connsiteY135" fmla="*/ 1024501 h 1812024"/>
                  <a:gd name="connsiteX136" fmla="*/ 3904091 w 4345388"/>
                  <a:gd name="connsiteY136" fmla="*/ 1064257 h 1812024"/>
                  <a:gd name="connsiteX137" fmla="*/ 3916018 w 4345388"/>
                  <a:gd name="connsiteY137" fmla="*/ 1115941 h 1812024"/>
                  <a:gd name="connsiteX138" fmla="*/ 3947823 w 4345388"/>
                  <a:gd name="connsiteY138" fmla="*/ 1219308 h 1812024"/>
                  <a:gd name="connsiteX139" fmla="*/ 3959750 w 4345388"/>
                  <a:gd name="connsiteY139" fmla="*/ 1239186 h 1812024"/>
                  <a:gd name="connsiteX140" fmla="*/ 3971677 w 4345388"/>
                  <a:gd name="connsiteY140" fmla="*/ 1286894 h 1812024"/>
                  <a:gd name="connsiteX141" fmla="*/ 3995531 w 4345388"/>
                  <a:gd name="connsiteY141" fmla="*/ 1394236 h 1812024"/>
                  <a:gd name="connsiteX142" fmla="*/ 4023361 w 4345388"/>
                  <a:gd name="connsiteY142" fmla="*/ 1430017 h 1812024"/>
                  <a:gd name="connsiteX143" fmla="*/ 4031312 w 4345388"/>
                  <a:gd name="connsiteY143" fmla="*/ 1441944 h 1812024"/>
                  <a:gd name="connsiteX144" fmla="*/ 4043239 w 4345388"/>
                  <a:gd name="connsiteY144" fmla="*/ 1465798 h 1812024"/>
                  <a:gd name="connsiteX145" fmla="*/ 4055166 w 4345388"/>
                  <a:gd name="connsiteY145" fmla="*/ 1469774 h 1812024"/>
                  <a:gd name="connsiteX146" fmla="*/ 4082995 w 4345388"/>
                  <a:gd name="connsiteY146" fmla="*/ 1477725 h 1812024"/>
                  <a:gd name="connsiteX147" fmla="*/ 4114801 w 4345388"/>
                  <a:gd name="connsiteY147" fmla="*/ 1481701 h 1812024"/>
                  <a:gd name="connsiteX148" fmla="*/ 4130703 w 4345388"/>
                  <a:gd name="connsiteY148" fmla="*/ 1485676 h 1812024"/>
                  <a:gd name="connsiteX149" fmla="*/ 4154557 w 4345388"/>
                  <a:gd name="connsiteY149" fmla="*/ 1477725 h 1812024"/>
                  <a:gd name="connsiteX150" fmla="*/ 4166484 w 4345388"/>
                  <a:gd name="connsiteY150" fmla="*/ 1465798 h 1812024"/>
                  <a:gd name="connsiteX151" fmla="*/ 4198289 w 4345388"/>
                  <a:gd name="connsiteY151" fmla="*/ 1414115 h 1812024"/>
                  <a:gd name="connsiteX152" fmla="*/ 4234070 w 4345388"/>
                  <a:gd name="connsiteY152" fmla="*/ 1418090 h 1812024"/>
                  <a:gd name="connsiteX153" fmla="*/ 4257924 w 4345388"/>
                  <a:gd name="connsiteY153" fmla="*/ 1437968 h 1812024"/>
                  <a:gd name="connsiteX154" fmla="*/ 4273827 w 4345388"/>
                  <a:gd name="connsiteY154" fmla="*/ 1449895 h 1812024"/>
                  <a:gd name="connsiteX155" fmla="*/ 4313583 w 4345388"/>
                  <a:gd name="connsiteY155" fmla="*/ 1485676 h 1812024"/>
                  <a:gd name="connsiteX156" fmla="*/ 4325510 w 4345388"/>
                  <a:gd name="connsiteY156" fmla="*/ 1505555 h 1812024"/>
                  <a:gd name="connsiteX157" fmla="*/ 4337437 w 4345388"/>
                  <a:gd name="connsiteY157" fmla="*/ 1533384 h 1812024"/>
                  <a:gd name="connsiteX158" fmla="*/ 4345388 w 4345388"/>
                  <a:gd name="connsiteY15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46853 w 4345388"/>
                  <a:gd name="connsiteY27" fmla="*/ 384421 h 1812024"/>
                  <a:gd name="connsiteX28" fmla="*/ 2158780 w 4345388"/>
                  <a:gd name="connsiteY28" fmla="*/ 420202 h 1812024"/>
                  <a:gd name="connsiteX29" fmla="*/ 2170707 w 4345388"/>
                  <a:gd name="connsiteY29" fmla="*/ 444055 h 1812024"/>
                  <a:gd name="connsiteX30" fmla="*/ 2182634 w 4345388"/>
                  <a:gd name="connsiteY30" fmla="*/ 448031 h 1812024"/>
                  <a:gd name="connsiteX31" fmla="*/ 2274074 w 4345388"/>
                  <a:gd name="connsiteY31" fmla="*/ 444055 h 1812024"/>
                  <a:gd name="connsiteX32" fmla="*/ 2289976 w 4345388"/>
                  <a:gd name="connsiteY32" fmla="*/ 432128 h 1812024"/>
                  <a:gd name="connsiteX33" fmla="*/ 2313830 w 4345388"/>
                  <a:gd name="connsiteY33" fmla="*/ 412250 h 1812024"/>
                  <a:gd name="connsiteX34" fmla="*/ 2337684 w 4345388"/>
                  <a:gd name="connsiteY34" fmla="*/ 380445 h 1812024"/>
                  <a:gd name="connsiteX35" fmla="*/ 2345635 w 4345388"/>
                  <a:gd name="connsiteY35" fmla="*/ 356591 h 1812024"/>
                  <a:gd name="connsiteX36" fmla="*/ 2361538 w 4345388"/>
                  <a:gd name="connsiteY36" fmla="*/ 324786 h 1812024"/>
                  <a:gd name="connsiteX37" fmla="*/ 2365514 w 4345388"/>
                  <a:gd name="connsiteY37" fmla="*/ 308883 h 1812024"/>
                  <a:gd name="connsiteX38" fmla="*/ 2373465 w 4345388"/>
                  <a:gd name="connsiteY38" fmla="*/ 289005 h 1812024"/>
                  <a:gd name="connsiteX39" fmla="*/ 2377441 w 4345388"/>
                  <a:gd name="connsiteY39" fmla="*/ 277078 h 1812024"/>
                  <a:gd name="connsiteX40" fmla="*/ 2381416 w 4345388"/>
                  <a:gd name="connsiteY40" fmla="*/ 487788 h 1812024"/>
                  <a:gd name="connsiteX41" fmla="*/ 2385392 w 4345388"/>
                  <a:gd name="connsiteY41" fmla="*/ 507666 h 1812024"/>
                  <a:gd name="connsiteX42" fmla="*/ 2393343 w 4345388"/>
                  <a:gd name="connsiteY42" fmla="*/ 519593 h 1812024"/>
                  <a:gd name="connsiteX43" fmla="*/ 2413221 w 4345388"/>
                  <a:gd name="connsiteY43" fmla="*/ 555374 h 1812024"/>
                  <a:gd name="connsiteX44" fmla="*/ 2449002 w 4345388"/>
                  <a:gd name="connsiteY44" fmla="*/ 543447 h 1812024"/>
                  <a:gd name="connsiteX45" fmla="*/ 2468881 w 4345388"/>
                  <a:gd name="connsiteY45" fmla="*/ 523568 h 1812024"/>
                  <a:gd name="connsiteX46" fmla="*/ 2500686 w 4345388"/>
                  <a:gd name="connsiteY46" fmla="*/ 483812 h 1812024"/>
                  <a:gd name="connsiteX47" fmla="*/ 2512613 w 4345388"/>
                  <a:gd name="connsiteY47" fmla="*/ 471885 h 1812024"/>
                  <a:gd name="connsiteX48" fmla="*/ 2524540 w 4345388"/>
                  <a:gd name="connsiteY48" fmla="*/ 479836 h 1812024"/>
                  <a:gd name="connsiteX49" fmla="*/ 2532491 w 4345388"/>
                  <a:gd name="connsiteY49" fmla="*/ 503690 h 1812024"/>
                  <a:gd name="connsiteX50" fmla="*/ 2540442 w 4345388"/>
                  <a:gd name="connsiteY50" fmla="*/ 523568 h 1812024"/>
                  <a:gd name="connsiteX51" fmla="*/ 2544418 w 4345388"/>
                  <a:gd name="connsiteY51" fmla="*/ 543447 h 1812024"/>
                  <a:gd name="connsiteX52" fmla="*/ 2552369 w 4345388"/>
                  <a:gd name="connsiteY52" fmla="*/ 559349 h 1812024"/>
                  <a:gd name="connsiteX53" fmla="*/ 2560321 w 4345388"/>
                  <a:gd name="connsiteY53" fmla="*/ 579228 h 1812024"/>
                  <a:gd name="connsiteX54" fmla="*/ 2564296 w 4345388"/>
                  <a:gd name="connsiteY54" fmla="*/ 595130 h 1812024"/>
                  <a:gd name="connsiteX55" fmla="*/ 2576223 w 4345388"/>
                  <a:gd name="connsiteY55" fmla="*/ 611033 h 1812024"/>
                  <a:gd name="connsiteX56" fmla="*/ 2592126 w 4345388"/>
                  <a:gd name="connsiteY56" fmla="*/ 634887 h 1812024"/>
                  <a:gd name="connsiteX57" fmla="*/ 2604053 w 4345388"/>
                  <a:gd name="connsiteY57" fmla="*/ 654765 h 1812024"/>
                  <a:gd name="connsiteX58" fmla="*/ 2623931 w 4345388"/>
                  <a:gd name="connsiteY58" fmla="*/ 646814 h 1812024"/>
                  <a:gd name="connsiteX59" fmla="*/ 2643809 w 4345388"/>
                  <a:gd name="connsiteY59" fmla="*/ 618984 h 1812024"/>
                  <a:gd name="connsiteX60" fmla="*/ 2663687 w 4345388"/>
                  <a:gd name="connsiteY60" fmla="*/ 583203 h 1812024"/>
                  <a:gd name="connsiteX61" fmla="*/ 2679590 w 4345388"/>
                  <a:gd name="connsiteY61" fmla="*/ 547422 h 1812024"/>
                  <a:gd name="connsiteX62" fmla="*/ 2683566 w 4345388"/>
                  <a:gd name="connsiteY62" fmla="*/ 535495 h 1812024"/>
                  <a:gd name="connsiteX63" fmla="*/ 2691517 w 4345388"/>
                  <a:gd name="connsiteY63" fmla="*/ 523568 h 1812024"/>
                  <a:gd name="connsiteX64" fmla="*/ 2703444 w 4345388"/>
                  <a:gd name="connsiteY64" fmla="*/ 491763 h 1812024"/>
                  <a:gd name="connsiteX65" fmla="*/ 2711395 w 4345388"/>
                  <a:gd name="connsiteY65" fmla="*/ 475861 h 1812024"/>
                  <a:gd name="connsiteX66" fmla="*/ 2735249 w 4345388"/>
                  <a:gd name="connsiteY66" fmla="*/ 527544 h 1812024"/>
                  <a:gd name="connsiteX67" fmla="*/ 2755127 w 4345388"/>
                  <a:gd name="connsiteY67" fmla="*/ 571276 h 1812024"/>
                  <a:gd name="connsiteX68" fmla="*/ 2771030 w 4345388"/>
                  <a:gd name="connsiteY68" fmla="*/ 622960 h 1812024"/>
                  <a:gd name="connsiteX69" fmla="*/ 2775006 w 4345388"/>
                  <a:gd name="connsiteY69" fmla="*/ 638862 h 1812024"/>
                  <a:gd name="connsiteX70" fmla="*/ 2782957 w 4345388"/>
                  <a:gd name="connsiteY70" fmla="*/ 654765 h 1812024"/>
                  <a:gd name="connsiteX71" fmla="*/ 2802835 w 4345388"/>
                  <a:gd name="connsiteY71" fmla="*/ 690546 h 1812024"/>
                  <a:gd name="connsiteX72" fmla="*/ 2818738 w 4345388"/>
                  <a:gd name="connsiteY72" fmla="*/ 706448 h 1812024"/>
                  <a:gd name="connsiteX73" fmla="*/ 2830665 w 4345388"/>
                  <a:gd name="connsiteY73" fmla="*/ 730302 h 1812024"/>
                  <a:gd name="connsiteX74" fmla="*/ 2834641 w 4345388"/>
                  <a:gd name="connsiteY74" fmla="*/ 746205 h 1812024"/>
                  <a:gd name="connsiteX75" fmla="*/ 2846567 w 4345388"/>
                  <a:gd name="connsiteY75" fmla="*/ 762108 h 1812024"/>
                  <a:gd name="connsiteX76" fmla="*/ 2862470 w 4345388"/>
                  <a:gd name="connsiteY76" fmla="*/ 809815 h 1812024"/>
                  <a:gd name="connsiteX77" fmla="*/ 2866446 w 4345388"/>
                  <a:gd name="connsiteY77" fmla="*/ 825718 h 1812024"/>
                  <a:gd name="connsiteX78" fmla="*/ 2882348 w 4345388"/>
                  <a:gd name="connsiteY78" fmla="*/ 861499 h 1812024"/>
                  <a:gd name="connsiteX79" fmla="*/ 2886324 w 4345388"/>
                  <a:gd name="connsiteY79" fmla="*/ 877402 h 1812024"/>
                  <a:gd name="connsiteX80" fmla="*/ 2898251 w 4345388"/>
                  <a:gd name="connsiteY80" fmla="*/ 901255 h 1812024"/>
                  <a:gd name="connsiteX81" fmla="*/ 2910178 w 4345388"/>
                  <a:gd name="connsiteY81" fmla="*/ 893304 h 1812024"/>
                  <a:gd name="connsiteX82" fmla="*/ 2949934 w 4345388"/>
                  <a:gd name="connsiteY82" fmla="*/ 817767 h 1812024"/>
                  <a:gd name="connsiteX83" fmla="*/ 2957886 w 4345388"/>
                  <a:gd name="connsiteY83" fmla="*/ 770059 h 1812024"/>
                  <a:gd name="connsiteX84" fmla="*/ 2977764 w 4345388"/>
                  <a:gd name="connsiteY84" fmla="*/ 730302 h 1812024"/>
                  <a:gd name="connsiteX85" fmla="*/ 2981740 w 4345388"/>
                  <a:gd name="connsiteY85" fmla="*/ 686570 h 1812024"/>
                  <a:gd name="connsiteX86" fmla="*/ 3005594 w 4345388"/>
                  <a:gd name="connsiteY86" fmla="*/ 642838 h 1812024"/>
                  <a:gd name="connsiteX87" fmla="*/ 3025472 w 4345388"/>
                  <a:gd name="connsiteY87" fmla="*/ 567301 h 1812024"/>
                  <a:gd name="connsiteX88" fmla="*/ 3041374 w 4345388"/>
                  <a:gd name="connsiteY88" fmla="*/ 487788 h 1812024"/>
                  <a:gd name="connsiteX89" fmla="*/ 3049326 w 4345388"/>
                  <a:gd name="connsiteY89" fmla="*/ 471885 h 1812024"/>
                  <a:gd name="connsiteX90" fmla="*/ 3061253 w 4345388"/>
                  <a:gd name="connsiteY90" fmla="*/ 432128 h 1812024"/>
                  <a:gd name="connsiteX91" fmla="*/ 3085107 w 4345388"/>
                  <a:gd name="connsiteY91" fmla="*/ 376469 h 1812024"/>
                  <a:gd name="connsiteX92" fmla="*/ 3101009 w 4345388"/>
                  <a:gd name="connsiteY92" fmla="*/ 416226 h 1812024"/>
                  <a:gd name="connsiteX93" fmla="*/ 3104985 w 4345388"/>
                  <a:gd name="connsiteY93" fmla="*/ 440080 h 1812024"/>
                  <a:gd name="connsiteX94" fmla="*/ 3116912 w 4345388"/>
                  <a:gd name="connsiteY94" fmla="*/ 495739 h 1812024"/>
                  <a:gd name="connsiteX95" fmla="*/ 3136790 w 4345388"/>
                  <a:gd name="connsiteY95" fmla="*/ 555374 h 1812024"/>
                  <a:gd name="connsiteX96" fmla="*/ 3180522 w 4345388"/>
                  <a:gd name="connsiteY96" fmla="*/ 718375 h 1812024"/>
                  <a:gd name="connsiteX97" fmla="*/ 3196425 w 4345388"/>
                  <a:gd name="connsiteY97" fmla="*/ 770059 h 1812024"/>
                  <a:gd name="connsiteX98" fmla="*/ 3220279 w 4345388"/>
                  <a:gd name="connsiteY98" fmla="*/ 873426 h 1812024"/>
                  <a:gd name="connsiteX99" fmla="*/ 3248108 w 4345388"/>
                  <a:gd name="connsiteY99" fmla="*/ 964866 h 1812024"/>
                  <a:gd name="connsiteX100" fmla="*/ 3252084 w 4345388"/>
                  <a:gd name="connsiteY100" fmla="*/ 992695 h 1812024"/>
                  <a:gd name="connsiteX101" fmla="*/ 3267987 w 4345388"/>
                  <a:gd name="connsiteY101" fmla="*/ 1032452 h 1812024"/>
                  <a:gd name="connsiteX102" fmla="*/ 3271962 w 4345388"/>
                  <a:gd name="connsiteY102" fmla="*/ 1044379 h 1812024"/>
                  <a:gd name="connsiteX103" fmla="*/ 3283889 w 4345388"/>
                  <a:gd name="connsiteY103" fmla="*/ 1048355 h 1812024"/>
                  <a:gd name="connsiteX104" fmla="*/ 3291841 w 4345388"/>
                  <a:gd name="connsiteY104" fmla="*/ 1040403 h 1812024"/>
                  <a:gd name="connsiteX105" fmla="*/ 3307743 w 4345388"/>
                  <a:gd name="connsiteY105" fmla="*/ 1008598 h 1812024"/>
                  <a:gd name="connsiteX106" fmla="*/ 3315694 w 4345388"/>
                  <a:gd name="connsiteY106" fmla="*/ 984744 h 1812024"/>
                  <a:gd name="connsiteX107" fmla="*/ 3335573 w 4345388"/>
                  <a:gd name="connsiteY107" fmla="*/ 1016549 h 1812024"/>
                  <a:gd name="connsiteX108" fmla="*/ 3367378 w 4345388"/>
                  <a:gd name="connsiteY108" fmla="*/ 1088111 h 1812024"/>
                  <a:gd name="connsiteX109" fmla="*/ 3399183 w 4345388"/>
                  <a:gd name="connsiteY109" fmla="*/ 1143770 h 1812024"/>
                  <a:gd name="connsiteX110" fmla="*/ 3415086 w 4345388"/>
                  <a:gd name="connsiteY110" fmla="*/ 1139795 h 1812024"/>
                  <a:gd name="connsiteX111" fmla="*/ 3430988 w 4345388"/>
                  <a:gd name="connsiteY111" fmla="*/ 1111965 h 1812024"/>
                  <a:gd name="connsiteX112" fmla="*/ 3454842 w 4345388"/>
                  <a:gd name="connsiteY112" fmla="*/ 1060282 h 1812024"/>
                  <a:gd name="connsiteX113" fmla="*/ 3478696 w 4345388"/>
                  <a:gd name="connsiteY113" fmla="*/ 1008598 h 1812024"/>
                  <a:gd name="connsiteX114" fmla="*/ 3490623 w 4345388"/>
                  <a:gd name="connsiteY114" fmla="*/ 1004622 h 1812024"/>
                  <a:gd name="connsiteX115" fmla="*/ 3522428 w 4345388"/>
                  <a:gd name="connsiteY115" fmla="*/ 1048355 h 1812024"/>
                  <a:gd name="connsiteX116" fmla="*/ 3538331 w 4345388"/>
                  <a:gd name="connsiteY116" fmla="*/ 1068233 h 1812024"/>
                  <a:gd name="connsiteX117" fmla="*/ 3582063 w 4345388"/>
                  <a:gd name="connsiteY117" fmla="*/ 1151722 h 1812024"/>
                  <a:gd name="connsiteX118" fmla="*/ 3609893 w 4345388"/>
                  <a:gd name="connsiteY118" fmla="*/ 1203405 h 1812024"/>
                  <a:gd name="connsiteX119" fmla="*/ 3629771 w 4345388"/>
                  <a:gd name="connsiteY119" fmla="*/ 1251113 h 1812024"/>
                  <a:gd name="connsiteX120" fmla="*/ 3641698 w 4345388"/>
                  <a:gd name="connsiteY120" fmla="*/ 1267015 h 1812024"/>
                  <a:gd name="connsiteX121" fmla="*/ 3653625 w 4345388"/>
                  <a:gd name="connsiteY121" fmla="*/ 1294845 h 1812024"/>
                  <a:gd name="connsiteX122" fmla="*/ 3665552 w 4345388"/>
                  <a:gd name="connsiteY122" fmla="*/ 1282918 h 1812024"/>
                  <a:gd name="connsiteX123" fmla="*/ 3721211 w 4345388"/>
                  <a:gd name="connsiteY123" fmla="*/ 1111965 h 1812024"/>
                  <a:gd name="connsiteX124" fmla="*/ 3768919 w 4345388"/>
                  <a:gd name="connsiteY124" fmla="*/ 948963 h 1812024"/>
                  <a:gd name="connsiteX125" fmla="*/ 3776870 w 4345388"/>
                  <a:gd name="connsiteY125" fmla="*/ 897280 h 1812024"/>
                  <a:gd name="connsiteX126" fmla="*/ 3792773 w 4345388"/>
                  <a:gd name="connsiteY126" fmla="*/ 861499 h 1812024"/>
                  <a:gd name="connsiteX127" fmla="*/ 3800724 w 4345388"/>
                  <a:gd name="connsiteY127" fmla="*/ 837645 h 1812024"/>
                  <a:gd name="connsiteX128" fmla="*/ 3808675 w 4345388"/>
                  <a:gd name="connsiteY128" fmla="*/ 801864 h 1812024"/>
                  <a:gd name="connsiteX129" fmla="*/ 3824578 w 4345388"/>
                  <a:gd name="connsiteY129" fmla="*/ 778010 h 1812024"/>
                  <a:gd name="connsiteX130" fmla="*/ 3828554 w 4345388"/>
                  <a:gd name="connsiteY130" fmla="*/ 789937 h 1812024"/>
                  <a:gd name="connsiteX131" fmla="*/ 3836505 w 4345388"/>
                  <a:gd name="connsiteY131" fmla="*/ 801864 h 1812024"/>
                  <a:gd name="connsiteX132" fmla="*/ 3840481 w 4345388"/>
                  <a:gd name="connsiteY132" fmla="*/ 829694 h 1812024"/>
                  <a:gd name="connsiteX133" fmla="*/ 3884213 w 4345388"/>
                  <a:gd name="connsiteY133" fmla="*/ 992695 h 1812024"/>
                  <a:gd name="connsiteX134" fmla="*/ 3896140 w 4345388"/>
                  <a:gd name="connsiteY134" fmla="*/ 1024501 h 1812024"/>
                  <a:gd name="connsiteX135" fmla="*/ 3904091 w 4345388"/>
                  <a:gd name="connsiteY135" fmla="*/ 1064257 h 1812024"/>
                  <a:gd name="connsiteX136" fmla="*/ 3916018 w 4345388"/>
                  <a:gd name="connsiteY136" fmla="*/ 1115941 h 1812024"/>
                  <a:gd name="connsiteX137" fmla="*/ 3947823 w 4345388"/>
                  <a:gd name="connsiteY137" fmla="*/ 1219308 h 1812024"/>
                  <a:gd name="connsiteX138" fmla="*/ 3959750 w 4345388"/>
                  <a:gd name="connsiteY138" fmla="*/ 1239186 h 1812024"/>
                  <a:gd name="connsiteX139" fmla="*/ 3971677 w 4345388"/>
                  <a:gd name="connsiteY139" fmla="*/ 1286894 h 1812024"/>
                  <a:gd name="connsiteX140" fmla="*/ 3995531 w 4345388"/>
                  <a:gd name="connsiteY140" fmla="*/ 1394236 h 1812024"/>
                  <a:gd name="connsiteX141" fmla="*/ 4023361 w 4345388"/>
                  <a:gd name="connsiteY141" fmla="*/ 1430017 h 1812024"/>
                  <a:gd name="connsiteX142" fmla="*/ 4031312 w 4345388"/>
                  <a:gd name="connsiteY142" fmla="*/ 1441944 h 1812024"/>
                  <a:gd name="connsiteX143" fmla="*/ 4043239 w 4345388"/>
                  <a:gd name="connsiteY143" fmla="*/ 1465798 h 1812024"/>
                  <a:gd name="connsiteX144" fmla="*/ 4055166 w 4345388"/>
                  <a:gd name="connsiteY144" fmla="*/ 1469774 h 1812024"/>
                  <a:gd name="connsiteX145" fmla="*/ 4082995 w 4345388"/>
                  <a:gd name="connsiteY145" fmla="*/ 1477725 h 1812024"/>
                  <a:gd name="connsiteX146" fmla="*/ 4114801 w 4345388"/>
                  <a:gd name="connsiteY146" fmla="*/ 1481701 h 1812024"/>
                  <a:gd name="connsiteX147" fmla="*/ 4130703 w 4345388"/>
                  <a:gd name="connsiteY147" fmla="*/ 1485676 h 1812024"/>
                  <a:gd name="connsiteX148" fmla="*/ 4154557 w 4345388"/>
                  <a:gd name="connsiteY148" fmla="*/ 1477725 h 1812024"/>
                  <a:gd name="connsiteX149" fmla="*/ 4166484 w 4345388"/>
                  <a:gd name="connsiteY149" fmla="*/ 1465798 h 1812024"/>
                  <a:gd name="connsiteX150" fmla="*/ 4198289 w 4345388"/>
                  <a:gd name="connsiteY150" fmla="*/ 1414115 h 1812024"/>
                  <a:gd name="connsiteX151" fmla="*/ 4234070 w 4345388"/>
                  <a:gd name="connsiteY151" fmla="*/ 1418090 h 1812024"/>
                  <a:gd name="connsiteX152" fmla="*/ 4257924 w 4345388"/>
                  <a:gd name="connsiteY152" fmla="*/ 1437968 h 1812024"/>
                  <a:gd name="connsiteX153" fmla="*/ 4273827 w 4345388"/>
                  <a:gd name="connsiteY153" fmla="*/ 1449895 h 1812024"/>
                  <a:gd name="connsiteX154" fmla="*/ 4313583 w 4345388"/>
                  <a:gd name="connsiteY154" fmla="*/ 1485676 h 1812024"/>
                  <a:gd name="connsiteX155" fmla="*/ 4325510 w 4345388"/>
                  <a:gd name="connsiteY155" fmla="*/ 1505555 h 1812024"/>
                  <a:gd name="connsiteX156" fmla="*/ 4337437 w 4345388"/>
                  <a:gd name="connsiteY156" fmla="*/ 1533384 h 1812024"/>
                  <a:gd name="connsiteX157" fmla="*/ 4345388 w 4345388"/>
                  <a:gd name="connsiteY15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170707 w 4345388"/>
                  <a:gd name="connsiteY28" fmla="*/ 444055 h 1812024"/>
                  <a:gd name="connsiteX29" fmla="*/ 2182634 w 4345388"/>
                  <a:gd name="connsiteY29" fmla="*/ 448031 h 1812024"/>
                  <a:gd name="connsiteX30" fmla="*/ 2274074 w 4345388"/>
                  <a:gd name="connsiteY30" fmla="*/ 444055 h 1812024"/>
                  <a:gd name="connsiteX31" fmla="*/ 2289976 w 4345388"/>
                  <a:gd name="connsiteY31" fmla="*/ 432128 h 1812024"/>
                  <a:gd name="connsiteX32" fmla="*/ 2313830 w 4345388"/>
                  <a:gd name="connsiteY32" fmla="*/ 412250 h 1812024"/>
                  <a:gd name="connsiteX33" fmla="*/ 2337684 w 4345388"/>
                  <a:gd name="connsiteY33" fmla="*/ 380445 h 1812024"/>
                  <a:gd name="connsiteX34" fmla="*/ 2345635 w 4345388"/>
                  <a:gd name="connsiteY34" fmla="*/ 356591 h 1812024"/>
                  <a:gd name="connsiteX35" fmla="*/ 2361538 w 4345388"/>
                  <a:gd name="connsiteY35" fmla="*/ 324786 h 1812024"/>
                  <a:gd name="connsiteX36" fmla="*/ 2365514 w 4345388"/>
                  <a:gd name="connsiteY36" fmla="*/ 308883 h 1812024"/>
                  <a:gd name="connsiteX37" fmla="*/ 2373465 w 4345388"/>
                  <a:gd name="connsiteY37" fmla="*/ 289005 h 1812024"/>
                  <a:gd name="connsiteX38" fmla="*/ 2377441 w 4345388"/>
                  <a:gd name="connsiteY38" fmla="*/ 277078 h 1812024"/>
                  <a:gd name="connsiteX39" fmla="*/ 2381416 w 4345388"/>
                  <a:gd name="connsiteY39" fmla="*/ 487788 h 1812024"/>
                  <a:gd name="connsiteX40" fmla="*/ 2385392 w 4345388"/>
                  <a:gd name="connsiteY40" fmla="*/ 507666 h 1812024"/>
                  <a:gd name="connsiteX41" fmla="*/ 2393343 w 4345388"/>
                  <a:gd name="connsiteY41" fmla="*/ 519593 h 1812024"/>
                  <a:gd name="connsiteX42" fmla="*/ 2413221 w 4345388"/>
                  <a:gd name="connsiteY42" fmla="*/ 555374 h 1812024"/>
                  <a:gd name="connsiteX43" fmla="*/ 2449002 w 4345388"/>
                  <a:gd name="connsiteY43" fmla="*/ 543447 h 1812024"/>
                  <a:gd name="connsiteX44" fmla="*/ 2468881 w 4345388"/>
                  <a:gd name="connsiteY44" fmla="*/ 523568 h 1812024"/>
                  <a:gd name="connsiteX45" fmla="*/ 2500686 w 4345388"/>
                  <a:gd name="connsiteY45" fmla="*/ 483812 h 1812024"/>
                  <a:gd name="connsiteX46" fmla="*/ 2512613 w 4345388"/>
                  <a:gd name="connsiteY46" fmla="*/ 471885 h 1812024"/>
                  <a:gd name="connsiteX47" fmla="*/ 2524540 w 4345388"/>
                  <a:gd name="connsiteY47" fmla="*/ 479836 h 1812024"/>
                  <a:gd name="connsiteX48" fmla="*/ 2532491 w 4345388"/>
                  <a:gd name="connsiteY48" fmla="*/ 503690 h 1812024"/>
                  <a:gd name="connsiteX49" fmla="*/ 2540442 w 4345388"/>
                  <a:gd name="connsiteY49" fmla="*/ 523568 h 1812024"/>
                  <a:gd name="connsiteX50" fmla="*/ 2544418 w 4345388"/>
                  <a:gd name="connsiteY50" fmla="*/ 543447 h 1812024"/>
                  <a:gd name="connsiteX51" fmla="*/ 2552369 w 4345388"/>
                  <a:gd name="connsiteY51" fmla="*/ 559349 h 1812024"/>
                  <a:gd name="connsiteX52" fmla="*/ 2560321 w 4345388"/>
                  <a:gd name="connsiteY52" fmla="*/ 579228 h 1812024"/>
                  <a:gd name="connsiteX53" fmla="*/ 2564296 w 4345388"/>
                  <a:gd name="connsiteY53" fmla="*/ 595130 h 1812024"/>
                  <a:gd name="connsiteX54" fmla="*/ 2576223 w 4345388"/>
                  <a:gd name="connsiteY54" fmla="*/ 611033 h 1812024"/>
                  <a:gd name="connsiteX55" fmla="*/ 2592126 w 4345388"/>
                  <a:gd name="connsiteY55" fmla="*/ 634887 h 1812024"/>
                  <a:gd name="connsiteX56" fmla="*/ 2604053 w 4345388"/>
                  <a:gd name="connsiteY56" fmla="*/ 654765 h 1812024"/>
                  <a:gd name="connsiteX57" fmla="*/ 2623931 w 4345388"/>
                  <a:gd name="connsiteY57" fmla="*/ 646814 h 1812024"/>
                  <a:gd name="connsiteX58" fmla="*/ 2643809 w 4345388"/>
                  <a:gd name="connsiteY58" fmla="*/ 618984 h 1812024"/>
                  <a:gd name="connsiteX59" fmla="*/ 2663687 w 4345388"/>
                  <a:gd name="connsiteY59" fmla="*/ 583203 h 1812024"/>
                  <a:gd name="connsiteX60" fmla="*/ 2679590 w 4345388"/>
                  <a:gd name="connsiteY60" fmla="*/ 547422 h 1812024"/>
                  <a:gd name="connsiteX61" fmla="*/ 2683566 w 4345388"/>
                  <a:gd name="connsiteY61" fmla="*/ 535495 h 1812024"/>
                  <a:gd name="connsiteX62" fmla="*/ 2691517 w 4345388"/>
                  <a:gd name="connsiteY62" fmla="*/ 523568 h 1812024"/>
                  <a:gd name="connsiteX63" fmla="*/ 2703444 w 4345388"/>
                  <a:gd name="connsiteY63" fmla="*/ 491763 h 1812024"/>
                  <a:gd name="connsiteX64" fmla="*/ 2711395 w 4345388"/>
                  <a:gd name="connsiteY64" fmla="*/ 475861 h 1812024"/>
                  <a:gd name="connsiteX65" fmla="*/ 2735249 w 4345388"/>
                  <a:gd name="connsiteY65" fmla="*/ 527544 h 1812024"/>
                  <a:gd name="connsiteX66" fmla="*/ 2755127 w 4345388"/>
                  <a:gd name="connsiteY66" fmla="*/ 571276 h 1812024"/>
                  <a:gd name="connsiteX67" fmla="*/ 2771030 w 4345388"/>
                  <a:gd name="connsiteY67" fmla="*/ 622960 h 1812024"/>
                  <a:gd name="connsiteX68" fmla="*/ 2775006 w 4345388"/>
                  <a:gd name="connsiteY68" fmla="*/ 638862 h 1812024"/>
                  <a:gd name="connsiteX69" fmla="*/ 2782957 w 4345388"/>
                  <a:gd name="connsiteY69" fmla="*/ 654765 h 1812024"/>
                  <a:gd name="connsiteX70" fmla="*/ 2802835 w 4345388"/>
                  <a:gd name="connsiteY70" fmla="*/ 690546 h 1812024"/>
                  <a:gd name="connsiteX71" fmla="*/ 2818738 w 4345388"/>
                  <a:gd name="connsiteY71" fmla="*/ 706448 h 1812024"/>
                  <a:gd name="connsiteX72" fmla="*/ 2830665 w 4345388"/>
                  <a:gd name="connsiteY72" fmla="*/ 730302 h 1812024"/>
                  <a:gd name="connsiteX73" fmla="*/ 2834641 w 4345388"/>
                  <a:gd name="connsiteY73" fmla="*/ 746205 h 1812024"/>
                  <a:gd name="connsiteX74" fmla="*/ 2846567 w 4345388"/>
                  <a:gd name="connsiteY74" fmla="*/ 762108 h 1812024"/>
                  <a:gd name="connsiteX75" fmla="*/ 2862470 w 4345388"/>
                  <a:gd name="connsiteY75" fmla="*/ 809815 h 1812024"/>
                  <a:gd name="connsiteX76" fmla="*/ 2866446 w 4345388"/>
                  <a:gd name="connsiteY76" fmla="*/ 825718 h 1812024"/>
                  <a:gd name="connsiteX77" fmla="*/ 2882348 w 4345388"/>
                  <a:gd name="connsiteY77" fmla="*/ 861499 h 1812024"/>
                  <a:gd name="connsiteX78" fmla="*/ 2886324 w 4345388"/>
                  <a:gd name="connsiteY78" fmla="*/ 877402 h 1812024"/>
                  <a:gd name="connsiteX79" fmla="*/ 2898251 w 4345388"/>
                  <a:gd name="connsiteY79" fmla="*/ 901255 h 1812024"/>
                  <a:gd name="connsiteX80" fmla="*/ 2910178 w 4345388"/>
                  <a:gd name="connsiteY80" fmla="*/ 893304 h 1812024"/>
                  <a:gd name="connsiteX81" fmla="*/ 2949934 w 4345388"/>
                  <a:gd name="connsiteY81" fmla="*/ 817767 h 1812024"/>
                  <a:gd name="connsiteX82" fmla="*/ 2957886 w 4345388"/>
                  <a:gd name="connsiteY82" fmla="*/ 770059 h 1812024"/>
                  <a:gd name="connsiteX83" fmla="*/ 2977764 w 4345388"/>
                  <a:gd name="connsiteY83" fmla="*/ 730302 h 1812024"/>
                  <a:gd name="connsiteX84" fmla="*/ 2981740 w 4345388"/>
                  <a:gd name="connsiteY84" fmla="*/ 686570 h 1812024"/>
                  <a:gd name="connsiteX85" fmla="*/ 3005594 w 4345388"/>
                  <a:gd name="connsiteY85" fmla="*/ 642838 h 1812024"/>
                  <a:gd name="connsiteX86" fmla="*/ 3025472 w 4345388"/>
                  <a:gd name="connsiteY86" fmla="*/ 567301 h 1812024"/>
                  <a:gd name="connsiteX87" fmla="*/ 3041374 w 4345388"/>
                  <a:gd name="connsiteY87" fmla="*/ 487788 h 1812024"/>
                  <a:gd name="connsiteX88" fmla="*/ 3049326 w 4345388"/>
                  <a:gd name="connsiteY88" fmla="*/ 471885 h 1812024"/>
                  <a:gd name="connsiteX89" fmla="*/ 3061253 w 4345388"/>
                  <a:gd name="connsiteY89" fmla="*/ 432128 h 1812024"/>
                  <a:gd name="connsiteX90" fmla="*/ 3085107 w 4345388"/>
                  <a:gd name="connsiteY90" fmla="*/ 376469 h 1812024"/>
                  <a:gd name="connsiteX91" fmla="*/ 3101009 w 4345388"/>
                  <a:gd name="connsiteY91" fmla="*/ 416226 h 1812024"/>
                  <a:gd name="connsiteX92" fmla="*/ 3104985 w 4345388"/>
                  <a:gd name="connsiteY92" fmla="*/ 440080 h 1812024"/>
                  <a:gd name="connsiteX93" fmla="*/ 3116912 w 4345388"/>
                  <a:gd name="connsiteY93" fmla="*/ 495739 h 1812024"/>
                  <a:gd name="connsiteX94" fmla="*/ 3136790 w 4345388"/>
                  <a:gd name="connsiteY94" fmla="*/ 555374 h 1812024"/>
                  <a:gd name="connsiteX95" fmla="*/ 3180522 w 4345388"/>
                  <a:gd name="connsiteY95" fmla="*/ 718375 h 1812024"/>
                  <a:gd name="connsiteX96" fmla="*/ 3196425 w 4345388"/>
                  <a:gd name="connsiteY96" fmla="*/ 770059 h 1812024"/>
                  <a:gd name="connsiteX97" fmla="*/ 3220279 w 4345388"/>
                  <a:gd name="connsiteY97" fmla="*/ 873426 h 1812024"/>
                  <a:gd name="connsiteX98" fmla="*/ 3248108 w 4345388"/>
                  <a:gd name="connsiteY98" fmla="*/ 964866 h 1812024"/>
                  <a:gd name="connsiteX99" fmla="*/ 3252084 w 4345388"/>
                  <a:gd name="connsiteY99" fmla="*/ 992695 h 1812024"/>
                  <a:gd name="connsiteX100" fmla="*/ 3267987 w 4345388"/>
                  <a:gd name="connsiteY100" fmla="*/ 1032452 h 1812024"/>
                  <a:gd name="connsiteX101" fmla="*/ 3271962 w 4345388"/>
                  <a:gd name="connsiteY101" fmla="*/ 1044379 h 1812024"/>
                  <a:gd name="connsiteX102" fmla="*/ 3283889 w 4345388"/>
                  <a:gd name="connsiteY102" fmla="*/ 1048355 h 1812024"/>
                  <a:gd name="connsiteX103" fmla="*/ 3291841 w 4345388"/>
                  <a:gd name="connsiteY103" fmla="*/ 1040403 h 1812024"/>
                  <a:gd name="connsiteX104" fmla="*/ 3307743 w 4345388"/>
                  <a:gd name="connsiteY104" fmla="*/ 1008598 h 1812024"/>
                  <a:gd name="connsiteX105" fmla="*/ 3315694 w 4345388"/>
                  <a:gd name="connsiteY105" fmla="*/ 984744 h 1812024"/>
                  <a:gd name="connsiteX106" fmla="*/ 3335573 w 4345388"/>
                  <a:gd name="connsiteY106" fmla="*/ 1016549 h 1812024"/>
                  <a:gd name="connsiteX107" fmla="*/ 3367378 w 4345388"/>
                  <a:gd name="connsiteY107" fmla="*/ 1088111 h 1812024"/>
                  <a:gd name="connsiteX108" fmla="*/ 3399183 w 4345388"/>
                  <a:gd name="connsiteY108" fmla="*/ 1143770 h 1812024"/>
                  <a:gd name="connsiteX109" fmla="*/ 3415086 w 4345388"/>
                  <a:gd name="connsiteY109" fmla="*/ 1139795 h 1812024"/>
                  <a:gd name="connsiteX110" fmla="*/ 3430988 w 4345388"/>
                  <a:gd name="connsiteY110" fmla="*/ 1111965 h 1812024"/>
                  <a:gd name="connsiteX111" fmla="*/ 3454842 w 4345388"/>
                  <a:gd name="connsiteY111" fmla="*/ 1060282 h 1812024"/>
                  <a:gd name="connsiteX112" fmla="*/ 3478696 w 4345388"/>
                  <a:gd name="connsiteY112" fmla="*/ 1008598 h 1812024"/>
                  <a:gd name="connsiteX113" fmla="*/ 3490623 w 4345388"/>
                  <a:gd name="connsiteY113" fmla="*/ 1004622 h 1812024"/>
                  <a:gd name="connsiteX114" fmla="*/ 3522428 w 4345388"/>
                  <a:gd name="connsiteY114" fmla="*/ 1048355 h 1812024"/>
                  <a:gd name="connsiteX115" fmla="*/ 3538331 w 4345388"/>
                  <a:gd name="connsiteY115" fmla="*/ 1068233 h 1812024"/>
                  <a:gd name="connsiteX116" fmla="*/ 3582063 w 4345388"/>
                  <a:gd name="connsiteY116" fmla="*/ 1151722 h 1812024"/>
                  <a:gd name="connsiteX117" fmla="*/ 3609893 w 4345388"/>
                  <a:gd name="connsiteY117" fmla="*/ 1203405 h 1812024"/>
                  <a:gd name="connsiteX118" fmla="*/ 3629771 w 4345388"/>
                  <a:gd name="connsiteY118" fmla="*/ 1251113 h 1812024"/>
                  <a:gd name="connsiteX119" fmla="*/ 3641698 w 4345388"/>
                  <a:gd name="connsiteY119" fmla="*/ 1267015 h 1812024"/>
                  <a:gd name="connsiteX120" fmla="*/ 3653625 w 4345388"/>
                  <a:gd name="connsiteY120" fmla="*/ 1294845 h 1812024"/>
                  <a:gd name="connsiteX121" fmla="*/ 3665552 w 4345388"/>
                  <a:gd name="connsiteY121" fmla="*/ 1282918 h 1812024"/>
                  <a:gd name="connsiteX122" fmla="*/ 3721211 w 4345388"/>
                  <a:gd name="connsiteY122" fmla="*/ 1111965 h 1812024"/>
                  <a:gd name="connsiteX123" fmla="*/ 3768919 w 4345388"/>
                  <a:gd name="connsiteY123" fmla="*/ 948963 h 1812024"/>
                  <a:gd name="connsiteX124" fmla="*/ 3776870 w 4345388"/>
                  <a:gd name="connsiteY124" fmla="*/ 897280 h 1812024"/>
                  <a:gd name="connsiteX125" fmla="*/ 3792773 w 4345388"/>
                  <a:gd name="connsiteY125" fmla="*/ 861499 h 1812024"/>
                  <a:gd name="connsiteX126" fmla="*/ 3800724 w 4345388"/>
                  <a:gd name="connsiteY126" fmla="*/ 837645 h 1812024"/>
                  <a:gd name="connsiteX127" fmla="*/ 3808675 w 4345388"/>
                  <a:gd name="connsiteY127" fmla="*/ 801864 h 1812024"/>
                  <a:gd name="connsiteX128" fmla="*/ 3824578 w 4345388"/>
                  <a:gd name="connsiteY128" fmla="*/ 778010 h 1812024"/>
                  <a:gd name="connsiteX129" fmla="*/ 3828554 w 4345388"/>
                  <a:gd name="connsiteY129" fmla="*/ 789937 h 1812024"/>
                  <a:gd name="connsiteX130" fmla="*/ 3836505 w 4345388"/>
                  <a:gd name="connsiteY130" fmla="*/ 801864 h 1812024"/>
                  <a:gd name="connsiteX131" fmla="*/ 3840481 w 4345388"/>
                  <a:gd name="connsiteY131" fmla="*/ 829694 h 1812024"/>
                  <a:gd name="connsiteX132" fmla="*/ 3884213 w 4345388"/>
                  <a:gd name="connsiteY132" fmla="*/ 992695 h 1812024"/>
                  <a:gd name="connsiteX133" fmla="*/ 3896140 w 4345388"/>
                  <a:gd name="connsiteY133" fmla="*/ 1024501 h 1812024"/>
                  <a:gd name="connsiteX134" fmla="*/ 3904091 w 4345388"/>
                  <a:gd name="connsiteY134" fmla="*/ 1064257 h 1812024"/>
                  <a:gd name="connsiteX135" fmla="*/ 3916018 w 4345388"/>
                  <a:gd name="connsiteY135" fmla="*/ 1115941 h 1812024"/>
                  <a:gd name="connsiteX136" fmla="*/ 3947823 w 4345388"/>
                  <a:gd name="connsiteY136" fmla="*/ 1219308 h 1812024"/>
                  <a:gd name="connsiteX137" fmla="*/ 3959750 w 4345388"/>
                  <a:gd name="connsiteY137" fmla="*/ 1239186 h 1812024"/>
                  <a:gd name="connsiteX138" fmla="*/ 3971677 w 4345388"/>
                  <a:gd name="connsiteY138" fmla="*/ 1286894 h 1812024"/>
                  <a:gd name="connsiteX139" fmla="*/ 3995531 w 4345388"/>
                  <a:gd name="connsiteY139" fmla="*/ 1394236 h 1812024"/>
                  <a:gd name="connsiteX140" fmla="*/ 4023361 w 4345388"/>
                  <a:gd name="connsiteY140" fmla="*/ 1430017 h 1812024"/>
                  <a:gd name="connsiteX141" fmla="*/ 4031312 w 4345388"/>
                  <a:gd name="connsiteY141" fmla="*/ 1441944 h 1812024"/>
                  <a:gd name="connsiteX142" fmla="*/ 4043239 w 4345388"/>
                  <a:gd name="connsiteY142" fmla="*/ 1465798 h 1812024"/>
                  <a:gd name="connsiteX143" fmla="*/ 4055166 w 4345388"/>
                  <a:gd name="connsiteY143" fmla="*/ 1469774 h 1812024"/>
                  <a:gd name="connsiteX144" fmla="*/ 4082995 w 4345388"/>
                  <a:gd name="connsiteY144" fmla="*/ 1477725 h 1812024"/>
                  <a:gd name="connsiteX145" fmla="*/ 4114801 w 4345388"/>
                  <a:gd name="connsiteY145" fmla="*/ 1481701 h 1812024"/>
                  <a:gd name="connsiteX146" fmla="*/ 4130703 w 4345388"/>
                  <a:gd name="connsiteY146" fmla="*/ 1485676 h 1812024"/>
                  <a:gd name="connsiteX147" fmla="*/ 4154557 w 4345388"/>
                  <a:gd name="connsiteY147" fmla="*/ 1477725 h 1812024"/>
                  <a:gd name="connsiteX148" fmla="*/ 4166484 w 4345388"/>
                  <a:gd name="connsiteY148" fmla="*/ 1465798 h 1812024"/>
                  <a:gd name="connsiteX149" fmla="*/ 4198289 w 4345388"/>
                  <a:gd name="connsiteY149" fmla="*/ 1414115 h 1812024"/>
                  <a:gd name="connsiteX150" fmla="*/ 4234070 w 4345388"/>
                  <a:gd name="connsiteY150" fmla="*/ 1418090 h 1812024"/>
                  <a:gd name="connsiteX151" fmla="*/ 4257924 w 4345388"/>
                  <a:gd name="connsiteY151" fmla="*/ 1437968 h 1812024"/>
                  <a:gd name="connsiteX152" fmla="*/ 4273827 w 4345388"/>
                  <a:gd name="connsiteY152" fmla="*/ 1449895 h 1812024"/>
                  <a:gd name="connsiteX153" fmla="*/ 4313583 w 4345388"/>
                  <a:gd name="connsiteY153" fmla="*/ 1485676 h 1812024"/>
                  <a:gd name="connsiteX154" fmla="*/ 4325510 w 4345388"/>
                  <a:gd name="connsiteY154" fmla="*/ 1505555 h 1812024"/>
                  <a:gd name="connsiteX155" fmla="*/ 4337437 w 4345388"/>
                  <a:gd name="connsiteY155" fmla="*/ 1533384 h 1812024"/>
                  <a:gd name="connsiteX156" fmla="*/ 4345388 w 4345388"/>
                  <a:gd name="connsiteY15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170707 w 4345388"/>
                  <a:gd name="connsiteY28" fmla="*/ 444055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73528 w 4345388"/>
                  <a:gd name="connsiteY27" fmla="*/ 422660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54409 w 4345388"/>
                  <a:gd name="connsiteY29" fmla="*/ 360481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54409 w 4345388"/>
                  <a:gd name="connsiteY29" fmla="*/ 36048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87273 w 4345388"/>
                  <a:gd name="connsiteY37" fmla="*/ 240207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87273 w 4345388"/>
                  <a:gd name="connsiteY37" fmla="*/ 240207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87273 w 4345388"/>
                  <a:gd name="connsiteY36" fmla="*/ 240207 h 1812024"/>
                  <a:gd name="connsiteX37" fmla="*/ 2381416 w 4345388"/>
                  <a:gd name="connsiteY37" fmla="*/ 487788 h 1812024"/>
                  <a:gd name="connsiteX38" fmla="*/ 2385392 w 4345388"/>
                  <a:gd name="connsiteY38" fmla="*/ 507666 h 1812024"/>
                  <a:gd name="connsiteX39" fmla="*/ 2393343 w 4345388"/>
                  <a:gd name="connsiteY39" fmla="*/ 519593 h 1812024"/>
                  <a:gd name="connsiteX40" fmla="*/ 2413221 w 4345388"/>
                  <a:gd name="connsiteY40" fmla="*/ 555374 h 1812024"/>
                  <a:gd name="connsiteX41" fmla="*/ 2449002 w 4345388"/>
                  <a:gd name="connsiteY41" fmla="*/ 543447 h 1812024"/>
                  <a:gd name="connsiteX42" fmla="*/ 2468881 w 4345388"/>
                  <a:gd name="connsiteY42" fmla="*/ 523568 h 1812024"/>
                  <a:gd name="connsiteX43" fmla="*/ 2500686 w 4345388"/>
                  <a:gd name="connsiteY43" fmla="*/ 483812 h 1812024"/>
                  <a:gd name="connsiteX44" fmla="*/ 2512613 w 4345388"/>
                  <a:gd name="connsiteY44" fmla="*/ 471885 h 1812024"/>
                  <a:gd name="connsiteX45" fmla="*/ 2524540 w 4345388"/>
                  <a:gd name="connsiteY45" fmla="*/ 479836 h 1812024"/>
                  <a:gd name="connsiteX46" fmla="*/ 2532491 w 4345388"/>
                  <a:gd name="connsiteY46" fmla="*/ 503690 h 1812024"/>
                  <a:gd name="connsiteX47" fmla="*/ 2540442 w 4345388"/>
                  <a:gd name="connsiteY47" fmla="*/ 523568 h 1812024"/>
                  <a:gd name="connsiteX48" fmla="*/ 2544418 w 4345388"/>
                  <a:gd name="connsiteY48" fmla="*/ 543447 h 1812024"/>
                  <a:gd name="connsiteX49" fmla="*/ 2552369 w 4345388"/>
                  <a:gd name="connsiteY49" fmla="*/ 559349 h 1812024"/>
                  <a:gd name="connsiteX50" fmla="*/ 2560321 w 4345388"/>
                  <a:gd name="connsiteY50" fmla="*/ 579228 h 1812024"/>
                  <a:gd name="connsiteX51" fmla="*/ 2564296 w 4345388"/>
                  <a:gd name="connsiteY51" fmla="*/ 595130 h 1812024"/>
                  <a:gd name="connsiteX52" fmla="*/ 2576223 w 4345388"/>
                  <a:gd name="connsiteY52" fmla="*/ 611033 h 1812024"/>
                  <a:gd name="connsiteX53" fmla="*/ 2592126 w 4345388"/>
                  <a:gd name="connsiteY53" fmla="*/ 634887 h 1812024"/>
                  <a:gd name="connsiteX54" fmla="*/ 2604053 w 4345388"/>
                  <a:gd name="connsiteY54" fmla="*/ 654765 h 1812024"/>
                  <a:gd name="connsiteX55" fmla="*/ 2623931 w 4345388"/>
                  <a:gd name="connsiteY55" fmla="*/ 646814 h 1812024"/>
                  <a:gd name="connsiteX56" fmla="*/ 2643809 w 4345388"/>
                  <a:gd name="connsiteY56" fmla="*/ 618984 h 1812024"/>
                  <a:gd name="connsiteX57" fmla="*/ 2663687 w 4345388"/>
                  <a:gd name="connsiteY57" fmla="*/ 583203 h 1812024"/>
                  <a:gd name="connsiteX58" fmla="*/ 2679590 w 4345388"/>
                  <a:gd name="connsiteY58" fmla="*/ 547422 h 1812024"/>
                  <a:gd name="connsiteX59" fmla="*/ 2683566 w 4345388"/>
                  <a:gd name="connsiteY59" fmla="*/ 535495 h 1812024"/>
                  <a:gd name="connsiteX60" fmla="*/ 2691517 w 4345388"/>
                  <a:gd name="connsiteY60" fmla="*/ 523568 h 1812024"/>
                  <a:gd name="connsiteX61" fmla="*/ 2703444 w 4345388"/>
                  <a:gd name="connsiteY61" fmla="*/ 491763 h 1812024"/>
                  <a:gd name="connsiteX62" fmla="*/ 2711395 w 4345388"/>
                  <a:gd name="connsiteY62" fmla="*/ 475861 h 1812024"/>
                  <a:gd name="connsiteX63" fmla="*/ 2735249 w 4345388"/>
                  <a:gd name="connsiteY63" fmla="*/ 527544 h 1812024"/>
                  <a:gd name="connsiteX64" fmla="*/ 2755127 w 4345388"/>
                  <a:gd name="connsiteY64" fmla="*/ 571276 h 1812024"/>
                  <a:gd name="connsiteX65" fmla="*/ 2771030 w 4345388"/>
                  <a:gd name="connsiteY65" fmla="*/ 622960 h 1812024"/>
                  <a:gd name="connsiteX66" fmla="*/ 2775006 w 4345388"/>
                  <a:gd name="connsiteY66" fmla="*/ 638862 h 1812024"/>
                  <a:gd name="connsiteX67" fmla="*/ 2782957 w 4345388"/>
                  <a:gd name="connsiteY67" fmla="*/ 654765 h 1812024"/>
                  <a:gd name="connsiteX68" fmla="*/ 2802835 w 4345388"/>
                  <a:gd name="connsiteY68" fmla="*/ 690546 h 1812024"/>
                  <a:gd name="connsiteX69" fmla="*/ 2818738 w 4345388"/>
                  <a:gd name="connsiteY69" fmla="*/ 706448 h 1812024"/>
                  <a:gd name="connsiteX70" fmla="*/ 2830665 w 4345388"/>
                  <a:gd name="connsiteY70" fmla="*/ 730302 h 1812024"/>
                  <a:gd name="connsiteX71" fmla="*/ 2834641 w 4345388"/>
                  <a:gd name="connsiteY71" fmla="*/ 746205 h 1812024"/>
                  <a:gd name="connsiteX72" fmla="*/ 2846567 w 4345388"/>
                  <a:gd name="connsiteY72" fmla="*/ 762108 h 1812024"/>
                  <a:gd name="connsiteX73" fmla="*/ 2862470 w 4345388"/>
                  <a:gd name="connsiteY73" fmla="*/ 809815 h 1812024"/>
                  <a:gd name="connsiteX74" fmla="*/ 2866446 w 4345388"/>
                  <a:gd name="connsiteY74" fmla="*/ 825718 h 1812024"/>
                  <a:gd name="connsiteX75" fmla="*/ 2882348 w 4345388"/>
                  <a:gd name="connsiteY75" fmla="*/ 861499 h 1812024"/>
                  <a:gd name="connsiteX76" fmla="*/ 2886324 w 4345388"/>
                  <a:gd name="connsiteY76" fmla="*/ 877402 h 1812024"/>
                  <a:gd name="connsiteX77" fmla="*/ 2898251 w 4345388"/>
                  <a:gd name="connsiteY77" fmla="*/ 901255 h 1812024"/>
                  <a:gd name="connsiteX78" fmla="*/ 2910178 w 4345388"/>
                  <a:gd name="connsiteY78" fmla="*/ 893304 h 1812024"/>
                  <a:gd name="connsiteX79" fmla="*/ 2949934 w 4345388"/>
                  <a:gd name="connsiteY79" fmla="*/ 817767 h 1812024"/>
                  <a:gd name="connsiteX80" fmla="*/ 2957886 w 4345388"/>
                  <a:gd name="connsiteY80" fmla="*/ 770059 h 1812024"/>
                  <a:gd name="connsiteX81" fmla="*/ 2977764 w 4345388"/>
                  <a:gd name="connsiteY81" fmla="*/ 730302 h 1812024"/>
                  <a:gd name="connsiteX82" fmla="*/ 2981740 w 4345388"/>
                  <a:gd name="connsiteY82" fmla="*/ 686570 h 1812024"/>
                  <a:gd name="connsiteX83" fmla="*/ 3005594 w 4345388"/>
                  <a:gd name="connsiteY83" fmla="*/ 642838 h 1812024"/>
                  <a:gd name="connsiteX84" fmla="*/ 3025472 w 4345388"/>
                  <a:gd name="connsiteY84" fmla="*/ 567301 h 1812024"/>
                  <a:gd name="connsiteX85" fmla="*/ 3041374 w 4345388"/>
                  <a:gd name="connsiteY85" fmla="*/ 487788 h 1812024"/>
                  <a:gd name="connsiteX86" fmla="*/ 3049326 w 4345388"/>
                  <a:gd name="connsiteY86" fmla="*/ 471885 h 1812024"/>
                  <a:gd name="connsiteX87" fmla="*/ 3061253 w 4345388"/>
                  <a:gd name="connsiteY87" fmla="*/ 432128 h 1812024"/>
                  <a:gd name="connsiteX88" fmla="*/ 3085107 w 4345388"/>
                  <a:gd name="connsiteY88" fmla="*/ 376469 h 1812024"/>
                  <a:gd name="connsiteX89" fmla="*/ 3101009 w 4345388"/>
                  <a:gd name="connsiteY89" fmla="*/ 416226 h 1812024"/>
                  <a:gd name="connsiteX90" fmla="*/ 3104985 w 4345388"/>
                  <a:gd name="connsiteY90" fmla="*/ 440080 h 1812024"/>
                  <a:gd name="connsiteX91" fmla="*/ 3116912 w 4345388"/>
                  <a:gd name="connsiteY91" fmla="*/ 495739 h 1812024"/>
                  <a:gd name="connsiteX92" fmla="*/ 3136790 w 4345388"/>
                  <a:gd name="connsiteY92" fmla="*/ 555374 h 1812024"/>
                  <a:gd name="connsiteX93" fmla="*/ 3180522 w 4345388"/>
                  <a:gd name="connsiteY93" fmla="*/ 718375 h 1812024"/>
                  <a:gd name="connsiteX94" fmla="*/ 3196425 w 4345388"/>
                  <a:gd name="connsiteY94" fmla="*/ 770059 h 1812024"/>
                  <a:gd name="connsiteX95" fmla="*/ 3220279 w 4345388"/>
                  <a:gd name="connsiteY95" fmla="*/ 873426 h 1812024"/>
                  <a:gd name="connsiteX96" fmla="*/ 3248108 w 4345388"/>
                  <a:gd name="connsiteY96" fmla="*/ 964866 h 1812024"/>
                  <a:gd name="connsiteX97" fmla="*/ 3252084 w 4345388"/>
                  <a:gd name="connsiteY97" fmla="*/ 992695 h 1812024"/>
                  <a:gd name="connsiteX98" fmla="*/ 3267987 w 4345388"/>
                  <a:gd name="connsiteY98" fmla="*/ 1032452 h 1812024"/>
                  <a:gd name="connsiteX99" fmla="*/ 3271962 w 4345388"/>
                  <a:gd name="connsiteY99" fmla="*/ 1044379 h 1812024"/>
                  <a:gd name="connsiteX100" fmla="*/ 3283889 w 4345388"/>
                  <a:gd name="connsiteY100" fmla="*/ 1048355 h 1812024"/>
                  <a:gd name="connsiteX101" fmla="*/ 3291841 w 4345388"/>
                  <a:gd name="connsiteY101" fmla="*/ 1040403 h 1812024"/>
                  <a:gd name="connsiteX102" fmla="*/ 3307743 w 4345388"/>
                  <a:gd name="connsiteY102" fmla="*/ 1008598 h 1812024"/>
                  <a:gd name="connsiteX103" fmla="*/ 3315694 w 4345388"/>
                  <a:gd name="connsiteY103" fmla="*/ 984744 h 1812024"/>
                  <a:gd name="connsiteX104" fmla="*/ 3335573 w 4345388"/>
                  <a:gd name="connsiteY104" fmla="*/ 1016549 h 1812024"/>
                  <a:gd name="connsiteX105" fmla="*/ 3367378 w 4345388"/>
                  <a:gd name="connsiteY105" fmla="*/ 1088111 h 1812024"/>
                  <a:gd name="connsiteX106" fmla="*/ 3399183 w 4345388"/>
                  <a:gd name="connsiteY106" fmla="*/ 1143770 h 1812024"/>
                  <a:gd name="connsiteX107" fmla="*/ 3415086 w 4345388"/>
                  <a:gd name="connsiteY107" fmla="*/ 1139795 h 1812024"/>
                  <a:gd name="connsiteX108" fmla="*/ 3430988 w 4345388"/>
                  <a:gd name="connsiteY108" fmla="*/ 1111965 h 1812024"/>
                  <a:gd name="connsiteX109" fmla="*/ 3454842 w 4345388"/>
                  <a:gd name="connsiteY109" fmla="*/ 1060282 h 1812024"/>
                  <a:gd name="connsiteX110" fmla="*/ 3478696 w 4345388"/>
                  <a:gd name="connsiteY110" fmla="*/ 1008598 h 1812024"/>
                  <a:gd name="connsiteX111" fmla="*/ 3490623 w 4345388"/>
                  <a:gd name="connsiteY111" fmla="*/ 1004622 h 1812024"/>
                  <a:gd name="connsiteX112" fmla="*/ 3522428 w 4345388"/>
                  <a:gd name="connsiteY112" fmla="*/ 1048355 h 1812024"/>
                  <a:gd name="connsiteX113" fmla="*/ 3538331 w 4345388"/>
                  <a:gd name="connsiteY113" fmla="*/ 1068233 h 1812024"/>
                  <a:gd name="connsiteX114" fmla="*/ 3582063 w 4345388"/>
                  <a:gd name="connsiteY114" fmla="*/ 1151722 h 1812024"/>
                  <a:gd name="connsiteX115" fmla="*/ 3609893 w 4345388"/>
                  <a:gd name="connsiteY115" fmla="*/ 1203405 h 1812024"/>
                  <a:gd name="connsiteX116" fmla="*/ 3629771 w 4345388"/>
                  <a:gd name="connsiteY116" fmla="*/ 1251113 h 1812024"/>
                  <a:gd name="connsiteX117" fmla="*/ 3641698 w 4345388"/>
                  <a:gd name="connsiteY117" fmla="*/ 1267015 h 1812024"/>
                  <a:gd name="connsiteX118" fmla="*/ 3653625 w 4345388"/>
                  <a:gd name="connsiteY118" fmla="*/ 1294845 h 1812024"/>
                  <a:gd name="connsiteX119" fmla="*/ 3665552 w 4345388"/>
                  <a:gd name="connsiteY119" fmla="*/ 1282918 h 1812024"/>
                  <a:gd name="connsiteX120" fmla="*/ 3721211 w 4345388"/>
                  <a:gd name="connsiteY120" fmla="*/ 1111965 h 1812024"/>
                  <a:gd name="connsiteX121" fmla="*/ 3768919 w 4345388"/>
                  <a:gd name="connsiteY121" fmla="*/ 948963 h 1812024"/>
                  <a:gd name="connsiteX122" fmla="*/ 3776870 w 4345388"/>
                  <a:gd name="connsiteY122" fmla="*/ 897280 h 1812024"/>
                  <a:gd name="connsiteX123" fmla="*/ 3792773 w 4345388"/>
                  <a:gd name="connsiteY123" fmla="*/ 861499 h 1812024"/>
                  <a:gd name="connsiteX124" fmla="*/ 3800724 w 4345388"/>
                  <a:gd name="connsiteY124" fmla="*/ 837645 h 1812024"/>
                  <a:gd name="connsiteX125" fmla="*/ 3808675 w 4345388"/>
                  <a:gd name="connsiteY125" fmla="*/ 801864 h 1812024"/>
                  <a:gd name="connsiteX126" fmla="*/ 3824578 w 4345388"/>
                  <a:gd name="connsiteY126" fmla="*/ 778010 h 1812024"/>
                  <a:gd name="connsiteX127" fmla="*/ 3828554 w 4345388"/>
                  <a:gd name="connsiteY127" fmla="*/ 789937 h 1812024"/>
                  <a:gd name="connsiteX128" fmla="*/ 3836505 w 4345388"/>
                  <a:gd name="connsiteY128" fmla="*/ 801864 h 1812024"/>
                  <a:gd name="connsiteX129" fmla="*/ 3840481 w 4345388"/>
                  <a:gd name="connsiteY129" fmla="*/ 829694 h 1812024"/>
                  <a:gd name="connsiteX130" fmla="*/ 3884213 w 4345388"/>
                  <a:gd name="connsiteY130" fmla="*/ 992695 h 1812024"/>
                  <a:gd name="connsiteX131" fmla="*/ 3896140 w 4345388"/>
                  <a:gd name="connsiteY131" fmla="*/ 1024501 h 1812024"/>
                  <a:gd name="connsiteX132" fmla="*/ 3904091 w 4345388"/>
                  <a:gd name="connsiteY132" fmla="*/ 1064257 h 1812024"/>
                  <a:gd name="connsiteX133" fmla="*/ 3916018 w 4345388"/>
                  <a:gd name="connsiteY133" fmla="*/ 1115941 h 1812024"/>
                  <a:gd name="connsiteX134" fmla="*/ 3947823 w 4345388"/>
                  <a:gd name="connsiteY134" fmla="*/ 1219308 h 1812024"/>
                  <a:gd name="connsiteX135" fmla="*/ 3959750 w 4345388"/>
                  <a:gd name="connsiteY135" fmla="*/ 1239186 h 1812024"/>
                  <a:gd name="connsiteX136" fmla="*/ 3971677 w 4345388"/>
                  <a:gd name="connsiteY136" fmla="*/ 1286894 h 1812024"/>
                  <a:gd name="connsiteX137" fmla="*/ 3995531 w 4345388"/>
                  <a:gd name="connsiteY137" fmla="*/ 1394236 h 1812024"/>
                  <a:gd name="connsiteX138" fmla="*/ 4023361 w 4345388"/>
                  <a:gd name="connsiteY138" fmla="*/ 1430017 h 1812024"/>
                  <a:gd name="connsiteX139" fmla="*/ 4031312 w 4345388"/>
                  <a:gd name="connsiteY139" fmla="*/ 1441944 h 1812024"/>
                  <a:gd name="connsiteX140" fmla="*/ 4043239 w 4345388"/>
                  <a:gd name="connsiteY140" fmla="*/ 1465798 h 1812024"/>
                  <a:gd name="connsiteX141" fmla="*/ 4055166 w 4345388"/>
                  <a:gd name="connsiteY141" fmla="*/ 1469774 h 1812024"/>
                  <a:gd name="connsiteX142" fmla="*/ 4082995 w 4345388"/>
                  <a:gd name="connsiteY142" fmla="*/ 1477725 h 1812024"/>
                  <a:gd name="connsiteX143" fmla="*/ 4114801 w 4345388"/>
                  <a:gd name="connsiteY143" fmla="*/ 1481701 h 1812024"/>
                  <a:gd name="connsiteX144" fmla="*/ 4130703 w 4345388"/>
                  <a:gd name="connsiteY144" fmla="*/ 1485676 h 1812024"/>
                  <a:gd name="connsiteX145" fmla="*/ 4154557 w 4345388"/>
                  <a:gd name="connsiteY145" fmla="*/ 1477725 h 1812024"/>
                  <a:gd name="connsiteX146" fmla="*/ 4166484 w 4345388"/>
                  <a:gd name="connsiteY146" fmla="*/ 1465798 h 1812024"/>
                  <a:gd name="connsiteX147" fmla="*/ 4198289 w 4345388"/>
                  <a:gd name="connsiteY147" fmla="*/ 1414115 h 1812024"/>
                  <a:gd name="connsiteX148" fmla="*/ 4234070 w 4345388"/>
                  <a:gd name="connsiteY148" fmla="*/ 1418090 h 1812024"/>
                  <a:gd name="connsiteX149" fmla="*/ 4257924 w 4345388"/>
                  <a:gd name="connsiteY149" fmla="*/ 1437968 h 1812024"/>
                  <a:gd name="connsiteX150" fmla="*/ 4273827 w 4345388"/>
                  <a:gd name="connsiteY150" fmla="*/ 1449895 h 1812024"/>
                  <a:gd name="connsiteX151" fmla="*/ 4313583 w 4345388"/>
                  <a:gd name="connsiteY151" fmla="*/ 1485676 h 1812024"/>
                  <a:gd name="connsiteX152" fmla="*/ 4325510 w 4345388"/>
                  <a:gd name="connsiteY152" fmla="*/ 1505555 h 1812024"/>
                  <a:gd name="connsiteX153" fmla="*/ 4337437 w 4345388"/>
                  <a:gd name="connsiteY153" fmla="*/ 1533384 h 1812024"/>
                  <a:gd name="connsiteX154" fmla="*/ 4345388 w 4345388"/>
                  <a:gd name="connsiteY15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5514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1416 w 4345388"/>
                  <a:gd name="connsiteY35" fmla="*/ 487788 h 1812024"/>
                  <a:gd name="connsiteX36" fmla="*/ 2385392 w 4345388"/>
                  <a:gd name="connsiteY36" fmla="*/ 507666 h 1812024"/>
                  <a:gd name="connsiteX37" fmla="*/ 2393343 w 4345388"/>
                  <a:gd name="connsiteY37" fmla="*/ 519593 h 1812024"/>
                  <a:gd name="connsiteX38" fmla="*/ 2413221 w 4345388"/>
                  <a:gd name="connsiteY38" fmla="*/ 555374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413221 w 4345388"/>
                  <a:gd name="connsiteY38" fmla="*/ 555374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413221 w 4345388"/>
                  <a:gd name="connsiteY38" fmla="*/ 599619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386354 w 4345388"/>
                  <a:gd name="connsiteY38" fmla="*/ 548084 h 1812024"/>
                  <a:gd name="connsiteX39" fmla="*/ 2413221 w 4345388"/>
                  <a:gd name="connsiteY39" fmla="*/ 599619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24903 w 4345388"/>
                  <a:gd name="connsiteY42" fmla="*/ 398143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24903 w 4345388"/>
                  <a:gd name="connsiteY42" fmla="*/ 398143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24903 w 4345388"/>
                  <a:gd name="connsiteY41" fmla="*/ 398143 h 1812024"/>
                  <a:gd name="connsiteX42" fmla="*/ 2524540 w 4345388"/>
                  <a:gd name="connsiteY42" fmla="*/ 479836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44418 w 4345388"/>
                  <a:gd name="connsiteY44" fmla="*/ 543447 h 1812024"/>
                  <a:gd name="connsiteX45" fmla="*/ 2552369 w 4345388"/>
                  <a:gd name="connsiteY45" fmla="*/ 559349 h 1812024"/>
                  <a:gd name="connsiteX46" fmla="*/ 2560321 w 4345388"/>
                  <a:gd name="connsiteY46" fmla="*/ 579228 h 1812024"/>
                  <a:gd name="connsiteX47" fmla="*/ 2564296 w 4345388"/>
                  <a:gd name="connsiteY47" fmla="*/ 595130 h 1812024"/>
                  <a:gd name="connsiteX48" fmla="*/ 2576223 w 4345388"/>
                  <a:gd name="connsiteY48" fmla="*/ 611033 h 1812024"/>
                  <a:gd name="connsiteX49" fmla="*/ 2592126 w 4345388"/>
                  <a:gd name="connsiteY49" fmla="*/ 634887 h 1812024"/>
                  <a:gd name="connsiteX50" fmla="*/ 2604053 w 4345388"/>
                  <a:gd name="connsiteY50" fmla="*/ 654765 h 1812024"/>
                  <a:gd name="connsiteX51" fmla="*/ 2623931 w 4345388"/>
                  <a:gd name="connsiteY51" fmla="*/ 646814 h 1812024"/>
                  <a:gd name="connsiteX52" fmla="*/ 2643809 w 4345388"/>
                  <a:gd name="connsiteY52" fmla="*/ 618984 h 1812024"/>
                  <a:gd name="connsiteX53" fmla="*/ 2663687 w 4345388"/>
                  <a:gd name="connsiteY53" fmla="*/ 583203 h 1812024"/>
                  <a:gd name="connsiteX54" fmla="*/ 2679590 w 4345388"/>
                  <a:gd name="connsiteY54" fmla="*/ 547422 h 1812024"/>
                  <a:gd name="connsiteX55" fmla="*/ 2683566 w 4345388"/>
                  <a:gd name="connsiteY55" fmla="*/ 535495 h 1812024"/>
                  <a:gd name="connsiteX56" fmla="*/ 2691517 w 4345388"/>
                  <a:gd name="connsiteY56" fmla="*/ 523568 h 1812024"/>
                  <a:gd name="connsiteX57" fmla="*/ 2703444 w 4345388"/>
                  <a:gd name="connsiteY57" fmla="*/ 491763 h 1812024"/>
                  <a:gd name="connsiteX58" fmla="*/ 2711395 w 4345388"/>
                  <a:gd name="connsiteY58" fmla="*/ 475861 h 1812024"/>
                  <a:gd name="connsiteX59" fmla="*/ 2735249 w 4345388"/>
                  <a:gd name="connsiteY59" fmla="*/ 527544 h 1812024"/>
                  <a:gd name="connsiteX60" fmla="*/ 2755127 w 4345388"/>
                  <a:gd name="connsiteY60" fmla="*/ 571276 h 1812024"/>
                  <a:gd name="connsiteX61" fmla="*/ 2771030 w 4345388"/>
                  <a:gd name="connsiteY61" fmla="*/ 622960 h 1812024"/>
                  <a:gd name="connsiteX62" fmla="*/ 2775006 w 4345388"/>
                  <a:gd name="connsiteY62" fmla="*/ 638862 h 1812024"/>
                  <a:gd name="connsiteX63" fmla="*/ 2782957 w 4345388"/>
                  <a:gd name="connsiteY63" fmla="*/ 654765 h 1812024"/>
                  <a:gd name="connsiteX64" fmla="*/ 2802835 w 4345388"/>
                  <a:gd name="connsiteY64" fmla="*/ 690546 h 1812024"/>
                  <a:gd name="connsiteX65" fmla="*/ 2818738 w 4345388"/>
                  <a:gd name="connsiteY65" fmla="*/ 706448 h 1812024"/>
                  <a:gd name="connsiteX66" fmla="*/ 2830665 w 4345388"/>
                  <a:gd name="connsiteY66" fmla="*/ 730302 h 1812024"/>
                  <a:gd name="connsiteX67" fmla="*/ 2834641 w 4345388"/>
                  <a:gd name="connsiteY67" fmla="*/ 746205 h 1812024"/>
                  <a:gd name="connsiteX68" fmla="*/ 2846567 w 4345388"/>
                  <a:gd name="connsiteY68" fmla="*/ 762108 h 1812024"/>
                  <a:gd name="connsiteX69" fmla="*/ 2862470 w 4345388"/>
                  <a:gd name="connsiteY69" fmla="*/ 809815 h 1812024"/>
                  <a:gd name="connsiteX70" fmla="*/ 2866446 w 4345388"/>
                  <a:gd name="connsiteY70" fmla="*/ 825718 h 1812024"/>
                  <a:gd name="connsiteX71" fmla="*/ 2882348 w 4345388"/>
                  <a:gd name="connsiteY71" fmla="*/ 861499 h 1812024"/>
                  <a:gd name="connsiteX72" fmla="*/ 2886324 w 4345388"/>
                  <a:gd name="connsiteY72" fmla="*/ 877402 h 1812024"/>
                  <a:gd name="connsiteX73" fmla="*/ 2898251 w 4345388"/>
                  <a:gd name="connsiteY73" fmla="*/ 901255 h 1812024"/>
                  <a:gd name="connsiteX74" fmla="*/ 2910178 w 4345388"/>
                  <a:gd name="connsiteY74" fmla="*/ 893304 h 1812024"/>
                  <a:gd name="connsiteX75" fmla="*/ 2949934 w 4345388"/>
                  <a:gd name="connsiteY75" fmla="*/ 817767 h 1812024"/>
                  <a:gd name="connsiteX76" fmla="*/ 2957886 w 4345388"/>
                  <a:gd name="connsiteY76" fmla="*/ 770059 h 1812024"/>
                  <a:gd name="connsiteX77" fmla="*/ 2977764 w 4345388"/>
                  <a:gd name="connsiteY77" fmla="*/ 730302 h 1812024"/>
                  <a:gd name="connsiteX78" fmla="*/ 2981740 w 4345388"/>
                  <a:gd name="connsiteY78" fmla="*/ 686570 h 1812024"/>
                  <a:gd name="connsiteX79" fmla="*/ 3005594 w 4345388"/>
                  <a:gd name="connsiteY79" fmla="*/ 642838 h 1812024"/>
                  <a:gd name="connsiteX80" fmla="*/ 3025472 w 4345388"/>
                  <a:gd name="connsiteY80" fmla="*/ 567301 h 1812024"/>
                  <a:gd name="connsiteX81" fmla="*/ 3041374 w 4345388"/>
                  <a:gd name="connsiteY81" fmla="*/ 487788 h 1812024"/>
                  <a:gd name="connsiteX82" fmla="*/ 3049326 w 4345388"/>
                  <a:gd name="connsiteY82" fmla="*/ 471885 h 1812024"/>
                  <a:gd name="connsiteX83" fmla="*/ 3061253 w 4345388"/>
                  <a:gd name="connsiteY83" fmla="*/ 432128 h 1812024"/>
                  <a:gd name="connsiteX84" fmla="*/ 3085107 w 4345388"/>
                  <a:gd name="connsiteY84" fmla="*/ 376469 h 1812024"/>
                  <a:gd name="connsiteX85" fmla="*/ 3101009 w 4345388"/>
                  <a:gd name="connsiteY85" fmla="*/ 416226 h 1812024"/>
                  <a:gd name="connsiteX86" fmla="*/ 3104985 w 4345388"/>
                  <a:gd name="connsiteY86" fmla="*/ 440080 h 1812024"/>
                  <a:gd name="connsiteX87" fmla="*/ 3116912 w 4345388"/>
                  <a:gd name="connsiteY87" fmla="*/ 495739 h 1812024"/>
                  <a:gd name="connsiteX88" fmla="*/ 3136790 w 4345388"/>
                  <a:gd name="connsiteY88" fmla="*/ 555374 h 1812024"/>
                  <a:gd name="connsiteX89" fmla="*/ 3180522 w 4345388"/>
                  <a:gd name="connsiteY89" fmla="*/ 718375 h 1812024"/>
                  <a:gd name="connsiteX90" fmla="*/ 3196425 w 4345388"/>
                  <a:gd name="connsiteY90" fmla="*/ 770059 h 1812024"/>
                  <a:gd name="connsiteX91" fmla="*/ 3220279 w 4345388"/>
                  <a:gd name="connsiteY91" fmla="*/ 873426 h 1812024"/>
                  <a:gd name="connsiteX92" fmla="*/ 3248108 w 4345388"/>
                  <a:gd name="connsiteY92" fmla="*/ 964866 h 1812024"/>
                  <a:gd name="connsiteX93" fmla="*/ 3252084 w 4345388"/>
                  <a:gd name="connsiteY93" fmla="*/ 992695 h 1812024"/>
                  <a:gd name="connsiteX94" fmla="*/ 3267987 w 4345388"/>
                  <a:gd name="connsiteY94" fmla="*/ 1032452 h 1812024"/>
                  <a:gd name="connsiteX95" fmla="*/ 3271962 w 4345388"/>
                  <a:gd name="connsiteY95" fmla="*/ 1044379 h 1812024"/>
                  <a:gd name="connsiteX96" fmla="*/ 3283889 w 4345388"/>
                  <a:gd name="connsiteY96" fmla="*/ 1048355 h 1812024"/>
                  <a:gd name="connsiteX97" fmla="*/ 3291841 w 4345388"/>
                  <a:gd name="connsiteY97" fmla="*/ 1040403 h 1812024"/>
                  <a:gd name="connsiteX98" fmla="*/ 3307743 w 4345388"/>
                  <a:gd name="connsiteY98" fmla="*/ 1008598 h 1812024"/>
                  <a:gd name="connsiteX99" fmla="*/ 3315694 w 4345388"/>
                  <a:gd name="connsiteY99" fmla="*/ 984744 h 1812024"/>
                  <a:gd name="connsiteX100" fmla="*/ 3335573 w 4345388"/>
                  <a:gd name="connsiteY100" fmla="*/ 1016549 h 1812024"/>
                  <a:gd name="connsiteX101" fmla="*/ 3367378 w 4345388"/>
                  <a:gd name="connsiteY101" fmla="*/ 1088111 h 1812024"/>
                  <a:gd name="connsiteX102" fmla="*/ 3399183 w 4345388"/>
                  <a:gd name="connsiteY102" fmla="*/ 1143770 h 1812024"/>
                  <a:gd name="connsiteX103" fmla="*/ 3415086 w 4345388"/>
                  <a:gd name="connsiteY103" fmla="*/ 1139795 h 1812024"/>
                  <a:gd name="connsiteX104" fmla="*/ 3430988 w 4345388"/>
                  <a:gd name="connsiteY104" fmla="*/ 1111965 h 1812024"/>
                  <a:gd name="connsiteX105" fmla="*/ 3454842 w 4345388"/>
                  <a:gd name="connsiteY105" fmla="*/ 1060282 h 1812024"/>
                  <a:gd name="connsiteX106" fmla="*/ 3478696 w 4345388"/>
                  <a:gd name="connsiteY106" fmla="*/ 1008598 h 1812024"/>
                  <a:gd name="connsiteX107" fmla="*/ 3490623 w 4345388"/>
                  <a:gd name="connsiteY107" fmla="*/ 1004622 h 1812024"/>
                  <a:gd name="connsiteX108" fmla="*/ 3522428 w 4345388"/>
                  <a:gd name="connsiteY108" fmla="*/ 1048355 h 1812024"/>
                  <a:gd name="connsiteX109" fmla="*/ 3538331 w 4345388"/>
                  <a:gd name="connsiteY109" fmla="*/ 1068233 h 1812024"/>
                  <a:gd name="connsiteX110" fmla="*/ 3582063 w 4345388"/>
                  <a:gd name="connsiteY110" fmla="*/ 1151722 h 1812024"/>
                  <a:gd name="connsiteX111" fmla="*/ 3609893 w 4345388"/>
                  <a:gd name="connsiteY111" fmla="*/ 1203405 h 1812024"/>
                  <a:gd name="connsiteX112" fmla="*/ 3629771 w 4345388"/>
                  <a:gd name="connsiteY112" fmla="*/ 1251113 h 1812024"/>
                  <a:gd name="connsiteX113" fmla="*/ 3641698 w 4345388"/>
                  <a:gd name="connsiteY113" fmla="*/ 1267015 h 1812024"/>
                  <a:gd name="connsiteX114" fmla="*/ 3653625 w 4345388"/>
                  <a:gd name="connsiteY114" fmla="*/ 1294845 h 1812024"/>
                  <a:gd name="connsiteX115" fmla="*/ 3665552 w 4345388"/>
                  <a:gd name="connsiteY115" fmla="*/ 1282918 h 1812024"/>
                  <a:gd name="connsiteX116" fmla="*/ 3721211 w 4345388"/>
                  <a:gd name="connsiteY116" fmla="*/ 1111965 h 1812024"/>
                  <a:gd name="connsiteX117" fmla="*/ 3768919 w 4345388"/>
                  <a:gd name="connsiteY117" fmla="*/ 948963 h 1812024"/>
                  <a:gd name="connsiteX118" fmla="*/ 3776870 w 4345388"/>
                  <a:gd name="connsiteY118" fmla="*/ 897280 h 1812024"/>
                  <a:gd name="connsiteX119" fmla="*/ 3792773 w 4345388"/>
                  <a:gd name="connsiteY119" fmla="*/ 861499 h 1812024"/>
                  <a:gd name="connsiteX120" fmla="*/ 3800724 w 4345388"/>
                  <a:gd name="connsiteY120" fmla="*/ 837645 h 1812024"/>
                  <a:gd name="connsiteX121" fmla="*/ 3808675 w 4345388"/>
                  <a:gd name="connsiteY121" fmla="*/ 801864 h 1812024"/>
                  <a:gd name="connsiteX122" fmla="*/ 3824578 w 4345388"/>
                  <a:gd name="connsiteY122" fmla="*/ 778010 h 1812024"/>
                  <a:gd name="connsiteX123" fmla="*/ 3828554 w 4345388"/>
                  <a:gd name="connsiteY123" fmla="*/ 789937 h 1812024"/>
                  <a:gd name="connsiteX124" fmla="*/ 3836505 w 4345388"/>
                  <a:gd name="connsiteY124" fmla="*/ 801864 h 1812024"/>
                  <a:gd name="connsiteX125" fmla="*/ 3840481 w 4345388"/>
                  <a:gd name="connsiteY125" fmla="*/ 829694 h 1812024"/>
                  <a:gd name="connsiteX126" fmla="*/ 3884213 w 4345388"/>
                  <a:gd name="connsiteY126" fmla="*/ 992695 h 1812024"/>
                  <a:gd name="connsiteX127" fmla="*/ 3896140 w 4345388"/>
                  <a:gd name="connsiteY127" fmla="*/ 1024501 h 1812024"/>
                  <a:gd name="connsiteX128" fmla="*/ 3904091 w 4345388"/>
                  <a:gd name="connsiteY128" fmla="*/ 1064257 h 1812024"/>
                  <a:gd name="connsiteX129" fmla="*/ 3916018 w 4345388"/>
                  <a:gd name="connsiteY129" fmla="*/ 1115941 h 1812024"/>
                  <a:gd name="connsiteX130" fmla="*/ 3947823 w 4345388"/>
                  <a:gd name="connsiteY130" fmla="*/ 1219308 h 1812024"/>
                  <a:gd name="connsiteX131" fmla="*/ 3959750 w 4345388"/>
                  <a:gd name="connsiteY131" fmla="*/ 1239186 h 1812024"/>
                  <a:gd name="connsiteX132" fmla="*/ 3971677 w 4345388"/>
                  <a:gd name="connsiteY132" fmla="*/ 1286894 h 1812024"/>
                  <a:gd name="connsiteX133" fmla="*/ 3995531 w 4345388"/>
                  <a:gd name="connsiteY133" fmla="*/ 1394236 h 1812024"/>
                  <a:gd name="connsiteX134" fmla="*/ 4023361 w 4345388"/>
                  <a:gd name="connsiteY134" fmla="*/ 1430017 h 1812024"/>
                  <a:gd name="connsiteX135" fmla="*/ 4031312 w 4345388"/>
                  <a:gd name="connsiteY135" fmla="*/ 1441944 h 1812024"/>
                  <a:gd name="connsiteX136" fmla="*/ 4043239 w 4345388"/>
                  <a:gd name="connsiteY136" fmla="*/ 1465798 h 1812024"/>
                  <a:gd name="connsiteX137" fmla="*/ 4055166 w 4345388"/>
                  <a:gd name="connsiteY137" fmla="*/ 1469774 h 1812024"/>
                  <a:gd name="connsiteX138" fmla="*/ 4082995 w 4345388"/>
                  <a:gd name="connsiteY138" fmla="*/ 1477725 h 1812024"/>
                  <a:gd name="connsiteX139" fmla="*/ 4114801 w 4345388"/>
                  <a:gd name="connsiteY139" fmla="*/ 1481701 h 1812024"/>
                  <a:gd name="connsiteX140" fmla="*/ 4130703 w 4345388"/>
                  <a:gd name="connsiteY140" fmla="*/ 1485676 h 1812024"/>
                  <a:gd name="connsiteX141" fmla="*/ 4154557 w 4345388"/>
                  <a:gd name="connsiteY141" fmla="*/ 1477725 h 1812024"/>
                  <a:gd name="connsiteX142" fmla="*/ 4166484 w 4345388"/>
                  <a:gd name="connsiteY142" fmla="*/ 1465798 h 1812024"/>
                  <a:gd name="connsiteX143" fmla="*/ 4198289 w 4345388"/>
                  <a:gd name="connsiteY143" fmla="*/ 1414115 h 1812024"/>
                  <a:gd name="connsiteX144" fmla="*/ 4234070 w 4345388"/>
                  <a:gd name="connsiteY144" fmla="*/ 1418090 h 1812024"/>
                  <a:gd name="connsiteX145" fmla="*/ 4257924 w 4345388"/>
                  <a:gd name="connsiteY145" fmla="*/ 1437968 h 1812024"/>
                  <a:gd name="connsiteX146" fmla="*/ 4273827 w 4345388"/>
                  <a:gd name="connsiteY146" fmla="*/ 1449895 h 1812024"/>
                  <a:gd name="connsiteX147" fmla="*/ 4313583 w 4345388"/>
                  <a:gd name="connsiteY147" fmla="*/ 1485676 h 1812024"/>
                  <a:gd name="connsiteX148" fmla="*/ 4325510 w 4345388"/>
                  <a:gd name="connsiteY148" fmla="*/ 1505555 h 1812024"/>
                  <a:gd name="connsiteX149" fmla="*/ 4337437 w 4345388"/>
                  <a:gd name="connsiteY149" fmla="*/ 1533384 h 1812024"/>
                  <a:gd name="connsiteX150" fmla="*/ 4345388 w 4345388"/>
                  <a:gd name="connsiteY15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0321 w 4345388"/>
                  <a:gd name="connsiteY45" fmla="*/ 579228 h 1812024"/>
                  <a:gd name="connsiteX46" fmla="*/ 2564296 w 4345388"/>
                  <a:gd name="connsiteY46" fmla="*/ 595130 h 1812024"/>
                  <a:gd name="connsiteX47" fmla="*/ 2576223 w 4345388"/>
                  <a:gd name="connsiteY47" fmla="*/ 611033 h 1812024"/>
                  <a:gd name="connsiteX48" fmla="*/ 2592126 w 4345388"/>
                  <a:gd name="connsiteY48" fmla="*/ 634887 h 1812024"/>
                  <a:gd name="connsiteX49" fmla="*/ 2604053 w 4345388"/>
                  <a:gd name="connsiteY49" fmla="*/ 654765 h 1812024"/>
                  <a:gd name="connsiteX50" fmla="*/ 2623931 w 4345388"/>
                  <a:gd name="connsiteY50" fmla="*/ 646814 h 1812024"/>
                  <a:gd name="connsiteX51" fmla="*/ 2643809 w 4345388"/>
                  <a:gd name="connsiteY51" fmla="*/ 618984 h 1812024"/>
                  <a:gd name="connsiteX52" fmla="*/ 2663687 w 4345388"/>
                  <a:gd name="connsiteY52" fmla="*/ 583203 h 1812024"/>
                  <a:gd name="connsiteX53" fmla="*/ 2679590 w 4345388"/>
                  <a:gd name="connsiteY53" fmla="*/ 547422 h 1812024"/>
                  <a:gd name="connsiteX54" fmla="*/ 2683566 w 4345388"/>
                  <a:gd name="connsiteY54" fmla="*/ 535495 h 1812024"/>
                  <a:gd name="connsiteX55" fmla="*/ 2691517 w 4345388"/>
                  <a:gd name="connsiteY55" fmla="*/ 523568 h 1812024"/>
                  <a:gd name="connsiteX56" fmla="*/ 2703444 w 4345388"/>
                  <a:gd name="connsiteY56" fmla="*/ 491763 h 1812024"/>
                  <a:gd name="connsiteX57" fmla="*/ 2711395 w 4345388"/>
                  <a:gd name="connsiteY57" fmla="*/ 475861 h 1812024"/>
                  <a:gd name="connsiteX58" fmla="*/ 2735249 w 4345388"/>
                  <a:gd name="connsiteY58" fmla="*/ 527544 h 1812024"/>
                  <a:gd name="connsiteX59" fmla="*/ 2755127 w 4345388"/>
                  <a:gd name="connsiteY59" fmla="*/ 571276 h 1812024"/>
                  <a:gd name="connsiteX60" fmla="*/ 2771030 w 4345388"/>
                  <a:gd name="connsiteY60" fmla="*/ 622960 h 1812024"/>
                  <a:gd name="connsiteX61" fmla="*/ 2775006 w 4345388"/>
                  <a:gd name="connsiteY61" fmla="*/ 638862 h 1812024"/>
                  <a:gd name="connsiteX62" fmla="*/ 2782957 w 4345388"/>
                  <a:gd name="connsiteY62" fmla="*/ 654765 h 1812024"/>
                  <a:gd name="connsiteX63" fmla="*/ 2802835 w 4345388"/>
                  <a:gd name="connsiteY63" fmla="*/ 690546 h 1812024"/>
                  <a:gd name="connsiteX64" fmla="*/ 2818738 w 4345388"/>
                  <a:gd name="connsiteY64" fmla="*/ 706448 h 1812024"/>
                  <a:gd name="connsiteX65" fmla="*/ 2830665 w 4345388"/>
                  <a:gd name="connsiteY65" fmla="*/ 730302 h 1812024"/>
                  <a:gd name="connsiteX66" fmla="*/ 2834641 w 4345388"/>
                  <a:gd name="connsiteY66" fmla="*/ 746205 h 1812024"/>
                  <a:gd name="connsiteX67" fmla="*/ 2846567 w 4345388"/>
                  <a:gd name="connsiteY67" fmla="*/ 762108 h 1812024"/>
                  <a:gd name="connsiteX68" fmla="*/ 2862470 w 4345388"/>
                  <a:gd name="connsiteY68" fmla="*/ 809815 h 1812024"/>
                  <a:gd name="connsiteX69" fmla="*/ 2866446 w 4345388"/>
                  <a:gd name="connsiteY69" fmla="*/ 825718 h 1812024"/>
                  <a:gd name="connsiteX70" fmla="*/ 2882348 w 4345388"/>
                  <a:gd name="connsiteY70" fmla="*/ 861499 h 1812024"/>
                  <a:gd name="connsiteX71" fmla="*/ 2886324 w 4345388"/>
                  <a:gd name="connsiteY71" fmla="*/ 877402 h 1812024"/>
                  <a:gd name="connsiteX72" fmla="*/ 2898251 w 4345388"/>
                  <a:gd name="connsiteY72" fmla="*/ 901255 h 1812024"/>
                  <a:gd name="connsiteX73" fmla="*/ 2910178 w 4345388"/>
                  <a:gd name="connsiteY73" fmla="*/ 893304 h 1812024"/>
                  <a:gd name="connsiteX74" fmla="*/ 2949934 w 4345388"/>
                  <a:gd name="connsiteY74" fmla="*/ 817767 h 1812024"/>
                  <a:gd name="connsiteX75" fmla="*/ 2957886 w 4345388"/>
                  <a:gd name="connsiteY75" fmla="*/ 770059 h 1812024"/>
                  <a:gd name="connsiteX76" fmla="*/ 2977764 w 4345388"/>
                  <a:gd name="connsiteY76" fmla="*/ 730302 h 1812024"/>
                  <a:gd name="connsiteX77" fmla="*/ 2981740 w 4345388"/>
                  <a:gd name="connsiteY77" fmla="*/ 686570 h 1812024"/>
                  <a:gd name="connsiteX78" fmla="*/ 3005594 w 4345388"/>
                  <a:gd name="connsiteY78" fmla="*/ 642838 h 1812024"/>
                  <a:gd name="connsiteX79" fmla="*/ 3025472 w 4345388"/>
                  <a:gd name="connsiteY79" fmla="*/ 567301 h 1812024"/>
                  <a:gd name="connsiteX80" fmla="*/ 3041374 w 4345388"/>
                  <a:gd name="connsiteY80" fmla="*/ 487788 h 1812024"/>
                  <a:gd name="connsiteX81" fmla="*/ 3049326 w 4345388"/>
                  <a:gd name="connsiteY81" fmla="*/ 471885 h 1812024"/>
                  <a:gd name="connsiteX82" fmla="*/ 3061253 w 4345388"/>
                  <a:gd name="connsiteY82" fmla="*/ 432128 h 1812024"/>
                  <a:gd name="connsiteX83" fmla="*/ 3085107 w 4345388"/>
                  <a:gd name="connsiteY83" fmla="*/ 376469 h 1812024"/>
                  <a:gd name="connsiteX84" fmla="*/ 3101009 w 4345388"/>
                  <a:gd name="connsiteY84" fmla="*/ 416226 h 1812024"/>
                  <a:gd name="connsiteX85" fmla="*/ 3104985 w 4345388"/>
                  <a:gd name="connsiteY85" fmla="*/ 440080 h 1812024"/>
                  <a:gd name="connsiteX86" fmla="*/ 3116912 w 4345388"/>
                  <a:gd name="connsiteY86" fmla="*/ 495739 h 1812024"/>
                  <a:gd name="connsiteX87" fmla="*/ 3136790 w 4345388"/>
                  <a:gd name="connsiteY87" fmla="*/ 555374 h 1812024"/>
                  <a:gd name="connsiteX88" fmla="*/ 3180522 w 4345388"/>
                  <a:gd name="connsiteY88" fmla="*/ 718375 h 1812024"/>
                  <a:gd name="connsiteX89" fmla="*/ 3196425 w 4345388"/>
                  <a:gd name="connsiteY89" fmla="*/ 770059 h 1812024"/>
                  <a:gd name="connsiteX90" fmla="*/ 3220279 w 4345388"/>
                  <a:gd name="connsiteY90" fmla="*/ 873426 h 1812024"/>
                  <a:gd name="connsiteX91" fmla="*/ 3248108 w 4345388"/>
                  <a:gd name="connsiteY91" fmla="*/ 964866 h 1812024"/>
                  <a:gd name="connsiteX92" fmla="*/ 3252084 w 4345388"/>
                  <a:gd name="connsiteY92" fmla="*/ 992695 h 1812024"/>
                  <a:gd name="connsiteX93" fmla="*/ 3267987 w 4345388"/>
                  <a:gd name="connsiteY93" fmla="*/ 1032452 h 1812024"/>
                  <a:gd name="connsiteX94" fmla="*/ 3271962 w 4345388"/>
                  <a:gd name="connsiteY94" fmla="*/ 1044379 h 1812024"/>
                  <a:gd name="connsiteX95" fmla="*/ 3283889 w 4345388"/>
                  <a:gd name="connsiteY95" fmla="*/ 1048355 h 1812024"/>
                  <a:gd name="connsiteX96" fmla="*/ 3291841 w 4345388"/>
                  <a:gd name="connsiteY96" fmla="*/ 1040403 h 1812024"/>
                  <a:gd name="connsiteX97" fmla="*/ 3307743 w 4345388"/>
                  <a:gd name="connsiteY97" fmla="*/ 1008598 h 1812024"/>
                  <a:gd name="connsiteX98" fmla="*/ 3315694 w 4345388"/>
                  <a:gd name="connsiteY98" fmla="*/ 984744 h 1812024"/>
                  <a:gd name="connsiteX99" fmla="*/ 3335573 w 4345388"/>
                  <a:gd name="connsiteY99" fmla="*/ 1016549 h 1812024"/>
                  <a:gd name="connsiteX100" fmla="*/ 3367378 w 4345388"/>
                  <a:gd name="connsiteY100" fmla="*/ 1088111 h 1812024"/>
                  <a:gd name="connsiteX101" fmla="*/ 3399183 w 4345388"/>
                  <a:gd name="connsiteY101" fmla="*/ 1143770 h 1812024"/>
                  <a:gd name="connsiteX102" fmla="*/ 3415086 w 4345388"/>
                  <a:gd name="connsiteY102" fmla="*/ 1139795 h 1812024"/>
                  <a:gd name="connsiteX103" fmla="*/ 3430988 w 4345388"/>
                  <a:gd name="connsiteY103" fmla="*/ 1111965 h 1812024"/>
                  <a:gd name="connsiteX104" fmla="*/ 3454842 w 4345388"/>
                  <a:gd name="connsiteY104" fmla="*/ 1060282 h 1812024"/>
                  <a:gd name="connsiteX105" fmla="*/ 3478696 w 4345388"/>
                  <a:gd name="connsiteY105" fmla="*/ 1008598 h 1812024"/>
                  <a:gd name="connsiteX106" fmla="*/ 3490623 w 4345388"/>
                  <a:gd name="connsiteY106" fmla="*/ 1004622 h 1812024"/>
                  <a:gd name="connsiteX107" fmla="*/ 3522428 w 4345388"/>
                  <a:gd name="connsiteY107" fmla="*/ 1048355 h 1812024"/>
                  <a:gd name="connsiteX108" fmla="*/ 3538331 w 4345388"/>
                  <a:gd name="connsiteY108" fmla="*/ 1068233 h 1812024"/>
                  <a:gd name="connsiteX109" fmla="*/ 3582063 w 4345388"/>
                  <a:gd name="connsiteY109" fmla="*/ 1151722 h 1812024"/>
                  <a:gd name="connsiteX110" fmla="*/ 3609893 w 4345388"/>
                  <a:gd name="connsiteY110" fmla="*/ 1203405 h 1812024"/>
                  <a:gd name="connsiteX111" fmla="*/ 3629771 w 4345388"/>
                  <a:gd name="connsiteY111" fmla="*/ 1251113 h 1812024"/>
                  <a:gd name="connsiteX112" fmla="*/ 3641698 w 4345388"/>
                  <a:gd name="connsiteY112" fmla="*/ 1267015 h 1812024"/>
                  <a:gd name="connsiteX113" fmla="*/ 3653625 w 4345388"/>
                  <a:gd name="connsiteY113" fmla="*/ 1294845 h 1812024"/>
                  <a:gd name="connsiteX114" fmla="*/ 3665552 w 4345388"/>
                  <a:gd name="connsiteY114" fmla="*/ 1282918 h 1812024"/>
                  <a:gd name="connsiteX115" fmla="*/ 3721211 w 4345388"/>
                  <a:gd name="connsiteY115" fmla="*/ 1111965 h 1812024"/>
                  <a:gd name="connsiteX116" fmla="*/ 3768919 w 4345388"/>
                  <a:gd name="connsiteY116" fmla="*/ 948963 h 1812024"/>
                  <a:gd name="connsiteX117" fmla="*/ 3776870 w 4345388"/>
                  <a:gd name="connsiteY117" fmla="*/ 897280 h 1812024"/>
                  <a:gd name="connsiteX118" fmla="*/ 3792773 w 4345388"/>
                  <a:gd name="connsiteY118" fmla="*/ 861499 h 1812024"/>
                  <a:gd name="connsiteX119" fmla="*/ 3800724 w 4345388"/>
                  <a:gd name="connsiteY119" fmla="*/ 837645 h 1812024"/>
                  <a:gd name="connsiteX120" fmla="*/ 3808675 w 4345388"/>
                  <a:gd name="connsiteY120" fmla="*/ 801864 h 1812024"/>
                  <a:gd name="connsiteX121" fmla="*/ 3824578 w 4345388"/>
                  <a:gd name="connsiteY121" fmla="*/ 778010 h 1812024"/>
                  <a:gd name="connsiteX122" fmla="*/ 3828554 w 4345388"/>
                  <a:gd name="connsiteY122" fmla="*/ 789937 h 1812024"/>
                  <a:gd name="connsiteX123" fmla="*/ 3836505 w 4345388"/>
                  <a:gd name="connsiteY123" fmla="*/ 801864 h 1812024"/>
                  <a:gd name="connsiteX124" fmla="*/ 3840481 w 4345388"/>
                  <a:gd name="connsiteY124" fmla="*/ 829694 h 1812024"/>
                  <a:gd name="connsiteX125" fmla="*/ 3884213 w 4345388"/>
                  <a:gd name="connsiteY125" fmla="*/ 992695 h 1812024"/>
                  <a:gd name="connsiteX126" fmla="*/ 3896140 w 4345388"/>
                  <a:gd name="connsiteY126" fmla="*/ 1024501 h 1812024"/>
                  <a:gd name="connsiteX127" fmla="*/ 3904091 w 4345388"/>
                  <a:gd name="connsiteY127" fmla="*/ 1064257 h 1812024"/>
                  <a:gd name="connsiteX128" fmla="*/ 3916018 w 4345388"/>
                  <a:gd name="connsiteY128" fmla="*/ 1115941 h 1812024"/>
                  <a:gd name="connsiteX129" fmla="*/ 3947823 w 4345388"/>
                  <a:gd name="connsiteY129" fmla="*/ 1219308 h 1812024"/>
                  <a:gd name="connsiteX130" fmla="*/ 3959750 w 4345388"/>
                  <a:gd name="connsiteY130" fmla="*/ 1239186 h 1812024"/>
                  <a:gd name="connsiteX131" fmla="*/ 3971677 w 4345388"/>
                  <a:gd name="connsiteY131" fmla="*/ 1286894 h 1812024"/>
                  <a:gd name="connsiteX132" fmla="*/ 3995531 w 4345388"/>
                  <a:gd name="connsiteY132" fmla="*/ 1394236 h 1812024"/>
                  <a:gd name="connsiteX133" fmla="*/ 4023361 w 4345388"/>
                  <a:gd name="connsiteY133" fmla="*/ 1430017 h 1812024"/>
                  <a:gd name="connsiteX134" fmla="*/ 4031312 w 4345388"/>
                  <a:gd name="connsiteY134" fmla="*/ 1441944 h 1812024"/>
                  <a:gd name="connsiteX135" fmla="*/ 4043239 w 4345388"/>
                  <a:gd name="connsiteY135" fmla="*/ 1465798 h 1812024"/>
                  <a:gd name="connsiteX136" fmla="*/ 4055166 w 4345388"/>
                  <a:gd name="connsiteY136" fmla="*/ 1469774 h 1812024"/>
                  <a:gd name="connsiteX137" fmla="*/ 4082995 w 4345388"/>
                  <a:gd name="connsiteY137" fmla="*/ 1477725 h 1812024"/>
                  <a:gd name="connsiteX138" fmla="*/ 4114801 w 4345388"/>
                  <a:gd name="connsiteY138" fmla="*/ 1481701 h 1812024"/>
                  <a:gd name="connsiteX139" fmla="*/ 4130703 w 4345388"/>
                  <a:gd name="connsiteY139" fmla="*/ 1485676 h 1812024"/>
                  <a:gd name="connsiteX140" fmla="*/ 4154557 w 4345388"/>
                  <a:gd name="connsiteY140" fmla="*/ 1477725 h 1812024"/>
                  <a:gd name="connsiteX141" fmla="*/ 4166484 w 4345388"/>
                  <a:gd name="connsiteY141" fmla="*/ 1465798 h 1812024"/>
                  <a:gd name="connsiteX142" fmla="*/ 4198289 w 4345388"/>
                  <a:gd name="connsiteY142" fmla="*/ 1414115 h 1812024"/>
                  <a:gd name="connsiteX143" fmla="*/ 4234070 w 4345388"/>
                  <a:gd name="connsiteY143" fmla="*/ 1418090 h 1812024"/>
                  <a:gd name="connsiteX144" fmla="*/ 4257924 w 4345388"/>
                  <a:gd name="connsiteY144" fmla="*/ 1437968 h 1812024"/>
                  <a:gd name="connsiteX145" fmla="*/ 4273827 w 4345388"/>
                  <a:gd name="connsiteY145" fmla="*/ 1449895 h 1812024"/>
                  <a:gd name="connsiteX146" fmla="*/ 4313583 w 4345388"/>
                  <a:gd name="connsiteY146" fmla="*/ 1485676 h 1812024"/>
                  <a:gd name="connsiteX147" fmla="*/ 4325510 w 4345388"/>
                  <a:gd name="connsiteY147" fmla="*/ 1505555 h 1812024"/>
                  <a:gd name="connsiteX148" fmla="*/ 4337437 w 4345388"/>
                  <a:gd name="connsiteY148" fmla="*/ 1533384 h 1812024"/>
                  <a:gd name="connsiteX149" fmla="*/ 4345388 w 4345388"/>
                  <a:gd name="connsiteY14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76223 w 4345388"/>
                  <a:gd name="connsiteY46" fmla="*/ 611033 h 1812024"/>
                  <a:gd name="connsiteX47" fmla="*/ 2592126 w 4345388"/>
                  <a:gd name="connsiteY47" fmla="*/ 634887 h 1812024"/>
                  <a:gd name="connsiteX48" fmla="*/ 2604053 w 4345388"/>
                  <a:gd name="connsiteY48" fmla="*/ 654765 h 1812024"/>
                  <a:gd name="connsiteX49" fmla="*/ 2623931 w 4345388"/>
                  <a:gd name="connsiteY49" fmla="*/ 646814 h 1812024"/>
                  <a:gd name="connsiteX50" fmla="*/ 2643809 w 4345388"/>
                  <a:gd name="connsiteY50" fmla="*/ 618984 h 1812024"/>
                  <a:gd name="connsiteX51" fmla="*/ 2663687 w 4345388"/>
                  <a:gd name="connsiteY51" fmla="*/ 583203 h 1812024"/>
                  <a:gd name="connsiteX52" fmla="*/ 2679590 w 4345388"/>
                  <a:gd name="connsiteY52" fmla="*/ 547422 h 1812024"/>
                  <a:gd name="connsiteX53" fmla="*/ 2683566 w 4345388"/>
                  <a:gd name="connsiteY53" fmla="*/ 535495 h 1812024"/>
                  <a:gd name="connsiteX54" fmla="*/ 2691517 w 4345388"/>
                  <a:gd name="connsiteY54" fmla="*/ 523568 h 1812024"/>
                  <a:gd name="connsiteX55" fmla="*/ 2703444 w 4345388"/>
                  <a:gd name="connsiteY55" fmla="*/ 491763 h 1812024"/>
                  <a:gd name="connsiteX56" fmla="*/ 2711395 w 4345388"/>
                  <a:gd name="connsiteY56" fmla="*/ 475861 h 1812024"/>
                  <a:gd name="connsiteX57" fmla="*/ 2735249 w 4345388"/>
                  <a:gd name="connsiteY57" fmla="*/ 527544 h 1812024"/>
                  <a:gd name="connsiteX58" fmla="*/ 2755127 w 4345388"/>
                  <a:gd name="connsiteY58" fmla="*/ 571276 h 1812024"/>
                  <a:gd name="connsiteX59" fmla="*/ 2771030 w 4345388"/>
                  <a:gd name="connsiteY59" fmla="*/ 622960 h 1812024"/>
                  <a:gd name="connsiteX60" fmla="*/ 2775006 w 4345388"/>
                  <a:gd name="connsiteY60" fmla="*/ 638862 h 1812024"/>
                  <a:gd name="connsiteX61" fmla="*/ 2782957 w 4345388"/>
                  <a:gd name="connsiteY61" fmla="*/ 654765 h 1812024"/>
                  <a:gd name="connsiteX62" fmla="*/ 2802835 w 4345388"/>
                  <a:gd name="connsiteY62" fmla="*/ 690546 h 1812024"/>
                  <a:gd name="connsiteX63" fmla="*/ 2818738 w 4345388"/>
                  <a:gd name="connsiteY63" fmla="*/ 706448 h 1812024"/>
                  <a:gd name="connsiteX64" fmla="*/ 2830665 w 4345388"/>
                  <a:gd name="connsiteY64" fmla="*/ 730302 h 1812024"/>
                  <a:gd name="connsiteX65" fmla="*/ 2834641 w 4345388"/>
                  <a:gd name="connsiteY65" fmla="*/ 746205 h 1812024"/>
                  <a:gd name="connsiteX66" fmla="*/ 2846567 w 4345388"/>
                  <a:gd name="connsiteY66" fmla="*/ 762108 h 1812024"/>
                  <a:gd name="connsiteX67" fmla="*/ 2862470 w 4345388"/>
                  <a:gd name="connsiteY67" fmla="*/ 809815 h 1812024"/>
                  <a:gd name="connsiteX68" fmla="*/ 2866446 w 4345388"/>
                  <a:gd name="connsiteY68" fmla="*/ 825718 h 1812024"/>
                  <a:gd name="connsiteX69" fmla="*/ 2882348 w 4345388"/>
                  <a:gd name="connsiteY69" fmla="*/ 861499 h 1812024"/>
                  <a:gd name="connsiteX70" fmla="*/ 2886324 w 4345388"/>
                  <a:gd name="connsiteY70" fmla="*/ 877402 h 1812024"/>
                  <a:gd name="connsiteX71" fmla="*/ 2898251 w 4345388"/>
                  <a:gd name="connsiteY71" fmla="*/ 901255 h 1812024"/>
                  <a:gd name="connsiteX72" fmla="*/ 2910178 w 4345388"/>
                  <a:gd name="connsiteY72" fmla="*/ 893304 h 1812024"/>
                  <a:gd name="connsiteX73" fmla="*/ 2949934 w 4345388"/>
                  <a:gd name="connsiteY73" fmla="*/ 817767 h 1812024"/>
                  <a:gd name="connsiteX74" fmla="*/ 2957886 w 4345388"/>
                  <a:gd name="connsiteY74" fmla="*/ 770059 h 1812024"/>
                  <a:gd name="connsiteX75" fmla="*/ 2977764 w 4345388"/>
                  <a:gd name="connsiteY75" fmla="*/ 730302 h 1812024"/>
                  <a:gd name="connsiteX76" fmla="*/ 2981740 w 4345388"/>
                  <a:gd name="connsiteY76" fmla="*/ 686570 h 1812024"/>
                  <a:gd name="connsiteX77" fmla="*/ 3005594 w 4345388"/>
                  <a:gd name="connsiteY77" fmla="*/ 642838 h 1812024"/>
                  <a:gd name="connsiteX78" fmla="*/ 3025472 w 4345388"/>
                  <a:gd name="connsiteY78" fmla="*/ 567301 h 1812024"/>
                  <a:gd name="connsiteX79" fmla="*/ 3041374 w 4345388"/>
                  <a:gd name="connsiteY79" fmla="*/ 487788 h 1812024"/>
                  <a:gd name="connsiteX80" fmla="*/ 3049326 w 4345388"/>
                  <a:gd name="connsiteY80" fmla="*/ 471885 h 1812024"/>
                  <a:gd name="connsiteX81" fmla="*/ 3061253 w 4345388"/>
                  <a:gd name="connsiteY81" fmla="*/ 432128 h 1812024"/>
                  <a:gd name="connsiteX82" fmla="*/ 3085107 w 4345388"/>
                  <a:gd name="connsiteY82" fmla="*/ 376469 h 1812024"/>
                  <a:gd name="connsiteX83" fmla="*/ 3101009 w 4345388"/>
                  <a:gd name="connsiteY83" fmla="*/ 416226 h 1812024"/>
                  <a:gd name="connsiteX84" fmla="*/ 3104985 w 4345388"/>
                  <a:gd name="connsiteY84" fmla="*/ 440080 h 1812024"/>
                  <a:gd name="connsiteX85" fmla="*/ 3116912 w 4345388"/>
                  <a:gd name="connsiteY85" fmla="*/ 495739 h 1812024"/>
                  <a:gd name="connsiteX86" fmla="*/ 3136790 w 4345388"/>
                  <a:gd name="connsiteY86" fmla="*/ 555374 h 1812024"/>
                  <a:gd name="connsiteX87" fmla="*/ 3180522 w 4345388"/>
                  <a:gd name="connsiteY87" fmla="*/ 718375 h 1812024"/>
                  <a:gd name="connsiteX88" fmla="*/ 3196425 w 4345388"/>
                  <a:gd name="connsiteY88" fmla="*/ 770059 h 1812024"/>
                  <a:gd name="connsiteX89" fmla="*/ 3220279 w 4345388"/>
                  <a:gd name="connsiteY89" fmla="*/ 873426 h 1812024"/>
                  <a:gd name="connsiteX90" fmla="*/ 3248108 w 4345388"/>
                  <a:gd name="connsiteY90" fmla="*/ 964866 h 1812024"/>
                  <a:gd name="connsiteX91" fmla="*/ 3252084 w 4345388"/>
                  <a:gd name="connsiteY91" fmla="*/ 992695 h 1812024"/>
                  <a:gd name="connsiteX92" fmla="*/ 3267987 w 4345388"/>
                  <a:gd name="connsiteY92" fmla="*/ 1032452 h 1812024"/>
                  <a:gd name="connsiteX93" fmla="*/ 3271962 w 4345388"/>
                  <a:gd name="connsiteY93" fmla="*/ 1044379 h 1812024"/>
                  <a:gd name="connsiteX94" fmla="*/ 3283889 w 4345388"/>
                  <a:gd name="connsiteY94" fmla="*/ 1048355 h 1812024"/>
                  <a:gd name="connsiteX95" fmla="*/ 3291841 w 4345388"/>
                  <a:gd name="connsiteY95" fmla="*/ 1040403 h 1812024"/>
                  <a:gd name="connsiteX96" fmla="*/ 3307743 w 4345388"/>
                  <a:gd name="connsiteY96" fmla="*/ 1008598 h 1812024"/>
                  <a:gd name="connsiteX97" fmla="*/ 3315694 w 4345388"/>
                  <a:gd name="connsiteY97" fmla="*/ 984744 h 1812024"/>
                  <a:gd name="connsiteX98" fmla="*/ 3335573 w 4345388"/>
                  <a:gd name="connsiteY98" fmla="*/ 1016549 h 1812024"/>
                  <a:gd name="connsiteX99" fmla="*/ 3367378 w 4345388"/>
                  <a:gd name="connsiteY99" fmla="*/ 1088111 h 1812024"/>
                  <a:gd name="connsiteX100" fmla="*/ 3399183 w 4345388"/>
                  <a:gd name="connsiteY100" fmla="*/ 1143770 h 1812024"/>
                  <a:gd name="connsiteX101" fmla="*/ 3415086 w 4345388"/>
                  <a:gd name="connsiteY101" fmla="*/ 1139795 h 1812024"/>
                  <a:gd name="connsiteX102" fmla="*/ 3430988 w 4345388"/>
                  <a:gd name="connsiteY102" fmla="*/ 1111965 h 1812024"/>
                  <a:gd name="connsiteX103" fmla="*/ 3454842 w 4345388"/>
                  <a:gd name="connsiteY103" fmla="*/ 1060282 h 1812024"/>
                  <a:gd name="connsiteX104" fmla="*/ 3478696 w 4345388"/>
                  <a:gd name="connsiteY104" fmla="*/ 1008598 h 1812024"/>
                  <a:gd name="connsiteX105" fmla="*/ 3490623 w 4345388"/>
                  <a:gd name="connsiteY105" fmla="*/ 1004622 h 1812024"/>
                  <a:gd name="connsiteX106" fmla="*/ 3522428 w 4345388"/>
                  <a:gd name="connsiteY106" fmla="*/ 1048355 h 1812024"/>
                  <a:gd name="connsiteX107" fmla="*/ 3538331 w 4345388"/>
                  <a:gd name="connsiteY107" fmla="*/ 1068233 h 1812024"/>
                  <a:gd name="connsiteX108" fmla="*/ 3582063 w 4345388"/>
                  <a:gd name="connsiteY108" fmla="*/ 1151722 h 1812024"/>
                  <a:gd name="connsiteX109" fmla="*/ 3609893 w 4345388"/>
                  <a:gd name="connsiteY109" fmla="*/ 1203405 h 1812024"/>
                  <a:gd name="connsiteX110" fmla="*/ 3629771 w 4345388"/>
                  <a:gd name="connsiteY110" fmla="*/ 1251113 h 1812024"/>
                  <a:gd name="connsiteX111" fmla="*/ 3641698 w 4345388"/>
                  <a:gd name="connsiteY111" fmla="*/ 1267015 h 1812024"/>
                  <a:gd name="connsiteX112" fmla="*/ 3653625 w 4345388"/>
                  <a:gd name="connsiteY112" fmla="*/ 1294845 h 1812024"/>
                  <a:gd name="connsiteX113" fmla="*/ 3665552 w 4345388"/>
                  <a:gd name="connsiteY113" fmla="*/ 1282918 h 1812024"/>
                  <a:gd name="connsiteX114" fmla="*/ 3721211 w 4345388"/>
                  <a:gd name="connsiteY114" fmla="*/ 1111965 h 1812024"/>
                  <a:gd name="connsiteX115" fmla="*/ 3768919 w 4345388"/>
                  <a:gd name="connsiteY115" fmla="*/ 948963 h 1812024"/>
                  <a:gd name="connsiteX116" fmla="*/ 3776870 w 4345388"/>
                  <a:gd name="connsiteY116" fmla="*/ 897280 h 1812024"/>
                  <a:gd name="connsiteX117" fmla="*/ 3792773 w 4345388"/>
                  <a:gd name="connsiteY117" fmla="*/ 861499 h 1812024"/>
                  <a:gd name="connsiteX118" fmla="*/ 3800724 w 4345388"/>
                  <a:gd name="connsiteY118" fmla="*/ 837645 h 1812024"/>
                  <a:gd name="connsiteX119" fmla="*/ 3808675 w 4345388"/>
                  <a:gd name="connsiteY119" fmla="*/ 801864 h 1812024"/>
                  <a:gd name="connsiteX120" fmla="*/ 3824578 w 4345388"/>
                  <a:gd name="connsiteY120" fmla="*/ 778010 h 1812024"/>
                  <a:gd name="connsiteX121" fmla="*/ 3828554 w 4345388"/>
                  <a:gd name="connsiteY121" fmla="*/ 789937 h 1812024"/>
                  <a:gd name="connsiteX122" fmla="*/ 3836505 w 4345388"/>
                  <a:gd name="connsiteY122" fmla="*/ 801864 h 1812024"/>
                  <a:gd name="connsiteX123" fmla="*/ 3840481 w 4345388"/>
                  <a:gd name="connsiteY123" fmla="*/ 829694 h 1812024"/>
                  <a:gd name="connsiteX124" fmla="*/ 3884213 w 4345388"/>
                  <a:gd name="connsiteY124" fmla="*/ 992695 h 1812024"/>
                  <a:gd name="connsiteX125" fmla="*/ 3896140 w 4345388"/>
                  <a:gd name="connsiteY125" fmla="*/ 1024501 h 1812024"/>
                  <a:gd name="connsiteX126" fmla="*/ 3904091 w 4345388"/>
                  <a:gd name="connsiteY126" fmla="*/ 1064257 h 1812024"/>
                  <a:gd name="connsiteX127" fmla="*/ 3916018 w 4345388"/>
                  <a:gd name="connsiteY127" fmla="*/ 1115941 h 1812024"/>
                  <a:gd name="connsiteX128" fmla="*/ 3947823 w 4345388"/>
                  <a:gd name="connsiteY128" fmla="*/ 1219308 h 1812024"/>
                  <a:gd name="connsiteX129" fmla="*/ 3959750 w 4345388"/>
                  <a:gd name="connsiteY129" fmla="*/ 1239186 h 1812024"/>
                  <a:gd name="connsiteX130" fmla="*/ 3971677 w 4345388"/>
                  <a:gd name="connsiteY130" fmla="*/ 1286894 h 1812024"/>
                  <a:gd name="connsiteX131" fmla="*/ 3995531 w 4345388"/>
                  <a:gd name="connsiteY131" fmla="*/ 1394236 h 1812024"/>
                  <a:gd name="connsiteX132" fmla="*/ 4023361 w 4345388"/>
                  <a:gd name="connsiteY132" fmla="*/ 1430017 h 1812024"/>
                  <a:gd name="connsiteX133" fmla="*/ 4031312 w 4345388"/>
                  <a:gd name="connsiteY133" fmla="*/ 1441944 h 1812024"/>
                  <a:gd name="connsiteX134" fmla="*/ 4043239 w 4345388"/>
                  <a:gd name="connsiteY134" fmla="*/ 1465798 h 1812024"/>
                  <a:gd name="connsiteX135" fmla="*/ 4055166 w 4345388"/>
                  <a:gd name="connsiteY135" fmla="*/ 1469774 h 1812024"/>
                  <a:gd name="connsiteX136" fmla="*/ 4082995 w 4345388"/>
                  <a:gd name="connsiteY136" fmla="*/ 1477725 h 1812024"/>
                  <a:gd name="connsiteX137" fmla="*/ 4114801 w 4345388"/>
                  <a:gd name="connsiteY137" fmla="*/ 1481701 h 1812024"/>
                  <a:gd name="connsiteX138" fmla="*/ 4130703 w 4345388"/>
                  <a:gd name="connsiteY138" fmla="*/ 1485676 h 1812024"/>
                  <a:gd name="connsiteX139" fmla="*/ 4154557 w 4345388"/>
                  <a:gd name="connsiteY139" fmla="*/ 1477725 h 1812024"/>
                  <a:gd name="connsiteX140" fmla="*/ 4166484 w 4345388"/>
                  <a:gd name="connsiteY140" fmla="*/ 1465798 h 1812024"/>
                  <a:gd name="connsiteX141" fmla="*/ 4198289 w 4345388"/>
                  <a:gd name="connsiteY141" fmla="*/ 1414115 h 1812024"/>
                  <a:gd name="connsiteX142" fmla="*/ 4234070 w 4345388"/>
                  <a:gd name="connsiteY142" fmla="*/ 1418090 h 1812024"/>
                  <a:gd name="connsiteX143" fmla="*/ 4257924 w 4345388"/>
                  <a:gd name="connsiteY143" fmla="*/ 1437968 h 1812024"/>
                  <a:gd name="connsiteX144" fmla="*/ 4273827 w 4345388"/>
                  <a:gd name="connsiteY144" fmla="*/ 1449895 h 1812024"/>
                  <a:gd name="connsiteX145" fmla="*/ 4313583 w 4345388"/>
                  <a:gd name="connsiteY145" fmla="*/ 1485676 h 1812024"/>
                  <a:gd name="connsiteX146" fmla="*/ 4325510 w 4345388"/>
                  <a:gd name="connsiteY146" fmla="*/ 1505555 h 1812024"/>
                  <a:gd name="connsiteX147" fmla="*/ 4337437 w 4345388"/>
                  <a:gd name="connsiteY147" fmla="*/ 1533384 h 1812024"/>
                  <a:gd name="connsiteX148" fmla="*/ 4345388 w 4345388"/>
                  <a:gd name="connsiteY14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2126 w 4345388"/>
                  <a:gd name="connsiteY46" fmla="*/ 634887 h 1812024"/>
                  <a:gd name="connsiteX47" fmla="*/ 2604053 w 4345388"/>
                  <a:gd name="connsiteY47" fmla="*/ 654765 h 1812024"/>
                  <a:gd name="connsiteX48" fmla="*/ 2623931 w 4345388"/>
                  <a:gd name="connsiteY48" fmla="*/ 646814 h 1812024"/>
                  <a:gd name="connsiteX49" fmla="*/ 2643809 w 4345388"/>
                  <a:gd name="connsiteY49" fmla="*/ 618984 h 1812024"/>
                  <a:gd name="connsiteX50" fmla="*/ 2663687 w 4345388"/>
                  <a:gd name="connsiteY50" fmla="*/ 583203 h 1812024"/>
                  <a:gd name="connsiteX51" fmla="*/ 2679590 w 4345388"/>
                  <a:gd name="connsiteY51" fmla="*/ 547422 h 1812024"/>
                  <a:gd name="connsiteX52" fmla="*/ 2683566 w 4345388"/>
                  <a:gd name="connsiteY52" fmla="*/ 535495 h 1812024"/>
                  <a:gd name="connsiteX53" fmla="*/ 2691517 w 4345388"/>
                  <a:gd name="connsiteY53" fmla="*/ 523568 h 1812024"/>
                  <a:gd name="connsiteX54" fmla="*/ 2703444 w 4345388"/>
                  <a:gd name="connsiteY54" fmla="*/ 491763 h 1812024"/>
                  <a:gd name="connsiteX55" fmla="*/ 2711395 w 4345388"/>
                  <a:gd name="connsiteY55" fmla="*/ 475861 h 1812024"/>
                  <a:gd name="connsiteX56" fmla="*/ 2735249 w 4345388"/>
                  <a:gd name="connsiteY56" fmla="*/ 527544 h 1812024"/>
                  <a:gd name="connsiteX57" fmla="*/ 2755127 w 4345388"/>
                  <a:gd name="connsiteY57" fmla="*/ 571276 h 1812024"/>
                  <a:gd name="connsiteX58" fmla="*/ 2771030 w 4345388"/>
                  <a:gd name="connsiteY58" fmla="*/ 622960 h 1812024"/>
                  <a:gd name="connsiteX59" fmla="*/ 2775006 w 4345388"/>
                  <a:gd name="connsiteY59" fmla="*/ 638862 h 1812024"/>
                  <a:gd name="connsiteX60" fmla="*/ 2782957 w 4345388"/>
                  <a:gd name="connsiteY60" fmla="*/ 654765 h 1812024"/>
                  <a:gd name="connsiteX61" fmla="*/ 2802835 w 4345388"/>
                  <a:gd name="connsiteY61" fmla="*/ 690546 h 1812024"/>
                  <a:gd name="connsiteX62" fmla="*/ 2818738 w 4345388"/>
                  <a:gd name="connsiteY62" fmla="*/ 706448 h 1812024"/>
                  <a:gd name="connsiteX63" fmla="*/ 2830665 w 4345388"/>
                  <a:gd name="connsiteY63" fmla="*/ 730302 h 1812024"/>
                  <a:gd name="connsiteX64" fmla="*/ 2834641 w 4345388"/>
                  <a:gd name="connsiteY64" fmla="*/ 746205 h 1812024"/>
                  <a:gd name="connsiteX65" fmla="*/ 2846567 w 4345388"/>
                  <a:gd name="connsiteY65" fmla="*/ 762108 h 1812024"/>
                  <a:gd name="connsiteX66" fmla="*/ 2862470 w 4345388"/>
                  <a:gd name="connsiteY66" fmla="*/ 809815 h 1812024"/>
                  <a:gd name="connsiteX67" fmla="*/ 2866446 w 4345388"/>
                  <a:gd name="connsiteY67" fmla="*/ 825718 h 1812024"/>
                  <a:gd name="connsiteX68" fmla="*/ 2882348 w 4345388"/>
                  <a:gd name="connsiteY68" fmla="*/ 861499 h 1812024"/>
                  <a:gd name="connsiteX69" fmla="*/ 2886324 w 4345388"/>
                  <a:gd name="connsiteY69" fmla="*/ 877402 h 1812024"/>
                  <a:gd name="connsiteX70" fmla="*/ 2898251 w 4345388"/>
                  <a:gd name="connsiteY70" fmla="*/ 901255 h 1812024"/>
                  <a:gd name="connsiteX71" fmla="*/ 2910178 w 4345388"/>
                  <a:gd name="connsiteY71" fmla="*/ 893304 h 1812024"/>
                  <a:gd name="connsiteX72" fmla="*/ 2949934 w 4345388"/>
                  <a:gd name="connsiteY72" fmla="*/ 817767 h 1812024"/>
                  <a:gd name="connsiteX73" fmla="*/ 2957886 w 4345388"/>
                  <a:gd name="connsiteY73" fmla="*/ 770059 h 1812024"/>
                  <a:gd name="connsiteX74" fmla="*/ 2977764 w 4345388"/>
                  <a:gd name="connsiteY74" fmla="*/ 730302 h 1812024"/>
                  <a:gd name="connsiteX75" fmla="*/ 2981740 w 4345388"/>
                  <a:gd name="connsiteY75" fmla="*/ 686570 h 1812024"/>
                  <a:gd name="connsiteX76" fmla="*/ 3005594 w 4345388"/>
                  <a:gd name="connsiteY76" fmla="*/ 642838 h 1812024"/>
                  <a:gd name="connsiteX77" fmla="*/ 3025472 w 4345388"/>
                  <a:gd name="connsiteY77" fmla="*/ 567301 h 1812024"/>
                  <a:gd name="connsiteX78" fmla="*/ 3041374 w 4345388"/>
                  <a:gd name="connsiteY78" fmla="*/ 487788 h 1812024"/>
                  <a:gd name="connsiteX79" fmla="*/ 3049326 w 4345388"/>
                  <a:gd name="connsiteY79" fmla="*/ 471885 h 1812024"/>
                  <a:gd name="connsiteX80" fmla="*/ 3061253 w 4345388"/>
                  <a:gd name="connsiteY80" fmla="*/ 432128 h 1812024"/>
                  <a:gd name="connsiteX81" fmla="*/ 3085107 w 4345388"/>
                  <a:gd name="connsiteY81" fmla="*/ 376469 h 1812024"/>
                  <a:gd name="connsiteX82" fmla="*/ 3101009 w 4345388"/>
                  <a:gd name="connsiteY82" fmla="*/ 416226 h 1812024"/>
                  <a:gd name="connsiteX83" fmla="*/ 3104985 w 4345388"/>
                  <a:gd name="connsiteY83" fmla="*/ 440080 h 1812024"/>
                  <a:gd name="connsiteX84" fmla="*/ 3116912 w 4345388"/>
                  <a:gd name="connsiteY84" fmla="*/ 495739 h 1812024"/>
                  <a:gd name="connsiteX85" fmla="*/ 3136790 w 4345388"/>
                  <a:gd name="connsiteY85" fmla="*/ 555374 h 1812024"/>
                  <a:gd name="connsiteX86" fmla="*/ 3180522 w 4345388"/>
                  <a:gd name="connsiteY86" fmla="*/ 718375 h 1812024"/>
                  <a:gd name="connsiteX87" fmla="*/ 3196425 w 4345388"/>
                  <a:gd name="connsiteY87" fmla="*/ 770059 h 1812024"/>
                  <a:gd name="connsiteX88" fmla="*/ 3220279 w 4345388"/>
                  <a:gd name="connsiteY88" fmla="*/ 873426 h 1812024"/>
                  <a:gd name="connsiteX89" fmla="*/ 3248108 w 4345388"/>
                  <a:gd name="connsiteY89" fmla="*/ 964866 h 1812024"/>
                  <a:gd name="connsiteX90" fmla="*/ 3252084 w 4345388"/>
                  <a:gd name="connsiteY90" fmla="*/ 992695 h 1812024"/>
                  <a:gd name="connsiteX91" fmla="*/ 3267987 w 4345388"/>
                  <a:gd name="connsiteY91" fmla="*/ 1032452 h 1812024"/>
                  <a:gd name="connsiteX92" fmla="*/ 3271962 w 4345388"/>
                  <a:gd name="connsiteY92" fmla="*/ 1044379 h 1812024"/>
                  <a:gd name="connsiteX93" fmla="*/ 3283889 w 4345388"/>
                  <a:gd name="connsiteY93" fmla="*/ 1048355 h 1812024"/>
                  <a:gd name="connsiteX94" fmla="*/ 3291841 w 4345388"/>
                  <a:gd name="connsiteY94" fmla="*/ 1040403 h 1812024"/>
                  <a:gd name="connsiteX95" fmla="*/ 3307743 w 4345388"/>
                  <a:gd name="connsiteY95" fmla="*/ 1008598 h 1812024"/>
                  <a:gd name="connsiteX96" fmla="*/ 3315694 w 4345388"/>
                  <a:gd name="connsiteY96" fmla="*/ 984744 h 1812024"/>
                  <a:gd name="connsiteX97" fmla="*/ 3335573 w 4345388"/>
                  <a:gd name="connsiteY97" fmla="*/ 1016549 h 1812024"/>
                  <a:gd name="connsiteX98" fmla="*/ 3367378 w 4345388"/>
                  <a:gd name="connsiteY98" fmla="*/ 1088111 h 1812024"/>
                  <a:gd name="connsiteX99" fmla="*/ 3399183 w 4345388"/>
                  <a:gd name="connsiteY99" fmla="*/ 1143770 h 1812024"/>
                  <a:gd name="connsiteX100" fmla="*/ 3415086 w 4345388"/>
                  <a:gd name="connsiteY100" fmla="*/ 1139795 h 1812024"/>
                  <a:gd name="connsiteX101" fmla="*/ 3430988 w 4345388"/>
                  <a:gd name="connsiteY101" fmla="*/ 1111965 h 1812024"/>
                  <a:gd name="connsiteX102" fmla="*/ 3454842 w 4345388"/>
                  <a:gd name="connsiteY102" fmla="*/ 1060282 h 1812024"/>
                  <a:gd name="connsiteX103" fmla="*/ 3478696 w 4345388"/>
                  <a:gd name="connsiteY103" fmla="*/ 1008598 h 1812024"/>
                  <a:gd name="connsiteX104" fmla="*/ 3490623 w 4345388"/>
                  <a:gd name="connsiteY104" fmla="*/ 1004622 h 1812024"/>
                  <a:gd name="connsiteX105" fmla="*/ 3522428 w 4345388"/>
                  <a:gd name="connsiteY105" fmla="*/ 1048355 h 1812024"/>
                  <a:gd name="connsiteX106" fmla="*/ 3538331 w 4345388"/>
                  <a:gd name="connsiteY106" fmla="*/ 1068233 h 1812024"/>
                  <a:gd name="connsiteX107" fmla="*/ 3582063 w 4345388"/>
                  <a:gd name="connsiteY107" fmla="*/ 1151722 h 1812024"/>
                  <a:gd name="connsiteX108" fmla="*/ 3609893 w 4345388"/>
                  <a:gd name="connsiteY108" fmla="*/ 1203405 h 1812024"/>
                  <a:gd name="connsiteX109" fmla="*/ 3629771 w 4345388"/>
                  <a:gd name="connsiteY109" fmla="*/ 1251113 h 1812024"/>
                  <a:gd name="connsiteX110" fmla="*/ 3641698 w 4345388"/>
                  <a:gd name="connsiteY110" fmla="*/ 1267015 h 1812024"/>
                  <a:gd name="connsiteX111" fmla="*/ 3653625 w 4345388"/>
                  <a:gd name="connsiteY111" fmla="*/ 1294845 h 1812024"/>
                  <a:gd name="connsiteX112" fmla="*/ 3665552 w 4345388"/>
                  <a:gd name="connsiteY112" fmla="*/ 1282918 h 1812024"/>
                  <a:gd name="connsiteX113" fmla="*/ 3721211 w 4345388"/>
                  <a:gd name="connsiteY113" fmla="*/ 1111965 h 1812024"/>
                  <a:gd name="connsiteX114" fmla="*/ 3768919 w 4345388"/>
                  <a:gd name="connsiteY114" fmla="*/ 948963 h 1812024"/>
                  <a:gd name="connsiteX115" fmla="*/ 3776870 w 4345388"/>
                  <a:gd name="connsiteY115" fmla="*/ 897280 h 1812024"/>
                  <a:gd name="connsiteX116" fmla="*/ 3792773 w 4345388"/>
                  <a:gd name="connsiteY116" fmla="*/ 861499 h 1812024"/>
                  <a:gd name="connsiteX117" fmla="*/ 3800724 w 4345388"/>
                  <a:gd name="connsiteY117" fmla="*/ 837645 h 1812024"/>
                  <a:gd name="connsiteX118" fmla="*/ 3808675 w 4345388"/>
                  <a:gd name="connsiteY118" fmla="*/ 801864 h 1812024"/>
                  <a:gd name="connsiteX119" fmla="*/ 3824578 w 4345388"/>
                  <a:gd name="connsiteY119" fmla="*/ 778010 h 1812024"/>
                  <a:gd name="connsiteX120" fmla="*/ 3828554 w 4345388"/>
                  <a:gd name="connsiteY120" fmla="*/ 789937 h 1812024"/>
                  <a:gd name="connsiteX121" fmla="*/ 3836505 w 4345388"/>
                  <a:gd name="connsiteY121" fmla="*/ 801864 h 1812024"/>
                  <a:gd name="connsiteX122" fmla="*/ 3840481 w 4345388"/>
                  <a:gd name="connsiteY122" fmla="*/ 829694 h 1812024"/>
                  <a:gd name="connsiteX123" fmla="*/ 3884213 w 4345388"/>
                  <a:gd name="connsiteY123" fmla="*/ 992695 h 1812024"/>
                  <a:gd name="connsiteX124" fmla="*/ 3896140 w 4345388"/>
                  <a:gd name="connsiteY124" fmla="*/ 1024501 h 1812024"/>
                  <a:gd name="connsiteX125" fmla="*/ 3904091 w 4345388"/>
                  <a:gd name="connsiteY125" fmla="*/ 1064257 h 1812024"/>
                  <a:gd name="connsiteX126" fmla="*/ 3916018 w 4345388"/>
                  <a:gd name="connsiteY126" fmla="*/ 1115941 h 1812024"/>
                  <a:gd name="connsiteX127" fmla="*/ 3947823 w 4345388"/>
                  <a:gd name="connsiteY127" fmla="*/ 1219308 h 1812024"/>
                  <a:gd name="connsiteX128" fmla="*/ 3959750 w 4345388"/>
                  <a:gd name="connsiteY128" fmla="*/ 1239186 h 1812024"/>
                  <a:gd name="connsiteX129" fmla="*/ 3971677 w 4345388"/>
                  <a:gd name="connsiteY129" fmla="*/ 1286894 h 1812024"/>
                  <a:gd name="connsiteX130" fmla="*/ 3995531 w 4345388"/>
                  <a:gd name="connsiteY130" fmla="*/ 1394236 h 1812024"/>
                  <a:gd name="connsiteX131" fmla="*/ 4023361 w 4345388"/>
                  <a:gd name="connsiteY131" fmla="*/ 1430017 h 1812024"/>
                  <a:gd name="connsiteX132" fmla="*/ 4031312 w 4345388"/>
                  <a:gd name="connsiteY132" fmla="*/ 1441944 h 1812024"/>
                  <a:gd name="connsiteX133" fmla="*/ 4043239 w 4345388"/>
                  <a:gd name="connsiteY133" fmla="*/ 1465798 h 1812024"/>
                  <a:gd name="connsiteX134" fmla="*/ 4055166 w 4345388"/>
                  <a:gd name="connsiteY134" fmla="*/ 1469774 h 1812024"/>
                  <a:gd name="connsiteX135" fmla="*/ 4082995 w 4345388"/>
                  <a:gd name="connsiteY135" fmla="*/ 1477725 h 1812024"/>
                  <a:gd name="connsiteX136" fmla="*/ 4114801 w 4345388"/>
                  <a:gd name="connsiteY136" fmla="*/ 1481701 h 1812024"/>
                  <a:gd name="connsiteX137" fmla="*/ 4130703 w 4345388"/>
                  <a:gd name="connsiteY137" fmla="*/ 1485676 h 1812024"/>
                  <a:gd name="connsiteX138" fmla="*/ 4154557 w 4345388"/>
                  <a:gd name="connsiteY138" fmla="*/ 1477725 h 1812024"/>
                  <a:gd name="connsiteX139" fmla="*/ 4166484 w 4345388"/>
                  <a:gd name="connsiteY139" fmla="*/ 1465798 h 1812024"/>
                  <a:gd name="connsiteX140" fmla="*/ 4198289 w 4345388"/>
                  <a:gd name="connsiteY140" fmla="*/ 1414115 h 1812024"/>
                  <a:gd name="connsiteX141" fmla="*/ 4234070 w 4345388"/>
                  <a:gd name="connsiteY141" fmla="*/ 1418090 h 1812024"/>
                  <a:gd name="connsiteX142" fmla="*/ 4257924 w 4345388"/>
                  <a:gd name="connsiteY142" fmla="*/ 1437968 h 1812024"/>
                  <a:gd name="connsiteX143" fmla="*/ 4273827 w 4345388"/>
                  <a:gd name="connsiteY143" fmla="*/ 1449895 h 1812024"/>
                  <a:gd name="connsiteX144" fmla="*/ 4313583 w 4345388"/>
                  <a:gd name="connsiteY144" fmla="*/ 1485676 h 1812024"/>
                  <a:gd name="connsiteX145" fmla="*/ 4325510 w 4345388"/>
                  <a:gd name="connsiteY145" fmla="*/ 1505555 h 1812024"/>
                  <a:gd name="connsiteX146" fmla="*/ 4337437 w 4345388"/>
                  <a:gd name="connsiteY146" fmla="*/ 1533384 h 1812024"/>
                  <a:gd name="connsiteX147" fmla="*/ 4345388 w 4345388"/>
                  <a:gd name="connsiteY14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79590 w 4345388"/>
                  <a:gd name="connsiteY50" fmla="*/ 547422 h 1812024"/>
                  <a:gd name="connsiteX51" fmla="*/ 2683566 w 4345388"/>
                  <a:gd name="connsiteY51" fmla="*/ 535495 h 1812024"/>
                  <a:gd name="connsiteX52" fmla="*/ 2691517 w 4345388"/>
                  <a:gd name="connsiteY52" fmla="*/ 523568 h 1812024"/>
                  <a:gd name="connsiteX53" fmla="*/ 2703444 w 4345388"/>
                  <a:gd name="connsiteY53" fmla="*/ 491763 h 1812024"/>
                  <a:gd name="connsiteX54" fmla="*/ 2711395 w 4345388"/>
                  <a:gd name="connsiteY54" fmla="*/ 475861 h 1812024"/>
                  <a:gd name="connsiteX55" fmla="*/ 2735249 w 4345388"/>
                  <a:gd name="connsiteY55" fmla="*/ 527544 h 1812024"/>
                  <a:gd name="connsiteX56" fmla="*/ 2755127 w 4345388"/>
                  <a:gd name="connsiteY56" fmla="*/ 571276 h 1812024"/>
                  <a:gd name="connsiteX57" fmla="*/ 2771030 w 4345388"/>
                  <a:gd name="connsiteY57" fmla="*/ 622960 h 1812024"/>
                  <a:gd name="connsiteX58" fmla="*/ 2775006 w 4345388"/>
                  <a:gd name="connsiteY58" fmla="*/ 638862 h 1812024"/>
                  <a:gd name="connsiteX59" fmla="*/ 2782957 w 4345388"/>
                  <a:gd name="connsiteY59" fmla="*/ 654765 h 1812024"/>
                  <a:gd name="connsiteX60" fmla="*/ 2802835 w 4345388"/>
                  <a:gd name="connsiteY60" fmla="*/ 690546 h 1812024"/>
                  <a:gd name="connsiteX61" fmla="*/ 2818738 w 4345388"/>
                  <a:gd name="connsiteY61" fmla="*/ 706448 h 1812024"/>
                  <a:gd name="connsiteX62" fmla="*/ 2830665 w 4345388"/>
                  <a:gd name="connsiteY62" fmla="*/ 730302 h 1812024"/>
                  <a:gd name="connsiteX63" fmla="*/ 2834641 w 4345388"/>
                  <a:gd name="connsiteY63" fmla="*/ 746205 h 1812024"/>
                  <a:gd name="connsiteX64" fmla="*/ 2846567 w 4345388"/>
                  <a:gd name="connsiteY64" fmla="*/ 762108 h 1812024"/>
                  <a:gd name="connsiteX65" fmla="*/ 2862470 w 4345388"/>
                  <a:gd name="connsiteY65" fmla="*/ 809815 h 1812024"/>
                  <a:gd name="connsiteX66" fmla="*/ 2866446 w 4345388"/>
                  <a:gd name="connsiteY66" fmla="*/ 825718 h 1812024"/>
                  <a:gd name="connsiteX67" fmla="*/ 2882348 w 4345388"/>
                  <a:gd name="connsiteY67" fmla="*/ 861499 h 1812024"/>
                  <a:gd name="connsiteX68" fmla="*/ 2886324 w 4345388"/>
                  <a:gd name="connsiteY68" fmla="*/ 877402 h 1812024"/>
                  <a:gd name="connsiteX69" fmla="*/ 2898251 w 4345388"/>
                  <a:gd name="connsiteY69" fmla="*/ 901255 h 1812024"/>
                  <a:gd name="connsiteX70" fmla="*/ 2910178 w 4345388"/>
                  <a:gd name="connsiteY70" fmla="*/ 893304 h 1812024"/>
                  <a:gd name="connsiteX71" fmla="*/ 2949934 w 4345388"/>
                  <a:gd name="connsiteY71" fmla="*/ 817767 h 1812024"/>
                  <a:gd name="connsiteX72" fmla="*/ 2957886 w 4345388"/>
                  <a:gd name="connsiteY72" fmla="*/ 770059 h 1812024"/>
                  <a:gd name="connsiteX73" fmla="*/ 2977764 w 4345388"/>
                  <a:gd name="connsiteY73" fmla="*/ 730302 h 1812024"/>
                  <a:gd name="connsiteX74" fmla="*/ 2981740 w 4345388"/>
                  <a:gd name="connsiteY74" fmla="*/ 686570 h 1812024"/>
                  <a:gd name="connsiteX75" fmla="*/ 3005594 w 4345388"/>
                  <a:gd name="connsiteY75" fmla="*/ 642838 h 1812024"/>
                  <a:gd name="connsiteX76" fmla="*/ 3025472 w 4345388"/>
                  <a:gd name="connsiteY76" fmla="*/ 567301 h 1812024"/>
                  <a:gd name="connsiteX77" fmla="*/ 3041374 w 4345388"/>
                  <a:gd name="connsiteY77" fmla="*/ 487788 h 1812024"/>
                  <a:gd name="connsiteX78" fmla="*/ 3049326 w 4345388"/>
                  <a:gd name="connsiteY78" fmla="*/ 471885 h 1812024"/>
                  <a:gd name="connsiteX79" fmla="*/ 3061253 w 4345388"/>
                  <a:gd name="connsiteY79" fmla="*/ 432128 h 1812024"/>
                  <a:gd name="connsiteX80" fmla="*/ 3085107 w 4345388"/>
                  <a:gd name="connsiteY80" fmla="*/ 376469 h 1812024"/>
                  <a:gd name="connsiteX81" fmla="*/ 3101009 w 4345388"/>
                  <a:gd name="connsiteY81" fmla="*/ 416226 h 1812024"/>
                  <a:gd name="connsiteX82" fmla="*/ 3104985 w 4345388"/>
                  <a:gd name="connsiteY82" fmla="*/ 440080 h 1812024"/>
                  <a:gd name="connsiteX83" fmla="*/ 3116912 w 4345388"/>
                  <a:gd name="connsiteY83" fmla="*/ 495739 h 1812024"/>
                  <a:gd name="connsiteX84" fmla="*/ 3136790 w 4345388"/>
                  <a:gd name="connsiteY84" fmla="*/ 555374 h 1812024"/>
                  <a:gd name="connsiteX85" fmla="*/ 3180522 w 4345388"/>
                  <a:gd name="connsiteY85" fmla="*/ 718375 h 1812024"/>
                  <a:gd name="connsiteX86" fmla="*/ 3196425 w 4345388"/>
                  <a:gd name="connsiteY86" fmla="*/ 770059 h 1812024"/>
                  <a:gd name="connsiteX87" fmla="*/ 3220279 w 4345388"/>
                  <a:gd name="connsiteY87" fmla="*/ 873426 h 1812024"/>
                  <a:gd name="connsiteX88" fmla="*/ 3248108 w 4345388"/>
                  <a:gd name="connsiteY88" fmla="*/ 964866 h 1812024"/>
                  <a:gd name="connsiteX89" fmla="*/ 3252084 w 4345388"/>
                  <a:gd name="connsiteY89" fmla="*/ 992695 h 1812024"/>
                  <a:gd name="connsiteX90" fmla="*/ 3267987 w 4345388"/>
                  <a:gd name="connsiteY90" fmla="*/ 1032452 h 1812024"/>
                  <a:gd name="connsiteX91" fmla="*/ 3271962 w 4345388"/>
                  <a:gd name="connsiteY91" fmla="*/ 1044379 h 1812024"/>
                  <a:gd name="connsiteX92" fmla="*/ 3283889 w 4345388"/>
                  <a:gd name="connsiteY92" fmla="*/ 1048355 h 1812024"/>
                  <a:gd name="connsiteX93" fmla="*/ 3291841 w 4345388"/>
                  <a:gd name="connsiteY93" fmla="*/ 1040403 h 1812024"/>
                  <a:gd name="connsiteX94" fmla="*/ 3307743 w 4345388"/>
                  <a:gd name="connsiteY94" fmla="*/ 1008598 h 1812024"/>
                  <a:gd name="connsiteX95" fmla="*/ 3315694 w 4345388"/>
                  <a:gd name="connsiteY95" fmla="*/ 984744 h 1812024"/>
                  <a:gd name="connsiteX96" fmla="*/ 3335573 w 4345388"/>
                  <a:gd name="connsiteY96" fmla="*/ 1016549 h 1812024"/>
                  <a:gd name="connsiteX97" fmla="*/ 3367378 w 4345388"/>
                  <a:gd name="connsiteY97" fmla="*/ 1088111 h 1812024"/>
                  <a:gd name="connsiteX98" fmla="*/ 3399183 w 4345388"/>
                  <a:gd name="connsiteY98" fmla="*/ 1143770 h 1812024"/>
                  <a:gd name="connsiteX99" fmla="*/ 3415086 w 4345388"/>
                  <a:gd name="connsiteY99" fmla="*/ 1139795 h 1812024"/>
                  <a:gd name="connsiteX100" fmla="*/ 3430988 w 4345388"/>
                  <a:gd name="connsiteY100" fmla="*/ 1111965 h 1812024"/>
                  <a:gd name="connsiteX101" fmla="*/ 3454842 w 4345388"/>
                  <a:gd name="connsiteY101" fmla="*/ 1060282 h 1812024"/>
                  <a:gd name="connsiteX102" fmla="*/ 3478696 w 4345388"/>
                  <a:gd name="connsiteY102" fmla="*/ 1008598 h 1812024"/>
                  <a:gd name="connsiteX103" fmla="*/ 3490623 w 4345388"/>
                  <a:gd name="connsiteY103" fmla="*/ 1004622 h 1812024"/>
                  <a:gd name="connsiteX104" fmla="*/ 3522428 w 4345388"/>
                  <a:gd name="connsiteY104" fmla="*/ 1048355 h 1812024"/>
                  <a:gd name="connsiteX105" fmla="*/ 3538331 w 4345388"/>
                  <a:gd name="connsiteY105" fmla="*/ 1068233 h 1812024"/>
                  <a:gd name="connsiteX106" fmla="*/ 3582063 w 4345388"/>
                  <a:gd name="connsiteY106" fmla="*/ 1151722 h 1812024"/>
                  <a:gd name="connsiteX107" fmla="*/ 3609893 w 4345388"/>
                  <a:gd name="connsiteY107" fmla="*/ 1203405 h 1812024"/>
                  <a:gd name="connsiteX108" fmla="*/ 3629771 w 4345388"/>
                  <a:gd name="connsiteY108" fmla="*/ 1251113 h 1812024"/>
                  <a:gd name="connsiteX109" fmla="*/ 3641698 w 4345388"/>
                  <a:gd name="connsiteY109" fmla="*/ 1267015 h 1812024"/>
                  <a:gd name="connsiteX110" fmla="*/ 3653625 w 4345388"/>
                  <a:gd name="connsiteY110" fmla="*/ 1294845 h 1812024"/>
                  <a:gd name="connsiteX111" fmla="*/ 3665552 w 4345388"/>
                  <a:gd name="connsiteY111" fmla="*/ 1282918 h 1812024"/>
                  <a:gd name="connsiteX112" fmla="*/ 3721211 w 4345388"/>
                  <a:gd name="connsiteY112" fmla="*/ 1111965 h 1812024"/>
                  <a:gd name="connsiteX113" fmla="*/ 3768919 w 4345388"/>
                  <a:gd name="connsiteY113" fmla="*/ 948963 h 1812024"/>
                  <a:gd name="connsiteX114" fmla="*/ 3776870 w 4345388"/>
                  <a:gd name="connsiteY114" fmla="*/ 897280 h 1812024"/>
                  <a:gd name="connsiteX115" fmla="*/ 3792773 w 4345388"/>
                  <a:gd name="connsiteY115" fmla="*/ 861499 h 1812024"/>
                  <a:gd name="connsiteX116" fmla="*/ 3800724 w 4345388"/>
                  <a:gd name="connsiteY116" fmla="*/ 837645 h 1812024"/>
                  <a:gd name="connsiteX117" fmla="*/ 3808675 w 4345388"/>
                  <a:gd name="connsiteY117" fmla="*/ 801864 h 1812024"/>
                  <a:gd name="connsiteX118" fmla="*/ 3824578 w 4345388"/>
                  <a:gd name="connsiteY118" fmla="*/ 778010 h 1812024"/>
                  <a:gd name="connsiteX119" fmla="*/ 3828554 w 4345388"/>
                  <a:gd name="connsiteY119" fmla="*/ 789937 h 1812024"/>
                  <a:gd name="connsiteX120" fmla="*/ 3836505 w 4345388"/>
                  <a:gd name="connsiteY120" fmla="*/ 801864 h 1812024"/>
                  <a:gd name="connsiteX121" fmla="*/ 3840481 w 4345388"/>
                  <a:gd name="connsiteY121" fmla="*/ 829694 h 1812024"/>
                  <a:gd name="connsiteX122" fmla="*/ 3884213 w 4345388"/>
                  <a:gd name="connsiteY122" fmla="*/ 992695 h 1812024"/>
                  <a:gd name="connsiteX123" fmla="*/ 3896140 w 4345388"/>
                  <a:gd name="connsiteY123" fmla="*/ 1024501 h 1812024"/>
                  <a:gd name="connsiteX124" fmla="*/ 3904091 w 4345388"/>
                  <a:gd name="connsiteY124" fmla="*/ 1064257 h 1812024"/>
                  <a:gd name="connsiteX125" fmla="*/ 3916018 w 4345388"/>
                  <a:gd name="connsiteY125" fmla="*/ 1115941 h 1812024"/>
                  <a:gd name="connsiteX126" fmla="*/ 3947823 w 4345388"/>
                  <a:gd name="connsiteY126" fmla="*/ 1219308 h 1812024"/>
                  <a:gd name="connsiteX127" fmla="*/ 3959750 w 4345388"/>
                  <a:gd name="connsiteY127" fmla="*/ 1239186 h 1812024"/>
                  <a:gd name="connsiteX128" fmla="*/ 3971677 w 4345388"/>
                  <a:gd name="connsiteY128" fmla="*/ 1286894 h 1812024"/>
                  <a:gd name="connsiteX129" fmla="*/ 3995531 w 4345388"/>
                  <a:gd name="connsiteY129" fmla="*/ 1394236 h 1812024"/>
                  <a:gd name="connsiteX130" fmla="*/ 4023361 w 4345388"/>
                  <a:gd name="connsiteY130" fmla="*/ 1430017 h 1812024"/>
                  <a:gd name="connsiteX131" fmla="*/ 4031312 w 4345388"/>
                  <a:gd name="connsiteY131" fmla="*/ 1441944 h 1812024"/>
                  <a:gd name="connsiteX132" fmla="*/ 4043239 w 4345388"/>
                  <a:gd name="connsiteY132" fmla="*/ 1465798 h 1812024"/>
                  <a:gd name="connsiteX133" fmla="*/ 4055166 w 4345388"/>
                  <a:gd name="connsiteY133" fmla="*/ 1469774 h 1812024"/>
                  <a:gd name="connsiteX134" fmla="*/ 4082995 w 4345388"/>
                  <a:gd name="connsiteY134" fmla="*/ 1477725 h 1812024"/>
                  <a:gd name="connsiteX135" fmla="*/ 4114801 w 4345388"/>
                  <a:gd name="connsiteY135" fmla="*/ 1481701 h 1812024"/>
                  <a:gd name="connsiteX136" fmla="*/ 4130703 w 4345388"/>
                  <a:gd name="connsiteY136" fmla="*/ 1485676 h 1812024"/>
                  <a:gd name="connsiteX137" fmla="*/ 4154557 w 4345388"/>
                  <a:gd name="connsiteY137" fmla="*/ 1477725 h 1812024"/>
                  <a:gd name="connsiteX138" fmla="*/ 4166484 w 4345388"/>
                  <a:gd name="connsiteY138" fmla="*/ 1465798 h 1812024"/>
                  <a:gd name="connsiteX139" fmla="*/ 4198289 w 4345388"/>
                  <a:gd name="connsiteY139" fmla="*/ 1414115 h 1812024"/>
                  <a:gd name="connsiteX140" fmla="*/ 4234070 w 4345388"/>
                  <a:gd name="connsiteY140" fmla="*/ 1418090 h 1812024"/>
                  <a:gd name="connsiteX141" fmla="*/ 4257924 w 4345388"/>
                  <a:gd name="connsiteY141" fmla="*/ 1437968 h 1812024"/>
                  <a:gd name="connsiteX142" fmla="*/ 4273827 w 4345388"/>
                  <a:gd name="connsiteY142" fmla="*/ 1449895 h 1812024"/>
                  <a:gd name="connsiteX143" fmla="*/ 4313583 w 4345388"/>
                  <a:gd name="connsiteY143" fmla="*/ 1485676 h 1812024"/>
                  <a:gd name="connsiteX144" fmla="*/ 4325510 w 4345388"/>
                  <a:gd name="connsiteY144" fmla="*/ 1505555 h 1812024"/>
                  <a:gd name="connsiteX145" fmla="*/ 4337437 w 4345388"/>
                  <a:gd name="connsiteY145" fmla="*/ 1533384 h 1812024"/>
                  <a:gd name="connsiteX146" fmla="*/ 4345388 w 4345388"/>
                  <a:gd name="connsiteY14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691517 w 4345388"/>
                  <a:gd name="connsiteY51" fmla="*/ 523568 h 1812024"/>
                  <a:gd name="connsiteX52" fmla="*/ 2703444 w 4345388"/>
                  <a:gd name="connsiteY52" fmla="*/ 491763 h 1812024"/>
                  <a:gd name="connsiteX53" fmla="*/ 2711395 w 4345388"/>
                  <a:gd name="connsiteY53" fmla="*/ 475861 h 1812024"/>
                  <a:gd name="connsiteX54" fmla="*/ 2735249 w 4345388"/>
                  <a:gd name="connsiteY54" fmla="*/ 527544 h 1812024"/>
                  <a:gd name="connsiteX55" fmla="*/ 2755127 w 4345388"/>
                  <a:gd name="connsiteY55" fmla="*/ 571276 h 1812024"/>
                  <a:gd name="connsiteX56" fmla="*/ 2771030 w 4345388"/>
                  <a:gd name="connsiteY56" fmla="*/ 622960 h 1812024"/>
                  <a:gd name="connsiteX57" fmla="*/ 2775006 w 4345388"/>
                  <a:gd name="connsiteY57" fmla="*/ 638862 h 1812024"/>
                  <a:gd name="connsiteX58" fmla="*/ 2782957 w 4345388"/>
                  <a:gd name="connsiteY58" fmla="*/ 654765 h 1812024"/>
                  <a:gd name="connsiteX59" fmla="*/ 2802835 w 4345388"/>
                  <a:gd name="connsiteY59" fmla="*/ 690546 h 1812024"/>
                  <a:gd name="connsiteX60" fmla="*/ 2818738 w 4345388"/>
                  <a:gd name="connsiteY60" fmla="*/ 706448 h 1812024"/>
                  <a:gd name="connsiteX61" fmla="*/ 2830665 w 4345388"/>
                  <a:gd name="connsiteY61" fmla="*/ 730302 h 1812024"/>
                  <a:gd name="connsiteX62" fmla="*/ 2834641 w 4345388"/>
                  <a:gd name="connsiteY62" fmla="*/ 746205 h 1812024"/>
                  <a:gd name="connsiteX63" fmla="*/ 2846567 w 4345388"/>
                  <a:gd name="connsiteY63" fmla="*/ 762108 h 1812024"/>
                  <a:gd name="connsiteX64" fmla="*/ 2862470 w 4345388"/>
                  <a:gd name="connsiteY64" fmla="*/ 809815 h 1812024"/>
                  <a:gd name="connsiteX65" fmla="*/ 2866446 w 4345388"/>
                  <a:gd name="connsiteY65" fmla="*/ 825718 h 1812024"/>
                  <a:gd name="connsiteX66" fmla="*/ 2882348 w 4345388"/>
                  <a:gd name="connsiteY66" fmla="*/ 861499 h 1812024"/>
                  <a:gd name="connsiteX67" fmla="*/ 2886324 w 4345388"/>
                  <a:gd name="connsiteY67" fmla="*/ 877402 h 1812024"/>
                  <a:gd name="connsiteX68" fmla="*/ 2898251 w 4345388"/>
                  <a:gd name="connsiteY68" fmla="*/ 901255 h 1812024"/>
                  <a:gd name="connsiteX69" fmla="*/ 2910178 w 4345388"/>
                  <a:gd name="connsiteY69" fmla="*/ 893304 h 1812024"/>
                  <a:gd name="connsiteX70" fmla="*/ 2949934 w 4345388"/>
                  <a:gd name="connsiteY70" fmla="*/ 817767 h 1812024"/>
                  <a:gd name="connsiteX71" fmla="*/ 2957886 w 4345388"/>
                  <a:gd name="connsiteY71" fmla="*/ 770059 h 1812024"/>
                  <a:gd name="connsiteX72" fmla="*/ 2977764 w 4345388"/>
                  <a:gd name="connsiteY72" fmla="*/ 730302 h 1812024"/>
                  <a:gd name="connsiteX73" fmla="*/ 2981740 w 4345388"/>
                  <a:gd name="connsiteY73" fmla="*/ 686570 h 1812024"/>
                  <a:gd name="connsiteX74" fmla="*/ 3005594 w 4345388"/>
                  <a:gd name="connsiteY74" fmla="*/ 642838 h 1812024"/>
                  <a:gd name="connsiteX75" fmla="*/ 3025472 w 4345388"/>
                  <a:gd name="connsiteY75" fmla="*/ 567301 h 1812024"/>
                  <a:gd name="connsiteX76" fmla="*/ 3041374 w 4345388"/>
                  <a:gd name="connsiteY76" fmla="*/ 487788 h 1812024"/>
                  <a:gd name="connsiteX77" fmla="*/ 3049326 w 4345388"/>
                  <a:gd name="connsiteY77" fmla="*/ 471885 h 1812024"/>
                  <a:gd name="connsiteX78" fmla="*/ 3061253 w 4345388"/>
                  <a:gd name="connsiteY78" fmla="*/ 432128 h 1812024"/>
                  <a:gd name="connsiteX79" fmla="*/ 3085107 w 4345388"/>
                  <a:gd name="connsiteY79" fmla="*/ 376469 h 1812024"/>
                  <a:gd name="connsiteX80" fmla="*/ 3101009 w 4345388"/>
                  <a:gd name="connsiteY80" fmla="*/ 416226 h 1812024"/>
                  <a:gd name="connsiteX81" fmla="*/ 3104985 w 4345388"/>
                  <a:gd name="connsiteY81" fmla="*/ 440080 h 1812024"/>
                  <a:gd name="connsiteX82" fmla="*/ 3116912 w 4345388"/>
                  <a:gd name="connsiteY82" fmla="*/ 495739 h 1812024"/>
                  <a:gd name="connsiteX83" fmla="*/ 3136790 w 4345388"/>
                  <a:gd name="connsiteY83" fmla="*/ 555374 h 1812024"/>
                  <a:gd name="connsiteX84" fmla="*/ 3180522 w 4345388"/>
                  <a:gd name="connsiteY84" fmla="*/ 718375 h 1812024"/>
                  <a:gd name="connsiteX85" fmla="*/ 3196425 w 4345388"/>
                  <a:gd name="connsiteY85" fmla="*/ 770059 h 1812024"/>
                  <a:gd name="connsiteX86" fmla="*/ 3220279 w 4345388"/>
                  <a:gd name="connsiteY86" fmla="*/ 873426 h 1812024"/>
                  <a:gd name="connsiteX87" fmla="*/ 3248108 w 4345388"/>
                  <a:gd name="connsiteY87" fmla="*/ 964866 h 1812024"/>
                  <a:gd name="connsiteX88" fmla="*/ 3252084 w 4345388"/>
                  <a:gd name="connsiteY88" fmla="*/ 992695 h 1812024"/>
                  <a:gd name="connsiteX89" fmla="*/ 3267987 w 4345388"/>
                  <a:gd name="connsiteY89" fmla="*/ 1032452 h 1812024"/>
                  <a:gd name="connsiteX90" fmla="*/ 3271962 w 4345388"/>
                  <a:gd name="connsiteY90" fmla="*/ 1044379 h 1812024"/>
                  <a:gd name="connsiteX91" fmla="*/ 3283889 w 4345388"/>
                  <a:gd name="connsiteY91" fmla="*/ 1048355 h 1812024"/>
                  <a:gd name="connsiteX92" fmla="*/ 3291841 w 4345388"/>
                  <a:gd name="connsiteY92" fmla="*/ 1040403 h 1812024"/>
                  <a:gd name="connsiteX93" fmla="*/ 3307743 w 4345388"/>
                  <a:gd name="connsiteY93" fmla="*/ 1008598 h 1812024"/>
                  <a:gd name="connsiteX94" fmla="*/ 3315694 w 4345388"/>
                  <a:gd name="connsiteY94" fmla="*/ 984744 h 1812024"/>
                  <a:gd name="connsiteX95" fmla="*/ 3335573 w 4345388"/>
                  <a:gd name="connsiteY95" fmla="*/ 1016549 h 1812024"/>
                  <a:gd name="connsiteX96" fmla="*/ 3367378 w 4345388"/>
                  <a:gd name="connsiteY96" fmla="*/ 1088111 h 1812024"/>
                  <a:gd name="connsiteX97" fmla="*/ 3399183 w 4345388"/>
                  <a:gd name="connsiteY97" fmla="*/ 1143770 h 1812024"/>
                  <a:gd name="connsiteX98" fmla="*/ 3415086 w 4345388"/>
                  <a:gd name="connsiteY98" fmla="*/ 1139795 h 1812024"/>
                  <a:gd name="connsiteX99" fmla="*/ 3430988 w 4345388"/>
                  <a:gd name="connsiteY99" fmla="*/ 1111965 h 1812024"/>
                  <a:gd name="connsiteX100" fmla="*/ 3454842 w 4345388"/>
                  <a:gd name="connsiteY100" fmla="*/ 1060282 h 1812024"/>
                  <a:gd name="connsiteX101" fmla="*/ 3478696 w 4345388"/>
                  <a:gd name="connsiteY101" fmla="*/ 1008598 h 1812024"/>
                  <a:gd name="connsiteX102" fmla="*/ 3490623 w 4345388"/>
                  <a:gd name="connsiteY102" fmla="*/ 1004622 h 1812024"/>
                  <a:gd name="connsiteX103" fmla="*/ 3522428 w 4345388"/>
                  <a:gd name="connsiteY103" fmla="*/ 1048355 h 1812024"/>
                  <a:gd name="connsiteX104" fmla="*/ 3538331 w 4345388"/>
                  <a:gd name="connsiteY104" fmla="*/ 1068233 h 1812024"/>
                  <a:gd name="connsiteX105" fmla="*/ 3582063 w 4345388"/>
                  <a:gd name="connsiteY105" fmla="*/ 1151722 h 1812024"/>
                  <a:gd name="connsiteX106" fmla="*/ 3609893 w 4345388"/>
                  <a:gd name="connsiteY106" fmla="*/ 1203405 h 1812024"/>
                  <a:gd name="connsiteX107" fmla="*/ 3629771 w 4345388"/>
                  <a:gd name="connsiteY107" fmla="*/ 1251113 h 1812024"/>
                  <a:gd name="connsiteX108" fmla="*/ 3641698 w 4345388"/>
                  <a:gd name="connsiteY108" fmla="*/ 1267015 h 1812024"/>
                  <a:gd name="connsiteX109" fmla="*/ 3653625 w 4345388"/>
                  <a:gd name="connsiteY109" fmla="*/ 1294845 h 1812024"/>
                  <a:gd name="connsiteX110" fmla="*/ 3665552 w 4345388"/>
                  <a:gd name="connsiteY110" fmla="*/ 1282918 h 1812024"/>
                  <a:gd name="connsiteX111" fmla="*/ 3721211 w 4345388"/>
                  <a:gd name="connsiteY111" fmla="*/ 1111965 h 1812024"/>
                  <a:gd name="connsiteX112" fmla="*/ 3768919 w 4345388"/>
                  <a:gd name="connsiteY112" fmla="*/ 948963 h 1812024"/>
                  <a:gd name="connsiteX113" fmla="*/ 3776870 w 4345388"/>
                  <a:gd name="connsiteY113" fmla="*/ 897280 h 1812024"/>
                  <a:gd name="connsiteX114" fmla="*/ 3792773 w 4345388"/>
                  <a:gd name="connsiteY114" fmla="*/ 861499 h 1812024"/>
                  <a:gd name="connsiteX115" fmla="*/ 3800724 w 4345388"/>
                  <a:gd name="connsiteY115" fmla="*/ 837645 h 1812024"/>
                  <a:gd name="connsiteX116" fmla="*/ 3808675 w 4345388"/>
                  <a:gd name="connsiteY116" fmla="*/ 801864 h 1812024"/>
                  <a:gd name="connsiteX117" fmla="*/ 3824578 w 4345388"/>
                  <a:gd name="connsiteY117" fmla="*/ 778010 h 1812024"/>
                  <a:gd name="connsiteX118" fmla="*/ 3828554 w 4345388"/>
                  <a:gd name="connsiteY118" fmla="*/ 789937 h 1812024"/>
                  <a:gd name="connsiteX119" fmla="*/ 3836505 w 4345388"/>
                  <a:gd name="connsiteY119" fmla="*/ 801864 h 1812024"/>
                  <a:gd name="connsiteX120" fmla="*/ 3840481 w 4345388"/>
                  <a:gd name="connsiteY120" fmla="*/ 829694 h 1812024"/>
                  <a:gd name="connsiteX121" fmla="*/ 3884213 w 4345388"/>
                  <a:gd name="connsiteY121" fmla="*/ 992695 h 1812024"/>
                  <a:gd name="connsiteX122" fmla="*/ 3896140 w 4345388"/>
                  <a:gd name="connsiteY122" fmla="*/ 1024501 h 1812024"/>
                  <a:gd name="connsiteX123" fmla="*/ 3904091 w 4345388"/>
                  <a:gd name="connsiteY123" fmla="*/ 1064257 h 1812024"/>
                  <a:gd name="connsiteX124" fmla="*/ 3916018 w 4345388"/>
                  <a:gd name="connsiteY124" fmla="*/ 1115941 h 1812024"/>
                  <a:gd name="connsiteX125" fmla="*/ 3947823 w 4345388"/>
                  <a:gd name="connsiteY125" fmla="*/ 1219308 h 1812024"/>
                  <a:gd name="connsiteX126" fmla="*/ 3959750 w 4345388"/>
                  <a:gd name="connsiteY126" fmla="*/ 1239186 h 1812024"/>
                  <a:gd name="connsiteX127" fmla="*/ 3971677 w 4345388"/>
                  <a:gd name="connsiteY127" fmla="*/ 1286894 h 1812024"/>
                  <a:gd name="connsiteX128" fmla="*/ 3995531 w 4345388"/>
                  <a:gd name="connsiteY128" fmla="*/ 1394236 h 1812024"/>
                  <a:gd name="connsiteX129" fmla="*/ 4023361 w 4345388"/>
                  <a:gd name="connsiteY129" fmla="*/ 1430017 h 1812024"/>
                  <a:gd name="connsiteX130" fmla="*/ 4031312 w 4345388"/>
                  <a:gd name="connsiteY130" fmla="*/ 1441944 h 1812024"/>
                  <a:gd name="connsiteX131" fmla="*/ 4043239 w 4345388"/>
                  <a:gd name="connsiteY131" fmla="*/ 1465798 h 1812024"/>
                  <a:gd name="connsiteX132" fmla="*/ 4055166 w 4345388"/>
                  <a:gd name="connsiteY132" fmla="*/ 1469774 h 1812024"/>
                  <a:gd name="connsiteX133" fmla="*/ 4082995 w 4345388"/>
                  <a:gd name="connsiteY133" fmla="*/ 1477725 h 1812024"/>
                  <a:gd name="connsiteX134" fmla="*/ 4114801 w 4345388"/>
                  <a:gd name="connsiteY134" fmla="*/ 1481701 h 1812024"/>
                  <a:gd name="connsiteX135" fmla="*/ 4130703 w 4345388"/>
                  <a:gd name="connsiteY135" fmla="*/ 1485676 h 1812024"/>
                  <a:gd name="connsiteX136" fmla="*/ 4154557 w 4345388"/>
                  <a:gd name="connsiteY136" fmla="*/ 1477725 h 1812024"/>
                  <a:gd name="connsiteX137" fmla="*/ 4166484 w 4345388"/>
                  <a:gd name="connsiteY137" fmla="*/ 1465798 h 1812024"/>
                  <a:gd name="connsiteX138" fmla="*/ 4198289 w 4345388"/>
                  <a:gd name="connsiteY138" fmla="*/ 1414115 h 1812024"/>
                  <a:gd name="connsiteX139" fmla="*/ 4234070 w 4345388"/>
                  <a:gd name="connsiteY139" fmla="*/ 1418090 h 1812024"/>
                  <a:gd name="connsiteX140" fmla="*/ 4257924 w 4345388"/>
                  <a:gd name="connsiteY140" fmla="*/ 1437968 h 1812024"/>
                  <a:gd name="connsiteX141" fmla="*/ 4273827 w 4345388"/>
                  <a:gd name="connsiteY141" fmla="*/ 1449895 h 1812024"/>
                  <a:gd name="connsiteX142" fmla="*/ 4313583 w 4345388"/>
                  <a:gd name="connsiteY142" fmla="*/ 1485676 h 1812024"/>
                  <a:gd name="connsiteX143" fmla="*/ 4325510 w 4345388"/>
                  <a:gd name="connsiteY143" fmla="*/ 1505555 h 1812024"/>
                  <a:gd name="connsiteX144" fmla="*/ 4337437 w 4345388"/>
                  <a:gd name="connsiteY144" fmla="*/ 1533384 h 1812024"/>
                  <a:gd name="connsiteX145" fmla="*/ 4345388 w 4345388"/>
                  <a:gd name="connsiteY14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74128 w 4345388"/>
                  <a:gd name="connsiteY45" fmla="*/ 600046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74128 w 4345388"/>
                  <a:gd name="connsiteY45" fmla="*/ 600046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75006 w 4345388"/>
                  <a:gd name="connsiteY55" fmla="*/ 638862 h 1812024"/>
                  <a:gd name="connsiteX56" fmla="*/ 2782957 w 4345388"/>
                  <a:gd name="connsiteY56" fmla="*/ 654765 h 1812024"/>
                  <a:gd name="connsiteX57" fmla="*/ 2802835 w 4345388"/>
                  <a:gd name="connsiteY57" fmla="*/ 690546 h 1812024"/>
                  <a:gd name="connsiteX58" fmla="*/ 2818738 w 4345388"/>
                  <a:gd name="connsiteY58" fmla="*/ 706448 h 1812024"/>
                  <a:gd name="connsiteX59" fmla="*/ 2830665 w 4345388"/>
                  <a:gd name="connsiteY59" fmla="*/ 730302 h 1812024"/>
                  <a:gd name="connsiteX60" fmla="*/ 2834641 w 4345388"/>
                  <a:gd name="connsiteY60" fmla="*/ 746205 h 1812024"/>
                  <a:gd name="connsiteX61" fmla="*/ 2846567 w 4345388"/>
                  <a:gd name="connsiteY61" fmla="*/ 762108 h 1812024"/>
                  <a:gd name="connsiteX62" fmla="*/ 2862470 w 4345388"/>
                  <a:gd name="connsiteY62" fmla="*/ 809815 h 1812024"/>
                  <a:gd name="connsiteX63" fmla="*/ 2866446 w 4345388"/>
                  <a:gd name="connsiteY63" fmla="*/ 825718 h 1812024"/>
                  <a:gd name="connsiteX64" fmla="*/ 2882348 w 4345388"/>
                  <a:gd name="connsiteY64" fmla="*/ 861499 h 1812024"/>
                  <a:gd name="connsiteX65" fmla="*/ 2886324 w 4345388"/>
                  <a:gd name="connsiteY65" fmla="*/ 877402 h 1812024"/>
                  <a:gd name="connsiteX66" fmla="*/ 2898251 w 4345388"/>
                  <a:gd name="connsiteY66" fmla="*/ 901255 h 1812024"/>
                  <a:gd name="connsiteX67" fmla="*/ 2910178 w 4345388"/>
                  <a:gd name="connsiteY67" fmla="*/ 893304 h 1812024"/>
                  <a:gd name="connsiteX68" fmla="*/ 2949934 w 4345388"/>
                  <a:gd name="connsiteY68" fmla="*/ 817767 h 1812024"/>
                  <a:gd name="connsiteX69" fmla="*/ 2957886 w 4345388"/>
                  <a:gd name="connsiteY69" fmla="*/ 770059 h 1812024"/>
                  <a:gd name="connsiteX70" fmla="*/ 2977764 w 4345388"/>
                  <a:gd name="connsiteY70" fmla="*/ 730302 h 1812024"/>
                  <a:gd name="connsiteX71" fmla="*/ 2981740 w 4345388"/>
                  <a:gd name="connsiteY71" fmla="*/ 686570 h 1812024"/>
                  <a:gd name="connsiteX72" fmla="*/ 3005594 w 4345388"/>
                  <a:gd name="connsiteY72" fmla="*/ 642838 h 1812024"/>
                  <a:gd name="connsiteX73" fmla="*/ 3025472 w 4345388"/>
                  <a:gd name="connsiteY73" fmla="*/ 567301 h 1812024"/>
                  <a:gd name="connsiteX74" fmla="*/ 3041374 w 4345388"/>
                  <a:gd name="connsiteY74" fmla="*/ 487788 h 1812024"/>
                  <a:gd name="connsiteX75" fmla="*/ 3049326 w 4345388"/>
                  <a:gd name="connsiteY75" fmla="*/ 471885 h 1812024"/>
                  <a:gd name="connsiteX76" fmla="*/ 3061253 w 4345388"/>
                  <a:gd name="connsiteY76" fmla="*/ 432128 h 1812024"/>
                  <a:gd name="connsiteX77" fmla="*/ 3085107 w 4345388"/>
                  <a:gd name="connsiteY77" fmla="*/ 376469 h 1812024"/>
                  <a:gd name="connsiteX78" fmla="*/ 3101009 w 4345388"/>
                  <a:gd name="connsiteY78" fmla="*/ 416226 h 1812024"/>
                  <a:gd name="connsiteX79" fmla="*/ 3104985 w 4345388"/>
                  <a:gd name="connsiteY79" fmla="*/ 440080 h 1812024"/>
                  <a:gd name="connsiteX80" fmla="*/ 3116912 w 4345388"/>
                  <a:gd name="connsiteY80" fmla="*/ 495739 h 1812024"/>
                  <a:gd name="connsiteX81" fmla="*/ 3136790 w 4345388"/>
                  <a:gd name="connsiteY81" fmla="*/ 555374 h 1812024"/>
                  <a:gd name="connsiteX82" fmla="*/ 3180522 w 4345388"/>
                  <a:gd name="connsiteY82" fmla="*/ 718375 h 1812024"/>
                  <a:gd name="connsiteX83" fmla="*/ 3196425 w 4345388"/>
                  <a:gd name="connsiteY83" fmla="*/ 770059 h 1812024"/>
                  <a:gd name="connsiteX84" fmla="*/ 3220279 w 4345388"/>
                  <a:gd name="connsiteY84" fmla="*/ 873426 h 1812024"/>
                  <a:gd name="connsiteX85" fmla="*/ 3248108 w 4345388"/>
                  <a:gd name="connsiteY85" fmla="*/ 964866 h 1812024"/>
                  <a:gd name="connsiteX86" fmla="*/ 3252084 w 4345388"/>
                  <a:gd name="connsiteY86" fmla="*/ 992695 h 1812024"/>
                  <a:gd name="connsiteX87" fmla="*/ 3267987 w 4345388"/>
                  <a:gd name="connsiteY87" fmla="*/ 1032452 h 1812024"/>
                  <a:gd name="connsiteX88" fmla="*/ 3271962 w 4345388"/>
                  <a:gd name="connsiteY88" fmla="*/ 1044379 h 1812024"/>
                  <a:gd name="connsiteX89" fmla="*/ 3283889 w 4345388"/>
                  <a:gd name="connsiteY89" fmla="*/ 1048355 h 1812024"/>
                  <a:gd name="connsiteX90" fmla="*/ 3291841 w 4345388"/>
                  <a:gd name="connsiteY90" fmla="*/ 1040403 h 1812024"/>
                  <a:gd name="connsiteX91" fmla="*/ 3307743 w 4345388"/>
                  <a:gd name="connsiteY91" fmla="*/ 1008598 h 1812024"/>
                  <a:gd name="connsiteX92" fmla="*/ 3315694 w 4345388"/>
                  <a:gd name="connsiteY92" fmla="*/ 984744 h 1812024"/>
                  <a:gd name="connsiteX93" fmla="*/ 3335573 w 4345388"/>
                  <a:gd name="connsiteY93" fmla="*/ 1016549 h 1812024"/>
                  <a:gd name="connsiteX94" fmla="*/ 3367378 w 4345388"/>
                  <a:gd name="connsiteY94" fmla="*/ 1088111 h 1812024"/>
                  <a:gd name="connsiteX95" fmla="*/ 3399183 w 4345388"/>
                  <a:gd name="connsiteY95" fmla="*/ 1143770 h 1812024"/>
                  <a:gd name="connsiteX96" fmla="*/ 3415086 w 4345388"/>
                  <a:gd name="connsiteY96" fmla="*/ 1139795 h 1812024"/>
                  <a:gd name="connsiteX97" fmla="*/ 3430988 w 4345388"/>
                  <a:gd name="connsiteY97" fmla="*/ 1111965 h 1812024"/>
                  <a:gd name="connsiteX98" fmla="*/ 3454842 w 4345388"/>
                  <a:gd name="connsiteY98" fmla="*/ 1060282 h 1812024"/>
                  <a:gd name="connsiteX99" fmla="*/ 3478696 w 4345388"/>
                  <a:gd name="connsiteY99" fmla="*/ 1008598 h 1812024"/>
                  <a:gd name="connsiteX100" fmla="*/ 3490623 w 4345388"/>
                  <a:gd name="connsiteY100" fmla="*/ 1004622 h 1812024"/>
                  <a:gd name="connsiteX101" fmla="*/ 3522428 w 4345388"/>
                  <a:gd name="connsiteY101" fmla="*/ 1048355 h 1812024"/>
                  <a:gd name="connsiteX102" fmla="*/ 3538331 w 4345388"/>
                  <a:gd name="connsiteY102" fmla="*/ 1068233 h 1812024"/>
                  <a:gd name="connsiteX103" fmla="*/ 3582063 w 4345388"/>
                  <a:gd name="connsiteY103" fmla="*/ 1151722 h 1812024"/>
                  <a:gd name="connsiteX104" fmla="*/ 3609893 w 4345388"/>
                  <a:gd name="connsiteY104" fmla="*/ 1203405 h 1812024"/>
                  <a:gd name="connsiteX105" fmla="*/ 3629771 w 4345388"/>
                  <a:gd name="connsiteY105" fmla="*/ 1251113 h 1812024"/>
                  <a:gd name="connsiteX106" fmla="*/ 3641698 w 4345388"/>
                  <a:gd name="connsiteY106" fmla="*/ 1267015 h 1812024"/>
                  <a:gd name="connsiteX107" fmla="*/ 3653625 w 4345388"/>
                  <a:gd name="connsiteY107" fmla="*/ 1294845 h 1812024"/>
                  <a:gd name="connsiteX108" fmla="*/ 3665552 w 4345388"/>
                  <a:gd name="connsiteY108" fmla="*/ 1282918 h 1812024"/>
                  <a:gd name="connsiteX109" fmla="*/ 3721211 w 4345388"/>
                  <a:gd name="connsiteY109" fmla="*/ 1111965 h 1812024"/>
                  <a:gd name="connsiteX110" fmla="*/ 3768919 w 4345388"/>
                  <a:gd name="connsiteY110" fmla="*/ 948963 h 1812024"/>
                  <a:gd name="connsiteX111" fmla="*/ 3776870 w 4345388"/>
                  <a:gd name="connsiteY111" fmla="*/ 897280 h 1812024"/>
                  <a:gd name="connsiteX112" fmla="*/ 3792773 w 4345388"/>
                  <a:gd name="connsiteY112" fmla="*/ 861499 h 1812024"/>
                  <a:gd name="connsiteX113" fmla="*/ 3800724 w 4345388"/>
                  <a:gd name="connsiteY113" fmla="*/ 837645 h 1812024"/>
                  <a:gd name="connsiteX114" fmla="*/ 3808675 w 4345388"/>
                  <a:gd name="connsiteY114" fmla="*/ 801864 h 1812024"/>
                  <a:gd name="connsiteX115" fmla="*/ 3824578 w 4345388"/>
                  <a:gd name="connsiteY115" fmla="*/ 778010 h 1812024"/>
                  <a:gd name="connsiteX116" fmla="*/ 3828554 w 4345388"/>
                  <a:gd name="connsiteY116" fmla="*/ 789937 h 1812024"/>
                  <a:gd name="connsiteX117" fmla="*/ 3836505 w 4345388"/>
                  <a:gd name="connsiteY117" fmla="*/ 801864 h 1812024"/>
                  <a:gd name="connsiteX118" fmla="*/ 3840481 w 4345388"/>
                  <a:gd name="connsiteY118" fmla="*/ 829694 h 1812024"/>
                  <a:gd name="connsiteX119" fmla="*/ 3884213 w 4345388"/>
                  <a:gd name="connsiteY119" fmla="*/ 992695 h 1812024"/>
                  <a:gd name="connsiteX120" fmla="*/ 3896140 w 4345388"/>
                  <a:gd name="connsiteY120" fmla="*/ 1024501 h 1812024"/>
                  <a:gd name="connsiteX121" fmla="*/ 3904091 w 4345388"/>
                  <a:gd name="connsiteY121" fmla="*/ 1064257 h 1812024"/>
                  <a:gd name="connsiteX122" fmla="*/ 3916018 w 4345388"/>
                  <a:gd name="connsiteY122" fmla="*/ 1115941 h 1812024"/>
                  <a:gd name="connsiteX123" fmla="*/ 3947823 w 4345388"/>
                  <a:gd name="connsiteY123" fmla="*/ 1219308 h 1812024"/>
                  <a:gd name="connsiteX124" fmla="*/ 3959750 w 4345388"/>
                  <a:gd name="connsiteY124" fmla="*/ 1239186 h 1812024"/>
                  <a:gd name="connsiteX125" fmla="*/ 3971677 w 4345388"/>
                  <a:gd name="connsiteY125" fmla="*/ 1286894 h 1812024"/>
                  <a:gd name="connsiteX126" fmla="*/ 3995531 w 4345388"/>
                  <a:gd name="connsiteY126" fmla="*/ 1394236 h 1812024"/>
                  <a:gd name="connsiteX127" fmla="*/ 4023361 w 4345388"/>
                  <a:gd name="connsiteY127" fmla="*/ 1430017 h 1812024"/>
                  <a:gd name="connsiteX128" fmla="*/ 4031312 w 4345388"/>
                  <a:gd name="connsiteY128" fmla="*/ 1441944 h 1812024"/>
                  <a:gd name="connsiteX129" fmla="*/ 4043239 w 4345388"/>
                  <a:gd name="connsiteY129" fmla="*/ 1465798 h 1812024"/>
                  <a:gd name="connsiteX130" fmla="*/ 4055166 w 4345388"/>
                  <a:gd name="connsiteY130" fmla="*/ 1469774 h 1812024"/>
                  <a:gd name="connsiteX131" fmla="*/ 4082995 w 4345388"/>
                  <a:gd name="connsiteY131" fmla="*/ 1477725 h 1812024"/>
                  <a:gd name="connsiteX132" fmla="*/ 4114801 w 4345388"/>
                  <a:gd name="connsiteY132" fmla="*/ 1481701 h 1812024"/>
                  <a:gd name="connsiteX133" fmla="*/ 4130703 w 4345388"/>
                  <a:gd name="connsiteY133" fmla="*/ 1485676 h 1812024"/>
                  <a:gd name="connsiteX134" fmla="*/ 4154557 w 4345388"/>
                  <a:gd name="connsiteY134" fmla="*/ 1477725 h 1812024"/>
                  <a:gd name="connsiteX135" fmla="*/ 4166484 w 4345388"/>
                  <a:gd name="connsiteY135" fmla="*/ 1465798 h 1812024"/>
                  <a:gd name="connsiteX136" fmla="*/ 4198289 w 4345388"/>
                  <a:gd name="connsiteY136" fmla="*/ 1414115 h 1812024"/>
                  <a:gd name="connsiteX137" fmla="*/ 4234070 w 4345388"/>
                  <a:gd name="connsiteY137" fmla="*/ 1418090 h 1812024"/>
                  <a:gd name="connsiteX138" fmla="*/ 4257924 w 4345388"/>
                  <a:gd name="connsiteY138" fmla="*/ 1437968 h 1812024"/>
                  <a:gd name="connsiteX139" fmla="*/ 4273827 w 4345388"/>
                  <a:gd name="connsiteY139" fmla="*/ 1449895 h 1812024"/>
                  <a:gd name="connsiteX140" fmla="*/ 4313583 w 4345388"/>
                  <a:gd name="connsiteY140" fmla="*/ 1485676 h 1812024"/>
                  <a:gd name="connsiteX141" fmla="*/ 4325510 w 4345388"/>
                  <a:gd name="connsiteY141" fmla="*/ 1505555 h 1812024"/>
                  <a:gd name="connsiteX142" fmla="*/ 4337437 w 4345388"/>
                  <a:gd name="connsiteY142" fmla="*/ 1533384 h 1812024"/>
                  <a:gd name="connsiteX143" fmla="*/ 4345388 w 4345388"/>
                  <a:gd name="connsiteY14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8738 w 4345388"/>
                  <a:gd name="connsiteY57" fmla="*/ 706448 h 1812024"/>
                  <a:gd name="connsiteX58" fmla="*/ 2830665 w 4345388"/>
                  <a:gd name="connsiteY58" fmla="*/ 730302 h 1812024"/>
                  <a:gd name="connsiteX59" fmla="*/ 2834641 w 4345388"/>
                  <a:gd name="connsiteY59" fmla="*/ 746205 h 1812024"/>
                  <a:gd name="connsiteX60" fmla="*/ 2846567 w 4345388"/>
                  <a:gd name="connsiteY60" fmla="*/ 762108 h 1812024"/>
                  <a:gd name="connsiteX61" fmla="*/ 2862470 w 4345388"/>
                  <a:gd name="connsiteY61" fmla="*/ 809815 h 1812024"/>
                  <a:gd name="connsiteX62" fmla="*/ 2866446 w 4345388"/>
                  <a:gd name="connsiteY62" fmla="*/ 825718 h 1812024"/>
                  <a:gd name="connsiteX63" fmla="*/ 2882348 w 4345388"/>
                  <a:gd name="connsiteY63" fmla="*/ 861499 h 1812024"/>
                  <a:gd name="connsiteX64" fmla="*/ 2886324 w 4345388"/>
                  <a:gd name="connsiteY64" fmla="*/ 877402 h 1812024"/>
                  <a:gd name="connsiteX65" fmla="*/ 2898251 w 4345388"/>
                  <a:gd name="connsiteY65" fmla="*/ 901255 h 1812024"/>
                  <a:gd name="connsiteX66" fmla="*/ 2910178 w 4345388"/>
                  <a:gd name="connsiteY66" fmla="*/ 893304 h 1812024"/>
                  <a:gd name="connsiteX67" fmla="*/ 2949934 w 4345388"/>
                  <a:gd name="connsiteY67" fmla="*/ 817767 h 1812024"/>
                  <a:gd name="connsiteX68" fmla="*/ 2957886 w 4345388"/>
                  <a:gd name="connsiteY68" fmla="*/ 770059 h 1812024"/>
                  <a:gd name="connsiteX69" fmla="*/ 2977764 w 4345388"/>
                  <a:gd name="connsiteY69" fmla="*/ 730302 h 1812024"/>
                  <a:gd name="connsiteX70" fmla="*/ 2981740 w 4345388"/>
                  <a:gd name="connsiteY70" fmla="*/ 686570 h 1812024"/>
                  <a:gd name="connsiteX71" fmla="*/ 3005594 w 4345388"/>
                  <a:gd name="connsiteY71" fmla="*/ 642838 h 1812024"/>
                  <a:gd name="connsiteX72" fmla="*/ 3025472 w 4345388"/>
                  <a:gd name="connsiteY72" fmla="*/ 567301 h 1812024"/>
                  <a:gd name="connsiteX73" fmla="*/ 3041374 w 4345388"/>
                  <a:gd name="connsiteY73" fmla="*/ 487788 h 1812024"/>
                  <a:gd name="connsiteX74" fmla="*/ 3049326 w 4345388"/>
                  <a:gd name="connsiteY74" fmla="*/ 471885 h 1812024"/>
                  <a:gd name="connsiteX75" fmla="*/ 3061253 w 4345388"/>
                  <a:gd name="connsiteY75" fmla="*/ 432128 h 1812024"/>
                  <a:gd name="connsiteX76" fmla="*/ 3085107 w 4345388"/>
                  <a:gd name="connsiteY76" fmla="*/ 376469 h 1812024"/>
                  <a:gd name="connsiteX77" fmla="*/ 3101009 w 4345388"/>
                  <a:gd name="connsiteY77" fmla="*/ 416226 h 1812024"/>
                  <a:gd name="connsiteX78" fmla="*/ 3104985 w 4345388"/>
                  <a:gd name="connsiteY78" fmla="*/ 440080 h 1812024"/>
                  <a:gd name="connsiteX79" fmla="*/ 3116912 w 4345388"/>
                  <a:gd name="connsiteY79" fmla="*/ 495739 h 1812024"/>
                  <a:gd name="connsiteX80" fmla="*/ 3136790 w 4345388"/>
                  <a:gd name="connsiteY80" fmla="*/ 555374 h 1812024"/>
                  <a:gd name="connsiteX81" fmla="*/ 3180522 w 4345388"/>
                  <a:gd name="connsiteY81" fmla="*/ 718375 h 1812024"/>
                  <a:gd name="connsiteX82" fmla="*/ 3196425 w 4345388"/>
                  <a:gd name="connsiteY82" fmla="*/ 770059 h 1812024"/>
                  <a:gd name="connsiteX83" fmla="*/ 3220279 w 4345388"/>
                  <a:gd name="connsiteY83" fmla="*/ 873426 h 1812024"/>
                  <a:gd name="connsiteX84" fmla="*/ 3248108 w 4345388"/>
                  <a:gd name="connsiteY84" fmla="*/ 964866 h 1812024"/>
                  <a:gd name="connsiteX85" fmla="*/ 3252084 w 4345388"/>
                  <a:gd name="connsiteY85" fmla="*/ 992695 h 1812024"/>
                  <a:gd name="connsiteX86" fmla="*/ 3267987 w 4345388"/>
                  <a:gd name="connsiteY86" fmla="*/ 1032452 h 1812024"/>
                  <a:gd name="connsiteX87" fmla="*/ 3271962 w 4345388"/>
                  <a:gd name="connsiteY87" fmla="*/ 1044379 h 1812024"/>
                  <a:gd name="connsiteX88" fmla="*/ 3283889 w 4345388"/>
                  <a:gd name="connsiteY88" fmla="*/ 1048355 h 1812024"/>
                  <a:gd name="connsiteX89" fmla="*/ 3291841 w 4345388"/>
                  <a:gd name="connsiteY89" fmla="*/ 1040403 h 1812024"/>
                  <a:gd name="connsiteX90" fmla="*/ 3307743 w 4345388"/>
                  <a:gd name="connsiteY90" fmla="*/ 1008598 h 1812024"/>
                  <a:gd name="connsiteX91" fmla="*/ 3315694 w 4345388"/>
                  <a:gd name="connsiteY91" fmla="*/ 984744 h 1812024"/>
                  <a:gd name="connsiteX92" fmla="*/ 3335573 w 4345388"/>
                  <a:gd name="connsiteY92" fmla="*/ 1016549 h 1812024"/>
                  <a:gd name="connsiteX93" fmla="*/ 3367378 w 4345388"/>
                  <a:gd name="connsiteY93" fmla="*/ 1088111 h 1812024"/>
                  <a:gd name="connsiteX94" fmla="*/ 3399183 w 4345388"/>
                  <a:gd name="connsiteY94" fmla="*/ 1143770 h 1812024"/>
                  <a:gd name="connsiteX95" fmla="*/ 3415086 w 4345388"/>
                  <a:gd name="connsiteY95" fmla="*/ 1139795 h 1812024"/>
                  <a:gd name="connsiteX96" fmla="*/ 3430988 w 4345388"/>
                  <a:gd name="connsiteY96" fmla="*/ 1111965 h 1812024"/>
                  <a:gd name="connsiteX97" fmla="*/ 3454842 w 4345388"/>
                  <a:gd name="connsiteY97" fmla="*/ 1060282 h 1812024"/>
                  <a:gd name="connsiteX98" fmla="*/ 3478696 w 4345388"/>
                  <a:gd name="connsiteY98" fmla="*/ 1008598 h 1812024"/>
                  <a:gd name="connsiteX99" fmla="*/ 3490623 w 4345388"/>
                  <a:gd name="connsiteY99" fmla="*/ 1004622 h 1812024"/>
                  <a:gd name="connsiteX100" fmla="*/ 3522428 w 4345388"/>
                  <a:gd name="connsiteY100" fmla="*/ 1048355 h 1812024"/>
                  <a:gd name="connsiteX101" fmla="*/ 3538331 w 4345388"/>
                  <a:gd name="connsiteY101" fmla="*/ 1068233 h 1812024"/>
                  <a:gd name="connsiteX102" fmla="*/ 3582063 w 4345388"/>
                  <a:gd name="connsiteY102" fmla="*/ 1151722 h 1812024"/>
                  <a:gd name="connsiteX103" fmla="*/ 3609893 w 4345388"/>
                  <a:gd name="connsiteY103" fmla="*/ 1203405 h 1812024"/>
                  <a:gd name="connsiteX104" fmla="*/ 3629771 w 4345388"/>
                  <a:gd name="connsiteY104" fmla="*/ 1251113 h 1812024"/>
                  <a:gd name="connsiteX105" fmla="*/ 3641698 w 4345388"/>
                  <a:gd name="connsiteY105" fmla="*/ 1267015 h 1812024"/>
                  <a:gd name="connsiteX106" fmla="*/ 3653625 w 4345388"/>
                  <a:gd name="connsiteY106" fmla="*/ 1294845 h 1812024"/>
                  <a:gd name="connsiteX107" fmla="*/ 3665552 w 4345388"/>
                  <a:gd name="connsiteY107" fmla="*/ 1282918 h 1812024"/>
                  <a:gd name="connsiteX108" fmla="*/ 3721211 w 4345388"/>
                  <a:gd name="connsiteY108" fmla="*/ 1111965 h 1812024"/>
                  <a:gd name="connsiteX109" fmla="*/ 3768919 w 4345388"/>
                  <a:gd name="connsiteY109" fmla="*/ 948963 h 1812024"/>
                  <a:gd name="connsiteX110" fmla="*/ 3776870 w 4345388"/>
                  <a:gd name="connsiteY110" fmla="*/ 897280 h 1812024"/>
                  <a:gd name="connsiteX111" fmla="*/ 3792773 w 4345388"/>
                  <a:gd name="connsiteY111" fmla="*/ 861499 h 1812024"/>
                  <a:gd name="connsiteX112" fmla="*/ 3800724 w 4345388"/>
                  <a:gd name="connsiteY112" fmla="*/ 837645 h 1812024"/>
                  <a:gd name="connsiteX113" fmla="*/ 3808675 w 4345388"/>
                  <a:gd name="connsiteY113" fmla="*/ 801864 h 1812024"/>
                  <a:gd name="connsiteX114" fmla="*/ 3824578 w 4345388"/>
                  <a:gd name="connsiteY114" fmla="*/ 778010 h 1812024"/>
                  <a:gd name="connsiteX115" fmla="*/ 3828554 w 4345388"/>
                  <a:gd name="connsiteY115" fmla="*/ 789937 h 1812024"/>
                  <a:gd name="connsiteX116" fmla="*/ 3836505 w 4345388"/>
                  <a:gd name="connsiteY116" fmla="*/ 801864 h 1812024"/>
                  <a:gd name="connsiteX117" fmla="*/ 3840481 w 4345388"/>
                  <a:gd name="connsiteY117" fmla="*/ 829694 h 1812024"/>
                  <a:gd name="connsiteX118" fmla="*/ 3884213 w 4345388"/>
                  <a:gd name="connsiteY118" fmla="*/ 992695 h 1812024"/>
                  <a:gd name="connsiteX119" fmla="*/ 3896140 w 4345388"/>
                  <a:gd name="connsiteY119" fmla="*/ 1024501 h 1812024"/>
                  <a:gd name="connsiteX120" fmla="*/ 3904091 w 4345388"/>
                  <a:gd name="connsiteY120" fmla="*/ 1064257 h 1812024"/>
                  <a:gd name="connsiteX121" fmla="*/ 3916018 w 4345388"/>
                  <a:gd name="connsiteY121" fmla="*/ 1115941 h 1812024"/>
                  <a:gd name="connsiteX122" fmla="*/ 3947823 w 4345388"/>
                  <a:gd name="connsiteY122" fmla="*/ 1219308 h 1812024"/>
                  <a:gd name="connsiteX123" fmla="*/ 3959750 w 4345388"/>
                  <a:gd name="connsiteY123" fmla="*/ 1239186 h 1812024"/>
                  <a:gd name="connsiteX124" fmla="*/ 3971677 w 4345388"/>
                  <a:gd name="connsiteY124" fmla="*/ 1286894 h 1812024"/>
                  <a:gd name="connsiteX125" fmla="*/ 3995531 w 4345388"/>
                  <a:gd name="connsiteY125" fmla="*/ 1394236 h 1812024"/>
                  <a:gd name="connsiteX126" fmla="*/ 4023361 w 4345388"/>
                  <a:gd name="connsiteY126" fmla="*/ 1430017 h 1812024"/>
                  <a:gd name="connsiteX127" fmla="*/ 4031312 w 4345388"/>
                  <a:gd name="connsiteY127" fmla="*/ 1441944 h 1812024"/>
                  <a:gd name="connsiteX128" fmla="*/ 4043239 w 4345388"/>
                  <a:gd name="connsiteY128" fmla="*/ 1465798 h 1812024"/>
                  <a:gd name="connsiteX129" fmla="*/ 4055166 w 4345388"/>
                  <a:gd name="connsiteY129" fmla="*/ 1469774 h 1812024"/>
                  <a:gd name="connsiteX130" fmla="*/ 4082995 w 4345388"/>
                  <a:gd name="connsiteY130" fmla="*/ 1477725 h 1812024"/>
                  <a:gd name="connsiteX131" fmla="*/ 4114801 w 4345388"/>
                  <a:gd name="connsiteY131" fmla="*/ 1481701 h 1812024"/>
                  <a:gd name="connsiteX132" fmla="*/ 4130703 w 4345388"/>
                  <a:gd name="connsiteY132" fmla="*/ 1485676 h 1812024"/>
                  <a:gd name="connsiteX133" fmla="*/ 4154557 w 4345388"/>
                  <a:gd name="connsiteY133" fmla="*/ 1477725 h 1812024"/>
                  <a:gd name="connsiteX134" fmla="*/ 4166484 w 4345388"/>
                  <a:gd name="connsiteY134" fmla="*/ 1465798 h 1812024"/>
                  <a:gd name="connsiteX135" fmla="*/ 4198289 w 4345388"/>
                  <a:gd name="connsiteY135" fmla="*/ 1414115 h 1812024"/>
                  <a:gd name="connsiteX136" fmla="*/ 4234070 w 4345388"/>
                  <a:gd name="connsiteY136" fmla="*/ 1418090 h 1812024"/>
                  <a:gd name="connsiteX137" fmla="*/ 4257924 w 4345388"/>
                  <a:gd name="connsiteY137" fmla="*/ 1437968 h 1812024"/>
                  <a:gd name="connsiteX138" fmla="*/ 4273827 w 4345388"/>
                  <a:gd name="connsiteY138" fmla="*/ 1449895 h 1812024"/>
                  <a:gd name="connsiteX139" fmla="*/ 4313583 w 4345388"/>
                  <a:gd name="connsiteY139" fmla="*/ 1485676 h 1812024"/>
                  <a:gd name="connsiteX140" fmla="*/ 4325510 w 4345388"/>
                  <a:gd name="connsiteY140" fmla="*/ 1505555 h 1812024"/>
                  <a:gd name="connsiteX141" fmla="*/ 4337437 w 4345388"/>
                  <a:gd name="connsiteY141" fmla="*/ 1533384 h 1812024"/>
                  <a:gd name="connsiteX142" fmla="*/ 4345388 w 4345388"/>
                  <a:gd name="connsiteY14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2470 w 4345388"/>
                  <a:gd name="connsiteY59" fmla="*/ 809815 h 1812024"/>
                  <a:gd name="connsiteX60" fmla="*/ 2866446 w 4345388"/>
                  <a:gd name="connsiteY60" fmla="*/ 825718 h 1812024"/>
                  <a:gd name="connsiteX61" fmla="*/ 2882348 w 4345388"/>
                  <a:gd name="connsiteY61" fmla="*/ 861499 h 1812024"/>
                  <a:gd name="connsiteX62" fmla="*/ 2886324 w 4345388"/>
                  <a:gd name="connsiteY62" fmla="*/ 877402 h 1812024"/>
                  <a:gd name="connsiteX63" fmla="*/ 2898251 w 4345388"/>
                  <a:gd name="connsiteY63" fmla="*/ 901255 h 1812024"/>
                  <a:gd name="connsiteX64" fmla="*/ 2910178 w 4345388"/>
                  <a:gd name="connsiteY64" fmla="*/ 893304 h 1812024"/>
                  <a:gd name="connsiteX65" fmla="*/ 2949934 w 4345388"/>
                  <a:gd name="connsiteY65" fmla="*/ 817767 h 1812024"/>
                  <a:gd name="connsiteX66" fmla="*/ 2957886 w 4345388"/>
                  <a:gd name="connsiteY66" fmla="*/ 770059 h 1812024"/>
                  <a:gd name="connsiteX67" fmla="*/ 2977764 w 4345388"/>
                  <a:gd name="connsiteY67" fmla="*/ 730302 h 1812024"/>
                  <a:gd name="connsiteX68" fmla="*/ 2981740 w 4345388"/>
                  <a:gd name="connsiteY68" fmla="*/ 686570 h 1812024"/>
                  <a:gd name="connsiteX69" fmla="*/ 3005594 w 4345388"/>
                  <a:gd name="connsiteY69" fmla="*/ 642838 h 1812024"/>
                  <a:gd name="connsiteX70" fmla="*/ 3025472 w 4345388"/>
                  <a:gd name="connsiteY70" fmla="*/ 567301 h 1812024"/>
                  <a:gd name="connsiteX71" fmla="*/ 3041374 w 4345388"/>
                  <a:gd name="connsiteY71" fmla="*/ 487788 h 1812024"/>
                  <a:gd name="connsiteX72" fmla="*/ 3049326 w 4345388"/>
                  <a:gd name="connsiteY72" fmla="*/ 471885 h 1812024"/>
                  <a:gd name="connsiteX73" fmla="*/ 3061253 w 4345388"/>
                  <a:gd name="connsiteY73" fmla="*/ 432128 h 1812024"/>
                  <a:gd name="connsiteX74" fmla="*/ 3085107 w 4345388"/>
                  <a:gd name="connsiteY74" fmla="*/ 376469 h 1812024"/>
                  <a:gd name="connsiteX75" fmla="*/ 3101009 w 4345388"/>
                  <a:gd name="connsiteY75" fmla="*/ 416226 h 1812024"/>
                  <a:gd name="connsiteX76" fmla="*/ 3104985 w 4345388"/>
                  <a:gd name="connsiteY76" fmla="*/ 440080 h 1812024"/>
                  <a:gd name="connsiteX77" fmla="*/ 3116912 w 4345388"/>
                  <a:gd name="connsiteY77" fmla="*/ 495739 h 1812024"/>
                  <a:gd name="connsiteX78" fmla="*/ 3136790 w 4345388"/>
                  <a:gd name="connsiteY78" fmla="*/ 555374 h 1812024"/>
                  <a:gd name="connsiteX79" fmla="*/ 3180522 w 4345388"/>
                  <a:gd name="connsiteY79" fmla="*/ 718375 h 1812024"/>
                  <a:gd name="connsiteX80" fmla="*/ 3196425 w 4345388"/>
                  <a:gd name="connsiteY80" fmla="*/ 770059 h 1812024"/>
                  <a:gd name="connsiteX81" fmla="*/ 3220279 w 4345388"/>
                  <a:gd name="connsiteY81" fmla="*/ 873426 h 1812024"/>
                  <a:gd name="connsiteX82" fmla="*/ 3248108 w 4345388"/>
                  <a:gd name="connsiteY82" fmla="*/ 964866 h 1812024"/>
                  <a:gd name="connsiteX83" fmla="*/ 3252084 w 4345388"/>
                  <a:gd name="connsiteY83" fmla="*/ 992695 h 1812024"/>
                  <a:gd name="connsiteX84" fmla="*/ 3267987 w 4345388"/>
                  <a:gd name="connsiteY84" fmla="*/ 1032452 h 1812024"/>
                  <a:gd name="connsiteX85" fmla="*/ 3271962 w 4345388"/>
                  <a:gd name="connsiteY85" fmla="*/ 1044379 h 1812024"/>
                  <a:gd name="connsiteX86" fmla="*/ 3283889 w 4345388"/>
                  <a:gd name="connsiteY86" fmla="*/ 1048355 h 1812024"/>
                  <a:gd name="connsiteX87" fmla="*/ 3291841 w 4345388"/>
                  <a:gd name="connsiteY87" fmla="*/ 1040403 h 1812024"/>
                  <a:gd name="connsiteX88" fmla="*/ 3307743 w 4345388"/>
                  <a:gd name="connsiteY88" fmla="*/ 1008598 h 1812024"/>
                  <a:gd name="connsiteX89" fmla="*/ 3315694 w 4345388"/>
                  <a:gd name="connsiteY89" fmla="*/ 984744 h 1812024"/>
                  <a:gd name="connsiteX90" fmla="*/ 3335573 w 4345388"/>
                  <a:gd name="connsiteY90" fmla="*/ 1016549 h 1812024"/>
                  <a:gd name="connsiteX91" fmla="*/ 3367378 w 4345388"/>
                  <a:gd name="connsiteY91" fmla="*/ 1088111 h 1812024"/>
                  <a:gd name="connsiteX92" fmla="*/ 3399183 w 4345388"/>
                  <a:gd name="connsiteY92" fmla="*/ 1143770 h 1812024"/>
                  <a:gd name="connsiteX93" fmla="*/ 3415086 w 4345388"/>
                  <a:gd name="connsiteY93" fmla="*/ 1139795 h 1812024"/>
                  <a:gd name="connsiteX94" fmla="*/ 3430988 w 4345388"/>
                  <a:gd name="connsiteY94" fmla="*/ 1111965 h 1812024"/>
                  <a:gd name="connsiteX95" fmla="*/ 3454842 w 4345388"/>
                  <a:gd name="connsiteY95" fmla="*/ 1060282 h 1812024"/>
                  <a:gd name="connsiteX96" fmla="*/ 3478696 w 4345388"/>
                  <a:gd name="connsiteY96" fmla="*/ 1008598 h 1812024"/>
                  <a:gd name="connsiteX97" fmla="*/ 3490623 w 4345388"/>
                  <a:gd name="connsiteY97" fmla="*/ 1004622 h 1812024"/>
                  <a:gd name="connsiteX98" fmla="*/ 3522428 w 4345388"/>
                  <a:gd name="connsiteY98" fmla="*/ 1048355 h 1812024"/>
                  <a:gd name="connsiteX99" fmla="*/ 3538331 w 4345388"/>
                  <a:gd name="connsiteY99" fmla="*/ 1068233 h 1812024"/>
                  <a:gd name="connsiteX100" fmla="*/ 3582063 w 4345388"/>
                  <a:gd name="connsiteY100" fmla="*/ 1151722 h 1812024"/>
                  <a:gd name="connsiteX101" fmla="*/ 3609893 w 4345388"/>
                  <a:gd name="connsiteY101" fmla="*/ 1203405 h 1812024"/>
                  <a:gd name="connsiteX102" fmla="*/ 3629771 w 4345388"/>
                  <a:gd name="connsiteY102" fmla="*/ 1251113 h 1812024"/>
                  <a:gd name="connsiteX103" fmla="*/ 3641698 w 4345388"/>
                  <a:gd name="connsiteY103" fmla="*/ 1267015 h 1812024"/>
                  <a:gd name="connsiteX104" fmla="*/ 3653625 w 4345388"/>
                  <a:gd name="connsiteY104" fmla="*/ 1294845 h 1812024"/>
                  <a:gd name="connsiteX105" fmla="*/ 3665552 w 4345388"/>
                  <a:gd name="connsiteY105" fmla="*/ 1282918 h 1812024"/>
                  <a:gd name="connsiteX106" fmla="*/ 3721211 w 4345388"/>
                  <a:gd name="connsiteY106" fmla="*/ 1111965 h 1812024"/>
                  <a:gd name="connsiteX107" fmla="*/ 3768919 w 4345388"/>
                  <a:gd name="connsiteY107" fmla="*/ 948963 h 1812024"/>
                  <a:gd name="connsiteX108" fmla="*/ 3776870 w 4345388"/>
                  <a:gd name="connsiteY108" fmla="*/ 897280 h 1812024"/>
                  <a:gd name="connsiteX109" fmla="*/ 3792773 w 4345388"/>
                  <a:gd name="connsiteY109" fmla="*/ 861499 h 1812024"/>
                  <a:gd name="connsiteX110" fmla="*/ 3800724 w 4345388"/>
                  <a:gd name="connsiteY110" fmla="*/ 837645 h 1812024"/>
                  <a:gd name="connsiteX111" fmla="*/ 3808675 w 4345388"/>
                  <a:gd name="connsiteY111" fmla="*/ 801864 h 1812024"/>
                  <a:gd name="connsiteX112" fmla="*/ 3824578 w 4345388"/>
                  <a:gd name="connsiteY112" fmla="*/ 778010 h 1812024"/>
                  <a:gd name="connsiteX113" fmla="*/ 3828554 w 4345388"/>
                  <a:gd name="connsiteY113" fmla="*/ 789937 h 1812024"/>
                  <a:gd name="connsiteX114" fmla="*/ 3836505 w 4345388"/>
                  <a:gd name="connsiteY114" fmla="*/ 801864 h 1812024"/>
                  <a:gd name="connsiteX115" fmla="*/ 3840481 w 4345388"/>
                  <a:gd name="connsiteY115" fmla="*/ 829694 h 1812024"/>
                  <a:gd name="connsiteX116" fmla="*/ 3884213 w 4345388"/>
                  <a:gd name="connsiteY116" fmla="*/ 992695 h 1812024"/>
                  <a:gd name="connsiteX117" fmla="*/ 3896140 w 4345388"/>
                  <a:gd name="connsiteY117" fmla="*/ 1024501 h 1812024"/>
                  <a:gd name="connsiteX118" fmla="*/ 3904091 w 4345388"/>
                  <a:gd name="connsiteY118" fmla="*/ 1064257 h 1812024"/>
                  <a:gd name="connsiteX119" fmla="*/ 3916018 w 4345388"/>
                  <a:gd name="connsiteY119" fmla="*/ 1115941 h 1812024"/>
                  <a:gd name="connsiteX120" fmla="*/ 3947823 w 4345388"/>
                  <a:gd name="connsiteY120" fmla="*/ 1219308 h 1812024"/>
                  <a:gd name="connsiteX121" fmla="*/ 3959750 w 4345388"/>
                  <a:gd name="connsiteY121" fmla="*/ 1239186 h 1812024"/>
                  <a:gd name="connsiteX122" fmla="*/ 3971677 w 4345388"/>
                  <a:gd name="connsiteY122" fmla="*/ 1286894 h 1812024"/>
                  <a:gd name="connsiteX123" fmla="*/ 3995531 w 4345388"/>
                  <a:gd name="connsiteY123" fmla="*/ 1394236 h 1812024"/>
                  <a:gd name="connsiteX124" fmla="*/ 4023361 w 4345388"/>
                  <a:gd name="connsiteY124" fmla="*/ 1430017 h 1812024"/>
                  <a:gd name="connsiteX125" fmla="*/ 4031312 w 4345388"/>
                  <a:gd name="connsiteY125" fmla="*/ 1441944 h 1812024"/>
                  <a:gd name="connsiteX126" fmla="*/ 4043239 w 4345388"/>
                  <a:gd name="connsiteY126" fmla="*/ 1465798 h 1812024"/>
                  <a:gd name="connsiteX127" fmla="*/ 4055166 w 4345388"/>
                  <a:gd name="connsiteY127" fmla="*/ 1469774 h 1812024"/>
                  <a:gd name="connsiteX128" fmla="*/ 4082995 w 4345388"/>
                  <a:gd name="connsiteY128" fmla="*/ 1477725 h 1812024"/>
                  <a:gd name="connsiteX129" fmla="*/ 4114801 w 4345388"/>
                  <a:gd name="connsiteY129" fmla="*/ 1481701 h 1812024"/>
                  <a:gd name="connsiteX130" fmla="*/ 4130703 w 4345388"/>
                  <a:gd name="connsiteY130" fmla="*/ 1485676 h 1812024"/>
                  <a:gd name="connsiteX131" fmla="*/ 4154557 w 4345388"/>
                  <a:gd name="connsiteY131" fmla="*/ 1477725 h 1812024"/>
                  <a:gd name="connsiteX132" fmla="*/ 4166484 w 4345388"/>
                  <a:gd name="connsiteY132" fmla="*/ 1465798 h 1812024"/>
                  <a:gd name="connsiteX133" fmla="*/ 4198289 w 4345388"/>
                  <a:gd name="connsiteY133" fmla="*/ 1414115 h 1812024"/>
                  <a:gd name="connsiteX134" fmla="*/ 4234070 w 4345388"/>
                  <a:gd name="connsiteY134" fmla="*/ 1418090 h 1812024"/>
                  <a:gd name="connsiteX135" fmla="*/ 4257924 w 4345388"/>
                  <a:gd name="connsiteY135" fmla="*/ 1437968 h 1812024"/>
                  <a:gd name="connsiteX136" fmla="*/ 4273827 w 4345388"/>
                  <a:gd name="connsiteY136" fmla="*/ 1449895 h 1812024"/>
                  <a:gd name="connsiteX137" fmla="*/ 4313583 w 4345388"/>
                  <a:gd name="connsiteY137" fmla="*/ 1485676 h 1812024"/>
                  <a:gd name="connsiteX138" fmla="*/ 4325510 w 4345388"/>
                  <a:gd name="connsiteY138" fmla="*/ 1505555 h 1812024"/>
                  <a:gd name="connsiteX139" fmla="*/ 4337437 w 4345388"/>
                  <a:gd name="connsiteY139" fmla="*/ 1533384 h 1812024"/>
                  <a:gd name="connsiteX140" fmla="*/ 4345388 w 4345388"/>
                  <a:gd name="connsiteY14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2348 w 4345388"/>
                  <a:gd name="connsiteY60" fmla="*/ 861499 h 1812024"/>
                  <a:gd name="connsiteX61" fmla="*/ 2886324 w 4345388"/>
                  <a:gd name="connsiteY61" fmla="*/ 877402 h 1812024"/>
                  <a:gd name="connsiteX62" fmla="*/ 2898251 w 4345388"/>
                  <a:gd name="connsiteY62" fmla="*/ 901255 h 1812024"/>
                  <a:gd name="connsiteX63" fmla="*/ 2910178 w 4345388"/>
                  <a:gd name="connsiteY63" fmla="*/ 893304 h 1812024"/>
                  <a:gd name="connsiteX64" fmla="*/ 2949934 w 4345388"/>
                  <a:gd name="connsiteY64" fmla="*/ 817767 h 1812024"/>
                  <a:gd name="connsiteX65" fmla="*/ 2957886 w 4345388"/>
                  <a:gd name="connsiteY65" fmla="*/ 770059 h 1812024"/>
                  <a:gd name="connsiteX66" fmla="*/ 2977764 w 4345388"/>
                  <a:gd name="connsiteY66" fmla="*/ 730302 h 1812024"/>
                  <a:gd name="connsiteX67" fmla="*/ 2981740 w 4345388"/>
                  <a:gd name="connsiteY67" fmla="*/ 686570 h 1812024"/>
                  <a:gd name="connsiteX68" fmla="*/ 3005594 w 4345388"/>
                  <a:gd name="connsiteY68" fmla="*/ 642838 h 1812024"/>
                  <a:gd name="connsiteX69" fmla="*/ 3025472 w 4345388"/>
                  <a:gd name="connsiteY69" fmla="*/ 567301 h 1812024"/>
                  <a:gd name="connsiteX70" fmla="*/ 3041374 w 4345388"/>
                  <a:gd name="connsiteY70" fmla="*/ 487788 h 1812024"/>
                  <a:gd name="connsiteX71" fmla="*/ 3049326 w 4345388"/>
                  <a:gd name="connsiteY71" fmla="*/ 471885 h 1812024"/>
                  <a:gd name="connsiteX72" fmla="*/ 3061253 w 4345388"/>
                  <a:gd name="connsiteY72" fmla="*/ 432128 h 1812024"/>
                  <a:gd name="connsiteX73" fmla="*/ 3085107 w 4345388"/>
                  <a:gd name="connsiteY73" fmla="*/ 376469 h 1812024"/>
                  <a:gd name="connsiteX74" fmla="*/ 3101009 w 4345388"/>
                  <a:gd name="connsiteY74" fmla="*/ 416226 h 1812024"/>
                  <a:gd name="connsiteX75" fmla="*/ 3104985 w 4345388"/>
                  <a:gd name="connsiteY75" fmla="*/ 440080 h 1812024"/>
                  <a:gd name="connsiteX76" fmla="*/ 3116912 w 4345388"/>
                  <a:gd name="connsiteY76" fmla="*/ 495739 h 1812024"/>
                  <a:gd name="connsiteX77" fmla="*/ 3136790 w 4345388"/>
                  <a:gd name="connsiteY77" fmla="*/ 555374 h 1812024"/>
                  <a:gd name="connsiteX78" fmla="*/ 3180522 w 4345388"/>
                  <a:gd name="connsiteY78" fmla="*/ 718375 h 1812024"/>
                  <a:gd name="connsiteX79" fmla="*/ 3196425 w 4345388"/>
                  <a:gd name="connsiteY79" fmla="*/ 770059 h 1812024"/>
                  <a:gd name="connsiteX80" fmla="*/ 3220279 w 4345388"/>
                  <a:gd name="connsiteY80" fmla="*/ 873426 h 1812024"/>
                  <a:gd name="connsiteX81" fmla="*/ 3248108 w 4345388"/>
                  <a:gd name="connsiteY81" fmla="*/ 964866 h 1812024"/>
                  <a:gd name="connsiteX82" fmla="*/ 3252084 w 4345388"/>
                  <a:gd name="connsiteY82" fmla="*/ 992695 h 1812024"/>
                  <a:gd name="connsiteX83" fmla="*/ 3267987 w 4345388"/>
                  <a:gd name="connsiteY83" fmla="*/ 1032452 h 1812024"/>
                  <a:gd name="connsiteX84" fmla="*/ 3271962 w 4345388"/>
                  <a:gd name="connsiteY84" fmla="*/ 1044379 h 1812024"/>
                  <a:gd name="connsiteX85" fmla="*/ 3283889 w 4345388"/>
                  <a:gd name="connsiteY85" fmla="*/ 1048355 h 1812024"/>
                  <a:gd name="connsiteX86" fmla="*/ 3291841 w 4345388"/>
                  <a:gd name="connsiteY86" fmla="*/ 1040403 h 1812024"/>
                  <a:gd name="connsiteX87" fmla="*/ 3307743 w 4345388"/>
                  <a:gd name="connsiteY87" fmla="*/ 1008598 h 1812024"/>
                  <a:gd name="connsiteX88" fmla="*/ 3315694 w 4345388"/>
                  <a:gd name="connsiteY88" fmla="*/ 984744 h 1812024"/>
                  <a:gd name="connsiteX89" fmla="*/ 3335573 w 4345388"/>
                  <a:gd name="connsiteY89" fmla="*/ 1016549 h 1812024"/>
                  <a:gd name="connsiteX90" fmla="*/ 3367378 w 4345388"/>
                  <a:gd name="connsiteY90" fmla="*/ 1088111 h 1812024"/>
                  <a:gd name="connsiteX91" fmla="*/ 3399183 w 4345388"/>
                  <a:gd name="connsiteY91" fmla="*/ 1143770 h 1812024"/>
                  <a:gd name="connsiteX92" fmla="*/ 3415086 w 4345388"/>
                  <a:gd name="connsiteY92" fmla="*/ 1139795 h 1812024"/>
                  <a:gd name="connsiteX93" fmla="*/ 3430988 w 4345388"/>
                  <a:gd name="connsiteY93" fmla="*/ 1111965 h 1812024"/>
                  <a:gd name="connsiteX94" fmla="*/ 3454842 w 4345388"/>
                  <a:gd name="connsiteY94" fmla="*/ 1060282 h 1812024"/>
                  <a:gd name="connsiteX95" fmla="*/ 3478696 w 4345388"/>
                  <a:gd name="connsiteY95" fmla="*/ 1008598 h 1812024"/>
                  <a:gd name="connsiteX96" fmla="*/ 3490623 w 4345388"/>
                  <a:gd name="connsiteY96" fmla="*/ 1004622 h 1812024"/>
                  <a:gd name="connsiteX97" fmla="*/ 3522428 w 4345388"/>
                  <a:gd name="connsiteY97" fmla="*/ 1048355 h 1812024"/>
                  <a:gd name="connsiteX98" fmla="*/ 3538331 w 4345388"/>
                  <a:gd name="connsiteY98" fmla="*/ 1068233 h 1812024"/>
                  <a:gd name="connsiteX99" fmla="*/ 3582063 w 4345388"/>
                  <a:gd name="connsiteY99" fmla="*/ 1151722 h 1812024"/>
                  <a:gd name="connsiteX100" fmla="*/ 3609893 w 4345388"/>
                  <a:gd name="connsiteY100" fmla="*/ 1203405 h 1812024"/>
                  <a:gd name="connsiteX101" fmla="*/ 3629771 w 4345388"/>
                  <a:gd name="connsiteY101" fmla="*/ 1251113 h 1812024"/>
                  <a:gd name="connsiteX102" fmla="*/ 3641698 w 4345388"/>
                  <a:gd name="connsiteY102" fmla="*/ 1267015 h 1812024"/>
                  <a:gd name="connsiteX103" fmla="*/ 3653625 w 4345388"/>
                  <a:gd name="connsiteY103" fmla="*/ 1294845 h 1812024"/>
                  <a:gd name="connsiteX104" fmla="*/ 3665552 w 4345388"/>
                  <a:gd name="connsiteY104" fmla="*/ 1282918 h 1812024"/>
                  <a:gd name="connsiteX105" fmla="*/ 3721211 w 4345388"/>
                  <a:gd name="connsiteY105" fmla="*/ 1111965 h 1812024"/>
                  <a:gd name="connsiteX106" fmla="*/ 3768919 w 4345388"/>
                  <a:gd name="connsiteY106" fmla="*/ 948963 h 1812024"/>
                  <a:gd name="connsiteX107" fmla="*/ 3776870 w 4345388"/>
                  <a:gd name="connsiteY107" fmla="*/ 897280 h 1812024"/>
                  <a:gd name="connsiteX108" fmla="*/ 3792773 w 4345388"/>
                  <a:gd name="connsiteY108" fmla="*/ 861499 h 1812024"/>
                  <a:gd name="connsiteX109" fmla="*/ 3800724 w 4345388"/>
                  <a:gd name="connsiteY109" fmla="*/ 837645 h 1812024"/>
                  <a:gd name="connsiteX110" fmla="*/ 3808675 w 4345388"/>
                  <a:gd name="connsiteY110" fmla="*/ 801864 h 1812024"/>
                  <a:gd name="connsiteX111" fmla="*/ 3824578 w 4345388"/>
                  <a:gd name="connsiteY111" fmla="*/ 778010 h 1812024"/>
                  <a:gd name="connsiteX112" fmla="*/ 3828554 w 4345388"/>
                  <a:gd name="connsiteY112" fmla="*/ 789937 h 1812024"/>
                  <a:gd name="connsiteX113" fmla="*/ 3836505 w 4345388"/>
                  <a:gd name="connsiteY113" fmla="*/ 801864 h 1812024"/>
                  <a:gd name="connsiteX114" fmla="*/ 3840481 w 4345388"/>
                  <a:gd name="connsiteY114" fmla="*/ 829694 h 1812024"/>
                  <a:gd name="connsiteX115" fmla="*/ 3884213 w 4345388"/>
                  <a:gd name="connsiteY115" fmla="*/ 992695 h 1812024"/>
                  <a:gd name="connsiteX116" fmla="*/ 3896140 w 4345388"/>
                  <a:gd name="connsiteY116" fmla="*/ 1024501 h 1812024"/>
                  <a:gd name="connsiteX117" fmla="*/ 3904091 w 4345388"/>
                  <a:gd name="connsiteY117" fmla="*/ 1064257 h 1812024"/>
                  <a:gd name="connsiteX118" fmla="*/ 3916018 w 4345388"/>
                  <a:gd name="connsiteY118" fmla="*/ 1115941 h 1812024"/>
                  <a:gd name="connsiteX119" fmla="*/ 3947823 w 4345388"/>
                  <a:gd name="connsiteY119" fmla="*/ 1219308 h 1812024"/>
                  <a:gd name="connsiteX120" fmla="*/ 3959750 w 4345388"/>
                  <a:gd name="connsiteY120" fmla="*/ 1239186 h 1812024"/>
                  <a:gd name="connsiteX121" fmla="*/ 3971677 w 4345388"/>
                  <a:gd name="connsiteY121" fmla="*/ 1286894 h 1812024"/>
                  <a:gd name="connsiteX122" fmla="*/ 3995531 w 4345388"/>
                  <a:gd name="connsiteY122" fmla="*/ 1394236 h 1812024"/>
                  <a:gd name="connsiteX123" fmla="*/ 4023361 w 4345388"/>
                  <a:gd name="connsiteY123" fmla="*/ 1430017 h 1812024"/>
                  <a:gd name="connsiteX124" fmla="*/ 4031312 w 4345388"/>
                  <a:gd name="connsiteY124" fmla="*/ 1441944 h 1812024"/>
                  <a:gd name="connsiteX125" fmla="*/ 4043239 w 4345388"/>
                  <a:gd name="connsiteY125" fmla="*/ 1465798 h 1812024"/>
                  <a:gd name="connsiteX126" fmla="*/ 4055166 w 4345388"/>
                  <a:gd name="connsiteY126" fmla="*/ 1469774 h 1812024"/>
                  <a:gd name="connsiteX127" fmla="*/ 4082995 w 4345388"/>
                  <a:gd name="connsiteY127" fmla="*/ 1477725 h 1812024"/>
                  <a:gd name="connsiteX128" fmla="*/ 4114801 w 4345388"/>
                  <a:gd name="connsiteY128" fmla="*/ 1481701 h 1812024"/>
                  <a:gd name="connsiteX129" fmla="*/ 4130703 w 4345388"/>
                  <a:gd name="connsiteY129" fmla="*/ 1485676 h 1812024"/>
                  <a:gd name="connsiteX130" fmla="*/ 4154557 w 4345388"/>
                  <a:gd name="connsiteY130" fmla="*/ 1477725 h 1812024"/>
                  <a:gd name="connsiteX131" fmla="*/ 4166484 w 4345388"/>
                  <a:gd name="connsiteY131" fmla="*/ 1465798 h 1812024"/>
                  <a:gd name="connsiteX132" fmla="*/ 4198289 w 4345388"/>
                  <a:gd name="connsiteY132" fmla="*/ 1414115 h 1812024"/>
                  <a:gd name="connsiteX133" fmla="*/ 4234070 w 4345388"/>
                  <a:gd name="connsiteY133" fmla="*/ 1418090 h 1812024"/>
                  <a:gd name="connsiteX134" fmla="*/ 4257924 w 4345388"/>
                  <a:gd name="connsiteY134" fmla="*/ 1437968 h 1812024"/>
                  <a:gd name="connsiteX135" fmla="*/ 4273827 w 4345388"/>
                  <a:gd name="connsiteY135" fmla="*/ 1449895 h 1812024"/>
                  <a:gd name="connsiteX136" fmla="*/ 4313583 w 4345388"/>
                  <a:gd name="connsiteY136" fmla="*/ 1485676 h 1812024"/>
                  <a:gd name="connsiteX137" fmla="*/ 4325510 w 4345388"/>
                  <a:gd name="connsiteY137" fmla="*/ 1505555 h 1812024"/>
                  <a:gd name="connsiteX138" fmla="*/ 4337437 w 4345388"/>
                  <a:gd name="connsiteY138" fmla="*/ 1533384 h 1812024"/>
                  <a:gd name="connsiteX139" fmla="*/ 4345388 w 4345388"/>
                  <a:gd name="connsiteY13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2348 w 4345388"/>
                  <a:gd name="connsiteY60" fmla="*/ 861499 h 1812024"/>
                  <a:gd name="connsiteX61" fmla="*/ 2886324 w 4345388"/>
                  <a:gd name="connsiteY61" fmla="*/ 877402 h 1812024"/>
                  <a:gd name="connsiteX62" fmla="*/ 2898251 w 4345388"/>
                  <a:gd name="connsiteY62" fmla="*/ 901255 h 1812024"/>
                  <a:gd name="connsiteX63" fmla="*/ 2910178 w 4345388"/>
                  <a:gd name="connsiteY63" fmla="*/ 893304 h 1812024"/>
                  <a:gd name="connsiteX64" fmla="*/ 2949934 w 4345388"/>
                  <a:gd name="connsiteY64" fmla="*/ 817767 h 1812024"/>
                  <a:gd name="connsiteX65" fmla="*/ 2957886 w 4345388"/>
                  <a:gd name="connsiteY65" fmla="*/ 770059 h 1812024"/>
                  <a:gd name="connsiteX66" fmla="*/ 2977764 w 4345388"/>
                  <a:gd name="connsiteY66" fmla="*/ 730302 h 1812024"/>
                  <a:gd name="connsiteX67" fmla="*/ 2981740 w 4345388"/>
                  <a:gd name="connsiteY67" fmla="*/ 686570 h 1812024"/>
                  <a:gd name="connsiteX68" fmla="*/ 3005594 w 4345388"/>
                  <a:gd name="connsiteY68" fmla="*/ 642838 h 1812024"/>
                  <a:gd name="connsiteX69" fmla="*/ 3025472 w 4345388"/>
                  <a:gd name="connsiteY69" fmla="*/ 567301 h 1812024"/>
                  <a:gd name="connsiteX70" fmla="*/ 3041374 w 4345388"/>
                  <a:gd name="connsiteY70" fmla="*/ 487788 h 1812024"/>
                  <a:gd name="connsiteX71" fmla="*/ 3049326 w 4345388"/>
                  <a:gd name="connsiteY71" fmla="*/ 471885 h 1812024"/>
                  <a:gd name="connsiteX72" fmla="*/ 3061253 w 4345388"/>
                  <a:gd name="connsiteY72" fmla="*/ 432128 h 1812024"/>
                  <a:gd name="connsiteX73" fmla="*/ 3085107 w 4345388"/>
                  <a:gd name="connsiteY73" fmla="*/ 376469 h 1812024"/>
                  <a:gd name="connsiteX74" fmla="*/ 3101009 w 4345388"/>
                  <a:gd name="connsiteY74" fmla="*/ 416226 h 1812024"/>
                  <a:gd name="connsiteX75" fmla="*/ 3104985 w 4345388"/>
                  <a:gd name="connsiteY75" fmla="*/ 440080 h 1812024"/>
                  <a:gd name="connsiteX76" fmla="*/ 3116912 w 4345388"/>
                  <a:gd name="connsiteY76" fmla="*/ 495739 h 1812024"/>
                  <a:gd name="connsiteX77" fmla="*/ 3136790 w 4345388"/>
                  <a:gd name="connsiteY77" fmla="*/ 555374 h 1812024"/>
                  <a:gd name="connsiteX78" fmla="*/ 3180522 w 4345388"/>
                  <a:gd name="connsiteY78" fmla="*/ 718375 h 1812024"/>
                  <a:gd name="connsiteX79" fmla="*/ 3196425 w 4345388"/>
                  <a:gd name="connsiteY79" fmla="*/ 770059 h 1812024"/>
                  <a:gd name="connsiteX80" fmla="*/ 3220279 w 4345388"/>
                  <a:gd name="connsiteY80" fmla="*/ 873426 h 1812024"/>
                  <a:gd name="connsiteX81" fmla="*/ 3248108 w 4345388"/>
                  <a:gd name="connsiteY81" fmla="*/ 964866 h 1812024"/>
                  <a:gd name="connsiteX82" fmla="*/ 3252084 w 4345388"/>
                  <a:gd name="connsiteY82" fmla="*/ 992695 h 1812024"/>
                  <a:gd name="connsiteX83" fmla="*/ 3267987 w 4345388"/>
                  <a:gd name="connsiteY83" fmla="*/ 1032452 h 1812024"/>
                  <a:gd name="connsiteX84" fmla="*/ 3271962 w 4345388"/>
                  <a:gd name="connsiteY84" fmla="*/ 1044379 h 1812024"/>
                  <a:gd name="connsiteX85" fmla="*/ 3283889 w 4345388"/>
                  <a:gd name="connsiteY85" fmla="*/ 1048355 h 1812024"/>
                  <a:gd name="connsiteX86" fmla="*/ 3291841 w 4345388"/>
                  <a:gd name="connsiteY86" fmla="*/ 1040403 h 1812024"/>
                  <a:gd name="connsiteX87" fmla="*/ 3307743 w 4345388"/>
                  <a:gd name="connsiteY87" fmla="*/ 1008598 h 1812024"/>
                  <a:gd name="connsiteX88" fmla="*/ 3315694 w 4345388"/>
                  <a:gd name="connsiteY88" fmla="*/ 984744 h 1812024"/>
                  <a:gd name="connsiteX89" fmla="*/ 3335573 w 4345388"/>
                  <a:gd name="connsiteY89" fmla="*/ 1016549 h 1812024"/>
                  <a:gd name="connsiteX90" fmla="*/ 3367378 w 4345388"/>
                  <a:gd name="connsiteY90" fmla="*/ 1088111 h 1812024"/>
                  <a:gd name="connsiteX91" fmla="*/ 3399183 w 4345388"/>
                  <a:gd name="connsiteY91" fmla="*/ 1143770 h 1812024"/>
                  <a:gd name="connsiteX92" fmla="*/ 3415086 w 4345388"/>
                  <a:gd name="connsiteY92" fmla="*/ 1139795 h 1812024"/>
                  <a:gd name="connsiteX93" fmla="*/ 3430988 w 4345388"/>
                  <a:gd name="connsiteY93" fmla="*/ 1111965 h 1812024"/>
                  <a:gd name="connsiteX94" fmla="*/ 3454842 w 4345388"/>
                  <a:gd name="connsiteY94" fmla="*/ 1060282 h 1812024"/>
                  <a:gd name="connsiteX95" fmla="*/ 3478696 w 4345388"/>
                  <a:gd name="connsiteY95" fmla="*/ 1008598 h 1812024"/>
                  <a:gd name="connsiteX96" fmla="*/ 3490623 w 4345388"/>
                  <a:gd name="connsiteY96" fmla="*/ 1004622 h 1812024"/>
                  <a:gd name="connsiteX97" fmla="*/ 3522428 w 4345388"/>
                  <a:gd name="connsiteY97" fmla="*/ 1048355 h 1812024"/>
                  <a:gd name="connsiteX98" fmla="*/ 3538331 w 4345388"/>
                  <a:gd name="connsiteY98" fmla="*/ 1068233 h 1812024"/>
                  <a:gd name="connsiteX99" fmla="*/ 3582063 w 4345388"/>
                  <a:gd name="connsiteY99" fmla="*/ 1151722 h 1812024"/>
                  <a:gd name="connsiteX100" fmla="*/ 3609893 w 4345388"/>
                  <a:gd name="connsiteY100" fmla="*/ 1203405 h 1812024"/>
                  <a:gd name="connsiteX101" fmla="*/ 3629771 w 4345388"/>
                  <a:gd name="connsiteY101" fmla="*/ 1251113 h 1812024"/>
                  <a:gd name="connsiteX102" fmla="*/ 3641698 w 4345388"/>
                  <a:gd name="connsiteY102" fmla="*/ 1267015 h 1812024"/>
                  <a:gd name="connsiteX103" fmla="*/ 3653625 w 4345388"/>
                  <a:gd name="connsiteY103" fmla="*/ 1294845 h 1812024"/>
                  <a:gd name="connsiteX104" fmla="*/ 3665552 w 4345388"/>
                  <a:gd name="connsiteY104" fmla="*/ 1282918 h 1812024"/>
                  <a:gd name="connsiteX105" fmla="*/ 3721211 w 4345388"/>
                  <a:gd name="connsiteY105" fmla="*/ 1111965 h 1812024"/>
                  <a:gd name="connsiteX106" fmla="*/ 3768919 w 4345388"/>
                  <a:gd name="connsiteY106" fmla="*/ 948963 h 1812024"/>
                  <a:gd name="connsiteX107" fmla="*/ 3776870 w 4345388"/>
                  <a:gd name="connsiteY107" fmla="*/ 897280 h 1812024"/>
                  <a:gd name="connsiteX108" fmla="*/ 3792773 w 4345388"/>
                  <a:gd name="connsiteY108" fmla="*/ 861499 h 1812024"/>
                  <a:gd name="connsiteX109" fmla="*/ 3800724 w 4345388"/>
                  <a:gd name="connsiteY109" fmla="*/ 837645 h 1812024"/>
                  <a:gd name="connsiteX110" fmla="*/ 3808675 w 4345388"/>
                  <a:gd name="connsiteY110" fmla="*/ 801864 h 1812024"/>
                  <a:gd name="connsiteX111" fmla="*/ 3824578 w 4345388"/>
                  <a:gd name="connsiteY111" fmla="*/ 778010 h 1812024"/>
                  <a:gd name="connsiteX112" fmla="*/ 3828554 w 4345388"/>
                  <a:gd name="connsiteY112" fmla="*/ 789937 h 1812024"/>
                  <a:gd name="connsiteX113" fmla="*/ 3836505 w 4345388"/>
                  <a:gd name="connsiteY113" fmla="*/ 801864 h 1812024"/>
                  <a:gd name="connsiteX114" fmla="*/ 3840481 w 4345388"/>
                  <a:gd name="connsiteY114" fmla="*/ 829694 h 1812024"/>
                  <a:gd name="connsiteX115" fmla="*/ 3884213 w 4345388"/>
                  <a:gd name="connsiteY115" fmla="*/ 992695 h 1812024"/>
                  <a:gd name="connsiteX116" fmla="*/ 3896140 w 4345388"/>
                  <a:gd name="connsiteY116" fmla="*/ 1024501 h 1812024"/>
                  <a:gd name="connsiteX117" fmla="*/ 3904091 w 4345388"/>
                  <a:gd name="connsiteY117" fmla="*/ 1064257 h 1812024"/>
                  <a:gd name="connsiteX118" fmla="*/ 3916018 w 4345388"/>
                  <a:gd name="connsiteY118" fmla="*/ 1115941 h 1812024"/>
                  <a:gd name="connsiteX119" fmla="*/ 3947823 w 4345388"/>
                  <a:gd name="connsiteY119" fmla="*/ 1219308 h 1812024"/>
                  <a:gd name="connsiteX120" fmla="*/ 3959750 w 4345388"/>
                  <a:gd name="connsiteY120" fmla="*/ 1239186 h 1812024"/>
                  <a:gd name="connsiteX121" fmla="*/ 3971677 w 4345388"/>
                  <a:gd name="connsiteY121" fmla="*/ 1286894 h 1812024"/>
                  <a:gd name="connsiteX122" fmla="*/ 3995531 w 4345388"/>
                  <a:gd name="connsiteY122" fmla="*/ 1394236 h 1812024"/>
                  <a:gd name="connsiteX123" fmla="*/ 4023361 w 4345388"/>
                  <a:gd name="connsiteY123" fmla="*/ 1430017 h 1812024"/>
                  <a:gd name="connsiteX124" fmla="*/ 4031312 w 4345388"/>
                  <a:gd name="connsiteY124" fmla="*/ 1441944 h 1812024"/>
                  <a:gd name="connsiteX125" fmla="*/ 4043239 w 4345388"/>
                  <a:gd name="connsiteY125" fmla="*/ 1465798 h 1812024"/>
                  <a:gd name="connsiteX126" fmla="*/ 4055166 w 4345388"/>
                  <a:gd name="connsiteY126" fmla="*/ 1469774 h 1812024"/>
                  <a:gd name="connsiteX127" fmla="*/ 4082995 w 4345388"/>
                  <a:gd name="connsiteY127" fmla="*/ 1477725 h 1812024"/>
                  <a:gd name="connsiteX128" fmla="*/ 4114801 w 4345388"/>
                  <a:gd name="connsiteY128" fmla="*/ 1481701 h 1812024"/>
                  <a:gd name="connsiteX129" fmla="*/ 4130703 w 4345388"/>
                  <a:gd name="connsiteY129" fmla="*/ 1485676 h 1812024"/>
                  <a:gd name="connsiteX130" fmla="*/ 4154557 w 4345388"/>
                  <a:gd name="connsiteY130" fmla="*/ 1477725 h 1812024"/>
                  <a:gd name="connsiteX131" fmla="*/ 4166484 w 4345388"/>
                  <a:gd name="connsiteY131" fmla="*/ 1465798 h 1812024"/>
                  <a:gd name="connsiteX132" fmla="*/ 4198289 w 4345388"/>
                  <a:gd name="connsiteY132" fmla="*/ 1414115 h 1812024"/>
                  <a:gd name="connsiteX133" fmla="*/ 4234070 w 4345388"/>
                  <a:gd name="connsiteY133" fmla="*/ 1418090 h 1812024"/>
                  <a:gd name="connsiteX134" fmla="*/ 4257924 w 4345388"/>
                  <a:gd name="connsiteY134" fmla="*/ 1437968 h 1812024"/>
                  <a:gd name="connsiteX135" fmla="*/ 4273827 w 4345388"/>
                  <a:gd name="connsiteY135" fmla="*/ 1449895 h 1812024"/>
                  <a:gd name="connsiteX136" fmla="*/ 4313583 w 4345388"/>
                  <a:gd name="connsiteY136" fmla="*/ 1485676 h 1812024"/>
                  <a:gd name="connsiteX137" fmla="*/ 4325510 w 4345388"/>
                  <a:gd name="connsiteY137" fmla="*/ 1505555 h 1812024"/>
                  <a:gd name="connsiteX138" fmla="*/ 4337437 w 4345388"/>
                  <a:gd name="connsiteY138" fmla="*/ 1533384 h 1812024"/>
                  <a:gd name="connsiteX139" fmla="*/ 4345388 w 4345388"/>
                  <a:gd name="connsiteY13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6324 w 4345388"/>
                  <a:gd name="connsiteY60" fmla="*/ 877402 h 1812024"/>
                  <a:gd name="connsiteX61" fmla="*/ 2898251 w 4345388"/>
                  <a:gd name="connsiteY61" fmla="*/ 901255 h 1812024"/>
                  <a:gd name="connsiteX62" fmla="*/ 2910178 w 4345388"/>
                  <a:gd name="connsiteY62" fmla="*/ 893304 h 1812024"/>
                  <a:gd name="connsiteX63" fmla="*/ 2949934 w 4345388"/>
                  <a:gd name="connsiteY63" fmla="*/ 817767 h 1812024"/>
                  <a:gd name="connsiteX64" fmla="*/ 2957886 w 4345388"/>
                  <a:gd name="connsiteY64" fmla="*/ 770059 h 1812024"/>
                  <a:gd name="connsiteX65" fmla="*/ 2977764 w 4345388"/>
                  <a:gd name="connsiteY65" fmla="*/ 730302 h 1812024"/>
                  <a:gd name="connsiteX66" fmla="*/ 2981740 w 4345388"/>
                  <a:gd name="connsiteY66" fmla="*/ 686570 h 1812024"/>
                  <a:gd name="connsiteX67" fmla="*/ 3005594 w 4345388"/>
                  <a:gd name="connsiteY67" fmla="*/ 642838 h 1812024"/>
                  <a:gd name="connsiteX68" fmla="*/ 3025472 w 4345388"/>
                  <a:gd name="connsiteY68" fmla="*/ 567301 h 1812024"/>
                  <a:gd name="connsiteX69" fmla="*/ 3041374 w 4345388"/>
                  <a:gd name="connsiteY69" fmla="*/ 487788 h 1812024"/>
                  <a:gd name="connsiteX70" fmla="*/ 3049326 w 4345388"/>
                  <a:gd name="connsiteY70" fmla="*/ 471885 h 1812024"/>
                  <a:gd name="connsiteX71" fmla="*/ 3061253 w 4345388"/>
                  <a:gd name="connsiteY71" fmla="*/ 432128 h 1812024"/>
                  <a:gd name="connsiteX72" fmla="*/ 3085107 w 4345388"/>
                  <a:gd name="connsiteY72" fmla="*/ 376469 h 1812024"/>
                  <a:gd name="connsiteX73" fmla="*/ 3101009 w 4345388"/>
                  <a:gd name="connsiteY73" fmla="*/ 416226 h 1812024"/>
                  <a:gd name="connsiteX74" fmla="*/ 3104985 w 4345388"/>
                  <a:gd name="connsiteY74" fmla="*/ 440080 h 1812024"/>
                  <a:gd name="connsiteX75" fmla="*/ 3116912 w 4345388"/>
                  <a:gd name="connsiteY75" fmla="*/ 495739 h 1812024"/>
                  <a:gd name="connsiteX76" fmla="*/ 3136790 w 4345388"/>
                  <a:gd name="connsiteY76" fmla="*/ 555374 h 1812024"/>
                  <a:gd name="connsiteX77" fmla="*/ 3180522 w 4345388"/>
                  <a:gd name="connsiteY77" fmla="*/ 718375 h 1812024"/>
                  <a:gd name="connsiteX78" fmla="*/ 3196425 w 4345388"/>
                  <a:gd name="connsiteY78" fmla="*/ 770059 h 1812024"/>
                  <a:gd name="connsiteX79" fmla="*/ 3220279 w 4345388"/>
                  <a:gd name="connsiteY79" fmla="*/ 873426 h 1812024"/>
                  <a:gd name="connsiteX80" fmla="*/ 3248108 w 4345388"/>
                  <a:gd name="connsiteY80" fmla="*/ 964866 h 1812024"/>
                  <a:gd name="connsiteX81" fmla="*/ 3252084 w 4345388"/>
                  <a:gd name="connsiteY81" fmla="*/ 992695 h 1812024"/>
                  <a:gd name="connsiteX82" fmla="*/ 3267987 w 4345388"/>
                  <a:gd name="connsiteY82" fmla="*/ 1032452 h 1812024"/>
                  <a:gd name="connsiteX83" fmla="*/ 3271962 w 4345388"/>
                  <a:gd name="connsiteY83" fmla="*/ 1044379 h 1812024"/>
                  <a:gd name="connsiteX84" fmla="*/ 3283889 w 4345388"/>
                  <a:gd name="connsiteY84" fmla="*/ 1048355 h 1812024"/>
                  <a:gd name="connsiteX85" fmla="*/ 3291841 w 4345388"/>
                  <a:gd name="connsiteY85" fmla="*/ 1040403 h 1812024"/>
                  <a:gd name="connsiteX86" fmla="*/ 3307743 w 4345388"/>
                  <a:gd name="connsiteY86" fmla="*/ 1008598 h 1812024"/>
                  <a:gd name="connsiteX87" fmla="*/ 3315694 w 4345388"/>
                  <a:gd name="connsiteY87" fmla="*/ 984744 h 1812024"/>
                  <a:gd name="connsiteX88" fmla="*/ 3335573 w 4345388"/>
                  <a:gd name="connsiteY88" fmla="*/ 1016549 h 1812024"/>
                  <a:gd name="connsiteX89" fmla="*/ 3367378 w 4345388"/>
                  <a:gd name="connsiteY89" fmla="*/ 1088111 h 1812024"/>
                  <a:gd name="connsiteX90" fmla="*/ 3399183 w 4345388"/>
                  <a:gd name="connsiteY90" fmla="*/ 1143770 h 1812024"/>
                  <a:gd name="connsiteX91" fmla="*/ 3415086 w 4345388"/>
                  <a:gd name="connsiteY91" fmla="*/ 1139795 h 1812024"/>
                  <a:gd name="connsiteX92" fmla="*/ 3430988 w 4345388"/>
                  <a:gd name="connsiteY92" fmla="*/ 1111965 h 1812024"/>
                  <a:gd name="connsiteX93" fmla="*/ 3454842 w 4345388"/>
                  <a:gd name="connsiteY93" fmla="*/ 1060282 h 1812024"/>
                  <a:gd name="connsiteX94" fmla="*/ 3478696 w 4345388"/>
                  <a:gd name="connsiteY94" fmla="*/ 1008598 h 1812024"/>
                  <a:gd name="connsiteX95" fmla="*/ 3490623 w 4345388"/>
                  <a:gd name="connsiteY95" fmla="*/ 1004622 h 1812024"/>
                  <a:gd name="connsiteX96" fmla="*/ 3522428 w 4345388"/>
                  <a:gd name="connsiteY96" fmla="*/ 1048355 h 1812024"/>
                  <a:gd name="connsiteX97" fmla="*/ 3538331 w 4345388"/>
                  <a:gd name="connsiteY97" fmla="*/ 1068233 h 1812024"/>
                  <a:gd name="connsiteX98" fmla="*/ 3582063 w 4345388"/>
                  <a:gd name="connsiteY98" fmla="*/ 1151722 h 1812024"/>
                  <a:gd name="connsiteX99" fmla="*/ 3609893 w 4345388"/>
                  <a:gd name="connsiteY99" fmla="*/ 1203405 h 1812024"/>
                  <a:gd name="connsiteX100" fmla="*/ 3629771 w 4345388"/>
                  <a:gd name="connsiteY100" fmla="*/ 1251113 h 1812024"/>
                  <a:gd name="connsiteX101" fmla="*/ 3641698 w 4345388"/>
                  <a:gd name="connsiteY101" fmla="*/ 1267015 h 1812024"/>
                  <a:gd name="connsiteX102" fmla="*/ 3653625 w 4345388"/>
                  <a:gd name="connsiteY102" fmla="*/ 1294845 h 1812024"/>
                  <a:gd name="connsiteX103" fmla="*/ 3665552 w 4345388"/>
                  <a:gd name="connsiteY103" fmla="*/ 1282918 h 1812024"/>
                  <a:gd name="connsiteX104" fmla="*/ 3721211 w 4345388"/>
                  <a:gd name="connsiteY104" fmla="*/ 1111965 h 1812024"/>
                  <a:gd name="connsiteX105" fmla="*/ 3768919 w 4345388"/>
                  <a:gd name="connsiteY105" fmla="*/ 948963 h 1812024"/>
                  <a:gd name="connsiteX106" fmla="*/ 3776870 w 4345388"/>
                  <a:gd name="connsiteY106" fmla="*/ 897280 h 1812024"/>
                  <a:gd name="connsiteX107" fmla="*/ 3792773 w 4345388"/>
                  <a:gd name="connsiteY107" fmla="*/ 861499 h 1812024"/>
                  <a:gd name="connsiteX108" fmla="*/ 3800724 w 4345388"/>
                  <a:gd name="connsiteY108" fmla="*/ 837645 h 1812024"/>
                  <a:gd name="connsiteX109" fmla="*/ 3808675 w 4345388"/>
                  <a:gd name="connsiteY109" fmla="*/ 801864 h 1812024"/>
                  <a:gd name="connsiteX110" fmla="*/ 3824578 w 4345388"/>
                  <a:gd name="connsiteY110" fmla="*/ 778010 h 1812024"/>
                  <a:gd name="connsiteX111" fmla="*/ 3828554 w 4345388"/>
                  <a:gd name="connsiteY111" fmla="*/ 789937 h 1812024"/>
                  <a:gd name="connsiteX112" fmla="*/ 3836505 w 4345388"/>
                  <a:gd name="connsiteY112" fmla="*/ 801864 h 1812024"/>
                  <a:gd name="connsiteX113" fmla="*/ 3840481 w 4345388"/>
                  <a:gd name="connsiteY113" fmla="*/ 829694 h 1812024"/>
                  <a:gd name="connsiteX114" fmla="*/ 3884213 w 4345388"/>
                  <a:gd name="connsiteY114" fmla="*/ 992695 h 1812024"/>
                  <a:gd name="connsiteX115" fmla="*/ 3896140 w 4345388"/>
                  <a:gd name="connsiteY115" fmla="*/ 1024501 h 1812024"/>
                  <a:gd name="connsiteX116" fmla="*/ 3904091 w 4345388"/>
                  <a:gd name="connsiteY116" fmla="*/ 1064257 h 1812024"/>
                  <a:gd name="connsiteX117" fmla="*/ 3916018 w 4345388"/>
                  <a:gd name="connsiteY117" fmla="*/ 1115941 h 1812024"/>
                  <a:gd name="connsiteX118" fmla="*/ 3947823 w 4345388"/>
                  <a:gd name="connsiteY118" fmla="*/ 1219308 h 1812024"/>
                  <a:gd name="connsiteX119" fmla="*/ 3959750 w 4345388"/>
                  <a:gd name="connsiteY119" fmla="*/ 1239186 h 1812024"/>
                  <a:gd name="connsiteX120" fmla="*/ 3971677 w 4345388"/>
                  <a:gd name="connsiteY120" fmla="*/ 1286894 h 1812024"/>
                  <a:gd name="connsiteX121" fmla="*/ 3995531 w 4345388"/>
                  <a:gd name="connsiteY121" fmla="*/ 1394236 h 1812024"/>
                  <a:gd name="connsiteX122" fmla="*/ 4023361 w 4345388"/>
                  <a:gd name="connsiteY122" fmla="*/ 1430017 h 1812024"/>
                  <a:gd name="connsiteX123" fmla="*/ 4031312 w 4345388"/>
                  <a:gd name="connsiteY123" fmla="*/ 1441944 h 1812024"/>
                  <a:gd name="connsiteX124" fmla="*/ 4043239 w 4345388"/>
                  <a:gd name="connsiteY124" fmla="*/ 1465798 h 1812024"/>
                  <a:gd name="connsiteX125" fmla="*/ 4055166 w 4345388"/>
                  <a:gd name="connsiteY125" fmla="*/ 1469774 h 1812024"/>
                  <a:gd name="connsiteX126" fmla="*/ 4082995 w 4345388"/>
                  <a:gd name="connsiteY126" fmla="*/ 1477725 h 1812024"/>
                  <a:gd name="connsiteX127" fmla="*/ 4114801 w 4345388"/>
                  <a:gd name="connsiteY127" fmla="*/ 1481701 h 1812024"/>
                  <a:gd name="connsiteX128" fmla="*/ 4130703 w 4345388"/>
                  <a:gd name="connsiteY128" fmla="*/ 1485676 h 1812024"/>
                  <a:gd name="connsiteX129" fmla="*/ 4154557 w 4345388"/>
                  <a:gd name="connsiteY129" fmla="*/ 1477725 h 1812024"/>
                  <a:gd name="connsiteX130" fmla="*/ 4166484 w 4345388"/>
                  <a:gd name="connsiteY130" fmla="*/ 1465798 h 1812024"/>
                  <a:gd name="connsiteX131" fmla="*/ 4198289 w 4345388"/>
                  <a:gd name="connsiteY131" fmla="*/ 1414115 h 1812024"/>
                  <a:gd name="connsiteX132" fmla="*/ 4234070 w 4345388"/>
                  <a:gd name="connsiteY132" fmla="*/ 1418090 h 1812024"/>
                  <a:gd name="connsiteX133" fmla="*/ 4257924 w 4345388"/>
                  <a:gd name="connsiteY133" fmla="*/ 1437968 h 1812024"/>
                  <a:gd name="connsiteX134" fmla="*/ 4273827 w 4345388"/>
                  <a:gd name="connsiteY134" fmla="*/ 1449895 h 1812024"/>
                  <a:gd name="connsiteX135" fmla="*/ 4313583 w 4345388"/>
                  <a:gd name="connsiteY135" fmla="*/ 1485676 h 1812024"/>
                  <a:gd name="connsiteX136" fmla="*/ 4325510 w 4345388"/>
                  <a:gd name="connsiteY136" fmla="*/ 1505555 h 1812024"/>
                  <a:gd name="connsiteX137" fmla="*/ 4337437 w 4345388"/>
                  <a:gd name="connsiteY137" fmla="*/ 1533384 h 1812024"/>
                  <a:gd name="connsiteX138" fmla="*/ 4345388 w 4345388"/>
                  <a:gd name="connsiteY13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6324 w 4345388"/>
                  <a:gd name="connsiteY60" fmla="*/ 877402 h 1812024"/>
                  <a:gd name="connsiteX61" fmla="*/ 2898251 w 4345388"/>
                  <a:gd name="connsiteY61" fmla="*/ 901255 h 1812024"/>
                  <a:gd name="connsiteX62" fmla="*/ 2949934 w 4345388"/>
                  <a:gd name="connsiteY62" fmla="*/ 817767 h 1812024"/>
                  <a:gd name="connsiteX63" fmla="*/ 2957886 w 4345388"/>
                  <a:gd name="connsiteY63" fmla="*/ 770059 h 1812024"/>
                  <a:gd name="connsiteX64" fmla="*/ 2977764 w 4345388"/>
                  <a:gd name="connsiteY64" fmla="*/ 730302 h 1812024"/>
                  <a:gd name="connsiteX65" fmla="*/ 2981740 w 4345388"/>
                  <a:gd name="connsiteY65" fmla="*/ 686570 h 1812024"/>
                  <a:gd name="connsiteX66" fmla="*/ 3005594 w 4345388"/>
                  <a:gd name="connsiteY66" fmla="*/ 642838 h 1812024"/>
                  <a:gd name="connsiteX67" fmla="*/ 3025472 w 4345388"/>
                  <a:gd name="connsiteY67" fmla="*/ 567301 h 1812024"/>
                  <a:gd name="connsiteX68" fmla="*/ 3041374 w 4345388"/>
                  <a:gd name="connsiteY68" fmla="*/ 487788 h 1812024"/>
                  <a:gd name="connsiteX69" fmla="*/ 3049326 w 4345388"/>
                  <a:gd name="connsiteY69" fmla="*/ 471885 h 1812024"/>
                  <a:gd name="connsiteX70" fmla="*/ 3061253 w 4345388"/>
                  <a:gd name="connsiteY70" fmla="*/ 432128 h 1812024"/>
                  <a:gd name="connsiteX71" fmla="*/ 3085107 w 4345388"/>
                  <a:gd name="connsiteY71" fmla="*/ 376469 h 1812024"/>
                  <a:gd name="connsiteX72" fmla="*/ 3101009 w 4345388"/>
                  <a:gd name="connsiteY72" fmla="*/ 416226 h 1812024"/>
                  <a:gd name="connsiteX73" fmla="*/ 3104985 w 4345388"/>
                  <a:gd name="connsiteY73" fmla="*/ 440080 h 1812024"/>
                  <a:gd name="connsiteX74" fmla="*/ 3116912 w 4345388"/>
                  <a:gd name="connsiteY74" fmla="*/ 495739 h 1812024"/>
                  <a:gd name="connsiteX75" fmla="*/ 3136790 w 4345388"/>
                  <a:gd name="connsiteY75" fmla="*/ 555374 h 1812024"/>
                  <a:gd name="connsiteX76" fmla="*/ 3180522 w 4345388"/>
                  <a:gd name="connsiteY76" fmla="*/ 718375 h 1812024"/>
                  <a:gd name="connsiteX77" fmla="*/ 3196425 w 4345388"/>
                  <a:gd name="connsiteY77" fmla="*/ 770059 h 1812024"/>
                  <a:gd name="connsiteX78" fmla="*/ 3220279 w 4345388"/>
                  <a:gd name="connsiteY78" fmla="*/ 873426 h 1812024"/>
                  <a:gd name="connsiteX79" fmla="*/ 3248108 w 4345388"/>
                  <a:gd name="connsiteY79" fmla="*/ 964866 h 1812024"/>
                  <a:gd name="connsiteX80" fmla="*/ 3252084 w 4345388"/>
                  <a:gd name="connsiteY80" fmla="*/ 992695 h 1812024"/>
                  <a:gd name="connsiteX81" fmla="*/ 3267987 w 4345388"/>
                  <a:gd name="connsiteY81" fmla="*/ 1032452 h 1812024"/>
                  <a:gd name="connsiteX82" fmla="*/ 3271962 w 4345388"/>
                  <a:gd name="connsiteY82" fmla="*/ 1044379 h 1812024"/>
                  <a:gd name="connsiteX83" fmla="*/ 3283889 w 4345388"/>
                  <a:gd name="connsiteY83" fmla="*/ 1048355 h 1812024"/>
                  <a:gd name="connsiteX84" fmla="*/ 3291841 w 4345388"/>
                  <a:gd name="connsiteY84" fmla="*/ 1040403 h 1812024"/>
                  <a:gd name="connsiteX85" fmla="*/ 3307743 w 4345388"/>
                  <a:gd name="connsiteY85" fmla="*/ 1008598 h 1812024"/>
                  <a:gd name="connsiteX86" fmla="*/ 3315694 w 4345388"/>
                  <a:gd name="connsiteY86" fmla="*/ 984744 h 1812024"/>
                  <a:gd name="connsiteX87" fmla="*/ 3335573 w 4345388"/>
                  <a:gd name="connsiteY87" fmla="*/ 1016549 h 1812024"/>
                  <a:gd name="connsiteX88" fmla="*/ 3367378 w 4345388"/>
                  <a:gd name="connsiteY88" fmla="*/ 1088111 h 1812024"/>
                  <a:gd name="connsiteX89" fmla="*/ 3399183 w 4345388"/>
                  <a:gd name="connsiteY89" fmla="*/ 1143770 h 1812024"/>
                  <a:gd name="connsiteX90" fmla="*/ 3415086 w 4345388"/>
                  <a:gd name="connsiteY90" fmla="*/ 1139795 h 1812024"/>
                  <a:gd name="connsiteX91" fmla="*/ 3430988 w 4345388"/>
                  <a:gd name="connsiteY91" fmla="*/ 1111965 h 1812024"/>
                  <a:gd name="connsiteX92" fmla="*/ 3454842 w 4345388"/>
                  <a:gd name="connsiteY92" fmla="*/ 1060282 h 1812024"/>
                  <a:gd name="connsiteX93" fmla="*/ 3478696 w 4345388"/>
                  <a:gd name="connsiteY93" fmla="*/ 1008598 h 1812024"/>
                  <a:gd name="connsiteX94" fmla="*/ 3490623 w 4345388"/>
                  <a:gd name="connsiteY94" fmla="*/ 1004622 h 1812024"/>
                  <a:gd name="connsiteX95" fmla="*/ 3522428 w 4345388"/>
                  <a:gd name="connsiteY95" fmla="*/ 1048355 h 1812024"/>
                  <a:gd name="connsiteX96" fmla="*/ 3538331 w 4345388"/>
                  <a:gd name="connsiteY96" fmla="*/ 1068233 h 1812024"/>
                  <a:gd name="connsiteX97" fmla="*/ 3582063 w 4345388"/>
                  <a:gd name="connsiteY97" fmla="*/ 1151722 h 1812024"/>
                  <a:gd name="connsiteX98" fmla="*/ 3609893 w 4345388"/>
                  <a:gd name="connsiteY98" fmla="*/ 1203405 h 1812024"/>
                  <a:gd name="connsiteX99" fmla="*/ 3629771 w 4345388"/>
                  <a:gd name="connsiteY99" fmla="*/ 1251113 h 1812024"/>
                  <a:gd name="connsiteX100" fmla="*/ 3641698 w 4345388"/>
                  <a:gd name="connsiteY100" fmla="*/ 1267015 h 1812024"/>
                  <a:gd name="connsiteX101" fmla="*/ 3653625 w 4345388"/>
                  <a:gd name="connsiteY101" fmla="*/ 1294845 h 1812024"/>
                  <a:gd name="connsiteX102" fmla="*/ 3665552 w 4345388"/>
                  <a:gd name="connsiteY102" fmla="*/ 1282918 h 1812024"/>
                  <a:gd name="connsiteX103" fmla="*/ 3721211 w 4345388"/>
                  <a:gd name="connsiteY103" fmla="*/ 1111965 h 1812024"/>
                  <a:gd name="connsiteX104" fmla="*/ 3768919 w 4345388"/>
                  <a:gd name="connsiteY104" fmla="*/ 948963 h 1812024"/>
                  <a:gd name="connsiteX105" fmla="*/ 3776870 w 4345388"/>
                  <a:gd name="connsiteY105" fmla="*/ 897280 h 1812024"/>
                  <a:gd name="connsiteX106" fmla="*/ 3792773 w 4345388"/>
                  <a:gd name="connsiteY106" fmla="*/ 861499 h 1812024"/>
                  <a:gd name="connsiteX107" fmla="*/ 3800724 w 4345388"/>
                  <a:gd name="connsiteY107" fmla="*/ 837645 h 1812024"/>
                  <a:gd name="connsiteX108" fmla="*/ 3808675 w 4345388"/>
                  <a:gd name="connsiteY108" fmla="*/ 801864 h 1812024"/>
                  <a:gd name="connsiteX109" fmla="*/ 3824578 w 4345388"/>
                  <a:gd name="connsiteY109" fmla="*/ 778010 h 1812024"/>
                  <a:gd name="connsiteX110" fmla="*/ 3828554 w 4345388"/>
                  <a:gd name="connsiteY110" fmla="*/ 789937 h 1812024"/>
                  <a:gd name="connsiteX111" fmla="*/ 3836505 w 4345388"/>
                  <a:gd name="connsiteY111" fmla="*/ 801864 h 1812024"/>
                  <a:gd name="connsiteX112" fmla="*/ 3840481 w 4345388"/>
                  <a:gd name="connsiteY112" fmla="*/ 829694 h 1812024"/>
                  <a:gd name="connsiteX113" fmla="*/ 3884213 w 4345388"/>
                  <a:gd name="connsiteY113" fmla="*/ 992695 h 1812024"/>
                  <a:gd name="connsiteX114" fmla="*/ 3896140 w 4345388"/>
                  <a:gd name="connsiteY114" fmla="*/ 1024501 h 1812024"/>
                  <a:gd name="connsiteX115" fmla="*/ 3904091 w 4345388"/>
                  <a:gd name="connsiteY115" fmla="*/ 1064257 h 1812024"/>
                  <a:gd name="connsiteX116" fmla="*/ 3916018 w 4345388"/>
                  <a:gd name="connsiteY116" fmla="*/ 1115941 h 1812024"/>
                  <a:gd name="connsiteX117" fmla="*/ 3947823 w 4345388"/>
                  <a:gd name="connsiteY117" fmla="*/ 1219308 h 1812024"/>
                  <a:gd name="connsiteX118" fmla="*/ 3959750 w 4345388"/>
                  <a:gd name="connsiteY118" fmla="*/ 1239186 h 1812024"/>
                  <a:gd name="connsiteX119" fmla="*/ 3971677 w 4345388"/>
                  <a:gd name="connsiteY119" fmla="*/ 1286894 h 1812024"/>
                  <a:gd name="connsiteX120" fmla="*/ 3995531 w 4345388"/>
                  <a:gd name="connsiteY120" fmla="*/ 1394236 h 1812024"/>
                  <a:gd name="connsiteX121" fmla="*/ 4023361 w 4345388"/>
                  <a:gd name="connsiteY121" fmla="*/ 1430017 h 1812024"/>
                  <a:gd name="connsiteX122" fmla="*/ 4031312 w 4345388"/>
                  <a:gd name="connsiteY122" fmla="*/ 1441944 h 1812024"/>
                  <a:gd name="connsiteX123" fmla="*/ 4043239 w 4345388"/>
                  <a:gd name="connsiteY123" fmla="*/ 1465798 h 1812024"/>
                  <a:gd name="connsiteX124" fmla="*/ 4055166 w 4345388"/>
                  <a:gd name="connsiteY124" fmla="*/ 1469774 h 1812024"/>
                  <a:gd name="connsiteX125" fmla="*/ 4082995 w 4345388"/>
                  <a:gd name="connsiteY125" fmla="*/ 1477725 h 1812024"/>
                  <a:gd name="connsiteX126" fmla="*/ 4114801 w 4345388"/>
                  <a:gd name="connsiteY126" fmla="*/ 1481701 h 1812024"/>
                  <a:gd name="connsiteX127" fmla="*/ 4130703 w 4345388"/>
                  <a:gd name="connsiteY127" fmla="*/ 1485676 h 1812024"/>
                  <a:gd name="connsiteX128" fmla="*/ 4154557 w 4345388"/>
                  <a:gd name="connsiteY128" fmla="*/ 1477725 h 1812024"/>
                  <a:gd name="connsiteX129" fmla="*/ 4166484 w 4345388"/>
                  <a:gd name="connsiteY129" fmla="*/ 1465798 h 1812024"/>
                  <a:gd name="connsiteX130" fmla="*/ 4198289 w 4345388"/>
                  <a:gd name="connsiteY130" fmla="*/ 1414115 h 1812024"/>
                  <a:gd name="connsiteX131" fmla="*/ 4234070 w 4345388"/>
                  <a:gd name="connsiteY131" fmla="*/ 1418090 h 1812024"/>
                  <a:gd name="connsiteX132" fmla="*/ 4257924 w 4345388"/>
                  <a:gd name="connsiteY132" fmla="*/ 1437968 h 1812024"/>
                  <a:gd name="connsiteX133" fmla="*/ 4273827 w 4345388"/>
                  <a:gd name="connsiteY133" fmla="*/ 1449895 h 1812024"/>
                  <a:gd name="connsiteX134" fmla="*/ 4313583 w 4345388"/>
                  <a:gd name="connsiteY134" fmla="*/ 1485676 h 1812024"/>
                  <a:gd name="connsiteX135" fmla="*/ 4325510 w 4345388"/>
                  <a:gd name="connsiteY135" fmla="*/ 1505555 h 1812024"/>
                  <a:gd name="connsiteX136" fmla="*/ 4337437 w 4345388"/>
                  <a:gd name="connsiteY136" fmla="*/ 1533384 h 1812024"/>
                  <a:gd name="connsiteX137" fmla="*/ 4345388 w 4345388"/>
                  <a:gd name="connsiteY13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71575 w 4345388"/>
                  <a:gd name="connsiteY60" fmla="*/ 852821 h 1812024"/>
                  <a:gd name="connsiteX61" fmla="*/ 2898251 w 4345388"/>
                  <a:gd name="connsiteY61" fmla="*/ 901255 h 1812024"/>
                  <a:gd name="connsiteX62" fmla="*/ 2949934 w 4345388"/>
                  <a:gd name="connsiteY62" fmla="*/ 817767 h 1812024"/>
                  <a:gd name="connsiteX63" fmla="*/ 2957886 w 4345388"/>
                  <a:gd name="connsiteY63" fmla="*/ 770059 h 1812024"/>
                  <a:gd name="connsiteX64" fmla="*/ 2977764 w 4345388"/>
                  <a:gd name="connsiteY64" fmla="*/ 730302 h 1812024"/>
                  <a:gd name="connsiteX65" fmla="*/ 2981740 w 4345388"/>
                  <a:gd name="connsiteY65" fmla="*/ 686570 h 1812024"/>
                  <a:gd name="connsiteX66" fmla="*/ 3005594 w 4345388"/>
                  <a:gd name="connsiteY66" fmla="*/ 642838 h 1812024"/>
                  <a:gd name="connsiteX67" fmla="*/ 3025472 w 4345388"/>
                  <a:gd name="connsiteY67" fmla="*/ 567301 h 1812024"/>
                  <a:gd name="connsiteX68" fmla="*/ 3041374 w 4345388"/>
                  <a:gd name="connsiteY68" fmla="*/ 487788 h 1812024"/>
                  <a:gd name="connsiteX69" fmla="*/ 3049326 w 4345388"/>
                  <a:gd name="connsiteY69" fmla="*/ 471885 h 1812024"/>
                  <a:gd name="connsiteX70" fmla="*/ 3061253 w 4345388"/>
                  <a:gd name="connsiteY70" fmla="*/ 432128 h 1812024"/>
                  <a:gd name="connsiteX71" fmla="*/ 3085107 w 4345388"/>
                  <a:gd name="connsiteY71" fmla="*/ 376469 h 1812024"/>
                  <a:gd name="connsiteX72" fmla="*/ 3101009 w 4345388"/>
                  <a:gd name="connsiteY72" fmla="*/ 416226 h 1812024"/>
                  <a:gd name="connsiteX73" fmla="*/ 3104985 w 4345388"/>
                  <a:gd name="connsiteY73" fmla="*/ 440080 h 1812024"/>
                  <a:gd name="connsiteX74" fmla="*/ 3116912 w 4345388"/>
                  <a:gd name="connsiteY74" fmla="*/ 495739 h 1812024"/>
                  <a:gd name="connsiteX75" fmla="*/ 3136790 w 4345388"/>
                  <a:gd name="connsiteY75" fmla="*/ 555374 h 1812024"/>
                  <a:gd name="connsiteX76" fmla="*/ 3180522 w 4345388"/>
                  <a:gd name="connsiteY76" fmla="*/ 718375 h 1812024"/>
                  <a:gd name="connsiteX77" fmla="*/ 3196425 w 4345388"/>
                  <a:gd name="connsiteY77" fmla="*/ 770059 h 1812024"/>
                  <a:gd name="connsiteX78" fmla="*/ 3220279 w 4345388"/>
                  <a:gd name="connsiteY78" fmla="*/ 873426 h 1812024"/>
                  <a:gd name="connsiteX79" fmla="*/ 3248108 w 4345388"/>
                  <a:gd name="connsiteY79" fmla="*/ 964866 h 1812024"/>
                  <a:gd name="connsiteX80" fmla="*/ 3252084 w 4345388"/>
                  <a:gd name="connsiteY80" fmla="*/ 992695 h 1812024"/>
                  <a:gd name="connsiteX81" fmla="*/ 3267987 w 4345388"/>
                  <a:gd name="connsiteY81" fmla="*/ 1032452 h 1812024"/>
                  <a:gd name="connsiteX82" fmla="*/ 3271962 w 4345388"/>
                  <a:gd name="connsiteY82" fmla="*/ 1044379 h 1812024"/>
                  <a:gd name="connsiteX83" fmla="*/ 3283889 w 4345388"/>
                  <a:gd name="connsiteY83" fmla="*/ 1048355 h 1812024"/>
                  <a:gd name="connsiteX84" fmla="*/ 3291841 w 4345388"/>
                  <a:gd name="connsiteY84" fmla="*/ 1040403 h 1812024"/>
                  <a:gd name="connsiteX85" fmla="*/ 3307743 w 4345388"/>
                  <a:gd name="connsiteY85" fmla="*/ 1008598 h 1812024"/>
                  <a:gd name="connsiteX86" fmla="*/ 3315694 w 4345388"/>
                  <a:gd name="connsiteY86" fmla="*/ 984744 h 1812024"/>
                  <a:gd name="connsiteX87" fmla="*/ 3335573 w 4345388"/>
                  <a:gd name="connsiteY87" fmla="*/ 1016549 h 1812024"/>
                  <a:gd name="connsiteX88" fmla="*/ 3367378 w 4345388"/>
                  <a:gd name="connsiteY88" fmla="*/ 1088111 h 1812024"/>
                  <a:gd name="connsiteX89" fmla="*/ 3399183 w 4345388"/>
                  <a:gd name="connsiteY89" fmla="*/ 1143770 h 1812024"/>
                  <a:gd name="connsiteX90" fmla="*/ 3415086 w 4345388"/>
                  <a:gd name="connsiteY90" fmla="*/ 1139795 h 1812024"/>
                  <a:gd name="connsiteX91" fmla="*/ 3430988 w 4345388"/>
                  <a:gd name="connsiteY91" fmla="*/ 1111965 h 1812024"/>
                  <a:gd name="connsiteX92" fmla="*/ 3454842 w 4345388"/>
                  <a:gd name="connsiteY92" fmla="*/ 1060282 h 1812024"/>
                  <a:gd name="connsiteX93" fmla="*/ 3478696 w 4345388"/>
                  <a:gd name="connsiteY93" fmla="*/ 1008598 h 1812024"/>
                  <a:gd name="connsiteX94" fmla="*/ 3490623 w 4345388"/>
                  <a:gd name="connsiteY94" fmla="*/ 1004622 h 1812024"/>
                  <a:gd name="connsiteX95" fmla="*/ 3522428 w 4345388"/>
                  <a:gd name="connsiteY95" fmla="*/ 1048355 h 1812024"/>
                  <a:gd name="connsiteX96" fmla="*/ 3538331 w 4345388"/>
                  <a:gd name="connsiteY96" fmla="*/ 1068233 h 1812024"/>
                  <a:gd name="connsiteX97" fmla="*/ 3582063 w 4345388"/>
                  <a:gd name="connsiteY97" fmla="*/ 1151722 h 1812024"/>
                  <a:gd name="connsiteX98" fmla="*/ 3609893 w 4345388"/>
                  <a:gd name="connsiteY98" fmla="*/ 1203405 h 1812024"/>
                  <a:gd name="connsiteX99" fmla="*/ 3629771 w 4345388"/>
                  <a:gd name="connsiteY99" fmla="*/ 1251113 h 1812024"/>
                  <a:gd name="connsiteX100" fmla="*/ 3641698 w 4345388"/>
                  <a:gd name="connsiteY100" fmla="*/ 1267015 h 1812024"/>
                  <a:gd name="connsiteX101" fmla="*/ 3653625 w 4345388"/>
                  <a:gd name="connsiteY101" fmla="*/ 1294845 h 1812024"/>
                  <a:gd name="connsiteX102" fmla="*/ 3665552 w 4345388"/>
                  <a:gd name="connsiteY102" fmla="*/ 1282918 h 1812024"/>
                  <a:gd name="connsiteX103" fmla="*/ 3721211 w 4345388"/>
                  <a:gd name="connsiteY103" fmla="*/ 1111965 h 1812024"/>
                  <a:gd name="connsiteX104" fmla="*/ 3768919 w 4345388"/>
                  <a:gd name="connsiteY104" fmla="*/ 948963 h 1812024"/>
                  <a:gd name="connsiteX105" fmla="*/ 3776870 w 4345388"/>
                  <a:gd name="connsiteY105" fmla="*/ 897280 h 1812024"/>
                  <a:gd name="connsiteX106" fmla="*/ 3792773 w 4345388"/>
                  <a:gd name="connsiteY106" fmla="*/ 861499 h 1812024"/>
                  <a:gd name="connsiteX107" fmla="*/ 3800724 w 4345388"/>
                  <a:gd name="connsiteY107" fmla="*/ 837645 h 1812024"/>
                  <a:gd name="connsiteX108" fmla="*/ 3808675 w 4345388"/>
                  <a:gd name="connsiteY108" fmla="*/ 801864 h 1812024"/>
                  <a:gd name="connsiteX109" fmla="*/ 3824578 w 4345388"/>
                  <a:gd name="connsiteY109" fmla="*/ 778010 h 1812024"/>
                  <a:gd name="connsiteX110" fmla="*/ 3828554 w 4345388"/>
                  <a:gd name="connsiteY110" fmla="*/ 789937 h 1812024"/>
                  <a:gd name="connsiteX111" fmla="*/ 3836505 w 4345388"/>
                  <a:gd name="connsiteY111" fmla="*/ 801864 h 1812024"/>
                  <a:gd name="connsiteX112" fmla="*/ 3840481 w 4345388"/>
                  <a:gd name="connsiteY112" fmla="*/ 829694 h 1812024"/>
                  <a:gd name="connsiteX113" fmla="*/ 3884213 w 4345388"/>
                  <a:gd name="connsiteY113" fmla="*/ 992695 h 1812024"/>
                  <a:gd name="connsiteX114" fmla="*/ 3896140 w 4345388"/>
                  <a:gd name="connsiteY114" fmla="*/ 1024501 h 1812024"/>
                  <a:gd name="connsiteX115" fmla="*/ 3904091 w 4345388"/>
                  <a:gd name="connsiteY115" fmla="*/ 1064257 h 1812024"/>
                  <a:gd name="connsiteX116" fmla="*/ 3916018 w 4345388"/>
                  <a:gd name="connsiteY116" fmla="*/ 1115941 h 1812024"/>
                  <a:gd name="connsiteX117" fmla="*/ 3947823 w 4345388"/>
                  <a:gd name="connsiteY117" fmla="*/ 1219308 h 1812024"/>
                  <a:gd name="connsiteX118" fmla="*/ 3959750 w 4345388"/>
                  <a:gd name="connsiteY118" fmla="*/ 1239186 h 1812024"/>
                  <a:gd name="connsiteX119" fmla="*/ 3971677 w 4345388"/>
                  <a:gd name="connsiteY119" fmla="*/ 1286894 h 1812024"/>
                  <a:gd name="connsiteX120" fmla="*/ 3995531 w 4345388"/>
                  <a:gd name="connsiteY120" fmla="*/ 1394236 h 1812024"/>
                  <a:gd name="connsiteX121" fmla="*/ 4023361 w 4345388"/>
                  <a:gd name="connsiteY121" fmla="*/ 1430017 h 1812024"/>
                  <a:gd name="connsiteX122" fmla="*/ 4031312 w 4345388"/>
                  <a:gd name="connsiteY122" fmla="*/ 1441944 h 1812024"/>
                  <a:gd name="connsiteX123" fmla="*/ 4043239 w 4345388"/>
                  <a:gd name="connsiteY123" fmla="*/ 1465798 h 1812024"/>
                  <a:gd name="connsiteX124" fmla="*/ 4055166 w 4345388"/>
                  <a:gd name="connsiteY124" fmla="*/ 1469774 h 1812024"/>
                  <a:gd name="connsiteX125" fmla="*/ 4082995 w 4345388"/>
                  <a:gd name="connsiteY125" fmla="*/ 1477725 h 1812024"/>
                  <a:gd name="connsiteX126" fmla="*/ 4114801 w 4345388"/>
                  <a:gd name="connsiteY126" fmla="*/ 1481701 h 1812024"/>
                  <a:gd name="connsiteX127" fmla="*/ 4130703 w 4345388"/>
                  <a:gd name="connsiteY127" fmla="*/ 1485676 h 1812024"/>
                  <a:gd name="connsiteX128" fmla="*/ 4154557 w 4345388"/>
                  <a:gd name="connsiteY128" fmla="*/ 1477725 h 1812024"/>
                  <a:gd name="connsiteX129" fmla="*/ 4166484 w 4345388"/>
                  <a:gd name="connsiteY129" fmla="*/ 1465798 h 1812024"/>
                  <a:gd name="connsiteX130" fmla="*/ 4198289 w 4345388"/>
                  <a:gd name="connsiteY130" fmla="*/ 1414115 h 1812024"/>
                  <a:gd name="connsiteX131" fmla="*/ 4234070 w 4345388"/>
                  <a:gd name="connsiteY131" fmla="*/ 1418090 h 1812024"/>
                  <a:gd name="connsiteX132" fmla="*/ 4257924 w 4345388"/>
                  <a:gd name="connsiteY132" fmla="*/ 1437968 h 1812024"/>
                  <a:gd name="connsiteX133" fmla="*/ 4273827 w 4345388"/>
                  <a:gd name="connsiteY133" fmla="*/ 1449895 h 1812024"/>
                  <a:gd name="connsiteX134" fmla="*/ 4313583 w 4345388"/>
                  <a:gd name="connsiteY134" fmla="*/ 1485676 h 1812024"/>
                  <a:gd name="connsiteX135" fmla="*/ 4325510 w 4345388"/>
                  <a:gd name="connsiteY135" fmla="*/ 1505555 h 1812024"/>
                  <a:gd name="connsiteX136" fmla="*/ 4337437 w 4345388"/>
                  <a:gd name="connsiteY136" fmla="*/ 1533384 h 1812024"/>
                  <a:gd name="connsiteX137" fmla="*/ 4345388 w 4345388"/>
                  <a:gd name="connsiteY13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71575 w 4345388"/>
                  <a:gd name="connsiteY59" fmla="*/ 852821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58857 w 4345388"/>
                  <a:gd name="connsiteY58" fmla="*/ 752276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58857 w 4345388"/>
                  <a:gd name="connsiteY58" fmla="*/ 752276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71030 w 4345388"/>
                  <a:gd name="connsiteY53" fmla="*/ 622960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02835 w 4345388"/>
                  <a:gd name="connsiteY54" fmla="*/ 690546 h 1812024"/>
                  <a:gd name="connsiteX55" fmla="*/ 2815917 w 4345388"/>
                  <a:gd name="connsiteY55" fmla="*/ 617231 h 1812024"/>
                  <a:gd name="connsiteX56" fmla="*/ 2846567 w 4345388"/>
                  <a:gd name="connsiteY56" fmla="*/ 747360 h 1812024"/>
                  <a:gd name="connsiteX57" fmla="*/ 2866659 w 4345388"/>
                  <a:gd name="connsiteY57" fmla="*/ 818408 h 1812024"/>
                  <a:gd name="connsiteX58" fmla="*/ 2898251 w 4345388"/>
                  <a:gd name="connsiteY58" fmla="*/ 901255 h 1812024"/>
                  <a:gd name="connsiteX59" fmla="*/ 2949934 w 4345388"/>
                  <a:gd name="connsiteY59" fmla="*/ 817767 h 1812024"/>
                  <a:gd name="connsiteX60" fmla="*/ 2957886 w 4345388"/>
                  <a:gd name="connsiteY60" fmla="*/ 770059 h 1812024"/>
                  <a:gd name="connsiteX61" fmla="*/ 2977764 w 4345388"/>
                  <a:gd name="connsiteY61" fmla="*/ 730302 h 1812024"/>
                  <a:gd name="connsiteX62" fmla="*/ 2981740 w 4345388"/>
                  <a:gd name="connsiteY62" fmla="*/ 686570 h 1812024"/>
                  <a:gd name="connsiteX63" fmla="*/ 3005594 w 4345388"/>
                  <a:gd name="connsiteY63" fmla="*/ 642838 h 1812024"/>
                  <a:gd name="connsiteX64" fmla="*/ 3025472 w 4345388"/>
                  <a:gd name="connsiteY64" fmla="*/ 567301 h 1812024"/>
                  <a:gd name="connsiteX65" fmla="*/ 3041374 w 4345388"/>
                  <a:gd name="connsiteY65" fmla="*/ 487788 h 1812024"/>
                  <a:gd name="connsiteX66" fmla="*/ 3049326 w 4345388"/>
                  <a:gd name="connsiteY66" fmla="*/ 471885 h 1812024"/>
                  <a:gd name="connsiteX67" fmla="*/ 3061253 w 4345388"/>
                  <a:gd name="connsiteY67" fmla="*/ 432128 h 1812024"/>
                  <a:gd name="connsiteX68" fmla="*/ 3085107 w 4345388"/>
                  <a:gd name="connsiteY68" fmla="*/ 376469 h 1812024"/>
                  <a:gd name="connsiteX69" fmla="*/ 3101009 w 4345388"/>
                  <a:gd name="connsiteY69" fmla="*/ 416226 h 1812024"/>
                  <a:gd name="connsiteX70" fmla="*/ 3104985 w 4345388"/>
                  <a:gd name="connsiteY70" fmla="*/ 440080 h 1812024"/>
                  <a:gd name="connsiteX71" fmla="*/ 3116912 w 4345388"/>
                  <a:gd name="connsiteY71" fmla="*/ 495739 h 1812024"/>
                  <a:gd name="connsiteX72" fmla="*/ 3136790 w 4345388"/>
                  <a:gd name="connsiteY72" fmla="*/ 555374 h 1812024"/>
                  <a:gd name="connsiteX73" fmla="*/ 3180522 w 4345388"/>
                  <a:gd name="connsiteY73" fmla="*/ 718375 h 1812024"/>
                  <a:gd name="connsiteX74" fmla="*/ 3196425 w 4345388"/>
                  <a:gd name="connsiteY74" fmla="*/ 770059 h 1812024"/>
                  <a:gd name="connsiteX75" fmla="*/ 3220279 w 4345388"/>
                  <a:gd name="connsiteY75" fmla="*/ 873426 h 1812024"/>
                  <a:gd name="connsiteX76" fmla="*/ 3248108 w 4345388"/>
                  <a:gd name="connsiteY76" fmla="*/ 964866 h 1812024"/>
                  <a:gd name="connsiteX77" fmla="*/ 3252084 w 4345388"/>
                  <a:gd name="connsiteY77" fmla="*/ 992695 h 1812024"/>
                  <a:gd name="connsiteX78" fmla="*/ 3267987 w 4345388"/>
                  <a:gd name="connsiteY78" fmla="*/ 1032452 h 1812024"/>
                  <a:gd name="connsiteX79" fmla="*/ 3271962 w 4345388"/>
                  <a:gd name="connsiteY79" fmla="*/ 1044379 h 1812024"/>
                  <a:gd name="connsiteX80" fmla="*/ 3283889 w 4345388"/>
                  <a:gd name="connsiteY80" fmla="*/ 1048355 h 1812024"/>
                  <a:gd name="connsiteX81" fmla="*/ 3291841 w 4345388"/>
                  <a:gd name="connsiteY81" fmla="*/ 1040403 h 1812024"/>
                  <a:gd name="connsiteX82" fmla="*/ 3307743 w 4345388"/>
                  <a:gd name="connsiteY82" fmla="*/ 1008598 h 1812024"/>
                  <a:gd name="connsiteX83" fmla="*/ 3315694 w 4345388"/>
                  <a:gd name="connsiteY83" fmla="*/ 984744 h 1812024"/>
                  <a:gd name="connsiteX84" fmla="*/ 3335573 w 4345388"/>
                  <a:gd name="connsiteY84" fmla="*/ 1016549 h 1812024"/>
                  <a:gd name="connsiteX85" fmla="*/ 3367378 w 4345388"/>
                  <a:gd name="connsiteY85" fmla="*/ 1088111 h 1812024"/>
                  <a:gd name="connsiteX86" fmla="*/ 3399183 w 4345388"/>
                  <a:gd name="connsiteY86" fmla="*/ 1143770 h 1812024"/>
                  <a:gd name="connsiteX87" fmla="*/ 3415086 w 4345388"/>
                  <a:gd name="connsiteY87" fmla="*/ 1139795 h 1812024"/>
                  <a:gd name="connsiteX88" fmla="*/ 3430988 w 4345388"/>
                  <a:gd name="connsiteY88" fmla="*/ 1111965 h 1812024"/>
                  <a:gd name="connsiteX89" fmla="*/ 3454842 w 4345388"/>
                  <a:gd name="connsiteY89" fmla="*/ 1060282 h 1812024"/>
                  <a:gd name="connsiteX90" fmla="*/ 3478696 w 4345388"/>
                  <a:gd name="connsiteY90" fmla="*/ 1008598 h 1812024"/>
                  <a:gd name="connsiteX91" fmla="*/ 3490623 w 4345388"/>
                  <a:gd name="connsiteY91" fmla="*/ 1004622 h 1812024"/>
                  <a:gd name="connsiteX92" fmla="*/ 3522428 w 4345388"/>
                  <a:gd name="connsiteY92" fmla="*/ 1048355 h 1812024"/>
                  <a:gd name="connsiteX93" fmla="*/ 3538331 w 4345388"/>
                  <a:gd name="connsiteY93" fmla="*/ 1068233 h 1812024"/>
                  <a:gd name="connsiteX94" fmla="*/ 3582063 w 4345388"/>
                  <a:gd name="connsiteY94" fmla="*/ 1151722 h 1812024"/>
                  <a:gd name="connsiteX95" fmla="*/ 3609893 w 4345388"/>
                  <a:gd name="connsiteY95" fmla="*/ 1203405 h 1812024"/>
                  <a:gd name="connsiteX96" fmla="*/ 3629771 w 4345388"/>
                  <a:gd name="connsiteY96" fmla="*/ 1251113 h 1812024"/>
                  <a:gd name="connsiteX97" fmla="*/ 3641698 w 4345388"/>
                  <a:gd name="connsiteY97" fmla="*/ 1267015 h 1812024"/>
                  <a:gd name="connsiteX98" fmla="*/ 3653625 w 4345388"/>
                  <a:gd name="connsiteY98" fmla="*/ 1294845 h 1812024"/>
                  <a:gd name="connsiteX99" fmla="*/ 3665552 w 4345388"/>
                  <a:gd name="connsiteY99" fmla="*/ 1282918 h 1812024"/>
                  <a:gd name="connsiteX100" fmla="*/ 3721211 w 4345388"/>
                  <a:gd name="connsiteY100" fmla="*/ 1111965 h 1812024"/>
                  <a:gd name="connsiteX101" fmla="*/ 3768919 w 4345388"/>
                  <a:gd name="connsiteY101" fmla="*/ 948963 h 1812024"/>
                  <a:gd name="connsiteX102" fmla="*/ 3776870 w 4345388"/>
                  <a:gd name="connsiteY102" fmla="*/ 897280 h 1812024"/>
                  <a:gd name="connsiteX103" fmla="*/ 3792773 w 4345388"/>
                  <a:gd name="connsiteY103" fmla="*/ 861499 h 1812024"/>
                  <a:gd name="connsiteX104" fmla="*/ 3800724 w 4345388"/>
                  <a:gd name="connsiteY104" fmla="*/ 837645 h 1812024"/>
                  <a:gd name="connsiteX105" fmla="*/ 3808675 w 4345388"/>
                  <a:gd name="connsiteY105" fmla="*/ 801864 h 1812024"/>
                  <a:gd name="connsiteX106" fmla="*/ 3824578 w 4345388"/>
                  <a:gd name="connsiteY106" fmla="*/ 778010 h 1812024"/>
                  <a:gd name="connsiteX107" fmla="*/ 3828554 w 4345388"/>
                  <a:gd name="connsiteY107" fmla="*/ 789937 h 1812024"/>
                  <a:gd name="connsiteX108" fmla="*/ 3836505 w 4345388"/>
                  <a:gd name="connsiteY108" fmla="*/ 801864 h 1812024"/>
                  <a:gd name="connsiteX109" fmla="*/ 3840481 w 4345388"/>
                  <a:gd name="connsiteY109" fmla="*/ 829694 h 1812024"/>
                  <a:gd name="connsiteX110" fmla="*/ 3884213 w 4345388"/>
                  <a:gd name="connsiteY110" fmla="*/ 992695 h 1812024"/>
                  <a:gd name="connsiteX111" fmla="*/ 3896140 w 4345388"/>
                  <a:gd name="connsiteY111" fmla="*/ 1024501 h 1812024"/>
                  <a:gd name="connsiteX112" fmla="*/ 3904091 w 4345388"/>
                  <a:gd name="connsiteY112" fmla="*/ 1064257 h 1812024"/>
                  <a:gd name="connsiteX113" fmla="*/ 3916018 w 4345388"/>
                  <a:gd name="connsiteY113" fmla="*/ 1115941 h 1812024"/>
                  <a:gd name="connsiteX114" fmla="*/ 3947823 w 4345388"/>
                  <a:gd name="connsiteY114" fmla="*/ 1219308 h 1812024"/>
                  <a:gd name="connsiteX115" fmla="*/ 3959750 w 4345388"/>
                  <a:gd name="connsiteY115" fmla="*/ 1239186 h 1812024"/>
                  <a:gd name="connsiteX116" fmla="*/ 3971677 w 4345388"/>
                  <a:gd name="connsiteY116" fmla="*/ 1286894 h 1812024"/>
                  <a:gd name="connsiteX117" fmla="*/ 3995531 w 4345388"/>
                  <a:gd name="connsiteY117" fmla="*/ 1394236 h 1812024"/>
                  <a:gd name="connsiteX118" fmla="*/ 4023361 w 4345388"/>
                  <a:gd name="connsiteY118" fmla="*/ 1430017 h 1812024"/>
                  <a:gd name="connsiteX119" fmla="*/ 4031312 w 4345388"/>
                  <a:gd name="connsiteY119" fmla="*/ 1441944 h 1812024"/>
                  <a:gd name="connsiteX120" fmla="*/ 4043239 w 4345388"/>
                  <a:gd name="connsiteY120" fmla="*/ 1465798 h 1812024"/>
                  <a:gd name="connsiteX121" fmla="*/ 4055166 w 4345388"/>
                  <a:gd name="connsiteY121" fmla="*/ 1469774 h 1812024"/>
                  <a:gd name="connsiteX122" fmla="*/ 4082995 w 4345388"/>
                  <a:gd name="connsiteY122" fmla="*/ 1477725 h 1812024"/>
                  <a:gd name="connsiteX123" fmla="*/ 4114801 w 4345388"/>
                  <a:gd name="connsiteY123" fmla="*/ 1481701 h 1812024"/>
                  <a:gd name="connsiteX124" fmla="*/ 4130703 w 4345388"/>
                  <a:gd name="connsiteY124" fmla="*/ 1485676 h 1812024"/>
                  <a:gd name="connsiteX125" fmla="*/ 4154557 w 4345388"/>
                  <a:gd name="connsiteY125" fmla="*/ 1477725 h 1812024"/>
                  <a:gd name="connsiteX126" fmla="*/ 4166484 w 4345388"/>
                  <a:gd name="connsiteY126" fmla="*/ 1465798 h 1812024"/>
                  <a:gd name="connsiteX127" fmla="*/ 4198289 w 4345388"/>
                  <a:gd name="connsiteY127" fmla="*/ 1414115 h 1812024"/>
                  <a:gd name="connsiteX128" fmla="*/ 4234070 w 4345388"/>
                  <a:gd name="connsiteY128" fmla="*/ 1418090 h 1812024"/>
                  <a:gd name="connsiteX129" fmla="*/ 4257924 w 4345388"/>
                  <a:gd name="connsiteY129" fmla="*/ 1437968 h 1812024"/>
                  <a:gd name="connsiteX130" fmla="*/ 4273827 w 4345388"/>
                  <a:gd name="connsiteY130" fmla="*/ 1449895 h 1812024"/>
                  <a:gd name="connsiteX131" fmla="*/ 4313583 w 4345388"/>
                  <a:gd name="connsiteY131" fmla="*/ 1485676 h 1812024"/>
                  <a:gd name="connsiteX132" fmla="*/ 4325510 w 4345388"/>
                  <a:gd name="connsiteY132" fmla="*/ 1505555 h 1812024"/>
                  <a:gd name="connsiteX133" fmla="*/ 4337437 w 4345388"/>
                  <a:gd name="connsiteY133" fmla="*/ 1533384 h 1812024"/>
                  <a:gd name="connsiteX134" fmla="*/ 4345388 w 4345388"/>
                  <a:gd name="connsiteY13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57886 w 4345388"/>
                  <a:gd name="connsiteY59" fmla="*/ 770059 h 1812024"/>
                  <a:gd name="connsiteX60" fmla="*/ 2977764 w 4345388"/>
                  <a:gd name="connsiteY60" fmla="*/ 730302 h 1812024"/>
                  <a:gd name="connsiteX61" fmla="*/ 2981740 w 4345388"/>
                  <a:gd name="connsiteY61" fmla="*/ 686570 h 1812024"/>
                  <a:gd name="connsiteX62" fmla="*/ 3005594 w 4345388"/>
                  <a:gd name="connsiteY62" fmla="*/ 642838 h 1812024"/>
                  <a:gd name="connsiteX63" fmla="*/ 3025472 w 4345388"/>
                  <a:gd name="connsiteY63" fmla="*/ 567301 h 1812024"/>
                  <a:gd name="connsiteX64" fmla="*/ 3041374 w 4345388"/>
                  <a:gd name="connsiteY64" fmla="*/ 487788 h 1812024"/>
                  <a:gd name="connsiteX65" fmla="*/ 3049326 w 4345388"/>
                  <a:gd name="connsiteY65" fmla="*/ 471885 h 1812024"/>
                  <a:gd name="connsiteX66" fmla="*/ 3061253 w 4345388"/>
                  <a:gd name="connsiteY66" fmla="*/ 432128 h 1812024"/>
                  <a:gd name="connsiteX67" fmla="*/ 3085107 w 4345388"/>
                  <a:gd name="connsiteY67" fmla="*/ 376469 h 1812024"/>
                  <a:gd name="connsiteX68" fmla="*/ 3101009 w 4345388"/>
                  <a:gd name="connsiteY68" fmla="*/ 416226 h 1812024"/>
                  <a:gd name="connsiteX69" fmla="*/ 3104985 w 4345388"/>
                  <a:gd name="connsiteY69" fmla="*/ 440080 h 1812024"/>
                  <a:gd name="connsiteX70" fmla="*/ 3116912 w 4345388"/>
                  <a:gd name="connsiteY70" fmla="*/ 495739 h 1812024"/>
                  <a:gd name="connsiteX71" fmla="*/ 3136790 w 4345388"/>
                  <a:gd name="connsiteY71" fmla="*/ 555374 h 1812024"/>
                  <a:gd name="connsiteX72" fmla="*/ 3180522 w 4345388"/>
                  <a:gd name="connsiteY72" fmla="*/ 718375 h 1812024"/>
                  <a:gd name="connsiteX73" fmla="*/ 3196425 w 4345388"/>
                  <a:gd name="connsiteY73" fmla="*/ 770059 h 1812024"/>
                  <a:gd name="connsiteX74" fmla="*/ 3220279 w 4345388"/>
                  <a:gd name="connsiteY74" fmla="*/ 873426 h 1812024"/>
                  <a:gd name="connsiteX75" fmla="*/ 3248108 w 4345388"/>
                  <a:gd name="connsiteY75" fmla="*/ 964866 h 1812024"/>
                  <a:gd name="connsiteX76" fmla="*/ 3252084 w 4345388"/>
                  <a:gd name="connsiteY76" fmla="*/ 992695 h 1812024"/>
                  <a:gd name="connsiteX77" fmla="*/ 3267987 w 4345388"/>
                  <a:gd name="connsiteY77" fmla="*/ 1032452 h 1812024"/>
                  <a:gd name="connsiteX78" fmla="*/ 3271962 w 4345388"/>
                  <a:gd name="connsiteY78" fmla="*/ 1044379 h 1812024"/>
                  <a:gd name="connsiteX79" fmla="*/ 3283889 w 4345388"/>
                  <a:gd name="connsiteY79" fmla="*/ 1048355 h 1812024"/>
                  <a:gd name="connsiteX80" fmla="*/ 3291841 w 4345388"/>
                  <a:gd name="connsiteY80" fmla="*/ 1040403 h 1812024"/>
                  <a:gd name="connsiteX81" fmla="*/ 3307743 w 4345388"/>
                  <a:gd name="connsiteY81" fmla="*/ 1008598 h 1812024"/>
                  <a:gd name="connsiteX82" fmla="*/ 3315694 w 4345388"/>
                  <a:gd name="connsiteY82" fmla="*/ 984744 h 1812024"/>
                  <a:gd name="connsiteX83" fmla="*/ 3335573 w 4345388"/>
                  <a:gd name="connsiteY83" fmla="*/ 1016549 h 1812024"/>
                  <a:gd name="connsiteX84" fmla="*/ 3367378 w 4345388"/>
                  <a:gd name="connsiteY84" fmla="*/ 1088111 h 1812024"/>
                  <a:gd name="connsiteX85" fmla="*/ 3399183 w 4345388"/>
                  <a:gd name="connsiteY85" fmla="*/ 1143770 h 1812024"/>
                  <a:gd name="connsiteX86" fmla="*/ 3415086 w 4345388"/>
                  <a:gd name="connsiteY86" fmla="*/ 1139795 h 1812024"/>
                  <a:gd name="connsiteX87" fmla="*/ 3430988 w 4345388"/>
                  <a:gd name="connsiteY87" fmla="*/ 1111965 h 1812024"/>
                  <a:gd name="connsiteX88" fmla="*/ 3454842 w 4345388"/>
                  <a:gd name="connsiteY88" fmla="*/ 1060282 h 1812024"/>
                  <a:gd name="connsiteX89" fmla="*/ 3478696 w 4345388"/>
                  <a:gd name="connsiteY89" fmla="*/ 1008598 h 1812024"/>
                  <a:gd name="connsiteX90" fmla="*/ 3490623 w 4345388"/>
                  <a:gd name="connsiteY90" fmla="*/ 1004622 h 1812024"/>
                  <a:gd name="connsiteX91" fmla="*/ 3522428 w 4345388"/>
                  <a:gd name="connsiteY91" fmla="*/ 1048355 h 1812024"/>
                  <a:gd name="connsiteX92" fmla="*/ 3538331 w 4345388"/>
                  <a:gd name="connsiteY92" fmla="*/ 1068233 h 1812024"/>
                  <a:gd name="connsiteX93" fmla="*/ 3582063 w 4345388"/>
                  <a:gd name="connsiteY93" fmla="*/ 1151722 h 1812024"/>
                  <a:gd name="connsiteX94" fmla="*/ 3609893 w 4345388"/>
                  <a:gd name="connsiteY94" fmla="*/ 1203405 h 1812024"/>
                  <a:gd name="connsiteX95" fmla="*/ 3629771 w 4345388"/>
                  <a:gd name="connsiteY95" fmla="*/ 1251113 h 1812024"/>
                  <a:gd name="connsiteX96" fmla="*/ 3641698 w 4345388"/>
                  <a:gd name="connsiteY96" fmla="*/ 1267015 h 1812024"/>
                  <a:gd name="connsiteX97" fmla="*/ 3653625 w 4345388"/>
                  <a:gd name="connsiteY97" fmla="*/ 1294845 h 1812024"/>
                  <a:gd name="connsiteX98" fmla="*/ 3665552 w 4345388"/>
                  <a:gd name="connsiteY98" fmla="*/ 1282918 h 1812024"/>
                  <a:gd name="connsiteX99" fmla="*/ 3721211 w 4345388"/>
                  <a:gd name="connsiteY99" fmla="*/ 1111965 h 1812024"/>
                  <a:gd name="connsiteX100" fmla="*/ 3768919 w 4345388"/>
                  <a:gd name="connsiteY100" fmla="*/ 948963 h 1812024"/>
                  <a:gd name="connsiteX101" fmla="*/ 3776870 w 4345388"/>
                  <a:gd name="connsiteY101" fmla="*/ 897280 h 1812024"/>
                  <a:gd name="connsiteX102" fmla="*/ 3792773 w 4345388"/>
                  <a:gd name="connsiteY102" fmla="*/ 861499 h 1812024"/>
                  <a:gd name="connsiteX103" fmla="*/ 3800724 w 4345388"/>
                  <a:gd name="connsiteY103" fmla="*/ 837645 h 1812024"/>
                  <a:gd name="connsiteX104" fmla="*/ 3808675 w 4345388"/>
                  <a:gd name="connsiteY104" fmla="*/ 801864 h 1812024"/>
                  <a:gd name="connsiteX105" fmla="*/ 3824578 w 4345388"/>
                  <a:gd name="connsiteY105" fmla="*/ 778010 h 1812024"/>
                  <a:gd name="connsiteX106" fmla="*/ 3828554 w 4345388"/>
                  <a:gd name="connsiteY106" fmla="*/ 789937 h 1812024"/>
                  <a:gd name="connsiteX107" fmla="*/ 3836505 w 4345388"/>
                  <a:gd name="connsiteY107" fmla="*/ 801864 h 1812024"/>
                  <a:gd name="connsiteX108" fmla="*/ 3840481 w 4345388"/>
                  <a:gd name="connsiteY108" fmla="*/ 829694 h 1812024"/>
                  <a:gd name="connsiteX109" fmla="*/ 3884213 w 4345388"/>
                  <a:gd name="connsiteY109" fmla="*/ 992695 h 1812024"/>
                  <a:gd name="connsiteX110" fmla="*/ 3896140 w 4345388"/>
                  <a:gd name="connsiteY110" fmla="*/ 1024501 h 1812024"/>
                  <a:gd name="connsiteX111" fmla="*/ 3904091 w 4345388"/>
                  <a:gd name="connsiteY111" fmla="*/ 1064257 h 1812024"/>
                  <a:gd name="connsiteX112" fmla="*/ 3916018 w 4345388"/>
                  <a:gd name="connsiteY112" fmla="*/ 1115941 h 1812024"/>
                  <a:gd name="connsiteX113" fmla="*/ 3947823 w 4345388"/>
                  <a:gd name="connsiteY113" fmla="*/ 1219308 h 1812024"/>
                  <a:gd name="connsiteX114" fmla="*/ 3959750 w 4345388"/>
                  <a:gd name="connsiteY114" fmla="*/ 1239186 h 1812024"/>
                  <a:gd name="connsiteX115" fmla="*/ 3971677 w 4345388"/>
                  <a:gd name="connsiteY115" fmla="*/ 1286894 h 1812024"/>
                  <a:gd name="connsiteX116" fmla="*/ 3995531 w 4345388"/>
                  <a:gd name="connsiteY116" fmla="*/ 1394236 h 1812024"/>
                  <a:gd name="connsiteX117" fmla="*/ 4023361 w 4345388"/>
                  <a:gd name="connsiteY117" fmla="*/ 1430017 h 1812024"/>
                  <a:gd name="connsiteX118" fmla="*/ 4031312 w 4345388"/>
                  <a:gd name="connsiteY118" fmla="*/ 1441944 h 1812024"/>
                  <a:gd name="connsiteX119" fmla="*/ 4043239 w 4345388"/>
                  <a:gd name="connsiteY119" fmla="*/ 1465798 h 1812024"/>
                  <a:gd name="connsiteX120" fmla="*/ 4055166 w 4345388"/>
                  <a:gd name="connsiteY120" fmla="*/ 1469774 h 1812024"/>
                  <a:gd name="connsiteX121" fmla="*/ 4082995 w 4345388"/>
                  <a:gd name="connsiteY121" fmla="*/ 1477725 h 1812024"/>
                  <a:gd name="connsiteX122" fmla="*/ 4114801 w 4345388"/>
                  <a:gd name="connsiteY122" fmla="*/ 1481701 h 1812024"/>
                  <a:gd name="connsiteX123" fmla="*/ 4130703 w 4345388"/>
                  <a:gd name="connsiteY123" fmla="*/ 1485676 h 1812024"/>
                  <a:gd name="connsiteX124" fmla="*/ 4154557 w 4345388"/>
                  <a:gd name="connsiteY124" fmla="*/ 1477725 h 1812024"/>
                  <a:gd name="connsiteX125" fmla="*/ 4166484 w 4345388"/>
                  <a:gd name="connsiteY125" fmla="*/ 1465798 h 1812024"/>
                  <a:gd name="connsiteX126" fmla="*/ 4198289 w 4345388"/>
                  <a:gd name="connsiteY126" fmla="*/ 1414115 h 1812024"/>
                  <a:gd name="connsiteX127" fmla="*/ 4234070 w 4345388"/>
                  <a:gd name="connsiteY127" fmla="*/ 1418090 h 1812024"/>
                  <a:gd name="connsiteX128" fmla="*/ 4257924 w 4345388"/>
                  <a:gd name="connsiteY128" fmla="*/ 1437968 h 1812024"/>
                  <a:gd name="connsiteX129" fmla="*/ 4273827 w 4345388"/>
                  <a:gd name="connsiteY129" fmla="*/ 1449895 h 1812024"/>
                  <a:gd name="connsiteX130" fmla="*/ 4313583 w 4345388"/>
                  <a:gd name="connsiteY130" fmla="*/ 1485676 h 1812024"/>
                  <a:gd name="connsiteX131" fmla="*/ 4325510 w 4345388"/>
                  <a:gd name="connsiteY131" fmla="*/ 1505555 h 1812024"/>
                  <a:gd name="connsiteX132" fmla="*/ 4337437 w 4345388"/>
                  <a:gd name="connsiteY132" fmla="*/ 1533384 h 1812024"/>
                  <a:gd name="connsiteX133" fmla="*/ 4345388 w 4345388"/>
                  <a:gd name="connsiteY13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05594 w 4345388"/>
                  <a:gd name="connsiteY61" fmla="*/ 642838 h 1812024"/>
                  <a:gd name="connsiteX62" fmla="*/ 3025472 w 4345388"/>
                  <a:gd name="connsiteY62" fmla="*/ 567301 h 1812024"/>
                  <a:gd name="connsiteX63" fmla="*/ 3041374 w 4345388"/>
                  <a:gd name="connsiteY63" fmla="*/ 487788 h 1812024"/>
                  <a:gd name="connsiteX64" fmla="*/ 3049326 w 4345388"/>
                  <a:gd name="connsiteY64" fmla="*/ 471885 h 1812024"/>
                  <a:gd name="connsiteX65" fmla="*/ 3061253 w 4345388"/>
                  <a:gd name="connsiteY65" fmla="*/ 432128 h 1812024"/>
                  <a:gd name="connsiteX66" fmla="*/ 3085107 w 4345388"/>
                  <a:gd name="connsiteY66" fmla="*/ 376469 h 1812024"/>
                  <a:gd name="connsiteX67" fmla="*/ 3101009 w 4345388"/>
                  <a:gd name="connsiteY67" fmla="*/ 416226 h 1812024"/>
                  <a:gd name="connsiteX68" fmla="*/ 3104985 w 4345388"/>
                  <a:gd name="connsiteY68" fmla="*/ 440080 h 1812024"/>
                  <a:gd name="connsiteX69" fmla="*/ 3116912 w 4345388"/>
                  <a:gd name="connsiteY69" fmla="*/ 495739 h 1812024"/>
                  <a:gd name="connsiteX70" fmla="*/ 3136790 w 4345388"/>
                  <a:gd name="connsiteY70" fmla="*/ 555374 h 1812024"/>
                  <a:gd name="connsiteX71" fmla="*/ 3180522 w 4345388"/>
                  <a:gd name="connsiteY71" fmla="*/ 718375 h 1812024"/>
                  <a:gd name="connsiteX72" fmla="*/ 3196425 w 4345388"/>
                  <a:gd name="connsiteY72" fmla="*/ 770059 h 1812024"/>
                  <a:gd name="connsiteX73" fmla="*/ 3220279 w 4345388"/>
                  <a:gd name="connsiteY73" fmla="*/ 873426 h 1812024"/>
                  <a:gd name="connsiteX74" fmla="*/ 3248108 w 4345388"/>
                  <a:gd name="connsiteY74" fmla="*/ 964866 h 1812024"/>
                  <a:gd name="connsiteX75" fmla="*/ 3252084 w 4345388"/>
                  <a:gd name="connsiteY75" fmla="*/ 992695 h 1812024"/>
                  <a:gd name="connsiteX76" fmla="*/ 3267987 w 4345388"/>
                  <a:gd name="connsiteY76" fmla="*/ 1032452 h 1812024"/>
                  <a:gd name="connsiteX77" fmla="*/ 3271962 w 4345388"/>
                  <a:gd name="connsiteY77" fmla="*/ 1044379 h 1812024"/>
                  <a:gd name="connsiteX78" fmla="*/ 3283889 w 4345388"/>
                  <a:gd name="connsiteY78" fmla="*/ 1048355 h 1812024"/>
                  <a:gd name="connsiteX79" fmla="*/ 3291841 w 4345388"/>
                  <a:gd name="connsiteY79" fmla="*/ 1040403 h 1812024"/>
                  <a:gd name="connsiteX80" fmla="*/ 3307743 w 4345388"/>
                  <a:gd name="connsiteY80" fmla="*/ 1008598 h 1812024"/>
                  <a:gd name="connsiteX81" fmla="*/ 3315694 w 4345388"/>
                  <a:gd name="connsiteY81" fmla="*/ 984744 h 1812024"/>
                  <a:gd name="connsiteX82" fmla="*/ 3335573 w 4345388"/>
                  <a:gd name="connsiteY82" fmla="*/ 1016549 h 1812024"/>
                  <a:gd name="connsiteX83" fmla="*/ 3367378 w 4345388"/>
                  <a:gd name="connsiteY83" fmla="*/ 1088111 h 1812024"/>
                  <a:gd name="connsiteX84" fmla="*/ 3399183 w 4345388"/>
                  <a:gd name="connsiteY84" fmla="*/ 1143770 h 1812024"/>
                  <a:gd name="connsiteX85" fmla="*/ 3415086 w 4345388"/>
                  <a:gd name="connsiteY85" fmla="*/ 1139795 h 1812024"/>
                  <a:gd name="connsiteX86" fmla="*/ 3430988 w 4345388"/>
                  <a:gd name="connsiteY86" fmla="*/ 1111965 h 1812024"/>
                  <a:gd name="connsiteX87" fmla="*/ 3454842 w 4345388"/>
                  <a:gd name="connsiteY87" fmla="*/ 1060282 h 1812024"/>
                  <a:gd name="connsiteX88" fmla="*/ 3478696 w 4345388"/>
                  <a:gd name="connsiteY88" fmla="*/ 1008598 h 1812024"/>
                  <a:gd name="connsiteX89" fmla="*/ 3490623 w 4345388"/>
                  <a:gd name="connsiteY89" fmla="*/ 1004622 h 1812024"/>
                  <a:gd name="connsiteX90" fmla="*/ 3522428 w 4345388"/>
                  <a:gd name="connsiteY90" fmla="*/ 1048355 h 1812024"/>
                  <a:gd name="connsiteX91" fmla="*/ 3538331 w 4345388"/>
                  <a:gd name="connsiteY91" fmla="*/ 1068233 h 1812024"/>
                  <a:gd name="connsiteX92" fmla="*/ 3582063 w 4345388"/>
                  <a:gd name="connsiteY92" fmla="*/ 1151722 h 1812024"/>
                  <a:gd name="connsiteX93" fmla="*/ 3609893 w 4345388"/>
                  <a:gd name="connsiteY93" fmla="*/ 1203405 h 1812024"/>
                  <a:gd name="connsiteX94" fmla="*/ 3629771 w 4345388"/>
                  <a:gd name="connsiteY94" fmla="*/ 1251113 h 1812024"/>
                  <a:gd name="connsiteX95" fmla="*/ 3641698 w 4345388"/>
                  <a:gd name="connsiteY95" fmla="*/ 1267015 h 1812024"/>
                  <a:gd name="connsiteX96" fmla="*/ 3653625 w 4345388"/>
                  <a:gd name="connsiteY96" fmla="*/ 1294845 h 1812024"/>
                  <a:gd name="connsiteX97" fmla="*/ 3665552 w 4345388"/>
                  <a:gd name="connsiteY97" fmla="*/ 1282918 h 1812024"/>
                  <a:gd name="connsiteX98" fmla="*/ 3721211 w 4345388"/>
                  <a:gd name="connsiteY98" fmla="*/ 1111965 h 1812024"/>
                  <a:gd name="connsiteX99" fmla="*/ 3768919 w 4345388"/>
                  <a:gd name="connsiteY99" fmla="*/ 948963 h 1812024"/>
                  <a:gd name="connsiteX100" fmla="*/ 3776870 w 4345388"/>
                  <a:gd name="connsiteY100" fmla="*/ 897280 h 1812024"/>
                  <a:gd name="connsiteX101" fmla="*/ 3792773 w 4345388"/>
                  <a:gd name="connsiteY101" fmla="*/ 861499 h 1812024"/>
                  <a:gd name="connsiteX102" fmla="*/ 3800724 w 4345388"/>
                  <a:gd name="connsiteY102" fmla="*/ 837645 h 1812024"/>
                  <a:gd name="connsiteX103" fmla="*/ 3808675 w 4345388"/>
                  <a:gd name="connsiteY103" fmla="*/ 801864 h 1812024"/>
                  <a:gd name="connsiteX104" fmla="*/ 3824578 w 4345388"/>
                  <a:gd name="connsiteY104" fmla="*/ 778010 h 1812024"/>
                  <a:gd name="connsiteX105" fmla="*/ 3828554 w 4345388"/>
                  <a:gd name="connsiteY105" fmla="*/ 789937 h 1812024"/>
                  <a:gd name="connsiteX106" fmla="*/ 3836505 w 4345388"/>
                  <a:gd name="connsiteY106" fmla="*/ 801864 h 1812024"/>
                  <a:gd name="connsiteX107" fmla="*/ 3840481 w 4345388"/>
                  <a:gd name="connsiteY107" fmla="*/ 829694 h 1812024"/>
                  <a:gd name="connsiteX108" fmla="*/ 3884213 w 4345388"/>
                  <a:gd name="connsiteY108" fmla="*/ 992695 h 1812024"/>
                  <a:gd name="connsiteX109" fmla="*/ 3896140 w 4345388"/>
                  <a:gd name="connsiteY109" fmla="*/ 1024501 h 1812024"/>
                  <a:gd name="connsiteX110" fmla="*/ 3904091 w 4345388"/>
                  <a:gd name="connsiteY110" fmla="*/ 1064257 h 1812024"/>
                  <a:gd name="connsiteX111" fmla="*/ 3916018 w 4345388"/>
                  <a:gd name="connsiteY111" fmla="*/ 1115941 h 1812024"/>
                  <a:gd name="connsiteX112" fmla="*/ 3947823 w 4345388"/>
                  <a:gd name="connsiteY112" fmla="*/ 1219308 h 1812024"/>
                  <a:gd name="connsiteX113" fmla="*/ 3959750 w 4345388"/>
                  <a:gd name="connsiteY113" fmla="*/ 1239186 h 1812024"/>
                  <a:gd name="connsiteX114" fmla="*/ 3971677 w 4345388"/>
                  <a:gd name="connsiteY114" fmla="*/ 1286894 h 1812024"/>
                  <a:gd name="connsiteX115" fmla="*/ 3995531 w 4345388"/>
                  <a:gd name="connsiteY115" fmla="*/ 1394236 h 1812024"/>
                  <a:gd name="connsiteX116" fmla="*/ 4023361 w 4345388"/>
                  <a:gd name="connsiteY116" fmla="*/ 1430017 h 1812024"/>
                  <a:gd name="connsiteX117" fmla="*/ 4031312 w 4345388"/>
                  <a:gd name="connsiteY117" fmla="*/ 1441944 h 1812024"/>
                  <a:gd name="connsiteX118" fmla="*/ 4043239 w 4345388"/>
                  <a:gd name="connsiteY118" fmla="*/ 1465798 h 1812024"/>
                  <a:gd name="connsiteX119" fmla="*/ 4055166 w 4345388"/>
                  <a:gd name="connsiteY119" fmla="*/ 1469774 h 1812024"/>
                  <a:gd name="connsiteX120" fmla="*/ 4082995 w 4345388"/>
                  <a:gd name="connsiteY120" fmla="*/ 1477725 h 1812024"/>
                  <a:gd name="connsiteX121" fmla="*/ 4114801 w 4345388"/>
                  <a:gd name="connsiteY121" fmla="*/ 1481701 h 1812024"/>
                  <a:gd name="connsiteX122" fmla="*/ 4130703 w 4345388"/>
                  <a:gd name="connsiteY122" fmla="*/ 1485676 h 1812024"/>
                  <a:gd name="connsiteX123" fmla="*/ 4154557 w 4345388"/>
                  <a:gd name="connsiteY123" fmla="*/ 1477725 h 1812024"/>
                  <a:gd name="connsiteX124" fmla="*/ 4166484 w 4345388"/>
                  <a:gd name="connsiteY124" fmla="*/ 1465798 h 1812024"/>
                  <a:gd name="connsiteX125" fmla="*/ 4198289 w 4345388"/>
                  <a:gd name="connsiteY125" fmla="*/ 1414115 h 1812024"/>
                  <a:gd name="connsiteX126" fmla="*/ 4234070 w 4345388"/>
                  <a:gd name="connsiteY126" fmla="*/ 1418090 h 1812024"/>
                  <a:gd name="connsiteX127" fmla="*/ 4257924 w 4345388"/>
                  <a:gd name="connsiteY127" fmla="*/ 1437968 h 1812024"/>
                  <a:gd name="connsiteX128" fmla="*/ 4273827 w 4345388"/>
                  <a:gd name="connsiteY128" fmla="*/ 1449895 h 1812024"/>
                  <a:gd name="connsiteX129" fmla="*/ 4313583 w 4345388"/>
                  <a:gd name="connsiteY129" fmla="*/ 1485676 h 1812024"/>
                  <a:gd name="connsiteX130" fmla="*/ 4325510 w 4345388"/>
                  <a:gd name="connsiteY130" fmla="*/ 1505555 h 1812024"/>
                  <a:gd name="connsiteX131" fmla="*/ 4337437 w 4345388"/>
                  <a:gd name="connsiteY131" fmla="*/ 1533384 h 1812024"/>
                  <a:gd name="connsiteX132" fmla="*/ 4345388 w 4345388"/>
                  <a:gd name="connsiteY13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25472 w 4345388"/>
                  <a:gd name="connsiteY61" fmla="*/ 567301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3010724 w 4345388"/>
                  <a:gd name="connsiteY60" fmla="*/ 550095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10724 w 4345388"/>
                  <a:gd name="connsiteY60" fmla="*/ 550095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085107 w 4345388"/>
                  <a:gd name="connsiteY63" fmla="*/ 376469 h 1812024"/>
                  <a:gd name="connsiteX64" fmla="*/ 3101009 w 4345388"/>
                  <a:gd name="connsiteY64" fmla="*/ 416226 h 1812024"/>
                  <a:gd name="connsiteX65" fmla="*/ 3104985 w 4345388"/>
                  <a:gd name="connsiteY65" fmla="*/ 440080 h 1812024"/>
                  <a:gd name="connsiteX66" fmla="*/ 3116912 w 4345388"/>
                  <a:gd name="connsiteY66" fmla="*/ 495739 h 1812024"/>
                  <a:gd name="connsiteX67" fmla="*/ 3136790 w 4345388"/>
                  <a:gd name="connsiteY67" fmla="*/ 555374 h 1812024"/>
                  <a:gd name="connsiteX68" fmla="*/ 3180522 w 4345388"/>
                  <a:gd name="connsiteY68" fmla="*/ 718375 h 1812024"/>
                  <a:gd name="connsiteX69" fmla="*/ 3196425 w 4345388"/>
                  <a:gd name="connsiteY69" fmla="*/ 770059 h 1812024"/>
                  <a:gd name="connsiteX70" fmla="*/ 3220279 w 4345388"/>
                  <a:gd name="connsiteY70" fmla="*/ 873426 h 1812024"/>
                  <a:gd name="connsiteX71" fmla="*/ 3248108 w 4345388"/>
                  <a:gd name="connsiteY71" fmla="*/ 964866 h 1812024"/>
                  <a:gd name="connsiteX72" fmla="*/ 3252084 w 4345388"/>
                  <a:gd name="connsiteY72" fmla="*/ 992695 h 1812024"/>
                  <a:gd name="connsiteX73" fmla="*/ 3267987 w 4345388"/>
                  <a:gd name="connsiteY73" fmla="*/ 1032452 h 1812024"/>
                  <a:gd name="connsiteX74" fmla="*/ 3271962 w 4345388"/>
                  <a:gd name="connsiteY74" fmla="*/ 1044379 h 1812024"/>
                  <a:gd name="connsiteX75" fmla="*/ 3283889 w 4345388"/>
                  <a:gd name="connsiteY75" fmla="*/ 1048355 h 1812024"/>
                  <a:gd name="connsiteX76" fmla="*/ 3291841 w 4345388"/>
                  <a:gd name="connsiteY76" fmla="*/ 1040403 h 1812024"/>
                  <a:gd name="connsiteX77" fmla="*/ 3307743 w 4345388"/>
                  <a:gd name="connsiteY77" fmla="*/ 1008598 h 1812024"/>
                  <a:gd name="connsiteX78" fmla="*/ 3315694 w 4345388"/>
                  <a:gd name="connsiteY78" fmla="*/ 984744 h 1812024"/>
                  <a:gd name="connsiteX79" fmla="*/ 3335573 w 4345388"/>
                  <a:gd name="connsiteY79" fmla="*/ 1016549 h 1812024"/>
                  <a:gd name="connsiteX80" fmla="*/ 3367378 w 4345388"/>
                  <a:gd name="connsiteY80" fmla="*/ 1088111 h 1812024"/>
                  <a:gd name="connsiteX81" fmla="*/ 3399183 w 4345388"/>
                  <a:gd name="connsiteY81" fmla="*/ 1143770 h 1812024"/>
                  <a:gd name="connsiteX82" fmla="*/ 3415086 w 4345388"/>
                  <a:gd name="connsiteY82" fmla="*/ 1139795 h 1812024"/>
                  <a:gd name="connsiteX83" fmla="*/ 3430988 w 4345388"/>
                  <a:gd name="connsiteY83" fmla="*/ 1111965 h 1812024"/>
                  <a:gd name="connsiteX84" fmla="*/ 3454842 w 4345388"/>
                  <a:gd name="connsiteY84" fmla="*/ 1060282 h 1812024"/>
                  <a:gd name="connsiteX85" fmla="*/ 3478696 w 4345388"/>
                  <a:gd name="connsiteY85" fmla="*/ 1008598 h 1812024"/>
                  <a:gd name="connsiteX86" fmla="*/ 3490623 w 4345388"/>
                  <a:gd name="connsiteY86" fmla="*/ 1004622 h 1812024"/>
                  <a:gd name="connsiteX87" fmla="*/ 3522428 w 4345388"/>
                  <a:gd name="connsiteY87" fmla="*/ 1048355 h 1812024"/>
                  <a:gd name="connsiteX88" fmla="*/ 3538331 w 4345388"/>
                  <a:gd name="connsiteY88" fmla="*/ 1068233 h 1812024"/>
                  <a:gd name="connsiteX89" fmla="*/ 3582063 w 4345388"/>
                  <a:gd name="connsiteY89" fmla="*/ 1151722 h 1812024"/>
                  <a:gd name="connsiteX90" fmla="*/ 3609893 w 4345388"/>
                  <a:gd name="connsiteY90" fmla="*/ 1203405 h 1812024"/>
                  <a:gd name="connsiteX91" fmla="*/ 3629771 w 4345388"/>
                  <a:gd name="connsiteY91" fmla="*/ 1251113 h 1812024"/>
                  <a:gd name="connsiteX92" fmla="*/ 3641698 w 4345388"/>
                  <a:gd name="connsiteY92" fmla="*/ 1267015 h 1812024"/>
                  <a:gd name="connsiteX93" fmla="*/ 3653625 w 4345388"/>
                  <a:gd name="connsiteY93" fmla="*/ 1294845 h 1812024"/>
                  <a:gd name="connsiteX94" fmla="*/ 3665552 w 4345388"/>
                  <a:gd name="connsiteY94" fmla="*/ 1282918 h 1812024"/>
                  <a:gd name="connsiteX95" fmla="*/ 3721211 w 4345388"/>
                  <a:gd name="connsiteY95" fmla="*/ 1111965 h 1812024"/>
                  <a:gd name="connsiteX96" fmla="*/ 3768919 w 4345388"/>
                  <a:gd name="connsiteY96" fmla="*/ 948963 h 1812024"/>
                  <a:gd name="connsiteX97" fmla="*/ 3776870 w 4345388"/>
                  <a:gd name="connsiteY97" fmla="*/ 897280 h 1812024"/>
                  <a:gd name="connsiteX98" fmla="*/ 3792773 w 4345388"/>
                  <a:gd name="connsiteY98" fmla="*/ 861499 h 1812024"/>
                  <a:gd name="connsiteX99" fmla="*/ 3800724 w 4345388"/>
                  <a:gd name="connsiteY99" fmla="*/ 837645 h 1812024"/>
                  <a:gd name="connsiteX100" fmla="*/ 3808675 w 4345388"/>
                  <a:gd name="connsiteY100" fmla="*/ 801864 h 1812024"/>
                  <a:gd name="connsiteX101" fmla="*/ 3824578 w 4345388"/>
                  <a:gd name="connsiteY101" fmla="*/ 778010 h 1812024"/>
                  <a:gd name="connsiteX102" fmla="*/ 3828554 w 4345388"/>
                  <a:gd name="connsiteY102" fmla="*/ 789937 h 1812024"/>
                  <a:gd name="connsiteX103" fmla="*/ 3836505 w 4345388"/>
                  <a:gd name="connsiteY103" fmla="*/ 801864 h 1812024"/>
                  <a:gd name="connsiteX104" fmla="*/ 3840481 w 4345388"/>
                  <a:gd name="connsiteY104" fmla="*/ 829694 h 1812024"/>
                  <a:gd name="connsiteX105" fmla="*/ 3884213 w 4345388"/>
                  <a:gd name="connsiteY105" fmla="*/ 992695 h 1812024"/>
                  <a:gd name="connsiteX106" fmla="*/ 3896140 w 4345388"/>
                  <a:gd name="connsiteY106" fmla="*/ 1024501 h 1812024"/>
                  <a:gd name="connsiteX107" fmla="*/ 3904091 w 4345388"/>
                  <a:gd name="connsiteY107" fmla="*/ 1064257 h 1812024"/>
                  <a:gd name="connsiteX108" fmla="*/ 3916018 w 4345388"/>
                  <a:gd name="connsiteY108" fmla="*/ 1115941 h 1812024"/>
                  <a:gd name="connsiteX109" fmla="*/ 3947823 w 4345388"/>
                  <a:gd name="connsiteY109" fmla="*/ 1219308 h 1812024"/>
                  <a:gd name="connsiteX110" fmla="*/ 3959750 w 4345388"/>
                  <a:gd name="connsiteY110" fmla="*/ 1239186 h 1812024"/>
                  <a:gd name="connsiteX111" fmla="*/ 3971677 w 4345388"/>
                  <a:gd name="connsiteY111" fmla="*/ 1286894 h 1812024"/>
                  <a:gd name="connsiteX112" fmla="*/ 3995531 w 4345388"/>
                  <a:gd name="connsiteY112" fmla="*/ 1394236 h 1812024"/>
                  <a:gd name="connsiteX113" fmla="*/ 4023361 w 4345388"/>
                  <a:gd name="connsiteY113" fmla="*/ 1430017 h 1812024"/>
                  <a:gd name="connsiteX114" fmla="*/ 4031312 w 4345388"/>
                  <a:gd name="connsiteY114" fmla="*/ 1441944 h 1812024"/>
                  <a:gd name="connsiteX115" fmla="*/ 4043239 w 4345388"/>
                  <a:gd name="connsiteY115" fmla="*/ 1465798 h 1812024"/>
                  <a:gd name="connsiteX116" fmla="*/ 4055166 w 4345388"/>
                  <a:gd name="connsiteY116" fmla="*/ 1469774 h 1812024"/>
                  <a:gd name="connsiteX117" fmla="*/ 4082995 w 4345388"/>
                  <a:gd name="connsiteY117" fmla="*/ 1477725 h 1812024"/>
                  <a:gd name="connsiteX118" fmla="*/ 4114801 w 4345388"/>
                  <a:gd name="connsiteY118" fmla="*/ 1481701 h 1812024"/>
                  <a:gd name="connsiteX119" fmla="*/ 4130703 w 4345388"/>
                  <a:gd name="connsiteY119" fmla="*/ 1485676 h 1812024"/>
                  <a:gd name="connsiteX120" fmla="*/ 4154557 w 4345388"/>
                  <a:gd name="connsiteY120" fmla="*/ 1477725 h 1812024"/>
                  <a:gd name="connsiteX121" fmla="*/ 4166484 w 4345388"/>
                  <a:gd name="connsiteY121" fmla="*/ 1465798 h 1812024"/>
                  <a:gd name="connsiteX122" fmla="*/ 4198289 w 4345388"/>
                  <a:gd name="connsiteY122" fmla="*/ 1414115 h 1812024"/>
                  <a:gd name="connsiteX123" fmla="*/ 4234070 w 4345388"/>
                  <a:gd name="connsiteY123" fmla="*/ 1418090 h 1812024"/>
                  <a:gd name="connsiteX124" fmla="*/ 4257924 w 4345388"/>
                  <a:gd name="connsiteY124" fmla="*/ 1437968 h 1812024"/>
                  <a:gd name="connsiteX125" fmla="*/ 4273827 w 4345388"/>
                  <a:gd name="connsiteY125" fmla="*/ 1449895 h 1812024"/>
                  <a:gd name="connsiteX126" fmla="*/ 4313583 w 4345388"/>
                  <a:gd name="connsiteY126" fmla="*/ 1485676 h 1812024"/>
                  <a:gd name="connsiteX127" fmla="*/ 4325510 w 4345388"/>
                  <a:gd name="connsiteY127" fmla="*/ 1505555 h 1812024"/>
                  <a:gd name="connsiteX128" fmla="*/ 4337437 w 4345388"/>
                  <a:gd name="connsiteY128" fmla="*/ 1533384 h 1812024"/>
                  <a:gd name="connsiteX129" fmla="*/ 4345388 w 4345388"/>
                  <a:gd name="connsiteY12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01009 w 4345388"/>
                  <a:gd name="connsiteY63" fmla="*/ 416226 h 1812024"/>
                  <a:gd name="connsiteX64" fmla="*/ 3104985 w 4345388"/>
                  <a:gd name="connsiteY64" fmla="*/ 440080 h 1812024"/>
                  <a:gd name="connsiteX65" fmla="*/ 3116912 w 4345388"/>
                  <a:gd name="connsiteY65" fmla="*/ 495739 h 1812024"/>
                  <a:gd name="connsiteX66" fmla="*/ 3136790 w 4345388"/>
                  <a:gd name="connsiteY66" fmla="*/ 555374 h 1812024"/>
                  <a:gd name="connsiteX67" fmla="*/ 3180522 w 4345388"/>
                  <a:gd name="connsiteY67" fmla="*/ 718375 h 1812024"/>
                  <a:gd name="connsiteX68" fmla="*/ 3196425 w 4345388"/>
                  <a:gd name="connsiteY68" fmla="*/ 770059 h 1812024"/>
                  <a:gd name="connsiteX69" fmla="*/ 3220279 w 4345388"/>
                  <a:gd name="connsiteY69" fmla="*/ 873426 h 1812024"/>
                  <a:gd name="connsiteX70" fmla="*/ 3248108 w 4345388"/>
                  <a:gd name="connsiteY70" fmla="*/ 964866 h 1812024"/>
                  <a:gd name="connsiteX71" fmla="*/ 3252084 w 4345388"/>
                  <a:gd name="connsiteY71" fmla="*/ 992695 h 1812024"/>
                  <a:gd name="connsiteX72" fmla="*/ 3267987 w 4345388"/>
                  <a:gd name="connsiteY72" fmla="*/ 1032452 h 1812024"/>
                  <a:gd name="connsiteX73" fmla="*/ 3271962 w 4345388"/>
                  <a:gd name="connsiteY73" fmla="*/ 1044379 h 1812024"/>
                  <a:gd name="connsiteX74" fmla="*/ 3283889 w 4345388"/>
                  <a:gd name="connsiteY74" fmla="*/ 1048355 h 1812024"/>
                  <a:gd name="connsiteX75" fmla="*/ 3291841 w 4345388"/>
                  <a:gd name="connsiteY75" fmla="*/ 1040403 h 1812024"/>
                  <a:gd name="connsiteX76" fmla="*/ 3307743 w 4345388"/>
                  <a:gd name="connsiteY76" fmla="*/ 1008598 h 1812024"/>
                  <a:gd name="connsiteX77" fmla="*/ 3315694 w 4345388"/>
                  <a:gd name="connsiteY77" fmla="*/ 984744 h 1812024"/>
                  <a:gd name="connsiteX78" fmla="*/ 3335573 w 4345388"/>
                  <a:gd name="connsiteY78" fmla="*/ 1016549 h 1812024"/>
                  <a:gd name="connsiteX79" fmla="*/ 3367378 w 4345388"/>
                  <a:gd name="connsiteY79" fmla="*/ 1088111 h 1812024"/>
                  <a:gd name="connsiteX80" fmla="*/ 3399183 w 4345388"/>
                  <a:gd name="connsiteY80" fmla="*/ 1143770 h 1812024"/>
                  <a:gd name="connsiteX81" fmla="*/ 3415086 w 4345388"/>
                  <a:gd name="connsiteY81" fmla="*/ 1139795 h 1812024"/>
                  <a:gd name="connsiteX82" fmla="*/ 3430988 w 4345388"/>
                  <a:gd name="connsiteY82" fmla="*/ 1111965 h 1812024"/>
                  <a:gd name="connsiteX83" fmla="*/ 3454842 w 4345388"/>
                  <a:gd name="connsiteY83" fmla="*/ 1060282 h 1812024"/>
                  <a:gd name="connsiteX84" fmla="*/ 3478696 w 4345388"/>
                  <a:gd name="connsiteY84" fmla="*/ 1008598 h 1812024"/>
                  <a:gd name="connsiteX85" fmla="*/ 3490623 w 4345388"/>
                  <a:gd name="connsiteY85" fmla="*/ 1004622 h 1812024"/>
                  <a:gd name="connsiteX86" fmla="*/ 3522428 w 4345388"/>
                  <a:gd name="connsiteY86" fmla="*/ 1048355 h 1812024"/>
                  <a:gd name="connsiteX87" fmla="*/ 3538331 w 4345388"/>
                  <a:gd name="connsiteY87" fmla="*/ 1068233 h 1812024"/>
                  <a:gd name="connsiteX88" fmla="*/ 3582063 w 4345388"/>
                  <a:gd name="connsiteY88" fmla="*/ 1151722 h 1812024"/>
                  <a:gd name="connsiteX89" fmla="*/ 3609893 w 4345388"/>
                  <a:gd name="connsiteY89" fmla="*/ 1203405 h 1812024"/>
                  <a:gd name="connsiteX90" fmla="*/ 3629771 w 4345388"/>
                  <a:gd name="connsiteY90" fmla="*/ 1251113 h 1812024"/>
                  <a:gd name="connsiteX91" fmla="*/ 3641698 w 4345388"/>
                  <a:gd name="connsiteY91" fmla="*/ 1267015 h 1812024"/>
                  <a:gd name="connsiteX92" fmla="*/ 3653625 w 4345388"/>
                  <a:gd name="connsiteY92" fmla="*/ 1294845 h 1812024"/>
                  <a:gd name="connsiteX93" fmla="*/ 3665552 w 4345388"/>
                  <a:gd name="connsiteY93" fmla="*/ 1282918 h 1812024"/>
                  <a:gd name="connsiteX94" fmla="*/ 3721211 w 4345388"/>
                  <a:gd name="connsiteY94" fmla="*/ 1111965 h 1812024"/>
                  <a:gd name="connsiteX95" fmla="*/ 3768919 w 4345388"/>
                  <a:gd name="connsiteY95" fmla="*/ 948963 h 1812024"/>
                  <a:gd name="connsiteX96" fmla="*/ 3776870 w 4345388"/>
                  <a:gd name="connsiteY96" fmla="*/ 897280 h 1812024"/>
                  <a:gd name="connsiteX97" fmla="*/ 3792773 w 4345388"/>
                  <a:gd name="connsiteY97" fmla="*/ 861499 h 1812024"/>
                  <a:gd name="connsiteX98" fmla="*/ 3800724 w 4345388"/>
                  <a:gd name="connsiteY98" fmla="*/ 837645 h 1812024"/>
                  <a:gd name="connsiteX99" fmla="*/ 3808675 w 4345388"/>
                  <a:gd name="connsiteY99" fmla="*/ 801864 h 1812024"/>
                  <a:gd name="connsiteX100" fmla="*/ 3824578 w 4345388"/>
                  <a:gd name="connsiteY100" fmla="*/ 778010 h 1812024"/>
                  <a:gd name="connsiteX101" fmla="*/ 3828554 w 4345388"/>
                  <a:gd name="connsiteY101" fmla="*/ 789937 h 1812024"/>
                  <a:gd name="connsiteX102" fmla="*/ 3836505 w 4345388"/>
                  <a:gd name="connsiteY102" fmla="*/ 801864 h 1812024"/>
                  <a:gd name="connsiteX103" fmla="*/ 3840481 w 4345388"/>
                  <a:gd name="connsiteY103" fmla="*/ 829694 h 1812024"/>
                  <a:gd name="connsiteX104" fmla="*/ 3884213 w 4345388"/>
                  <a:gd name="connsiteY104" fmla="*/ 992695 h 1812024"/>
                  <a:gd name="connsiteX105" fmla="*/ 3896140 w 4345388"/>
                  <a:gd name="connsiteY105" fmla="*/ 1024501 h 1812024"/>
                  <a:gd name="connsiteX106" fmla="*/ 3904091 w 4345388"/>
                  <a:gd name="connsiteY106" fmla="*/ 1064257 h 1812024"/>
                  <a:gd name="connsiteX107" fmla="*/ 3916018 w 4345388"/>
                  <a:gd name="connsiteY107" fmla="*/ 1115941 h 1812024"/>
                  <a:gd name="connsiteX108" fmla="*/ 3947823 w 4345388"/>
                  <a:gd name="connsiteY108" fmla="*/ 1219308 h 1812024"/>
                  <a:gd name="connsiteX109" fmla="*/ 3959750 w 4345388"/>
                  <a:gd name="connsiteY109" fmla="*/ 1239186 h 1812024"/>
                  <a:gd name="connsiteX110" fmla="*/ 3971677 w 4345388"/>
                  <a:gd name="connsiteY110" fmla="*/ 1286894 h 1812024"/>
                  <a:gd name="connsiteX111" fmla="*/ 3995531 w 4345388"/>
                  <a:gd name="connsiteY111" fmla="*/ 1394236 h 1812024"/>
                  <a:gd name="connsiteX112" fmla="*/ 4023361 w 4345388"/>
                  <a:gd name="connsiteY112" fmla="*/ 1430017 h 1812024"/>
                  <a:gd name="connsiteX113" fmla="*/ 4031312 w 4345388"/>
                  <a:gd name="connsiteY113" fmla="*/ 1441944 h 1812024"/>
                  <a:gd name="connsiteX114" fmla="*/ 4043239 w 4345388"/>
                  <a:gd name="connsiteY114" fmla="*/ 1465798 h 1812024"/>
                  <a:gd name="connsiteX115" fmla="*/ 4055166 w 4345388"/>
                  <a:gd name="connsiteY115" fmla="*/ 1469774 h 1812024"/>
                  <a:gd name="connsiteX116" fmla="*/ 4082995 w 4345388"/>
                  <a:gd name="connsiteY116" fmla="*/ 1477725 h 1812024"/>
                  <a:gd name="connsiteX117" fmla="*/ 4114801 w 4345388"/>
                  <a:gd name="connsiteY117" fmla="*/ 1481701 h 1812024"/>
                  <a:gd name="connsiteX118" fmla="*/ 4130703 w 4345388"/>
                  <a:gd name="connsiteY118" fmla="*/ 1485676 h 1812024"/>
                  <a:gd name="connsiteX119" fmla="*/ 4154557 w 4345388"/>
                  <a:gd name="connsiteY119" fmla="*/ 1477725 h 1812024"/>
                  <a:gd name="connsiteX120" fmla="*/ 4166484 w 4345388"/>
                  <a:gd name="connsiteY120" fmla="*/ 1465798 h 1812024"/>
                  <a:gd name="connsiteX121" fmla="*/ 4198289 w 4345388"/>
                  <a:gd name="connsiteY121" fmla="*/ 1414115 h 1812024"/>
                  <a:gd name="connsiteX122" fmla="*/ 4234070 w 4345388"/>
                  <a:gd name="connsiteY122" fmla="*/ 1418090 h 1812024"/>
                  <a:gd name="connsiteX123" fmla="*/ 4257924 w 4345388"/>
                  <a:gd name="connsiteY123" fmla="*/ 1437968 h 1812024"/>
                  <a:gd name="connsiteX124" fmla="*/ 4273827 w 4345388"/>
                  <a:gd name="connsiteY124" fmla="*/ 1449895 h 1812024"/>
                  <a:gd name="connsiteX125" fmla="*/ 4313583 w 4345388"/>
                  <a:gd name="connsiteY125" fmla="*/ 1485676 h 1812024"/>
                  <a:gd name="connsiteX126" fmla="*/ 4325510 w 4345388"/>
                  <a:gd name="connsiteY126" fmla="*/ 1505555 h 1812024"/>
                  <a:gd name="connsiteX127" fmla="*/ 4337437 w 4345388"/>
                  <a:gd name="connsiteY127" fmla="*/ 1533384 h 1812024"/>
                  <a:gd name="connsiteX128" fmla="*/ 4345388 w 4345388"/>
                  <a:gd name="connsiteY12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04985 w 4345388"/>
                  <a:gd name="connsiteY63" fmla="*/ 440080 h 1812024"/>
                  <a:gd name="connsiteX64" fmla="*/ 3116912 w 4345388"/>
                  <a:gd name="connsiteY64" fmla="*/ 495739 h 1812024"/>
                  <a:gd name="connsiteX65" fmla="*/ 3136790 w 4345388"/>
                  <a:gd name="connsiteY65" fmla="*/ 555374 h 1812024"/>
                  <a:gd name="connsiteX66" fmla="*/ 3180522 w 4345388"/>
                  <a:gd name="connsiteY66" fmla="*/ 718375 h 1812024"/>
                  <a:gd name="connsiteX67" fmla="*/ 3196425 w 4345388"/>
                  <a:gd name="connsiteY67" fmla="*/ 770059 h 1812024"/>
                  <a:gd name="connsiteX68" fmla="*/ 3220279 w 4345388"/>
                  <a:gd name="connsiteY68" fmla="*/ 873426 h 1812024"/>
                  <a:gd name="connsiteX69" fmla="*/ 3248108 w 4345388"/>
                  <a:gd name="connsiteY69" fmla="*/ 964866 h 1812024"/>
                  <a:gd name="connsiteX70" fmla="*/ 3252084 w 4345388"/>
                  <a:gd name="connsiteY70" fmla="*/ 992695 h 1812024"/>
                  <a:gd name="connsiteX71" fmla="*/ 3267987 w 4345388"/>
                  <a:gd name="connsiteY71" fmla="*/ 1032452 h 1812024"/>
                  <a:gd name="connsiteX72" fmla="*/ 3271962 w 4345388"/>
                  <a:gd name="connsiteY72" fmla="*/ 1044379 h 1812024"/>
                  <a:gd name="connsiteX73" fmla="*/ 3283889 w 4345388"/>
                  <a:gd name="connsiteY73" fmla="*/ 1048355 h 1812024"/>
                  <a:gd name="connsiteX74" fmla="*/ 3291841 w 4345388"/>
                  <a:gd name="connsiteY74" fmla="*/ 1040403 h 1812024"/>
                  <a:gd name="connsiteX75" fmla="*/ 3307743 w 4345388"/>
                  <a:gd name="connsiteY75" fmla="*/ 1008598 h 1812024"/>
                  <a:gd name="connsiteX76" fmla="*/ 3315694 w 4345388"/>
                  <a:gd name="connsiteY76" fmla="*/ 984744 h 1812024"/>
                  <a:gd name="connsiteX77" fmla="*/ 3335573 w 4345388"/>
                  <a:gd name="connsiteY77" fmla="*/ 1016549 h 1812024"/>
                  <a:gd name="connsiteX78" fmla="*/ 3367378 w 4345388"/>
                  <a:gd name="connsiteY78" fmla="*/ 1088111 h 1812024"/>
                  <a:gd name="connsiteX79" fmla="*/ 3399183 w 4345388"/>
                  <a:gd name="connsiteY79" fmla="*/ 1143770 h 1812024"/>
                  <a:gd name="connsiteX80" fmla="*/ 3415086 w 4345388"/>
                  <a:gd name="connsiteY80" fmla="*/ 1139795 h 1812024"/>
                  <a:gd name="connsiteX81" fmla="*/ 3430988 w 4345388"/>
                  <a:gd name="connsiteY81" fmla="*/ 1111965 h 1812024"/>
                  <a:gd name="connsiteX82" fmla="*/ 3454842 w 4345388"/>
                  <a:gd name="connsiteY82" fmla="*/ 1060282 h 1812024"/>
                  <a:gd name="connsiteX83" fmla="*/ 3478696 w 4345388"/>
                  <a:gd name="connsiteY83" fmla="*/ 1008598 h 1812024"/>
                  <a:gd name="connsiteX84" fmla="*/ 3490623 w 4345388"/>
                  <a:gd name="connsiteY84" fmla="*/ 1004622 h 1812024"/>
                  <a:gd name="connsiteX85" fmla="*/ 3522428 w 4345388"/>
                  <a:gd name="connsiteY85" fmla="*/ 1048355 h 1812024"/>
                  <a:gd name="connsiteX86" fmla="*/ 3538331 w 4345388"/>
                  <a:gd name="connsiteY86" fmla="*/ 1068233 h 1812024"/>
                  <a:gd name="connsiteX87" fmla="*/ 3582063 w 4345388"/>
                  <a:gd name="connsiteY87" fmla="*/ 1151722 h 1812024"/>
                  <a:gd name="connsiteX88" fmla="*/ 3609893 w 4345388"/>
                  <a:gd name="connsiteY88" fmla="*/ 1203405 h 1812024"/>
                  <a:gd name="connsiteX89" fmla="*/ 3629771 w 4345388"/>
                  <a:gd name="connsiteY89" fmla="*/ 1251113 h 1812024"/>
                  <a:gd name="connsiteX90" fmla="*/ 3641698 w 4345388"/>
                  <a:gd name="connsiteY90" fmla="*/ 1267015 h 1812024"/>
                  <a:gd name="connsiteX91" fmla="*/ 3653625 w 4345388"/>
                  <a:gd name="connsiteY91" fmla="*/ 1294845 h 1812024"/>
                  <a:gd name="connsiteX92" fmla="*/ 3665552 w 4345388"/>
                  <a:gd name="connsiteY92" fmla="*/ 1282918 h 1812024"/>
                  <a:gd name="connsiteX93" fmla="*/ 3721211 w 4345388"/>
                  <a:gd name="connsiteY93" fmla="*/ 1111965 h 1812024"/>
                  <a:gd name="connsiteX94" fmla="*/ 3768919 w 4345388"/>
                  <a:gd name="connsiteY94" fmla="*/ 948963 h 1812024"/>
                  <a:gd name="connsiteX95" fmla="*/ 3776870 w 4345388"/>
                  <a:gd name="connsiteY95" fmla="*/ 897280 h 1812024"/>
                  <a:gd name="connsiteX96" fmla="*/ 3792773 w 4345388"/>
                  <a:gd name="connsiteY96" fmla="*/ 861499 h 1812024"/>
                  <a:gd name="connsiteX97" fmla="*/ 3800724 w 4345388"/>
                  <a:gd name="connsiteY97" fmla="*/ 837645 h 1812024"/>
                  <a:gd name="connsiteX98" fmla="*/ 3808675 w 4345388"/>
                  <a:gd name="connsiteY98" fmla="*/ 801864 h 1812024"/>
                  <a:gd name="connsiteX99" fmla="*/ 3824578 w 4345388"/>
                  <a:gd name="connsiteY99" fmla="*/ 778010 h 1812024"/>
                  <a:gd name="connsiteX100" fmla="*/ 3828554 w 4345388"/>
                  <a:gd name="connsiteY100" fmla="*/ 789937 h 1812024"/>
                  <a:gd name="connsiteX101" fmla="*/ 3836505 w 4345388"/>
                  <a:gd name="connsiteY101" fmla="*/ 801864 h 1812024"/>
                  <a:gd name="connsiteX102" fmla="*/ 3840481 w 4345388"/>
                  <a:gd name="connsiteY102" fmla="*/ 829694 h 1812024"/>
                  <a:gd name="connsiteX103" fmla="*/ 3884213 w 4345388"/>
                  <a:gd name="connsiteY103" fmla="*/ 992695 h 1812024"/>
                  <a:gd name="connsiteX104" fmla="*/ 3896140 w 4345388"/>
                  <a:gd name="connsiteY104" fmla="*/ 1024501 h 1812024"/>
                  <a:gd name="connsiteX105" fmla="*/ 3904091 w 4345388"/>
                  <a:gd name="connsiteY105" fmla="*/ 1064257 h 1812024"/>
                  <a:gd name="connsiteX106" fmla="*/ 3916018 w 4345388"/>
                  <a:gd name="connsiteY106" fmla="*/ 1115941 h 1812024"/>
                  <a:gd name="connsiteX107" fmla="*/ 3947823 w 4345388"/>
                  <a:gd name="connsiteY107" fmla="*/ 1219308 h 1812024"/>
                  <a:gd name="connsiteX108" fmla="*/ 3959750 w 4345388"/>
                  <a:gd name="connsiteY108" fmla="*/ 1239186 h 1812024"/>
                  <a:gd name="connsiteX109" fmla="*/ 3971677 w 4345388"/>
                  <a:gd name="connsiteY109" fmla="*/ 1286894 h 1812024"/>
                  <a:gd name="connsiteX110" fmla="*/ 3995531 w 4345388"/>
                  <a:gd name="connsiteY110" fmla="*/ 1394236 h 1812024"/>
                  <a:gd name="connsiteX111" fmla="*/ 4023361 w 4345388"/>
                  <a:gd name="connsiteY111" fmla="*/ 1430017 h 1812024"/>
                  <a:gd name="connsiteX112" fmla="*/ 4031312 w 4345388"/>
                  <a:gd name="connsiteY112" fmla="*/ 1441944 h 1812024"/>
                  <a:gd name="connsiteX113" fmla="*/ 4043239 w 4345388"/>
                  <a:gd name="connsiteY113" fmla="*/ 1465798 h 1812024"/>
                  <a:gd name="connsiteX114" fmla="*/ 4055166 w 4345388"/>
                  <a:gd name="connsiteY114" fmla="*/ 1469774 h 1812024"/>
                  <a:gd name="connsiteX115" fmla="*/ 4082995 w 4345388"/>
                  <a:gd name="connsiteY115" fmla="*/ 1477725 h 1812024"/>
                  <a:gd name="connsiteX116" fmla="*/ 4114801 w 4345388"/>
                  <a:gd name="connsiteY116" fmla="*/ 1481701 h 1812024"/>
                  <a:gd name="connsiteX117" fmla="*/ 4130703 w 4345388"/>
                  <a:gd name="connsiteY117" fmla="*/ 1485676 h 1812024"/>
                  <a:gd name="connsiteX118" fmla="*/ 4154557 w 4345388"/>
                  <a:gd name="connsiteY118" fmla="*/ 1477725 h 1812024"/>
                  <a:gd name="connsiteX119" fmla="*/ 4166484 w 4345388"/>
                  <a:gd name="connsiteY119" fmla="*/ 1465798 h 1812024"/>
                  <a:gd name="connsiteX120" fmla="*/ 4198289 w 4345388"/>
                  <a:gd name="connsiteY120" fmla="*/ 1414115 h 1812024"/>
                  <a:gd name="connsiteX121" fmla="*/ 4234070 w 4345388"/>
                  <a:gd name="connsiteY121" fmla="*/ 1418090 h 1812024"/>
                  <a:gd name="connsiteX122" fmla="*/ 4257924 w 4345388"/>
                  <a:gd name="connsiteY122" fmla="*/ 1437968 h 1812024"/>
                  <a:gd name="connsiteX123" fmla="*/ 4273827 w 4345388"/>
                  <a:gd name="connsiteY123" fmla="*/ 1449895 h 1812024"/>
                  <a:gd name="connsiteX124" fmla="*/ 4313583 w 4345388"/>
                  <a:gd name="connsiteY124" fmla="*/ 1485676 h 1812024"/>
                  <a:gd name="connsiteX125" fmla="*/ 4325510 w 4345388"/>
                  <a:gd name="connsiteY125" fmla="*/ 1505555 h 1812024"/>
                  <a:gd name="connsiteX126" fmla="*/ 4337437 w 4345388"/>
                  <a:gd name="connsiteY126" fmla="*/ 1533384 h 1812024"/>
                  <a:gd name="connsiteX127" fmla="*/ 4345388 w 4345388"/>
                  <a:gd name="connsiteY12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48108 w 4345388"/>
                  <a:gd name="connsiteY67" fmla="*/ 964866 h 1812024"/>
                  <a:gd name="connsiteX68" fmla="*/ 3252084 w 4345388"/>
                  <a:gd name="connsiteY68" fmla="*/ 992695 h 1812024"/>
                  <a:gd name="connsiteX69" fmla="*/ 3267987 w 4345388"/>
                  <a:gd name="connsiteY69" fmla="*/ 1032452 h 1812024"/>
                  <a:gd name="connsiteX70" fmla="*/ 3271962 w 4345388"/>
                  <a:gd name="connsiteY70" fmla="*/ 1044379 h 1812024"/>
                  <a:gd name="connsiteX71" fmla="*/ 3283889 w 4345388"/>
                  <a:gd name="connsiteY71" fmla="*/ 1048355 h 1812024"/>
                  <a:gd name="connsiteX72" fmla="*/ 3291841 w 4345388"/>
                  <a:gd name="connsiteY72" fmla="*/ 1040403 h 1812024"/>
                  <a:gd name="connsiteX73" fmla="*/ 3307743 w 4345388"/>
                  <a:gd name="connsiteY73" fmla="*/ 1008598 h 1812024"/>
                  <a:gd name="connsiteX74" fmla="*/ 3315694 w 4345388"/>
                  <a:gd name="connsiteY74" fmla="*/ 984744 h 1812024"/>
                  <a:gd name="connsiteX75" fmla="*/ 3335573 w 4345388"/>
                  <a:gd name="connsiteY75" fmla="*/ 1016549 h 1812024"/>
                  <a:gd name="connsiteX76" fmla="*/ 3367378 w 4345388"/>
                  <a:gd name="connsiteY76" fmla="*/ 1088111 h 1812024"/>
                  <a:gd name="connsiteX77" fmla="*/ 3399183 w 4345388"/>
                  <a:gd name="connsiteY77" fmla="*/ 1143770 h 1812024"/>
                  <a:gd name="connsiteX78" fmla="*/ 3415086 w 4345388"/>
                  <a:gd name="connsiteY78" fmla="*/ 1139795 h 1812024"/>
                  <a:gd name="connsiteX79" fmla="*/ 3430988 w 4345388"/>
                  <a:gd name="connsiteY79" fmla="*/ 1111965 h 1812024"/>
                  <a:gd name="connsiteX80" fmla="*/ 3454842 w 4345388"/>
                  <a:gd name="connsiteY80" fmla="*/ 1060282 h 1812024"/>
                  <a:gd name="connsiteX81" fmla="*/ 3478696 w 4345388"/>
                  <a:gd name="connsiteY81" fmla="*/ 1008598 h 1812024"/>
                  <a:gd name="connsiteX82" fmla="*/ 3490623 w 4345388"/>
                  <a:gd name="connsiteY82" fmla="*/ 1004622 h 1812024"/>
                  <a:gd name="connsiteX83" fmla="*/ 3522428 w 4345388"/>
                  <a:gd name="connsiteY83" fmla="*/ 1048355 h 1812024"/>
                  <a:gd name="connsiteX84" fmla="*/ 3538331 w 4345388"/>
                  <a:gd name="connsiteY84" fmla="*/ 1068233 h 1812024"/>
                  <a:gd name="connsiteX85" fmla="*/ 3582063 w 4345388"/>
                  <a:gd name="connsiteY85" fmla="*/ 1151722 h 1812024"/>
                  <a:gd name="connsiteX86" fmla="*/ 3609893 w 4345388"/>
                  <a:gd name="connsiteY86" fmla="*/ 1203405 h 1812024"/>
                  <a:gd name="connsiteX87" fmla="*/ 3629771 w 4345388"/>
                  <a:gd name="connsiteY87" fmla="*/ 1251113 h 1812024"/>
                  <a:gd name="connsiteX88" fmla="*/ 3641698 w 4345388"/>
                  <a:gd name="connsiteY88" fmla="*/ 1267015 h 1812024"/>
                  <a:gd name="connsiteX89" fmla="*/ 3653625 w 4345388"/>
                  <a:gd name="connsiteY89" fmla="*/ 1294845 h 1812024"/>
                  <a:gd name="connsiteX90" fmla="*/ 3665552 w 4345388"/>
                  <a:gd name="connsiteY90" fmla="*/ 1282918 h 1812024"/>
                  <a:gd name="connsiteX91" fmla="*/ 3721211 w 4345388"/>
                  <a:gd name="connsiteY91" fmla="*/ 1111965 h 1812024"/>
                  <a:gd name="connsiteX92" fmla="*/ 3768919 w 4345388"/>
                  <a:gd name="connsiteY92" fmla="*/ 948963 h 1812024"/>
                  <a:gd name="connsiteX93" fmla="*/ 3776870 w 4345388"/>
                  <a:gd name="connsiteY93" fmla="*/ 897280 h 1812024"/>
                  <a:gd name="connsiteX94" fmla="*/ 3792773 w 4345388"/>
                  <a:gd name="connsiteY94" fmla="*/ 861499 h 1812024"/>
                  <a:gd name="connsiteX95" fmla="*/ 3800724 w 4345388"/>
                  <a:gd name="connsiteY95" fmla="*/ 837645 h 1812024"/>
                  <a:gd name="connsiteX96" fmla="*/ 3808675 w 4345388"/>
                  <a:gd name="connsiteY96" fmla="*/ 801864 h 1812024"/>
                  <a:gd name="connsiteX97" fmla="*/ 3824578 w 4345388"/>
                  <a:gd name="connsiteY97" fmla="*/ 778010 h 1812024"/>
                  <a:gd name="connsiteX98" fmla="*/ 3828554 w 4345388"/>
                  <a:gd name="connsiteY98" fmla="*/ 789937 h 1812024"/>
                  <a:gd name="connsiteX99" fmla="*/ 3836505 w 4345388"/>
                  <a:gd name="connsiteY99" fmla="*/ 801864 h 1812024"/>
                  <a:gd name="connsiteX100" fmla="*/ 3840481 w 4345388"/>
                  <a:gd name="connsiteY100" fmla="*/ 829694 h 1812024"/>
                  <a:gd name="connsiteX101" fmla="*/ 3884213 w 4345388"/>
                  <a:gd name="connsiteY101" fmla="*/ 992695 h 1812024"/>
                  <a:gd name="connsiteX102" fmla="*/ 3896140 w 4345388"/>
                  <a:gd name="connsiteY102" fmla="*/ 1024501 h 1812024"/>
                  <a:gd name="connsiteX103" fmla="*/ 3904091 w 4345388"/>
                  <a:gd name="connsiteY103" fmla="*/ 1064257 h 1812024"/>
                  <a:gd name="connsiteX104" fmla="*/ 3916018 w 4345388"/>
                  <a:gd name="connsiteY104" fmla="*/ 1115941 h 1812024"/>
                  <a:gd name="connsiteX105" fmla="*/ 3947823 w 4345388"/>
                  <a:gd name="connsiteY105" fmla="*/ 1219308 h 1812024"/>
                  <a:gd name="connsiteX106" fmla="*/ 3959750 w 4345388"/>
                  <a:gd name="connsiteY106" fmla="*/ 1239186 h 1812024"/>
                  <a:gd name="connsiteX107" fmla="*/ 3971677 w 4345388"/>
                  <a:gd name="connsiteY107" fmla="*/ 1286894 h 1812024"/>
                  <a:gd name="connsiteX108" fmla="*/ 3995531 w 4345388"/>
                  <a:gd name="connsiteY108" fmla="*/ 1394236 h 1812024"/>
                  <a:gd name="connsiteX109" fmla="*/ 4023361 w 4345388"/>
                  <a:gd name="connsiteY109" fmla="*/ 1430017 h 1812024"/>
                  <a:gd name="connsiteX110" fmla="*/ 4031312 w 4345388"/>
                  <a:gd name="connsiteY110" fmla="*/ 1441944 h 1812024"/>
                  <a:gd name="connsiteX111" fmla="*/ 4043239 w 4345388"/>
                  <a:gd name="connsiteY111" fmla="*/ 1465798 h 1812024"/>
                  <a:gd name="connsiteX112" fmla="*/ 4055166 w 4345388"/>
                  <a:gd name="connsiteY112" fmla="*/ 1469774 h 1812024"/>
                  <a:gd name="connsiteX113" fmla="*/ 4082995 w 4345388"/>
                  <a:gd name="connsiteY113" fmla="*/ 1477725 h 1812024"/>
                  <a:gd name="connsiteX114" fmla="*/ 4114801 w 4345388"/>
                  <a:gd name="connsiteY114" fmla="*/ 1481701 h 1812024"/>
                  <a:gd name="connsiteX115" fmla="*/ 4130703 w 4345388"/>
                  <a:gd name="connsiteY115" fmla="*/ 1485676 h 1812024"/>
                  <a:gd name="connsiteX116" fmla="*/ 4154557 w 4345388"/>
                  <a:gd name="connsiteY116" fmla="*/ 1477725 h 1812024"/>
                  <a:gd name="connsiteX117" fmla="*/ 4166484 w 4345388"/>
                  <a:gd name="connsiteY117" fmla="*/ 1465798 h 1812024"/>
                  <a:gd name="connsiteX118" fmla="*/ 4198289 w 4345388"/>
                  <a:gd name="connsiteY118" fmla="*/ 1414115 h 1812024"/>
                  <a:gd name="connsiteX119" fmla="*/ 4234070 w 4345388"/>
                  <a:gd name="connsiteY119" fmla="*/ 1418090 h 1812024"/>
                  <a:gd name="connsiteX120" fmla="*/ 4257924 w 4345388"/>
                  <a:gd name="connsiteY120" fmla="*/ 1437968 h 1812024"/>
                  <a:gd name="connsiteX121" fmla="*/ 4273827 w 4345388"/>
                  <a:gd name="connsiteY121" fmla="*/ 1449895 h 1812024"/>
                  <a:gd name="connsiteX122" fmla="*/ 4313583 w 4345388"/>
                  <a:gd name="connsiteY122" fmla="*/ 1485676 h 1812024"/>
                  <a:gd name="connsiteX123" fmla="*/ 4325510 w 4345388"/>
                  <a:gd name="connsiteY123" fmla="*/ 1505555 h 1812024"/>
                  <a:gd name="connsiteX124" fmla="*/ 4337437 w 4345388"/>
                  <a:gd name="connsiteY124" fmla="*/ 1533384 h 1812024"/>
                  <a:gd name="connsiteX125" fmla="*/ 4345388 w 4345388"/>
                  <a:gd name="connsiteY12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71962 w 4345388"/>
                  <a:gd name="connsiteY69" fmla="*/ 1044379 h 1812024"/>
                  <a:gd name="connsiteX70" fmla="*/ 3283889 w 4345388"/>
                  <a:gd name="connsiteY70" fmla="*/ 1048355 h 1812024"/>
                  <a:gd name="connsiteX71" fmla="*/ 3291841 w 4345388"/>
                  <a:gd name="connsiteY71" fmla="*/ 1040403 h 1812024"/>
                  <a:gd name="connsiteX72" fmla="*/ 3307743 w 4345388"/>
                  <a:gd name="connsiteY72" fmla="*/ 1008598 h 1812024"/>
                  <a:gd name="connsiteX73" fmla="*/ 3315694 w 4345388"/>
                  <a:gd name="connsiteY73" fmla="*/ 984744 h 1812024"/>
                  <a:gd name="connsiteX74" fmla="*/ 3335573 w 4345388"/>
                  <a:gd name="connsiteY74" fmla="*/ 1016549 h 1812024"/>
                  <a:gd name="connsiteX75" fmla="*/ 3367378 w 4345388"/>
                  <a:gd name="connsiteY75" fmla="*/ 1088111 h 1812024"/>
                  <a:gd name="connsiteX76" fmla="*/ 3399183 w 4345388"/>
                  <a:gd name="connsiteY76" fmla="*/ 1143770 h 1812024"/>
                  <a:gd name="connsiteX77" fmla="*/ 3415086 w 4345388"/>
                  <a:gd name="connsiteY77" fmla="*/ 1139795 h 1812024"/>
                  <a:gd name="connsiteX78" fmla="*/ 3430988 w 4345388"/>
                  <a:gd name="connsiteY78" fmla="*/ 1111965 h 1812024"/>
                  <a:gd name="connsiteX79" fmla="*/ 3454842 w 4345388"/>
                  <a:gd name="connsiteY79" fmla="*/ 1060282 h 1812024"/>
                  <a:gd name="connsiteX80" fmla="*/ 3478696 w 4345388"/>
                  <a:gd name="connsiteY80" fmla="*/ 1008598 h 1812024"/>
                  <a:gd name="connsiteX81" fmla="*/ 3490623 w 4345388"/>
                  <a:gd name="connsiteY81" fmla="*/ 1004622 h 1812024"/>
                  <a:gd name="connsiteX82" fmla="*/ 3522428 w 4345388"/>
                  <a:gd name="connsiteY82" fmla="*/ 1048355 h 1812024"/>
                  <a:gd name="connsiteX83" fmla="*/ 3538331 w 4345388"/>
                  <a:gd name="connsiteY83" fmla="*/ 1068233 h 1812024"/>
                  <a:gd name="connsiteX84" fmla="*/ 3582063 w 4345388"/>
                  <a:gd name="connsiteY84" fmla="*/ 1151722 h 1812024"/>
                  <a:gd name="connsiteX85" fmla="*/ 3609893 w 4345388"/>
                  <a:gd name="connsiteY85" fmla="*/ 1203405 h 1812024"/>
                  <a:gd name="connsiteX86" fmla="*/ 3629771 w 4345388"/>
                  <a:gd name="connsiteY86" fmla="*/ 1251113 h 1812024"/>
                  <a:gd name="connsiteX87" fmla="*/ 3641698 w 4345388"/>
                  <a:gd name="connsiteY87" fmla="*/ 1267015 h 1812024"/>
                  <a:gd name="connsiteX88" fmla="*/ 3653625 w 4345388"/>
                  <a:gd name="connsiteY88" fmla="*/ 1294845 h 1812024"/>
                  <a:gd name="connsiteX89" fmla="*/ 3665552 w 4345388"/>
                  <a:gd name="connsiteY89" fmla="*/ 1282918 h 1812024"/>
                  <a:gd name="connsiteX90" fmla="*/ 3721211 w 4345388"/>
                  <a:gd name="connsiteY90" fmla="*/ 1111965 h 1812024"/>
                  <a:gd name="connsiteX91" fmla="*/ 3768919 w 4345388"/>
                  <a:gd name="connsiteY91" fmla="*/ 948963 h 1812024"/>
                  <a:gd name="connsiteX92" fmla="*/ 3776870 w 4345388"/>
                  <a:gd name="connsiteY92" fmla="*/ 897280 h 1812024"/>
                  <a:gd name="connsiteX93" fmla="*/ 3792773 w 4345388"/>
                  <a:gd name="connsiteY93" fmla="*/ 861499 h 1812024"/>
                  <a:gd name="connsiteX94" fmla="*/ 3800724 w 4345388"/>
                  <a:gd name="connsiteY94" fmla="*/ 837645 h 1812024"/>
                  <a:gd name="connsiteX95" fmla="*/ 3808675 w 4345388"/>
                  <a:gd name="connsiteY95" fmla="*/ 801864 h 1812024"/>
                  <a:gd name="connsiteX96" fmla="*/ 3824578 w 4345388"/>
                  <a:gd name="connsiteY96" fmla="*/ 778010 h 1812024"/>
                  <a:gd name="connsiteX97" fmla="*/ 3828554 w 4345388"/>
                  <a:gd name="connsiteY97" fmla="*/ 789937 h 1812024"/>
                  <a:gd name="connsiteX98" fmla="*/ 3836505 w 4345388"/>
                  <a:gd name="connsiteY98" fmla="*/ 801864 h 1812024"/>
                  <a:gd name="connsiteX99" fmla="*/ 3840481 w 4345388"/>
                  <a:gd name="connsiteY99" fmla="*/ 829694 h 1812024"/>
                  <a:gd name="connsiteX100" fmla="*/ 3884213 w 4345388"/>
                  <a:gd name="connsiteY100" fmla="*/ 992695 h 1812024"/>
                  <a:gd name="connsiteX101" fmla="*/ 3896140 w 4345388"/>
                  <a:gd name="connsiteY101" fmla="*/ 1024501 h 1812024"/>
                  <a:gd name="connsiteX102" fmla="*/ 3904091 w 4345388"/>
                  <a:gd name="connsiteY102" fmla="*/ 1064257 h 1812024"/>
                  <a:gd name="connsiteX103" fmla="*/ 3916018 w 4345388"/>
                  <a:gd name="connsiteY103" fmla="*/ 1115941 h 1812024"/>
                  <a:gd name="connsiteX104" fmla="*/ 3947823 w 4345388"/>
                  <a:gd name="connsiteY104" fmla="*/ 1219308 h 1812024"/>
                  <a:gd name="connsiteX105" fmla="*/ 3959750 w 4345388"/>
                  <a:gd name="connsiteY105" fmla="*/ 1239186 h 1812024"/>
                  <a:gd name="connsiteX106" fmla="*/ 3971677 w 4345388"/>
                  <a:gd name="connsiteY106" fmla="*/ 1286894 h 1812024"/>
                  <a:gd name="connsiteX107" fmla="*/ 3995531 w 4345388"/>
                  <a:gd name="connsiteY107" fmla="*/ 1394236 h 1812024"/>
                  <a:gd name="connsiteX108" fmla="*/ 4023361 w 4345388"/>
                  <a:gd name="connsiteY108" fmla="*/ 1430017 h 1812024"/>
                  <a:gd name="connsiteX109" fmla="*/ 4031312 w 4345388"/>
                  <a:gd name="connsiteY109" fmla="*/ 1441944 h 1812024"/>
                  <a:gd name="connsiteX110" fmla="*/ 4043239 w 4345388"/>
                  <a:gd name="connsiteY110" fmla="*/ 1465798 h 1812024"/>
                  <a:gd name="connsiteX111" fmla="*/ 4055166 w 4345388"/>
                  <a:gd name="connsiteY111" fmla="*/ 1469774 h 1812024"/>
                  <a:gd name="connsiteX112" fmla="*/ 4082995 w 4345388"/>
                  <a:gd name="connsiteY112" fmla="*/ 1477725 h 1812024"/>
                  <a:gd name="connsiteX113" fmla="*/ 4114801 w 4345388"/>
                  <a:gd name="connsiteY113" fmla="*/ 1481701 h 1812024"/>
                  <a:gd name="connsiteX114" fmla="*/ 4130703 w 4345388"/>
                  <a:gd name="connsiteY114" fmla="*/ 1485676 h 1812024"/>
                  <a:gd name="connsiteX115" fmla="*/ 4154557 w 4345388"/>
                  <a:gd name="connsiteY115" fmla="*/ 1477725 h 1812024"/>
                  <a:gd name="connsiteX116" fmla="*/ 4166484 w 4345388"/>
                  <a:gd name="connsiteY116" fmla="*/ 1465798 h 1812024"/>
                  <a:gd name="connsiteX117" fmla="*/ 4198289 w 4345388"/>
                  <a:gd name="connsiteY117" fmla="*/ 1414115 h 1812024"/>
                  <a:gd name="connsiteX118" fmla="*/ 4234070 w 4345388"/>
                  <a:gd name="connsiteY118" fmla="*/ 1418090 h 1812024"/>
                  <a:gd name="connsiteX119" fmla="*/ 4257924 w 4345388"/>
                  <a:gd name="connsiteY119" fmla="*/ 1437968 h 1812024"/>
                  <a:gd name="connsiteX120" fmla="*/ 4273827 w 4345388"/>
                  <a:gd name="connsiteY120" fmla="*/ 1449895 h 1812024"/>
                  <a:gd name="connsiteX121" fmla="*/ 4313583 w 4345388"/>
                  <a:gd name="connsiteY121" fmla="*/ 1485676 h 1812024"/>
                  <a:gd name="connsiteX122" fmla="*/ 4325510 w 4345388"/>
                  <a:gd name="connsiteY122" fmla="*/ 1505555 h 1812024"/>
                  <a:gd name="connsiteX123" fmla="*/ 4337437 w 4345388"/>
                  <a:gd name="connsiteY123" fmla="*/ 1533384 h 1812024"/>
                  <a:gd name="connsiteX124" fmla="*/ 4345388 w 4345388"/>
                  <a:gd name="connsiteY12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291841 w 4345388"/>
                  <a:gd name="connsiteY70" fmla="*/ 1040403 h 1812024"/>
                  <a:gd name="connsiteX71" fmla="*/ 3307743 w 4345388"/>
                  <a:gd name="connsiteY71" fmla="*/ 1008598 h 1812024"/>
                  <a:gd name="connsiteX72" fmla="*/ 3315694 w 4345388"/>
                  <a:gd name="connsiteY72" fmla="*/ 984744 h 1812024"/>
                  <a:gd name="connsiteX73" fmla="*/ 3335573 w 4345388"/>
                  <a:gd name="connsiteY73" fmla="*/ 1016549 h 1812024"/>
                  <a:gd name="connsiteX74" fmla="*/ 3367378 w 4345388"/>
                  <a:gd name="connsiteY74" fmla="*/ 1088111 h 1812024"/>
                  <a:gd name="connsiteX75" fmla="*/ 3399183 w 4345388"/>
                  <a:gd name="connsiteY75" fmla="*/ 1143770 h 1812024"/>
                  <a:gd name="connsiteX76" fmla="*/ 3415086 w 4345388"/>
                  <a:gd name="connsiteY76" fmla="*/ 1139795 h 1812024"/>
                  <a:gd name="connsiteX77" fmla="*/ 3430988 w 4345388"/>
                  <a:gd name="connsiteY77" fmla="*/ 1111965 h 1812024"/>
                  <a:gd name="connsiteX78" fmla="*/ 3454842 w 4345388"/>
                  <a:gd name="connsiteY78" fmla="*/ 1060282 h 1812024"/>
                  <a:gd name="connsiteX79" fmla="*/ 3478696 w 4345388"/>
                  <a:gd name="connsiteY79" fmla="*/ 1008598 h 1812024"/>
                  <a:gd name="connsiteX80" fmla="*/ 3490623 w 4345388"/>
                  <a:gd name="connsiteY80" fmla="*/ 1004622 h 1812024"/>
                  <a:gd name="connsiteX81" fmla="*/ 3522428 w 4345388"/>
                  <a:gd name="connsiteY81" fmla="*/ 1048355 h 1812024"/>
                  <a:gd name="connsiteX82" fmla="*/ 3538331 w 4345388"/>
                  <a:gd name="connsiteY82" fmla="*/ 1068233 h 1812024"/>
                  <a:gd name="connsiteX83" fmla="*/ 3582063 w 4345388"/>
                  <a:gd name="connsiteY83" fmla="*/ 1151722 h 1812024"/>
                  <a:gd name="connsiteX84" fmla="*/ 3609893 w 4345388"/>
                  <a:gd name="connsiteY84" fmla="*/ 1203405 h 1812024"/>
                  <a:gd name="connsiteX85" fmla="*/ 3629771 w 4345388"/>
                  <a:gd name="connsiteY85" fmla="*/ 1251113 h 1812024"/>
                  <a:gd name="connsiteX86" fmla="*/ 3641698 w 4345388"/>
                  <a:gd name="connsiteY86" fmla="*/ 1267015 h 1812024"/>
                  <a:gd name="connsiteX87" fmla="*/ 3653625 w 4345388"/>
                  <a:gd name="connsiteY87" fmla="*/ 1294845 h 1812024"/>
                  <a:gd name="connsiteX88" fmla="*/ 3665552 w 4345388"/>
                  <a:gd name="connsiteY88" fmla="*/ 1282918 h 1812024"/>
                  <a:gd name="connsiteX89" fmla="*/ 3721211 w 4345388"/>
                  <a:gd name="connsiteY89" fmla="*/ 1111965 h 1812024"/>
                  <a:gd name="connsiteX90" fmla="*/ 3768919 w 4345388"/>
                  <a:gd name="connsiteY90" fmla="*/ 948963 h 1812024"/>
                  <a:gd name="connsiteX91" fmla="*/ 3776870 w 4345388"/>
                  <a:gd name="connsiteY91" fmla="*/ 897280 h 1812024"/>
                  <a:gd name="connsiteX92" fmla="*/ 3792773 w 4345388"/>
                  <a:gd name="connsiteY92" fmla="*/ 861499 h 1812024"/>
                  <a:gd name="connsiteX93" fmla="*/ 3800724 w 4345388"/>
                  <a:gd name="connsiteY93" fmla="*/ 837645 h 1812024"/>
                  <a:gd name="connsiteX94" fmla="*/ 3808675 w 4345388"/>
                  <a:gd name="connsiteY94" fmla="*/ 801864 h 1812024"/>
                  <a:gd name="connsiteX95" fmla="*/ 3824578 w 4345388"/>
                  <a:gd name="connsiteY95" fmla="*/ 778010 h 1812024"/>
                  <a:gd name="connsiteX96" fmla="*/ 3828554 w 4345388"/>
                  <a:gd name="connsiteY96" fmla="*/ 789937 h 1812024"/>
                  <a:gd name="connsiteX97" fmla="*/ 3836505 w 4345388"/>
                  <a:gd name="connsiteY97" fmla="*/ 801864 h 1812024"/>
                  <a:gd name="connsiteX98" fmla="*/ 3840481 w 4345388"/>
                  <a:gd name="connsiteY98" fmla="*/ 829694 h 1812024"/>
                  <a:gd name="connsiteX99" fmla="*/ 3884213 w 4345388"/>
                  <a:gd name="connsiteY99" fmla="*/ 992695 h 1812024"/>
                  <a:gd name="connsiteX100" fmla="*/ 3896140 w 4345388"/>
                  <a:gd name="connsiteY100" fmla="*/ 1024501 h 1812024"/>
                  <a:gd name="connsiteX101" fmla="*/ 3904091 w 4345388"/>
                  <a:gd name="connsiteY101" fmla="*/ 1064257 h 1812024"/>
                  <a:gd name="connsiteX102" fmla="*/ 3916018 w 4345388"/>
                  <a:gd name="connsiteY102" fmla="*/ 1115941 h 1812024"/>
                  <a:gd name="connsiteX103" fmla="*/ 3947823 w 4345388"/>
                  <a:gd name="connsiteY103" fmla="*/ 1219308 h 1812024"/>
                  <a:gd name="connsiteX104" fmla="*/ 3959750 w 4345388"/>
                  <a:gd name="connsiteY104" fmla="*/ 1239186 h 1812024"/>
                  <a:gd name="connsiteX105" fmla="*/ 3971677 w 4345388"/>
                  <a:gd name="connsiteY105" fmla="*/ 1286894 h 1812024"/>
                  <a:gd name="connsiteX106" fmla="*/ 3995531 w 4345388"/>
                  <a:gd name="connsiteY106" fmla="*/ 1394236 h 1812024"/>
                  <a:gd name="connsiteX107" fmla="*/ 4023361 w 4345388"/>
                  <a:gd name="connsiteY107" fmla="*/ 1430017 h 1812024"/>
                  <a:gd name="connsiteX108" fmla="*/ 4031312 w 4345388"/>
                  <a:gd name="connsiteY108" fmla="*/ 1441944 h 1812024"/>
                  <a:gd name="connsiteX109" fmla="*/ 4043239 w 4345388"/>
                  <a:gd name="connsiteY109" fmla="*/ 1465798 h 1812024"/>
                  <a:gd name="connsiteX110" fmla="*/ 4055166 w 4345388"/>
                  <a:gd name="connsiteY110" fmla="*/ 1469774 h 1812024"/>
                  <a:gd name="connsiteX111" fmla="*/ 4082995 w 4345388"/>
                  <a:gd name="connsiteY111" fmla="*/ 1477725 h 1812024"/>
                  <a:gd name="connsiteX112" fmla="*/ 4114801 w 4345388"/>
                  <a:gd name="connsiteY112" fmla="*/ 1481701 h 1812024"/>
                  <a:gd name="connsiteX113" fmla="*/ 4130703 w 4345388"/>
                  <a:gd name="connsiteY113" fmla="*/ 1485676 h 1812024"/>
                  <a:gd name="connsiteX114" fmla="*/ 4154557 w 4345388"/>
                  <a:gd name="connsiteY114" fmla="*/ 1477725 h 1812024"/>
                  <a:gd name="connsiteX115" fmla="*/ 4166484 w 4345388"/>
                  <a:gd name="connsiteY115" fmla="*/ 1465798 h 1812024"/>
                  <a:gd name="connsiteX116" fmla="*/ 4198289 w 4345388"/>
                  <a:gd name="connsiteY116" fmla="*/ 1414115 h 1812024"/>
                  <a:gd name="connsiteX117" fmla="*/ 4234070 w 4345388"/>
                  <a:gd name="connsiteY117" fmla="*/ 1418090 h 1812024"/>
                  <a:gd name="connsiteX118" fmla="*/ 4257924 w 4345388"/>
                  <a:gd name="connsiteY118" fmla="*/ 1437968 h 1812024"/>
                  <a:gd name="connsiteX119" fmla="*/ 4273827 w 4345388"/>
                  <a:gd name="connsiteY119" fmla="*/ 1449895 h 1812024"/>
                  <a:gd name="connsiteX120" fmla="*/ 4313583 w 4345388"/>
                  <a:gd name="connsiteY120" fmla="*/ 1485676 h 1812024"/>
                  <a:gd name="connsiteX121" fmla="*/ 4325510 w 4345388"/>
                  <a:gd name="connsiteY121" fmla="*/ 1505555 h 1812024"/>
                  <a:gd name="connsiteX122" fmla="*/ 4337437 w 4345388"/>
                  <a:gd name="connsiteY122" fmla="*/ 1533384 h 1812024"/>
                  <a:gd name="connsiteX123" fmla="*/ 4345388 w 4345388"/>
                  <a:gd name="connsiteY12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307743 w 4345388"/>
                  <a:gd name="connsiteY70" fmla="*/ 1008598 h 1812024"/>
                  <a:gd name="connsiteX71" fmla="*/ 3315694 w 4345388"/>
                  <a:gd name="connsiteY71" fmla="*/ 984744 h 1812024"/>
                  <a:gd name="connsiteX72" fmla="*/ 3335573 w 4345388"/>
                  <a:gd name="connsiteY72" fmla="*/ 1016549 h 1812024"/>
                  <a:gd name="connsiteX73" fmla="*/ 3367378 w 4345388"/>
                  <a:gd name="connsiteY73" fmla="*/ 1088111 h 1812024"/>
                  <a:gd name="connsiteX74" fmla="*/ 3399183 w 4345388"/>
                  <a:gd name="connsiteY74" fmla="*/ 1143770 h 1812024"/>
                  <a:gd name="connsiteX75" fmla="*/ 3415086 w 4345388"/>
                  <a:gd name="connsiteY75" fmla="*/ 1139795 h 1812024"/>
                  <a:gd name="connsiteX76" fmla="*/ 3430988 w 4345388"/>
                  <a:gd name="connsiteY76" fmla="*/ 1111965 h 1812024"/>
                  <a:gd name="connsiteX77" fmla="*/ 3454842 w 4345388"/>
                  <a:gd name="connsiteY77" fmla="*/ 1060282 h 1812024"/>
                  <a:gd name="connsiteX78" fmla="*/ 3478696 w 4345388"/>
                  <a:gd name="connsiteY78" fmla="*/ 1008598 h 1812024"/>
                  <a:gd name="connsiteX79" fmla="*/ 3490623 w 4345388"/>
                  <a:gd name="connsiteY79" fmla="*/ 1004622 h 1812024"/>
                  <a:gd name="connsiteX80" fmla="*/ 3522428 w 4345388"/>
                  <a:gd name="connsiteY80" fmla="*/ 1048355 h 1812024"/>
                  <a:gd name="connsiteX81" fmla="*/ 3538331 w 4345388"/>
                  <a:gd name="connsiteY81" fmla="*/ 1068233 h 1812024"/>
                  <a:gd name="connsiteX82" fmla="*/ 3582063 w 4345388"/>
                  <a:gd name="connsiteY82" fmla="*/ 1151722 h 1812024"/>
                  <a:gd name="connsiteX83" fmla="*/ 3609893 w 4345388"/>
                  <a:gd name="connsiteY83" fmla="*/ 1203405 h 1812024"/>
                  <a:gd name="connsiteX84" fmla="*/ 3629771 w 4345388"/>
                  <a:gd name="connsiteY84" fmla="*/ 1251113 h 1812024"/>
                  <a:gd name="connsiteX85" fmla="*/ 3641698 w 4345388"/>
                  <a:gd name="connsiteY85" fmla="*/ 1267015 h 1812024"/>
                  <a:gd name="connsiteX86" fmla="*/ 3653625 w 4345388"/>
                  <a:gd name="connsiteY86" fmla="*/ 1294845 h 1812024"/>
                  <a:gd name="connsiteX87" fmla="*/ 3665552 w 4345388"/>
                  <a:gd name="connsiteY87" fmla="*/ 1282918 h 1812024"/>
                  <a:gd name="connsiteX88" fmla="*/ 3721211 w 4345388"/>
                  <a:gd name="connsiteY88" fmla="*/ 1111965 h 1812024"/>
                  <a:gd name="connsiteX89" fmla="*/ 3768919 w 4345388"/>
                  <a:gd name="connsiteY89" fmla="*/ 948963 h 1812024"/>
                  <a:gd name="connsiteX90" fmla="*/ 3776870 w 4345388"/>
                  <a:gd name="connsiteY90" fmla="*/ 897280 h 1812024"/>
                  <a:gd name="connsiteX91" fmla="*/ 3792773 w 4345388"/>
                  <a:gd name="connsiteY91" fmla="*/ 861499 h 1812024"/>
                  <a:gd name="connsiteX92" fmla="*/ 3800724 w 4345388"/>
                  <a:gd name="connsiteY92" fmla="*/ 837645 h 1812024"/>
                  <a:gd name="connsiteX93" fmla="*/ 3808675 w 4345388"/>
                  <a:gd name="connsiteY93" fmla="*/ 801864 h 1812024"/>
                  <a:gd name="connsiteX94" fmla="*/ 3824578 w 4345388"/>
                  <a:gd name="connsiteY94" fmla="*/ 778010 h 1812024"/>
                  <a:gd name="connsiteX95" fmla="*/ 3828554 w 4345388"/>
                  <a:gd name="connsiteY95" fmla="*/ 789937 h 1812024"/>
                  <a:gd name="connsiteX96" fmla="*/ 3836505 w 4345388"/>
                  <a:gd name="connsiteY96" fmla="*/ 801864 h 1812024"/>
                  <a:gd name="connsiteX97" fmla="*/ 3840481 w 4345388"/>
                  <a:gd name="connsiteY97" fmla="*/ 829694 h 1812024"/>
                  <a:gd name="connsiteX98" fmla="*/ 3884213 w 4345388"/>
                  <a:gd name="connsiteY98" fmla="*/ 992695 h 1812024"/>
                  <a:gd name="connsiteX99" fmla="*/ 3896140 w 4345388"/>
                  <a:gd name="connsiteY99" fmla="*/ 1024501 h 1812024"/>
                  <a:gd name="connsiteX100" fmla="*/ 3904091 w 4345388"/>
                  <a:gd name="connsiteY100" fmla="*/ 1064257 h 1812024"/>
                  <a:gd name="connsiteX101" fmla="*/ 3916018 w 4345388"/>
                  <a:gd name="connsiteY101" fmla="*/ 1115941 h 1812024"/>
                  <a:gd name="connsiteX102" fmla="*/ 3947823 w 4345388"/>
                  <a:gd name="connsiteY102" fmla="*/ 1219308 h 1812024"/>
                  <a:gd name="connsiteX103" fmla="*/ 3959750 w 4345388"/>
                  <a:gd name="connsiteY103" fmla="*/ 1239186 h 1812024"/>
                  <a:gd name="connsiteX104" fmla="*/ 3971677 w 4345388"/>
                  <a:gd name="connsiteY104" fmla="*/ 1286894 h 1812024"/>
                  <a:gd name="connsiteX105" fmla="*/ 3995531 w 4345388"/>
                  <a:gd name="connsiteY105" fmla="*/ 1394236 h 1812024"/>
                  <a:gd name="connsiteX106" fmla="*/ 4023361 w 4345388"/>
                  <a:gd name="connsiteY106" fmla="*/ 1430017 h 1812024"/>
                  <a:gd name="connsiteX107" fmla="*/ 4031312 w 4345388"/>
                  <a:gd name="connsiteY107" fmla="*/ 1441944 h 1812024"/>
                  <a:gd name="connsiteX108" fmla="*/ 4043239 w 4345388"/>
                  <a:gd name="connsiteY108" fmla="*/ 1465798 h 1812024"/>
                  <a:gd name="connsiteX109" fmla="*/ 4055166 w 4345388"/>
                  <a:gd name="connsiteY109" fmla="*/ 1469774 h 1812024"/>
                  <a:gd name="connsiteX110" fmla="*/ 4082995 w 4345388"/>
                  <a:gd name="connsiteY110" fmla="*/ 1477725 h 1812024"/>
                  <a:gd name="connsiteX111" fmla="*/ 4114801 w 4345388"/>
                  <a:gd name="connsiteY111" fmla="*/ 1481701 h 1812024"/>
                  <a:gd name="connsiteX112" fmla="*/ 4130703 w 4345388"/>
                  <a:gd name="connsiteY112" fmla="*/ 1485676 h 1812024"/>
                  <a:gd name="connsiteX113" fmla="*/ 4154557 w 4345388"/>
                  <a:gd name="connsiteY113" fmla="*/ 1477725 h 1812024"/>
                  <a:gd name="connsiteX114" fmla="*/ 4166484 w 4345388"/>
                  <a:gd name="connsiteY114" fmla="*/ 1465798 h 1812024"/>
                  <a:gd name="connsiteX115" fmla="*/ 4198289 w 4345388"/>
                  <a:gd name="connsiteY115" fmla="*/ 1414115 h 1812024"/>
                  <a:gd name="connsiteX116" fmla="*/ 4234070 w 4345388"/>
                  <a:gd name="connsiteY116" fmla="*/ 1418090 h 1812024"/>
                  <a:gd name="connsiteX117" fmla="*/ 4257924 w 4345388"/>
                  <a:gd name="connsiteY117" fmla="*/ 1437968 h 1812024"/>
                  <a:gd name="connsiteX118" fmla="*/ 4273827 w 4345388"/>
                  <a:gd name="connsiteY118" fmla="*/ 1449895 h 1812024"/>
                  <a:gd name="connsiteX119" fmla="*/ 4313583 w 4345388"/>
                  <a:gd name="connsiteY119" fmla="*/ 1485676 h 1812024"/>
                  <a:gd name="connsiteX120" fmla="*/ 4325510 w 4345388"/>
                  <a:gd name="connsiteY120" fmla="*/ 1505555 h 1812024"/>
                  <a:gd name="connsiteX121" fmla="*/ 4337437 w 4345388"/>
                  <a:gd name="connsiteY121" fmla="*/ 1533384 h 1812024"/>
                  <a:gd name="connsiteX122" fmla="*/ 4345388 w 4345388"/>
                  <a:gd name="connsiteY12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315694 w 4345388"/>
                  <a:gd name="connsiteY70" fmla="*/ 984744 h 1812024"/>
                  <a:gd name="connsiteX71" fmla="*/ 3335573 w 4345388"/>
                  <a:gd name="connsiteY71" fmla="*/ 1016549 h 1812024"/>
                  <a:gd name="connsiteX72" fmla="*/ 3367378 w 4345388"/>
                  <a:gd name="connsiteY72" fmla="*/ 1088111 h 1812024"/>
                  <a:gd name="connsiteX73" fmla="*/ 3399183 w 4345388"/>
                  <a:gd name="connsiteY73" fmla="*/ 1143770 h 1812024"/>
                  <a:gd name="connsiteX74" fmla="*/ 3415086 w 4345388"/>
                  <a:gd name="connsiteY74" fmla="*/ 1139795 h 1812024"/>
                  <a:gd name="connsiteX75" fmla="*/ 3430988 w 4345388"/>
                  <a:gd name="connsiteY75" fmla="*/ 1111965 h 1812024"/>
                  <a:gd name="connsiteX76" fmla="*/ 3454842 w 4345388"/>
                  <a:gd name="connsiteY76" fmla="*/ 1060282 h 1812024"/>
                  <a:gd name="connsiteX77" fmla="*/ 3478696 w 4345388"/>
                  <a:gd name="connsiteY77" fmla="*/ 1008598 h 1812024"/>
                  <a:gd name="connsiteX78" fmla="*/ 3490623 w 4345388"/>
                  <a:gd name="connsiteY78" fmla="*/ 1004622 h 1812024"/>
                  <a:gd name="connsiteX79" fmla="*/ 3522428 w 4345388"/>
                  <a:gd name="connsiteY79" fmla="*/ 1048355 h 1812024"/>
                  <a:gd name="connsiteX80" fmla="*/ 3538331 w 4345388"/>
                  <a:gd name="connsiteY80" fmla="*/ 1068233 h 1812024"/>
                  <a:gd name="connsiteX81" fmla="*/ 3582063 w 4345388"/>
                  <a:gd name="connsiteY81" fmla="*/ 1151722 h 1812024"/>
                  <a:gd name="connsiteX82" fmla="*/ 3609893 w 4345388"/>
                  <a:gd name="connsiteY82" fmla="*/ 1203405 h 1812024"/>
                  <a:gd name="connsiteX83" fmla="*/ 3629771 w 4345388"/>
                  <a:gd name="connsiteY83" fmla="*/ 1251113 h 1812024"/>
                  <a:gd name="connsiteX84" fmla="*/ 3641698 w 4345388"/>
                  <a:gd name="connsiteY84" fmla="*/ 1267015 h 1812024"/>
                  <a:gd name="connsiteX85" fmla="*/ 3653625 w 4345388"/>
                  <a:gd name="connsiteY85" fmla="*/ 1294845 h 1812024"/>
                  <a:gd name="connsiteX86" fmla="*/ 3665552 w 4345388"/>
                  <a:gd name="connsiteY86" fmla="*/ 1282918 h 1812024"/>
                  <a:gd name="connsiteX87" fmla="*/ 3721211 w 4345388"/>
                  <a:gd name="connsiteY87" fmla="*/ 1111965 h 1812024"/>
                  <a:gd name="connsiteX88" fmla="*/ 3768919 w 4345388"/>
                  <a:gd name="connsiteY88" fmla="*/ 948963 h 1812024"/>
                  <a:gd name="connsiteX89" fmla="*/ 3776870 w 4345388"/>
                  <a:gd name="connsiteY89" fmla="*/ 897280 h 1812024"/>
                  <a:gd name="connsiteX90" fmla="*/ 3792773 w 4345388"/>
                  <a:gd name="connsiteY90" fmla="*/ 861499 h 1812024"/>
                  <a:gd name="connsiteX91" fmla="*/ 3800724 w 4345388"/>
                  <a:gd name="connsiteY91" fmla="*/ 837645 h 1812024"/>
                  <a:gd name="connsiteX92" fmla="*/ 3808675 w 4345388"/>
                  <a:gd name="connsiteY92" fmla="*/ 801864 h 1812024"/>
                  <a:gd name="connsiteX93" fmla="*/ 3824578 w 4345388"/>
                  <a:gd name="connsiteY93" fmla="*/ 778010 h 1812024"/>
                  <a:gd name="connsiteX94" fmla="*/ 3828554 w 4345388"/>
                  <a:gd name="connsiteY94" fmla="*/ 789937 h 1812024"/>
                  <a:gd name="connsiteX95" fmla="*/ 3836505 w 4345388"/>
                  <a:gd name="connsiteY95" fmla="*/ 801864 h 1812024"/>
                  <a:gd name="connsiteX96" fmla="*/ 3840481 w 4345388"/>
                  <a:gd name="connsiteY96" fmla="*/ 829694 h 1812024"/>
                  <a:gd name="connsiteX97" fmla="*/ 3884213 w 4345388"/>
                  <a:gd name="connsiteY97" fmla="*/ 992695 h 1812024"/>
                  <a:gd name="connsiteX98" fmla="*/ 3896140 w 4345388"/>
                  <a:gd name="connsiteY98" fmla="*/ 1024501 h 1812024"/>
                  <a:gd name="connsiteX99" fmla="*/ 3904091 w 4345388"/>
                  <a:gd name="connsiteY99" fmla="*/ 1064257 h 1812024"/>
                  <a:gd name="connsiteX100" fmla="*/ 3916018 w 4345388"/>
                  <a:gd name="connsiteY100" fmla="*/ 1115941 h 1812024"/>
                  <a:gd name="connsiteX101" fmla="*/ 3947823 w 4345388"/>
                  <a:gd name="connsiteY101" fmla="*/ 1219308 h 1812024"/>
                  <a:gd name="connsiteX102" fmla="*/ 3959750 w 4345388"/>
                  <a:gd name="connsiteY102" fmla="*/ 1239186 h 1812024"/>
                  <a:gd name="connsiteX103" fmla="*/ 3971677 w 4345388"/>
                  <a:gd name="connsiteY103" fmla="*/ 1286894 h 1812024"/>
                  <a:gd name="connsiteX104" fmla="*/ 3995531 w 4345388"/>
                  <a:gd name="connsiteY104" fmla="*/ 1394236 h 1812024"/>
                  <a:gd name="connsiteX105" fmla="*/ 4023361 w 4345388"/>
                  <a:gd name="connsiteY105" fmla="*/ 1430017 h 1812024"/>
                  <a:gd name="connsiteX106" fmla="*/ 4031312 w 4345388"/>
                  <a:gd name="connsiteY106" fmla="*/ 1441944 h 1812024"/>
                  <a:gd name="connsiteX107" fmla="*/ 4043239 w 4345388"/>
                  <a:gd name="connsiteY107" fmla="*/ 1465798 h 1812024"/>
                  <a:gd name="connsiteX108" fmla="*/ 4055166 w 4345388"/>
                  <a:gd name="connsiteY108" fmla="*/ 1469774 h 1812024"/>
                  <a:gd name="connsiteX109" fmla="*/ 4082995 w 4345388"/>
                  <a:gd name="connsiteY109" fmla="*/ 1477725 h 1812024"/>
                  <a:gd name="connsiteX110" fmla="*/ 4114801 w 4345388"/>
                  <a:gd name="connsiteY110" fmla="*/ 1481701 h 1812024"/>
                  <a:gd name="connsiteX111" fmla="*/ 4130703 w 4345388"/>
                  <a:gd name="connsiteY111" fmla="*/ 1485676 h 1812024"/>
                  <a:gd name="connsiteX112" fmla="*/ 4154557 w 4345388"/>
                  <a:gd name="connsiteY112" fmla="*/ 1477725 h 1812024"/>
                  <a:gd name="connsiteX113" fmla="*/ 4166484 w 4345388"/>
                  <a:gd name="connsiteY113" fmla="*/ 1465798 h 1812024"/>
                  <a:gd name="connsiteX114" fmla="*/ 4198289 w 4345388"/>
                  <a:gd name="connsiteY114" fmla="*/ 1414115 h 1812024"/>
                  <a:gd name="connsiteX115" fmla="*/ 4234070 w 4345388"/>
                  <a:gd name="connsiteY115" fmla="*/ 1418090 h 1812024"/>
                  <a:gd name="connsiteX116" fmla="*/ 4257924 w 4345388"/>
                  <a:gd name="connsiteY116" fmla="*/ 1437968 h 1812024"/>
                  <a:gd name="connsiteX117" fmla="*/ 4273827 w 4345388"/>
                  <a:gd name="connsiteY117" fmla="*/ 1449895 h 1812024"/>
                  <a:gd name="connsiteX118" fmla="*/ 4313583 w 4345388"/>
                  <a:gd name="connsiteY118" fmla="*/ 1485676 h 1812024"/>
                  <a:gd name="connsiteX119" fmla="*/ 4325510 w 4345388"/>
                  <a:gd name="connsiteY119" fmla="*/ 1505555 h 1812024"/>
                  <a:gd name="connsiteX120" fmla="*/ 4337437 w 4345388"/>
                  <a:gd name="connsiteY120" fmla="*/ 1533384 h 1812024"/>
                  <a:gd name="connsiteX121" fmla="*/ 4345388 w 4345388"/>
                  <a:gd name="connsiteY12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15086 w 4345388"/>
                  <a:gd name="connsiteY73" fmla="*/ 1139795 h 1812024"/>
                  <a:gd name="connsiteX74" fmla="*/ 3430988 w 4345388"/>
                  <a:gd name="connsiteY74" fmla="*/ 1111965 h 1812024"/>
                  <a:gd name="connsiteX75" fmla="*/ 3454842 w 4345388"/>
                  <a:gd name="connsiteY75" fmla="*/ 1060282 h 1812024"/>
                  <a:gd name="connsiteX76" fmla="*/ 3478696 w 4345388"/>
                  <a:gd name="connsiteY76" fmla="*/ 1008598 h 1812024"/>
                  <a:gd name="connsiteX77" fmla="*/ 3490623 w 4345388"/>
                  <a:gd name="connsiteY77" fmla="*/ 1004622 h 1812024"/>
                  <a:gd name="connsiteX78" fmla="*/ 3522428 w 4345388"/>
                  <a:gd name="connsiteY78" fmla="*/ 1048355 h 1812024"/>
                  <a:gd name="connsiteX79" fmla="*/ 3538331 w 4345388"/>
                  <a:gd name="connsiteY79" fmla="*/ 1068233 h 1812024"/>
                  <a:gd name="connsiteX80" fmla="*/ 3582063 w 4345388"/>
                  <a:gd name="connsiteY80" fmla="*/ 1151722 h 1812024"/>
                  <a:gd name="connsiteX81" fmla="*/ 3609893 w 4345388"/>
                  <a:gd name="connsiteY81" fmla="*/ 1203405 h 1812024"/>
                  <a:gd name="connsiteX82" fmla="*/ 3629771 w 4345388"/>
                  <a:gd name="connsiteY82" fmla="*/ 1251113 h 1812024"/>
                  <a:gd name="connsiteX83" fmla="*/ 3641698 w 4345388"/>
                  <a:gd name="connsiteY83" fmla="*/ 1267015 h 1812024"/>
                  <a:gd name="connsiteX84" fmla="*/ 3653625 w 4345388"/>
                  <a:gd name="connsiteY84" fmla="*/ 1294845 h 1812024"/>
                  <a:gd name="connsiteX85" fmla="*/ 3665552 w 4345388"/>
                  <a:gd name="connsiteY85" fmla="*/ 1282918 h 1812024"/>
                  <a:gd name="connsiteX86" fmla="*/ 3721211 w 4345388"/>
                  <a:gd name="connsiteY86" fmla="*/ 1111965 h 1812024"/>
                  <a:gd name="connsiteX87" fmla="*/ 3768919 w 4345388"/>
                  <a:gd name="connsiteY87" fmla="*/ 948963 h 1812024"/>
                  <a:gd name="connsiteX88" fmla="*/ 3776870 w 4345388"/>
                  <a:gd name="connsiteY88" fmla="*/ 897280 h 1812024"/>
                  <a:gd name="connsiteX89" fmla="*/ 3792773 w 4345388"/>
                  <a:gd name="connsiteY89" fmla="*/ 861499 h 1812024"/>
                  <a:gd name="connsiteX90" fmla="*/ 3800724 w 4345388"/>
                  <a:gd name="connsiteY90" fmla="*/ 837645 h 1812024"/>
                  <a:gd name="connsiteX91" fmla="*/ 3808675 w 4345388"/>
                  <a:gd name="connsiteY91" fmla="*/ 801864 h 1812024"/>
                  <a:gd name="connsiteX92" fmla="*/ 3824578 w 4345388"/>
                  <a:gd name="connsiteY92" fmla="*/ 778010 h 1812024"/>
                  <a:gd name="connsiteX93" fmla="*/ 3828554 w 4345388"/>
                  <a:gd name="connsiteY93" fmla="*/ 789937 h 1812024"/>
                  <a:gd name="connsiteX94" fmla="*/ 3836505 w 4345388"/>
                  <a:gd name="connsiteY94" fmla="*/ 801864 h 1812024"/>
                  <a:gd name="connsiteX95" fmla="*/ 3840481 w 4345388"/>
                  <a:gd name="connsiteY95" fmla="*/ 829694 h 1812024"/>
                  <a:gd name="connsiteX96" fmla="*/ 3884213 w 4345388"/>
                  <a:gd name="connsiteY96" fmla="*/ 992695 h 1812024"/>
                  <a:gd name="connsiteX97" fmla="*/ 3896140 w 4345388"/>
                  <a:gd name="connsiteY97" fmla="*/ 1024501 h 1812024"/>
                  <a:gd name="connsiteX98" fmla="*/ 3904091 w 4345388"/>
                  <a:gd name="connsiteY98" fmla="*/ 1064257 h 1812024"/>
                  <a:gd name="connsiteX99" fmla="*/ 3916018 w 4345388"/>
                  <a:gd name="connsiteY99" fmla="*/ 1115941 h 1812024"/>
                  <a:gd name="connsiteX100" fmla="*/ 3947823 w 4345388"/>
                  <a:gd name="connsiteY100" fmla="*/ 1219308 h 1812024"/>
                  <a:gd name="connsiteX101" fmla="*/ 3959750 w 4345388"/>
                  <a:gd name="connsiteY101" fmla="*/ 1239186 h 1812024"/>
                  <a:gd name="connsiteX102" fmla="*/ 3971677 w 4345388"/>
                  <a:gd name="connsiteY102" fmla="*/ 1286894 h 1812024"/>
                  <a:gd name="connsiteX103" fmla="*/ 3995531 w 4345388"/>
                  <a:gd name="connsiteY103" fmla="*/ 1394236 h 1812024"/>
                  <a:gd name="connsiteX104" fmla="*/ 4023361 w 4345388"/>
                  <a:gd name="connsiteY104" fmla="*/ 1430017 h 1812024"/>
                  <a:gd name="connsiteX105" fmla="*/ 4031312 w 4345388"/>
                  <a:gd name="connsiteY105" fmla="*/ 1441944 h 1812024"/>
                  <a:gd name="connsiteX106" fmla="*/ 4043239 w 4345388"/>
                  <a:gd name="connsiteY106" fmla="*/ 1465798 h 1812024"/>
                  <a:gd name="connsiteX107" fmla="*/ 4055166 w 4345388"/>
                  <a:gd name="connsiteY107" fmla="*/ 1469774 h 1812024"/>
                  <a:gd name="connsiteX108" fmla="*/ 4082995 w 4345388"/>
                  <a:gd name="connsiteY108" fmla="*/ 1477725 h 1812024"/>
                  <a:gd name="connsiteX109" fmla="*/ 4114801 w 4345388"/>
                  <a:gd name="connsiteY109" fmla="*/ 1481701 h 1812024"/>
                  <a:gd name="connsiteX110" fmla="*/ 4130703 w 4345388"/>
                  <a:gd name="connsiteY110" fmla="*/ 1485676 h 1812024"/>
                  <a:gd name="connsiteX111" fmla="*/ 4154557 w 4345388"/>
                  <a:gd name="connsiteY111" fmla="*/ 1477725 h 1812024"/>
                  <a:gd name="connsiteX112" fmla="*/ 4166484 w 4345388"/>
                  <a:gd name="connsiteY112" fmla="*/ 1465798 h 1812024"/>
                  <a:gd name="connsiteX113" fmla="*/ 4198289 w 4345388"/>
                  <a:gd name="connsiteY113" fmla="*/ 1414115 h 1812024"/>
                  <a:gd name="connsiteX114" fmla="*/ 4234070 w 4345388"/>
                  <a:gd name="connsiteY114" fmla="*/ 1418090 h 1812024"/>
                  <a:gd name="connsiteX115" fmla="*/ 4257924 w 4345388"/>
                  <a:gd name="connsiteY115" fmla="*/ 1437968 h 1812024"/>
                  <a:gd name="connsiteX116" fmla="*/ 4273827 w 4345388"/>
                  <a:gd name="connsiteY116" fmla="*/ 1449895 h 1812024"/>
                  <a:gd name="connsiteX117" fmla="*/ 4313583 w 4345388"/>
                  <a:gd name="connsiteY117" fmla="*/ 1485676 h 1812024"/>
                  <a:gd name="connsiteX118" fmla="*/ 4325510 w 4345388"/>
                  <a:gd name="connsiteY118" fmla="*/ 1505555 h 1812024"/>
                  <a:gd name="connsiteX119" fmla="*/ 4337437 w 4345388"/>
                  <a:gd name="connsiteY119" fmla="*/ 1533384 h 1812024"/>
                  <a:gd name="connsiteX120" fmla="*/ 4345388 w 4345388"/>
                  <a:gd name="connsiteY12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78696 w 4345388"/>
                  <a:gd name="connsiteY74" fmla="*/ 1008598 h 1812024"/>
                  <a:gd name="connsiteX75" fmla="*/ 3490623 w 4345388"/>
                  <a:gd name="connsiteY75" fmla="*/ 1004622 h 1812024"/>
                  <a:gd name="connsiteX76" fmla="*/ 3522428 w 4345388"/>
                  <a:gd name="connsiteY76" fmla="*/ 1048355 h 1812024"/>
                  <a:gd name="connsiteX77" fmla="*/ 3538331 w 4345388"/>
                  <a:gd name="connsiteY77" fmla="*/ 1068233 h 1812024"/>
                  <a:gd name="connsiteX78" fmla="*/ 3582063 w 4345388"/>
                  <a:gd name="connsiteY78" fmla="*/ 1151722 h 1812024"/>
                  <a:gd name="connsiteX79" fmla="*/ 3609893 w 4345388"/>
                  <a:gd name="connsiteY79" fmla="*/ 1203405 h 1812024"/>
                  <a:gd name="connsiteX80" fmla="*/ 3629771 w 4345388"/>
                  <a:gd name="connsiteY80" fmla="*/ 1251113 h 1812024"/>
                  <a:gd name="connsiteX81" fmla="*/ 3641698 w 4345388"/>
                  <a:gd name="connsiteY81" fmla="*/ 1267015 h 1812024"/>
                  <a:gd name="connsiteX82" fmla="*/ 3653625 w 4345388"/>
                  <a:gd name="connsiteY82" fmla="*/ 1294845 h 1812024"/>
                  <a:gd name="connsiteX83" fmla="*/ 3665552 w 4345388"/>
                  <a:gd name="connsiteY83" fmla="*/ 1282918 h 1812024"/>
                  <a:gd name="connsiteX84" fmla="*/ 3721211 w 4345388"/>
                  <a:gd name="connsiteY84" fmla="*/ 1111965 h 1812024"/>
                  <a:gd name="connsiteX85" fmla="*/ 3768919 w 4345388"/>
                  <a:gd name="connsiteY85" fmla="*/ 948963 h 1812024"/>
                  <a:gd name="connsiteX86" fmla="*/ 3776870 w 4345388"/>
                  <a:gd name="connsiteY86" fmla="*/ 897280 h 1812024"/>
                  <a:gd name="connsiteX87" fmla="*/ 3792773 w 4345388"/>
                  <a:gd name="connsiteY87" fmla="*/ 861499 h 1812024"/>
                  <a:gd name="connsiteX88" fmla="*/ 3800724 w 4345388"/>
                  <a:gd name="connsiteY88" fmla="*/ 837645 h 1812024"/>
                  <a:gd name="connsiteX89" fmla="*/ 3808675 w 4345388"/>
                  <a:gd name="connsiteY89" fmla="*/ 801864 h 1812024"/>
                  <a:gd name="connsiteX90" fmla="*/ 3824578 w 4345388"/>
                  <a:gd name="connsiteY90" fmla="*/ 778010 h 1812024"/>
                  <a:gd name="connsiteX91" fmla="*/ 3828554 w 4345388"/>
                  <a:gd name="connsiteY91" fmla="*/ 789937 h 1812024"/>
                  <a:gd name="connsiteX92" fmla="*/ 3836505 w 4345388"/>
                  <a:gd name="connsiteY92" fmla="*/ 801864 h 1812024"/>
                  <a:gd name="connsiteX93" fmla="*/ 3840481 w 4345388"/>
                  <a:gd name="connsiteY93" fmla="*/ 829694 h 1812024"/>
                  <a:gd name="connsiteX94" fmla="*/ 3884213 w 4345388"/>
                  <a:gd name="connsiteY94" fmla="*/ 992695 h 1812024"/>
                  <a:gd name="connsiteX95" fmla="*/ 3896140 w 4345388"/>
                  <a:gd name="connsiteY95" fmla="*/ 1024501 h 1812024"/>
                  <a:gd name="connsiteX96" fmla="*/ 3904091 w 4345388"/>
                  <a:gd name="connsiteY96" fmla="*/ 1064257 h 1812024"/>
                  <a:gd name="connsiteX97" fmla="*/ 3916018 w 4345388"/>
                  <a:gd name="connsiteY97" fmla="*/ 1115941 h 1812024"/>
                  <a:gd name="connsiteX98" fmla="*/ 3947823 w 4345388"/>
                  <a:gd name="connsiteY98" fmla="*/ 1219308 h 1812024"/>
                  <a:gd name="connsiteX99" fmla="*/ 3959750 w 4345388"/>
                  <a:gd name="connsiteY99" fmla="*/ 1239186 h 1812024"/>
                  <a:gd name="connsiteX100" fmla="*/ 3971677 w 4345388"/>
                  <a:gd name="connsiteY100" fmla="*/ 1286894 h 1812024"/>
                  <a:gd name="connsiteX101" fmla="*/ 3995531 w 4345388"/>
                  <a:gd name="connsiteY101" fmla="*/ 1394236 h 1812024"/>
                  <a:gd name="connsiteX102" fmla="*/ 4023361 w 4345388"/>
                  <a:gd name="connsiteY102" fmla="*/ 1430017 h 1812024"/>
                  <a:gd name="connsiteX103" fmla="*/ 4031312 w 4345388"/>
                  <a:gd name="connsiteY103" fmla="*/ 1441944 h 1812024"/>
                  <a:gd name="connsiteX104" fmla="*/ 4043239 w 4345388"/>
                  <a:gd name="connsiteY104" fmla="*/ 1465798 h 1812024"/>
                  <a:gd name="connsiteX105" fmla="*/ 4055166 w 4345388"/>
                  <a:gd name="connsiteY105" fmla="*/ 1469774 h 1812024"/>
                  <a:gd name="connsiteX106" fmla="*/ 4082995 w 4345388"/>
                  <a:gd name="connsiteY106" fmla="*/ 1477725 h 1812024"/>
                  <a:gd name="connsiteX107" fmla="*/ 4114801 w 4345388"/>
                  <a:gd name="connsiteY107" fmla="*/ 1481701 h 1812024"/>
                  <a:gd name="connsiteX108" fmla="*/ 4130703 w 4345388"/>
                  <a:gd name="connsiteY108" fmla="*/ 1485676 h 1812024"/>
                  <a:gd name="connsiteX109" fmla="*/ 4154557 w 4345388"/>
                  <a:gd name="connsiteY109" fmla="*/ 1477725 h 1812024"/>
                  <a:gd name="connsiteX110" fmla="*/ 4166484 w 4345388"/>
                  <a:gd name="connsiteY110" fmla="*/ 1465798 h 1812024"/>
                  <a:gd name="connsiteX111" fmla="*/ 4198289 w 4345388"/>
                  <a:gd name="connsiteY111" fmla="*/ 1414115 h 1812024"/>
                  <a:gd name="connsiteX112" fmla="*/ 4234070 w 4345388"/>
                  <a:gd name="connsiteY112" fmla="*/ 1418090 h 1812024"/>
                  <a:gd name="connsiteX113" fmla="*/ 4257924 w 4345388"/>
                  <a:gd name="connsiteY113" fmla="*/ 1437968 h 1812024"/>
                  <a:gd name="connsiteX114" fmla="*/ 4273827 w 4345388"/>
                  <a:gd name="connsiteY114" fmla="*/ 1449895 h 1812024"/>
                  <a:gd name="connsiteX115" fmla="*/ 4313583 w 4345388"/>
                  <a:gd name="connsiteY115" fmla="*/ 1485676 h 1812024"/>
                  <a:gd name="connsiteX116" fmla="*/ 4325510 w 4345388"/>
                  <a:gd name="connsiteY116" fmla="*/ 1505555 h 1812024"/>
                  <a:gd name="connsiteX117" fmla="*/ 4337437 w 4345388"/>
                  <a:gd name="connsiteY117" fmla="*/ 1533384 h 1812024"/>
                  <a:gd name="connsiteX118" fmla="*/ 4345388 w 4345388"/>
                  <a:gd name="connsiteY11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22428 w 4345388"/>
                  <a:gd name="connsiteY75" fmla="*/ 1048355 h 1812024"/>
                  <a:gd name="connsiteX76" fmla="*/ 3538331 w 4345388"/>
                  <a:gd name="connsiteY76" fmla="*/ 1068233 h 1812024"/>
                  <a:gd name="connsiteX77" fmla="*/ 3582063 w 4345388"/>
                  <a:gd name="connsiteY77" fmla="*/ 1151722 h 1812024"/>
                  <a:gd name="connsiteX78" fmla="*/ 3609893 w 4345388"/>
                  <a:gd name="connsiteY78" fmla="*/ 1203405 h 1812024"/>
                  <a:gd name="connsiteX79" fmla="*/ 3629771 w 4345388"/>
                  <a:gd name="connsiteY79" fmla="*/ 1251113 h 1812024"/>
                  <a:gd name="connsiteX80" fmla="*/ 3641698 w 4345388"/>
                  <a:gd name="connsiteY80" fmla="*/ 1267015 h 1812024"/>
                  <a:gd name="connsiteX81" fmla="*/ 3653625 w 4345388"/>
                  <a:gd name="connsiteY81" fmla="*/ 1294845 h 1812024"/>
                  <a:gd name="connsiteX82" fmla="*/ 3665552 w 4345388"/>
                  <a:gd name="connsiteY82" fmla="*/ 1282918 h 1812024"/>
                  <a:gd name="connsiteX83" fmla="*/ 3721211 w 4345388"/>
                  <a:gd name="connsiteY83" fmla="*/ 1111965 h 1812024"/>
                  <a:gd name="connsiteX84" fmla="*/ 3768919 w 4345388"/>
                  <a:gd name="connsiteY84" fmla="*/ 948963 h 1812024"/>
                  <a:gd name="connsiteX85" fmla="*/ 3776870 w 4345388"/>
                  <a:gd name="connsiteY85" fmla="*/ 897280 h 1812024"/>
                  <a:gd name="connsiteX86" fmla="*/ 3792773 w 4345388"/>
                  <a:gd name="connsiteY86" fmla="*/ 861499 h 1812024"/>
                  <a:gd name="connsiteX87" fmla="*/ 3800724 w 4345388"/>
                  <a:gd name="connsiteY87" fmla="*/ 837645 h 1812024"/>
                  <a:gd name="connsiteX88" fmla="*/ 3808675 w 4345388"/>
                  <a:gd name="connsiteY88" fmla="*/ 801864 h 1812024"/>
                  <a:gd name="connsiteX89" fmla="*/ 3824578 w 4345388"/>
                  <a:gd name="connsiteY89" fmla="*/ 778010 h 1812024"/>
                  <a:gd name="connsiteX90" fmla="*/ 3828554 w 4345388"/>
                  <a:gd name="connsiteY90" fmla="*/ 789937 h 1812024"/>
                  <a:gd name="connsiteX91" fmla="*/ 3836505 w 4345388"/>
                  <a:gd name="connsiteY91" fmla="*/ 801864 h 1812024"/>
                  <a:gd name="connsiteX92" fmla="*/ 3840481 w 4345388"/>
                  <a:gd name="connsiteY92" fmla="*/ 829694 h 1812024"/>
                  <a:gd name="connsiteX93" fmla="*/ 3884213 w 4345388"/>
                  <a:gd name="connsiteY93" fmla="*/ 992695 h 1812024"/>
                  <a:gd name="connsiteX94" fmla="*/ 3896140 w 4345388"/>
                  <a:gd name="connsiteY94" fmla="*/ 1024501 h 1812024"/>
                  <a:gd name="connsiteX95" fmla="*/ 3904091 w 4345388"/>
                  <a:gd name="connsiteY95" fmla="*/ 1064257 h 1812024"/>
                  <a:gd name="connsiteX96" fmla="*/ 3916018 w 4345388"/>
                  <a:gd name="connsiteY96" fmla="*/ 1115941 h 1812024"/>
                  <a:gd name="connsiteX97" fmla="*/ 3947823 w 4345388"/>
                  <a:gd name="connsiteY97" fmla="*/ 1219308 h 1812024"/>
                  <a:gd name="connsiteX98" fmla="*/ 3959750 w 4345388"/>
                  <a:gd name="connsiteY98" fmla="*/ 1239186 h 1812024"/>
                  <a:gd name="connsiteX99" fmla="*/ 3971677 w 4345388"/>
                  <a:gd name="connsiteY99" fmla="*/ 1286894 h 1812024"/>
                  <a:gd name="connsiteX100" fmla="*/ 3995531 w 4345388"/>
                  <a:gd name="connsiteY100" fmla="*/ 1394236 h 1812024"/>
                  <a:gd name="connsiteX101" fmla="*/ 4023361 w 4345388"/>
                  <a:gd name="connsiteY101" fmla="*/ 1430017 h 1812024"/>
                  <a:gd name="connsiteX102" fmla="*/ 4031312 w 4345388"/>
                  <a:gd name="connsiteY102" fmla="*/ 1441944 h 1812024"/>
                  <a:gd name="connsiteX103" fmla="*/ 4043239 w 4345388"/>
                  <a:gd name="connsiteY103" fmla="*/ 1465798 h 1812024"/>
                  <a:gd name="connsiteX104" fmla="*/ 4055166 w 4345388"/>
                  <a:gd name="connsiteY104" fmla="*/ 1469774 h 1812024"/>
                  <a:gd name="connsiteX105" fmla="*/ 4082995 w 4345388"/>
                  <a:gd name="connsiteY105" fmla="*/ 1477725 h 1812024"/>
                  <a:gd name="connsiteX106" fmla="*/ 4114801 w 4345388"/>
                  <a:gd name="connsiteY106" fmla="*/ 1481701 h 1812024"/>
                  <a:gd name="connsiteX107" fmla="*/ 4130703 w 4345388"/>
                  <a:gd name="connsiteY107" fmla="*/ 1485676 h 1812024"/>
                  <a:gd name="connsiteX108" fmla="*/ 4154557 w 4345388"/>
                  <a:gd name="connsiteY108" fmla="*/ 1477725 h 1812024"/>
                  <a:gd name="connsiteX109" fmla="*/ 4166484 w 4345388"/>
                  <a:gd name="connsiteY109" fmla="*/ 1465798 h 1812024"/>
                  <a:gd name="connsiteX110" fmla="*/ 4198289 w 4345388"/>
                  <a:gd name="connsiteY110" fmla="*/ 1414115 h 1812024"/>
                  <a:gd name="connsiteX111" fmla="*/ 4234070 w 4345388"/>
                  <a:gd name="connsiteY111" fmla="*/ 1418090 h 1812024"/>
                  <a:gd name="connsiteX112" fmla="*/ 4257924 w 4345388"/>
                  <a:gd name="connsiteY112" fmla="*/ 1437968 h 1812024"/>
                  <a:gd name="connsiteX113" fmla="*/ 4273827 w 4345388"/>
                  <a:gd name="connsiteY113" fmla="*/ 1449895 h 1812024"/>
                  <a:gd name="connsiteX114" fmla="*/ 4313583 w 4345388"/>
                  <a:gd name="connsiteY114" fmla="*/ 1485676 h 1812024"/>
                  <a:gd name="connsiteX115" fmla="*/ 4325510 w 4345388"/>
                  <a:gd name="connsiteY115" fmla="*/ 1505555 h 1812024"/>
                  <a:gd name="connsiteX116" fmla="*/ 4337437 w 4345388"/>
                  <a:gd name="connsiteY116" fmla="*/ 1533384 h 1812024"/>
                  <a:gd name="connsiteX117" fmla="*/ 4345388 w 4345388"/>
                  <a:gd name="connsiteY11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09893 w 4345388"/>
                  <a:gd name="connsiteY77" fmla="*/ 1203405 h 1812024"/>
                  <a:gd name="connsiteX78" fmla="*/ 3629771 w 4345388"/>
                  <a:gd name="connsiteY78" fmla="*/ 1251113 h 1812024"/>
                  <a:gd name="connsiteX79" fmla="*/ 3641698 w 4345388"/>
                  <a:gd name="connsiteY79" fmla="*/ 1267015 h 1812024"/>
                  <a:gd name="connsiteX80" fmla="*/ 3653625 w 4345388"/>
                  <a:gd name="connsiteY80" fmla="*/ 1294845 h 1812024"/>
                  <a:gd name="connsiteX81" fmla="*/ 3665552 w 4345388"/>
                  <a:gd name="connsiteY81" fmla="*/ 1282918 h 1812024"/>
                  <a:gd name="connsiteX82" fmla="*/ 3721211 w 4345388"/>
                  <a:gd name="connsiteY82" fmla="*/ 1111965 h 1812024"/>
                  <a:gd name="connsiteX83" fmla="*/ 3768919 w 4345388"/>
                  <a:gd name="connsiteY83" fmla="*/ 948963 h 1812024"/>
                  <a:gd name="connsiteX84" fmla="*/ 3776870 w 4345388"/>
                  <a:gd name="connsiteY84" fmla="*/ 897280 h 1812024"/>
                  <a:gd name="connsiteX85" fmla="*/ 3792773 w 4345388"/>
                  <a:gd name="connsiteY85" fmla="*/ 861499 h 1812024"/>
                  <a:gd name="connsiteX86" fmla="*/ 3800724 w 4345388"/>
                  <a:gd name="connsiteY86" fmla="*/ 837645 h 1812024"/>
                  <a:gd name="connsiteX87" fmla="*/ 3808675 w 4345388"/>
                  <a:gd name="connsiteY87" fmla="*/ 801864 h 1812024"/>
                  <a:gd name="connsiteX88" fmla="*/ 3824578 w 4345388"/>
                  <a:gd name="connsiteY88" fmla="*/ 778010 h 1812024"/>
                  <a:gd name="connsiteX89" fmla="*/ 3828554 w 4345388"/>
                  <a:gd name="connsiteY89" fmla="*/ 789937 h 1812024"/>
                  <a:gd name="connsiteX90" fmla="*/ 3836505 w 4345388"/>
                  <a:gd name="connsiteY90" fmla="*/ 801864 h 1812024"/>
                  <a:gd name="connsiteX91" fmla="*/ 3840481 w 4345388"/>
                  <a:gd name="connsiteY91" fmla="*/ 829694 h 1812024"/>
                  <a:gd name="connsiteX92" fmla="*/ 3884213 w 4345388"/>
                  <a:gd name="connsiteY92" fmla="*/ 992695 h 1812024"/>
                  <a:gd name="connsiteX93" fmla="*/ 3896140 w 4345388"/>
                  <a:gd name="connsiteY93" fmla="*/ 1024501 h 1812024"/>
                  <a:gd name="connsiteX94" fmla="*/ 3904091 w 4345388"/>
                  <a:gd name="connsiteY94" fmla="*/ 1064257 h 1812024"/>
                  <a:gd name="connsiteX95" fmla="*/ 3916018 w 4345388"/>
                  <a:gd name="connsiteY95" fmla="*/ 1115941 h 1812024"/>
                  <a:gd name="connsiteX96" fmla="*/ 3947823 w 4345388"/>
                  <a:gd name="connsiteY96" fmla="*/ 1219308 h 1812024"/>
                  <a:gd name="connsiteX97" fmla="*/ 3959750 w 4345388"/>
                  <a:gd name="connsiteY97" fmla="*/ 1239186 h 1812024"/>
                  <a:gd name="connsiteX98" fmla="*/ 3971677 w 4345388"/>
                  <a:gd name="connsiteY98" fmla="*/ 1286894 h 1812024"/>
                  <a:gd name="connsiteX99" fmla="*/ 3995531 w 4345388"/>
                  <a:gd name="connsiteY99" fmla="*/ 1394236 h 1812024"/>
                  <a:gd name="connsiteX100" fmla="*/ 4023361 w 4345388"/>
                  <a:gd name="connsiteY100" fmla="*/ 1430017 h 1812024"/>
                  <a:gd name="connsiteX101" fmla="*/ 4031312 w 4345388"/>
                  <a:gd name="connsiteY101" fmla="*/ 1441944 h 1812024"/>
                  <a:gd name="connsiteX102" fmla="*/ 4043239 w 4345388"/>
                  <a:gd name="connsiteY102" fmla="*/ 1465798 h 1812024"/>
                  <a:gd name="connsiteX103" fmla="*/ 4055166 w 4345388"/>
                  <a:gd name="connsiteY103" fmla="*/ 1469774 h 1812024"/>
                  <a:gd name="connsiteX104" fmla="*/ 4082995 w 4345388"/>
                  <a:gd name="connsiteY104" fmla="*/ 1477725 h 1812024"/>
                  <a:gd name="connsiteX105" fmla="*/ 4114801 w 4345388"/>
                  <a:gd name="connsiteY105" fmla="*/ 1481701 h 1812024"/>
                  <a:gd name="connsiteX106" fmla="*/ 4130703 w 4345388"/>
                  <a:gd name="connsiteY106" fmla="*/ 1485676 h 1812024"/>
                  <a:gd name="connsiteX107" fmla="*/ 4154557 w 4345388"/>
                  <a:gd name="connsiteY107" fmla="*/ 1477725 h 1812024"/>
                  <a:gd name="connsiteX108" fmla="*/ 4166484 w 4345388"/>
                  <a:gd name="connsiteY108" fmla="*/ 1465798 h 1812024"/>
                  <a:gd name="connsiteX109" fmla="*/ 4198289 w 4345388"/>
                  <a:gd name="connsiteY109" fmla="*/ 1414115 h 1812024"/>
                  <a:gd name="connsiteX110" fmla="*/ 4234070 w 4345388"/>
                  <a:gd name="connsiteY110" fmla="*/ 1418090 h 1812024"/>
                  <a:gd name="connsiteX111" fmla="*/ 4257924 w 4345388"/>
                  <a:gd name="connsiteY111" fmla="*/ 1437968 h 1812024"/>
                  <a:gd name="connsiteX112" fmla="*/ 4273827 w 4345388"/>
                  <a:gd name="connsiteY112" fmla="*/ 1449895 h 1812024"/>
                  <a:gd name="connsiteX113" fmla="*/ 4313583 w 4345388"/>
                  <a:gd name="connsiteY113" fmla="*/ 1485676 h 1812024"/>
                  <a:gd name="connsiteX114" fmla="*/ 4325510 w 4345388"/>
                  <a:gd name="connsiteY114" fmla="*/ 1505555 h 1812024"/>
                  <a:gd name="connsiteX115" fmla="*/ 4337437 w 4345388"/>
                  <a:gd name="connsiteY115" fmla="*/ 1533384 h 1812024"/>
                  <a:gd name="connsiteX116" fmla="*/ 4345388 w 4345388"/>
                  <a:gd name="connsiteY11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41698 w 4345388"/>
                  <a:gd name="connsiteY78" fmla="*/ 1267015 h 1812024"/>
                  <a:gd name="connsiteX79" fmla="*/ 3653625 w 4345388"/>
                  <a:gd name="connsiteY79" fmla="*/ 1294845 h 1812024"/>
                  <a:gd name="connsiteX80" fmla="*/ 3665552 w 4345388"/>
                  <a:gd name="connsiteY80" fmla="*/ 1282918 h 1812024"/>
                  <a:gd name="connsiteX81" fmla="*/ 3721211 w 4345388"/>
                  <a:gd name="connsiteY81" fmla="*/ 1111965 h 1812024"/>
                  <a:gd name="connsiteX82" fmla="*/ 3768919 w 4345388"/>
                  <a:gd name="connsiteY82" fmla="*/ 948963 h 1812024"/>
                  <a:gd name="connsiteX83" fmla="*/ 3776870 w 4345388"/>
                  <a:gd name="connsiteY83" fmla="*/ 897280 h 1812024"/>
                  <a:gd name="connsiteX84" fmla="*/ 3792773 w 4345388"/>
                  <a:gd name="connsiteY84" fmla="*/ 861499 h 1812024"/>
                  <a:gd name="connsiteX85" fmla="*/ 3800724 w 4345388"/>
                  <a:gd name="connsiteY85" fmla="*/ 837645 h 1812024"/>
                  <a:gd name="connsiteX86" fmla="*/ 3808675 w 4345388"/>
                  <a:gd name="connsiteY86" fmla="*/ 801864 h 1812024"/>
                  <a:gd name="connsiteX87" fmla="*/ 3824578 w 4345388"/>
                  <a:gd name="connsiteY87" fmla="*/ 778010 h 1812024"/>
                  <a:gd name="connsiteX88" fmla="*/ 3828554 w 4345388"/>
                  <a:gd name="connsiteY88" fmla="*/ 789937 h 1812024"/>
                  <a:gd name="connsiteX89" fmla="*/ 3836505 w 4345388"/>
                  <a:gd name="connsiteY89" fmla="*/ 801864 h 1812024"/>
                  <a:gd name="connsiteX90" fmla="*/ 3840481 w 4345388"/>
                  <a:gd name="connsiteY90" fmla="*/ 829694 h 1812024"/>
                  <a:gd name="connsiteX91" fmla="*/ 3884213 w 4345388"/>
                  <a:gd name="connsiteY91" fmla="*/ 992695 h 1812024"/>
                  <a:gd name="connsiteX92" fmla="*/ 3896140 w 4345388"/>
                  <a:gd name="connsiteY92" fmla="*/ 1024501 h 1812024"/>
                  <a:gd name="connsiteX93" fmla="*/ 3904091 w 4345388"/>
                  <a:gd name="connsiteY93" fmla="*/ 1064257 h 1812024"/>
                  <a:gd name="connsiteX94" fmla="*/ 3916018 w 4345388"/>
                  <a:gd name="connsiteY94" fmla="*/ 1115941 h 1812024"/>
                  <a:gd name="connsiteX95" fmla="*/ 3947823 w 4345388"/>
                  <a:gd name="connsiteY95" fmla="*/ 1219308 h 1812024"/>
                  <a:gd name="connsiteX96" fmla="*/ 3959750 w 4345388"/>
                  <a:gd name="connsiteY96" fmla="*/ 1239186 h 1812024"/>
                  <a:gd name="connsiteX97" fmla="*/ 3971677 w 4345388"/>
                  <a:gd name="connsiteY97" fmla="*/ 1286894 h 1812024"/>
                  <a:gd name="connsiteX98" fmla="*/ 3995531 w 4345388"/>
                  <a:gd name="connsiteY98" fmla="*/ 1394236 h 1812024"/>
                  <a:gd name="connsiteX99" fmla="*/ 4023361 w 4345388"/>
                  <a:gd name="connsiteY99" fmla="*/ 1430017 h 1812024"/>
                  <a:gd name="connsiteX100" fmla="*/ 4031312 w 4345388"/>
                  <a:gd name="connsiteY100" fmla="*/ 1441944 h 1812024"/>
                  <a:gd name="connsiteX101" fmla="*/ 4043239 w 4345388"/>
                  <a:gd name="connsiteY101" fmla="*/ 1465798 h 1812024"/>
                  <a:gd name="connsiteX102" fmla="*/ 4055166 w 4345388"/>
                  <a:gd name="connsiteY102" fmla="*/ 1469774 h 1812024"/>
                  <a:gd name="connsiteX103" fmla="*/ 4082995 w 4345388"/>
                  <a:gd name="connsiteY103" fmla="*/ 1477725 h 1812024"/>
                  <a:gd name="connsiteX104" fmla="*/ 4114801 w 4345388"/>
                  <a:gd name="connsiteY104" fmla="*/ 1481701 h 1812024"/>
                  <a:gd name="connsiteX105" fmla="*/ 4130703 w 4345388"/>
                  <a:gd name="connsiteY105" fmla="*/ 1485676 h 1812024"/>
                  <a:gd name="connsiteX106" fmla="*/ 4154557 w 4345388"/>
                  <a:gd name="connsiteY106" fmla="*/ 1477725 h 1812024"/>
                  <a:gd name="connsiteX107" fmla="*/ 4166484 w 4345388"/>
                  <a:gd name="connsiteY107" fmla="*/ 1465798 h 1812024"/>
                  <a:gd name="connsiteX108" fmla="*/ 4198289 w 4345388"/>
                  <a:gd name="connsiteY108" fmla="*/ 1414115 h 1812024"/>
                  <a:gd name="connsiteX109" fmla="*/ 4234070 w 4345388"/>
                  <a:gd name="connsiteY109" fmla="*/ 1418090 h 1812024"/>
                  <a:gd name="connsiteX110" fmla="*/ 4257924 w 4345388"/>
                  <a:gd name="connsiteY110" fmla="*/ 1437968 h 1812024"/>
                  <a:gd name="connsiteX111" fmla="*/ 4273827 w 4345388"/>
                  <a:gd name="connsiteY111" fmla="*/ 1449895 h 1812024"/>
                  <a:gd name="connsiteX112" fmla="*/ 4313583 w 4345388"/>
                  <a:gd name="connsiteY112" fmla="*/ 1485676 h 1812024"/>
                  <a:gd name="connsiteX113" fmla="*/ 4325510 w 4345388"/>
                  <a:gd name="connsiteY113" fmla="*/ 1505555 h 1812024"/>
                  <a:gd name="connsiteX114" fmla="*/ 4337437 w 4345388"/>
                  <a:gd name="connsiteY114" fmla="*/ 1533384 h 1812024"/>
                  <a:gd name="connsiteX115" fmla="*/ 4345388 w 4345388"/>
                  <a:gd name="connsiteY11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41698 w 4345388"/>
                  <a:gd name="connsiteY78" fmla="*/ 1267015 h 1812024"/>
                  <a:gd name="connsiteX79" fmla="*/ 3653625 w 4345388"/>
                  <a:gd name="connsiteY79" fmla="*/ 1294845 h 1812024"/>
                  <a:gd name="connsiteX80" fmla="*/ 3665552 w 4345388"/>
                  <a:gd name="connsiteY80" fmla="*/ 1282918 h 1812024"/>
                  <a:gd name="connsiteX81" fmla="*/ 3721211 w 4345388"/>
                  <a:gd name="connsiteY81" fmla="*/ 1111965 h 1812024"/>
                  <a:gd name="connsiteX82" fmla="*/ 3768919 w 4345388"/>
                  <a:gd name="connsiteY82" fmla="*/ 948963 h 1812024"/>
                  <a:gd name="connsiteX83" fmla="*/ 3776870 w 4345388"/>
                  <a:gd name="connsiteY83" fmla="*/ 897280 h 1812024"/>
                  <a:gd name="connsiteX84" fmla="*/ 3792773 w 4345388"/>
                  <a:gd name="connsiteY84" fmla="*/ 861499 h 1812024"/>
                  <a:gd name="connsiteX85" fmla="*/ 3800724 w 4345388"/>
                  <a:gd name="connsiteY85" fmla="*/ 837645 h 1812024"/>
                  <a:gd name="connsiteX86" fmla="*/ 3808675 w 4345388"/>
                  <a:gd name="connsiteY86" fmla="*/ 801864 h 1812024"/>
                  <a:gd name="connsiteX87" fmla="*/ 3824578 w 4345388"/>
                  <a:gd name="connsiteY87" fmla="*/ 778010 h 1812024"/>
                  <a:gd name="connsiteX88" fmla="*/ 3828554 w 4345388"/>
                  <a:gd name="connsiteY88" fmla="*/ 789937 h 1812024"/>
                  <a:gd name="connsiteX89" fmla="*/ 3836505 w 4345388"/>
                  <a:gd name="connsiteY89" fmla="*/ 801864 h 1812024"/>
                  <a:gd name="connsiteX90" fmla="*/ 3840481 w 4345388"/>
                  <a:gd name="connsiteY90" fmla="*/ 829694 h 1812024"/>
                  <a:gd name="connsiteX91" fmla="*/ 3884213 w 4345388"/>
                  <a:gd name="connsiteY91" fmla="*/ 992695 h 1812024"/>
                  <a:gd name="connsiteX92" fmla="*/ 3896140 w 4345388"/>
                  <a:gd name="connsiteY92" fmla="*/ 1024501 h 1812024"/>
                  <a:gd name="connsiteX93" fmla="*/ 3904091 w 4345388"/>
                  <a:gd name="connsiteY93" fmla="*/ 1064257 h 1812024"/>
                  <a:gd name="connsiteX94" fmla="*/ 3916018 w 4345388"/>
                  <a:gd name="connsiteY94" fmla="*/ 1115941 h 1812024"/>
                  <a:gd name="connsiteX95" fmla="*/ 3947823 w 4345388"/>
                  <a:gd name="connsiteY95" fmla="*/ 1219308 h 1812024"/>
                  <a:gd name="connsiteX96" fmla="*/ 3959750 w 4345388"/>
                  <a:gd name="connsiteY96" fmla="*/ 1239186 h 1812024"/>
                  <a:gd name="connsiteX97" fmla="*/ 3971677 w 4345388"/>
                  <a:gd name="connsiteY97" fmla="*/ 1286894 h 1812024"/>
                  <a:gd name="connsiteX98" fmla="*/ 3995531 w 4345388"/>
                  <a:gd name="connsiteY98" fmla="*/ 1394236 h 1812024"/>
                  <a:gd name="connsiteX99" fmla="*/ 4023361 w 4345388"/>
                  <a:gd name="connsiteY99" fmla="*/ 1430017 h 1812024"/>
                  <a:gd name="connsiteX100" fmla="*/ 4031312 w 4345388"/>
                  <a:gd name="connsiteY100" fmla="*/ 1441944 h 1812024"/>
                  <a:gd name="connsiteX101" fmla="*/ 4043239 w 4345388"/>
                  <a:gd name="connsiteY101" fmla="*/ 1465798 h 1812024"/>
                  <a:gd name="connsiteX102" fmla="*/ 4055166 w 4345388"/>
                  <a:gd name="connsiteY102" fmla="*/ 1469774 h 1812024"/>
                  <a:gd name="connsiteX103" fmla="*/ 4082995 w 4345388"/>
                  <a:gd name="connsiteY103" fmla="*/ 1477725 h 1812024"/>
                  <a:gd name="connsiteX104" fmla="*/ 4114801 w 4345388"/>
                  <a:gd name="connsiteY104" fmla="*/ 1481701 h 1812024"/>
                  <a:gd name="connsiteX105" fmla="*/ 4130703 w 4345388"/>
                  <a:gd name="connsiteY105" fmla="*/ 1485676 h 1812024"/>
                  <a:gd name="connsiteX106" fmla="*/ 4154557 w 4345388"/>
                  <a:gd name="connsiteY106" fmla="*/ 1477725 h 1812024"/>
                  <a:gd name="connsiteX107" fmla="*/ 4166484 w 4345388"/>
                  <a:gd name="connsiteY107" fmla="*/ 1465798 h 1812024"/>
                  <a:gd name="connsiteX108" fmla="*/ 4198289 w 4345388"/>
                  <a:gd name="connsiteY108" fmla="*/ 1414115 h 1812024"/>
                  <a:gd name="connsiteX109" fmla="*/ 4234070 w 4345388"/>
                  <a:gd name="connsiteY109" fmla="*/ 1418090 h 1812024"/>
                  <a:gd name="connsiteX110" fmla="*/ 4257924 w 4345388"/>
                  <a:gd name="connsiteY110" fmla="*/ 1437968 h 1812024"/>
                  <a:gd name="connsiteX111" fmla="*/ 4273827 w 4345388"/>
                  <a:gd name="connsiteY111" fmla="*/ 1449895 h 1812024"/>
                  <a:gd name="connsiteX112" fmla="*/ 4313583 w 4345388"/>
                  <a:gd name="connsiteY112" fmla="*/ 1485676 h 1812024"/>
                  <a:gd name="connsiteX113" fmla="*/ 4325510 w 4345388"/>
                  <a:gd name="connsiteY113" fmla="*/ 1505555 h 1812024"/>
                  <a:gd name="connsiteX114" fmla="*/ 4337437 w 4345388"/>
                  <a:gd name="connsiteY114" fmla="*/ 1533384 h 1812024"/>
                  <a:gd name="connsiteX115" fmla="*/ 4345388 w 4345388"/>
                  <a:gd name="connsiteY11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665552 w 4345388"/>
                  <a:gd name="connsiteY79" fmla="*/ 1282918 h 1812024"/>
                  <a:gd name="connsiteX80" fmla="*/ 3721211 w 4345388"/>
                  <a:gd name="connsiteY80" fmla="*/ 1111965 h 1812024"/>
                  <a:gd name="connsiteX81" fmla="*/ 3768919 w 4345388"/>
                  <a:gd name="connsiteY81" fmla="*/ 948963 h 1812024"/>
                  <a:gd name="connsiteX82" fmla="*/ 3776870 w 4345388"/>
                  <a:gd name="connsiteY82" fmla="*/ 897280 h 1812024"/>
                  <a:gd name="connsiteX83" fmla="*/ 3792773 w 4345388"/>
                  <a:gd name="connsiteY83" fmla="*/ 861499 h 1812024"/>
                  <a:gd name="connsiteX84" fmla="*/ 3800724 w 4345388"/>
                  <a:gd name="connsiteY84" fmla="*/ 837645 h 1812024"/>
                  <a:gd name="connsiteX85" fmla="*/ 3808675 w 4345388"/>
                  <a:gd name="connsiteY85" fmla="*/ 801864 h 1812024"/>
                  <a:gd name="connsiteX86" fmla="*/ 3824578 w 4345388"/>
                  <a:gd name="connsiteY86" fmla="*/ 778010 h 1812024"/>
                  <a:gd name="connsiteX87" fmla="*/ 3828554 w 4345388"/>
                  <a:gd name="connsiteY87" fmla="*/ 789937 h 1812024"/>
                  <a:gd name="connsiteX88" fmla="*/ 3836505 w 4345388"/>
                  <a:gd name="connsiteY88" fmla="*/ 801864 h 1812024"/>
                  <a:gd name="connsiteX89" fmla="*/ 3840481 w 4345388"/>
                  <a:gd name="connsiteY89" fmla="*/ 829694 h 1812024"/>
                  <a:gd name="connsiteX90" fmla="*/ 3884213 w 4345388"/>
                  <a:gd name="connsiteY90" fmla="*/ 992695 h 1812024"/>
                  <a:gd name="connsiteX91" fmla="*/ 3896140 w 4345388"/>
                  <a:gd name="connsiteY91" fmla="*/ 1024501 h 1812024"/>
                  <a:gd name="connsiteX92" fmla="*/ 3904091 w 4345388"/>
                  <a:gd name="connsiteY92" fmla="*/ 1064257 h 1812024"/>
                  <a:gd name="connsiteX93" fmla="*/ 3916018 w 4345388"/>
                  <a:gd name="connsiteY93" fmla="*/ 1115941 h 1812024"/>
                  <a:gd name="connsiteX94" fmla="*/ 3947823 w 4345388"/>
                  <a:gd name="connsiteY94" fmla="*/ 1219308 h 1812024"/>
                  <a:gd name="connsiteX95" fmla="*/ 3959750 w 4345388"/>
                  <a:gd name="connsiteY95" fmla="*/ 1239186 h 1812024"/>
                  <a:gd name="connsiteX96" fmla="*/ 3971677 w 4345388"/>
                  <a:gd name="connsiteY96" fmla="*/ 1286894 h 1812024"/>
                  <a:gd name="connsiteX97" fmla="*/ 3995531 w 4345388"/>
                  <a:gd name="connsiteY97" fmla="*/ 1394236 h 1812024"/>
                  <a:gd name="connsiteX98" fmla="*/ 4023361 w 4345388"/>
                  <a:gd name="connsiteY98" fmla="*/ 1430017 h 1812024"/>
                  <a:gd name="connsiteX99" fmla="*/ 4031312 w 4345388"/>
                  <a:gd name="connsiteY99" fmla="*/ 1441944 h 1812024"/>
                  <a:gd name="connsiteX100" fmla="*/ 4043239 w 4345388"/>
                  <a:gd name="connsiteY100" fmla="*/ 1465798 h 1812024"/>
                  <a:gd name="connsiteX101" fmla="*/ 4055166 w 4345388"/>
                  <a:gd name="connsiteY101" fmla="*/ 1469774 h 1812024"/>
                  <a:gd name="connsiteX102" fmla="*/ 4082995 w 4345388"/>
                  <a:gd name="connsiteY102" fmla="*/ 1477725 h 1812024"/>
                  <a:gd name="connsiteX103" fmla="*/ 4114801 w 4345388"/>
                  <a:gd name="connsiteY103" fmla="*/ 1481701 h 1812024"/>
                  <a:gd name="connsiteX104" fmla="*/ 4130703 w 4345388"/>
                  <a:gd name="connsiteY104" fmla="*/ 1485676 h 1812024"/>
                  <a:gd name="connsiteX105" fmla="*/ 4154557 w 4345388"/>
                  <a:gd name="connsiteY105" fmla="*/ 1477725 h 1812024"/>
                  <a:gd name="connsiteX106" fmla="*/ 4166484 w 4345388"/>
                  <a:gd name="connsiteY106" fmla="*/ 1465798 h 1812024"/>
                  <a:gd name="connsiteX107" fmla="*/ 4198289 w 4345388"/>
                  <a:gd name="connsiteY107" fmla="*/ 1414115 h 1812024"/>
                  <a:gd name="connsiteX108" fmla="*/ 4234070 w 4345388"/>
                  <a:gd name="connsiteY108" fmla="*/ 1418090 h 1812024"/>
                  <a:gd name="connsiteX109" fmla="*/ 4257924 w 4345388"/>
                  <a:gd name="connsiteY109" fmla="*/ 1437968 h 1812024"/>
                  <a:gd name="connsiteX110" fmla="*/ 4273827 w 4345388"/>
                  <a:gd name="connsiteY110" fmla="*/ 1449895 h 1812024"/>
                  <a:gd name="connsiteX111" fmla="*/ 4313583 w 4345388"/>
                  <a:gd name="connsiteY111" fmla="*/ 1485676 h 1812024"/>
                  <a:gd name="connsiteX112" fmla="*/ 4325510 w 4345388"/>
                  <a:gd name="connsiteY112" fmla="*/ 1505555 h 1812024"/>
                  <a:gd name="connsiteX113" fmla="*/ 4337437 w 4345388"/>
                  <a:gd name="connsiteY113" fmla="*/ 1533384 h 1812024"/>
                  <a:gd name="connsiteX114" fmla="*/ 4345388 w 4345388"/>
                  <a:gd name="connsiteY11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685217 w 4345388"/>
                  <a:gd name="connsiteY79" fmla="*/ 1221467 h 1812024"/>
                  <a:gd name="connsiteX80" fmla="*/ 3721211 w 4345388"/>
                  <a:gd name="connsiteY80" fmla="*/ 1111965 h 1812024"/>
                  <a:gd name="connsiteX81" fmla="*/ 3768919 w 4345388"/>
                  <a:gd name="connsiteY81" fmla="*/ 948963 h 1812024"/>
                  <a:gd name="connsiteX82" fmla="*/ 3776870 w 4345388"/>
                  <a:gd name="connsiteY82" fmla="*/ 897280 h 1812024"/>
                  <a:gd name="connsiteX83" fmla="*/ 3792773 w 4345388"/>
                  <a:gd name="connsiteY83" fmla="*/ 861499 h 1812024"/>
                  <a:gd name="connsiteX84" fmla="*/ 3800724 w 4345388"/>
                  <a:gd name="connsiteY84" fmla="*/ 837645 h 1812024"/>
                  <a:gd name="connsiteX85" fmla="*/ 3808675 w 4345388"/>
                  <a:gd name="connsiteY85" fmla="*/ 801864 h 1812024"/>
                  <a:gd name="connsiteX86" fmla="*/ 3824578 w 4345388"/>
                  <a:gd name="connsiteY86" fmla="*/ 778010 h 1812024"/>
                  <a:gd name="connsiteX87" fmla="*/ 3828554 w 4345388"/>
                  <a:gd name="connsiteY87" fmla="*/ 789937 h 1812024"/>
                  <a:gd name="connsiteX88" fmla="*/ 3836505 w 4345388"/>
                  <a:gd name="connsiteY88" fmla="*/ 801864 h 1812024"/>
                  <a:gd name="connsiteX89" fmla="*/ 3840481 w 4345388"/>
                  <a:gd name="connsiteY89" fmla="*/ 829694 h 1812024"/>
                  <a:gd name="connsiteX90" fmla="*/ 3884213 w 4345388"/>
                  <a:gd name="connsiteY90" fmla="*/ 992695 h 1812024"/>
                  <a:gd name="connsiteX91" fmla="*/ 3896140 w 4345388"/>
                  <a:gd name="connsiteY91" fmla="*/ 1024501 h 1812024"/>
                  <a:gd name="connsiteX92" fmla="*/ 3904091 w 4345388"/>
                  <a:gd name="connsiteY92" fmla="*/ 1064257 h 1812024"/>
                  <a:gd name="connsiteX93" fmla="*/ 3916018 w 4345388"/>
                  <a:gd name="connsiteY93" fmla="*/ 1115941 h 1812024"/>
                  <a:gd name="connsiteX94" fmla="*/ 3947823 w 4345388"/>
                  <a:gd name="connsiteY94" fmla="*/ 1219308 h 1812024"/>
                  <a:gd name="connsiteX95" fmla="*/ 3959750 w 4345388"/>
                  <a:gd name="connsiteY95" fmla="*/ 1239186 h 1812024"/>
                  <a:gd name="connsiteX96" fmla="*/ 3971677 w 4345388"/>
                  <a:gd name="connsiteY96" fmla="*/ 1286894 h 1812024"/>
                  <a:gd name="connsiteX97" fmla="*/ 3995531 w 4345388"/>
                  <a:gd name="connsiteY97" fmla="*/ 1394236 h 1812024"/>
                  <a:gd name="connsiteX98" fmla="*/ 4023361 w 4345388"/>
                  <a:gd name="connsiteY98" fmla="*/ 1430017 h 1812024"/>
                  <a:gd name="connsiteX99" fmla="*/ 4031312 w 4345388"/>
                  <a:gd name="connsiteY99" fmla="*/ 1441944 h 1812024"/>
                  <a:gd name="connsiteX100" fmla="*/ 4043239 w 4345388"/>
                  <a:gd name="connsiteY100" fmla="*/ 1465798 h 1812024"/>
                  <a:gd name="connsiteX101" fmla="*/ 4055166 w 4345388"/>
                  <a:gd name="connsiteY101" fmla="*/ 1469774 h 1812024"/>
                  <a:gd name="connsiteX102" fmla="*/ 4082995 w 4345388"/>
                  <a:gd name="connsiteY102" fmla="*/ 1477725 h 1812024"/>
                  <a:gd name="connsiteX103" fmla="*/ 4114801 w 4345388"/>
                  <a:gd name="connsiteY103" fmla="*/ 1481701 h 1812024"/>
                  <a:gd name="connsiteX104" fmla="*/ 4130703 w 4345388"/>
                  <a:gd name="connsiteY104" fmla="*/ 1485676 h 1812024"/>
                  <a:gd name="connsiteX105" fmla="*/ 4154557 w 4345388"/>
                  <a:gd name="connsiteY105" fmla="*/ 1477725 h 1812024"/>
                  <a:gd name="connsiteX106" fmla="*/ 4166484 w 4345388"/>
                  <a:gd name="connsiteY106" fmla="*/ 1465798 h 1812024"/>
                  <a:gd name="connsiteX107" fmla="*/ 4198289 w 4345388"/>
                  <a:gd name="connsiteY107" fmla="*/ 1414115 h 1812024"/>
                  <a:gd name="connsiteX108" fmla="*/ 4234070 w 4345388"/>
                  <a:gd name="connsiteY108" fmla="*/ 1418090 h 1812024"/>
                  <a:gd name="connsiteX109" fmla="*/ 4257924 w 4345388"/>
                  <a:gd name="connsiteY109" fmla="*/ 1437968 h 1812024"/>
                  <a:gd name="connsiteX110" fmla="*/ 4273827 w 4345388"/>
                  <a:gd name="connsiteY110" fmla="*/ 1449895 h 1812024"/>
                  <a:gd name="connsiteX111" fmla="*/ 4313583 w 4345388"/>
                  <a:gd name="connsiteY111" fmla="*/ 1485676 h 1812024"/>
                  <a:gd name="connsiteX112" fmla="*/ 4325510 w 4345388"/>
                  <a:gd name="connsiteY112" fmla="*/ 1505555 h 1812024"/>
                  <a:gd name="connsiteX113" fmla="*/ 4337437 w 4345388"/>
                  <a:gd name="connsiteY113" fmla="*/ 1533384 h 1812024"/>
                  <a:gd name="connsiteX114" fmla="*/ 4345388 w 4345388"/>
                  <a:gd name="connsiteY11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68919 w 4345388"/>
                  <a:gd name="connsiteY80" fmla="*/ 948963 h 1812024"/>
                  <a:gd name="connsiteX81" fmla="*/ 3776870 w 4345388"/>
                  <a:gd name="connsiteY81" fmla="*/ 897280 h 1812024"/>
                  <a:gd name="connsiteX82" fmla="*/ 3792773 w 4345388"/>
                  <a:gd name="connsiteY82" fmla="*/ 861499 h 1812024"/>
                  <a:gd name="connsiteX83" fmla="*/ 3800724 w 4345388"/>
                  <a:gd name="connsiteY83" fmla="*/ 837645 h 1812024"/>
                  <a:gd name="connsiteX84" fmla="*/ 3808675 w 4345388"/>
                  <a:gd name="connsiteY84" fmla="*/ 801864 h 1812024"/>
                  <a:gd name="connsiteX85" fmla="*/ 3824578 w 4345388"/>
                  <a:gd name="connsiteY85" fmla="*/ 778010 h 1812024"/>
                  <a:gd name="connsiteX86" fmla="*/ 3828554 w 4345388"/>
                  <a:gd name="connsiteY86" fmla="*/ 789937 h 1812024"/>
                  <a:gd name="connsiteX87" fmla="*/ 3836505 w 4345388"/>
                  <a:gd name="connsiteY87" fmla="*/ 801864 h 1812024"/>
                  <a:gd name="connsiteX88" fmla="*/ 3840481 w 4345388"/>
                  <a:gd name="connsiteY88" fmla="*/ 829694 h 1812024"/>
                  <a:gd name="connsiteX89" fmla="*/ 3884213 w 4345388"/>
                  <a:gd name="connsiteY89" fmla="*/ 992695 h 1812024"/>
                  <a:gd name="connsiteX90" fmla="*/ 3896140 w 4345388"/>
                  <a:gd name="connsiteY90" fmla="*/ 1024501 h 1812024"/>
                  <a:gd name="connsiteX91" fmla="*/ 3904091 w 4345388"/>
                  <a:gd name="connsiteY91" fmla="*/ 1064257 h 1812024"/>
                  <a:gd name="connsiteX92" fmla="*/ 3916018 w 4345388"/>
                  <a:gd name="connsiteY92" fmla="*/ 1115941 h 1812024"/>
                  <a:gd name="connsiteX93" fmla="*/ 3947823 w 4345388"/>
                  <a:gd name="connsiteY93" fmla="*/ 1219308 h 1812024"/>
                  <a:gd name="connsiteX94" fmla="*/ 3959750 w 4345388"/>
                  <a:gd name="connsiteY94" fmla="*/ 1239186 h 1812024"/>
                  <a:gd name="connsiteX95" fmla="*/ 3971677 w 4345388"/>
                  <a:gd name="connsiteY95" fmla="*/ 1286894 h 1812024"/>
                  <a:gd name="connsiteX96" fmla="*/ 3995531 w 4345388"/>
                  <a:gd name="connsiteY96" fmla="*/ 1394236 h 1812024"/>
                  <a:gd name="connsiteX97" fmla="*/ 4023361 w 4345388"/>
                  <a:gd name="connsiteY97" fmla="*/ 1430017 h 1812024"/>
                  <a:gd name="connsiteX98" fmla="*/ 4031312 w 4345388"/>
                  <a:gd name="connsiteY98" fmla="*/ 1441944 h 1812024"/>
                  <a:gd name="connsiteX99" fmla="*/ 4043239 w 4345388"/>
                  <a:gd name="connsiteY99" fmla="*/ 1465798 h 1812024"/>
                  <a:gd name="connsiteX100" fmla="*/ 4055166 w 4345388"/>
                  <a:gd name="connsiteY100" fmla="*/ 1469774 h 1812024"/>
                  <a:gd name="connsiteX101" fmla="*/ 4082995 w 4345388"/>
                  <a:gd name="connsiteY101" fmla="*/ 1477725 h 1812024"/>
                  <a:gd name="connsiteX102" fmla="*/ 4114801 w 4345388"/>
                  <a:gd name="connsiteY102" fmla="*/ 1481701 h 1812024"/>
                  <a:gd name="connsiteX103" fmla="*/ 4130703 w 4345388"/>
                  <a:gd name="connsiteY103" fmla="*/ 1485676 h 1812024"/>
                  <a:gd name="connsiteX104" fmla="*/ 4154557 w 4345388"/>
                  <a:gd name="connsiteY104" fmla="*/ 1477725 h 1812024"/>
                  <a:gd name="connsiteX105" fmla="*/ 4166484 w 4345388"/>
                  <a:gd name="connsiteY105" fmla="*/ 1465798 h 1812024"/>
                  <a:gd name="connsiteX106" fmla="*/ 4198289 w 4345388"/>
                  <a:gd name="connsiteY106" fmla="*/ 1414115 h 1812024"/>
                  <a:gd name="connsiteX107" fmla="*/ 4234070 w 4345388"/>
                  <a:gd name="connsiteY107" fmla="*/ 1418090 h 1812024"/>
                  <a:gd name="connsiteX108" fmla="*/ 4257924 w 4345388"/>
                  <a:gd name="connsiteY108" fmla="*/ 1437968 h 1812024"/>
                  <a:gd name="connsiteX109" fmla="*/ 4273827 w 4345388"/>
                  <a:gd name="connsiteY109" fmla="*/ 1449895 h 1812024"/>
                  <a:gd name="connsiteX110" fmla="*/ 4313583 w 4345388"/>
                  <a:gd name="connsiteY110" fmla="*/ 1485676 h 1812024"/>
                  <a:gd name="connsiteX111" fmla="*/ 4325510 w 4345388"/>
                  <a:gd name="connsiteY111" fmla="*/ 1505555 h 1812024"/>
                  <a:gd name="connsiteX112" fmla="*/ 4337437 w 4345388"/>
                  <a:gd name="connsiteY112" fmla="*/ 1533384 h 1812024"/>
                  <a:gd name="connsiteX113" fmla="*/ 4345388 w 4345388"/>
                  <a:gd name="connsiteY11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2773 w 4345388"/>
                  <a:gd name="connsiteY81" fmla="*/ 861499 h 1812024"/>
                  <a:gd name="connsiteX82" fmla="*/ 3800724 w 4345388"/>
                  <a:gd name="connsiteY82" fmla="*/ 837645 h 1812024"/>
                  <a:gd name="connsiteX83" fmla="*/ 3808675 w 4345388"/>
                  <a:gd name="connsiteY83" fmla="*/ 801864 h 1812024"/>
                  <a:gd name="connsiteX84" fmla="*/ 3824578 w 4345388"/>
                  <a:gd name="connsiteY84" fmla="*/ 778010 h 1812024"/>
                  <a:gd name="connsiteX85" fmla="*/ 3828554 w 4345388"/>
                  <a:gd name="connsiteY85" fmla="*/ 789937 h 1812024"/>
                  <a:gd name="connsiteX86" fmla="*/ 3836505 w 4345388"/>
                  <a:gd name="connsiteY86" fmla="*/ 801864 h 1812024"/>
                  <a:gd name="connsiteX87" fmla="*/ 3840481 w 4345388"/>
                  <a:gd name="connsiteY87" fmla="*/ 829694 h 1812024"/>
                  <a:gd name="connsiteX88" fmla="*/ 3884213 w 4345388"/>
                  <a:gd name="connsiteY88" fmla="*/ 992695 h 1812024"/>
                  <a:gd name="connsiteX89" fmla="*/ 3896140 w 4345388"/>
                  <a:gd name="connsiteY89" fmla="*/ 1024501 h 1812024"/>
                  <a:gd name="connsiteX90" fmla="*/ 3904091 w 4345388"/>
                  <a:gd name="connsiteY90" fmla="*/ 1064257 h 1812024"/>
                  <a:gd name="connsiteX91" fmla="*/ 3916018 w 4345388"/>
                  <a:gd name="connsiteY91" fmla="*/ 1115941 h 1812024"/>
                  <a:gd name="connsiteX92" fmla="*/ 3947823 w 4345388"/>
                  <a:gd name="connsiteY92" fmla="*/ 1219308 h 1812024"/>
                  <a:gd name="connsiteX93" fmla="*/ 3959750 w 4345388"/>
                  <a:gd name="connsiteY93" fmla="*/ 1239186 h 1812024"/>
                  <a:gd name="connsiteX94" fmla="*/ 3971677 w 4345388"/>
                  <a:gd name="connsiteY94" fmla="*/ 1286894 h 1812024"/>
                  <a:gd name="connsiteX95" fmla="*/ 3995531 w 4345388"/>
                  <a:gd name="connsiteY95" fmla="*/ 1394236 h 1812024"/>
                  <a:gd name="connsiteX96" fmla="*/ 4023361 w 4345388"/>
                  <a:gd name="connsiteY96" fmla="*/ 1430017 h 1812024"/>
                  <a:gd name="connsiteX97" fmla="*/ 4031312 w 4345388"/>
                  <a:gd name="connsiteY97" fmla="*/ 1441944 h 1812024"/>
                  <a:gd name="connsiteX98" fmla="*/ 4043239 w 4345388"/>
                  <a:gd name="connsiteY98" fmla="*/ 1465798 h 1812024"/>
                  <a:gd name="connsiteX99" fmla="*/ 4055166 w 4345388"/>
                  <a:gd name="connsiteY99" fmla="*/ 1469774 h 1812024"/>
                  <a:gd name="connsiteX100" fmla="*/ 4082995 w 4345388"/>
                  <a:gd name="connsiteY100" fmla="*/ 1477725 h 1812024"/>
                  <a:gd name="connsiteX101" fmla="*/ 4114801 w 4345388"/>
                  <a:gd name="connsiteY101" fmla="*/ 1481701 h 1812024"/>
                  <a:gd name="connsiteX102" fmla="*/ 4130703 w 4345388"/>
                  <a:gd name="connsiteY102" fmla="*/ 1485676 h 1812024"/>
                  <a:gd name="connsiteX103" fmla="*/ 4154557 w 4345388"/>
                  <a:gd name="connsiteY103" fmla="*/ 1477725 h 1812024"/>
                  <a:gd name="connsiteX104" fmla="*/ 4166484 w 4345388"/>
                  <a:gd name="connsiteY104" fmla="*/ 1465798 h 1812024"/>
                  <a:gd name="connsiteX105" fmla="*/ 4198289 w 4345388"/>
                  <a:gd name="connsiteY105" fmla="*/ 1414115 h 1812024"/>
                  <a:gd name="connsiteX106" fmla="*/ 4234070 w 4345388"/>
                  <a:gd name="connsiteY106" fmla="*/ 1418090 h 1812024"/>
                  <a:gd name="connsiteX107" fmla="*/ 4257924 w 4345388"/>
                  <a:gd name="connsiteY107" fmla="*/ 1437968 h 1812024"/>
                  <a:gd name="connsiteX108" fmla="*/ 4273827 w 4345388"/>
                  <a:gd name="connsiteY108" fmla="*/ 1449895 h 1812024"/>
                  <a:gd name="connsiteX109" fmla="*/ 4313583 w 4345388"/>
                  <a:gd name="connsiteY109" fmla="*/ 1485676 h 1812024"/>
                  <a:gd name="connsiteX110" fmla="*/ 4325510 w 4345388"/>
                  <a:gd name="connsiteY110" fmla="*/ 1505555 h 1812024"/>
                  <a:gd name="connsiteX111" fmla="*/ 4337437 w 4345388"/>
                  <a:gd name="connsiteY111" fmla="*/ 1533384 h 1812024"/>
                  <a:gd name="connsiteX112" fmla="*/ 4345388 w 4345388"/>
                  <a:gd name="connsiteY11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0724 w 4345388"/>
                  <a:gd name="connsiteY81" fmla="*/ 837645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28554 w 4345388"/>
                  <a:gd name="connsiteY83" fmla="*/ 789937 h 1812024"/>
                  <a:gd name="connsiteX84" fmla="*/ 3836505 w 4345388"/>
                  <a:gd name="connsiteY84" fmla="*/ 801864 h 1812024"/>
                  <a:gd name="connsiteX85" fmla="*/ 3840481 w 4345388"/>
                  <a:gd name="connsiteY85" fmla="*/ 829694 h 1812024"/>
                  <a:gd name="connsiteX86" fmla="*/ 3884213 w 4345388"/>
                  <a:gd name="connsiteY86" fmla="*/ 992695 h 1812024"/>
                  <a:gd name="connsiteX87" fmla="*/ 3896140 w 4345388"/>
                  <a:gd name="connsiteY87" fmla="*/ 1024501 h 1812024"/>
                  <a:gd name="connsiteX88" fmla="*/ 3904091 w 4345388"/>
                  <a:gd name="connsiteY88" fmla="*/ 1064257 h 1812024"/>
                  <a:gd name="connsiteX89" fmla="*/ 3916018 w 4345388"/>
                  <a:gd name="connsiteY89" fmla="*/ 1115941 h 1812024"/>
                  <a:gd name="connsiteX90" fmla="*/ 3947823 w 4345388"/>
                  <a:gd name="connsiteY90" fmla="*/ 1219308 h 1812024"/>
                  <a:gd name="connsiteX91" fmla="*/ 3959750 w 4345388"/>
                  <a:gd name="connsiteY91" fmla="*/ 1239186 h 1812024"/>
                  <a:gd name="connsiteX92" fmla="*/ 3971677 w 4345388"/>
                  <a:gd name="connsiteY92" fmla="*/ 1286894 h 1812024"/>
                  <a:gd name="connsiteX93" fmla="*/ 3995531 w 4345388"/>
                  <a:gd name="connsiteY93" fmla="*/ 1394236 h 1812024"/>
                  <a:gd name="connsiteX94" fmla="*/ 4023361 w 4345388"/>
                  <a:gd name="connsiteY94" fmla="*/ 1430017 h 1812024"/>
                  <a:gd name="connsiteX95" fmla="*/ 4031312 w 4345388"/>
                  <a:gd name="connsiteY95" fmla="*/ 1441944 h 1812024"/>
                  <a:gd name="connsiteX96" fmla="*/ 4043239 w 4345388"/>
                  <a:gd name="connsiteY96" fmla="*/ 1465798 h 1812024"/>
                  <a:gd name="connsiteX97" fmla="*/ 4055166 w 4345388"/>
                  <a:gd name="connsiteY97" fmla="*/ 1469774 h 1812024"/>
                  <a:gd name="connsiteX98" fmla="*/ 4082995 w 4345388"/>
                  <a:gd name="connsiteY98" fmla="*/ 1477725 h 1812024"/>
                  <a:gd name="connsiteX99" fmla="*/ 4114801 w 4345388"/>
                  <a:gd name="connsiteY99" fmla="*/ 1481701 h 1812024"/>
                  <a:gd name="connsiteX100" fmla="*/ 4130703 w 4345388"/>
                  <a:gd name="connsiteY100" fmla="*/ 1485676 h 1812024"/>
                  <a:gd name="connsiteX101" fmla="*/ 4154557 w 4345388"/>
                  <a:gd name="connsiteY101" fmla="*/ 1477725 h 1812024"/>
                  <a:gd name="connsiteX102" fmla="*/ 4166484 w 4345388"/>
                  <a:gd name="connsiteY102" fmla="*/ 1465798 h 1812024"/>
                  <a:gd name="connsiteX103" fmla="*/ 4198289 w 4345388"/>
                  <a:gd name="connsiteY103" fmla="*/ 1414115 h 1812024"/>
                  <a:gd name="connsiteX104" fmla="*/ 4234070 w 4345388"/>
                  <a:gd name="connsiteY104" fmla="*/ 1418090 h 1812024"/>
                  <a:gd name="connsiteX105" fmla="*/ 4257924 w 4345388"/>
                  <a:gd name="connsiteY105" fmla="*/ 1437968 h 1812024"/>
                  <a:gd name="connsiteX106" fmla="*/ 4273827 w 4345388"/>
                  <a:gd name="connsiteY106" fmla="*/ 1449895 h 1812024"/>
                  <a:gd name="connsiteX107" fmla="*/ 4313583 w 4345388"/>
                  <a:gd name="connsiteY107" fmla="*/ 1485676 h 1812024"/>
                  <a:gd name="connsiteX108" fmla="*/ 4325510 w 4345388"/>
                  <a:gd name="connsiteY108" fmla="*/ 1505555 h 1812024"/>
                  <a:gd name="connsiteX109" fmla="*/ 4337437 w 4345388"/>
                  <a:gd name="connsiteY109" fmla="*/ 1533384 h 1812024"/>
                  <a:gd name="connsiteX110" fmla="*/ 4345388 w 4345388"/>
                  <a:gd name="connsiteY11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36505 w 4345388"/>
                  <a:gd name="connsiteY83" fmla="*/ 801864 h 1812024"/>
                  <a:gd name="connsiteX84" fmla="*/ 3840481 w 4345388"/>
                  <a:gd name="connsiteY84" fmla="*/ 829694 h 1812024"/>
                  <a:gd name="connsiteX85" fmla="*/ 3884213 w 4345388"/>
                  <a:gd name="connsiteY85" fmla="*/ 992695 h 1812024"/>
                  <a:gd name="connsiteX86" fmla="*/ 3896140 w 4345388"/>
                  <a:gd name="connsiteY86" fmla="*/ 1024501 h 1812024"/>
                  <a:gd name="connsiteX87" fmla="*/ 3904091 w 4345388"/>
                  <a:gd name="connsiteY87" fmla="*/ 1064257 h 1812024"/>
                  <a:gd name="connsiteX88" fmla="*/ 3916018 w 4345388"/>
                  <a:gd name="connsiteY88" fmla="*/ 1115941 h 1812024"/>
                  <a:gd name="connsiteX89" fmla="*/ 3947823 w 4345388"/>
                  <a:gd name="connsiteY89" fmla="*/ 1219308 h 1812024"/>
                  <a:gd name="connsiteX90" fmla="*/ 3959750 w 4345388"/>
                  <a:gd name="connsiteY90" fmla="*/ 1239186 h 1812024"/>
                  <a:gd name="connsiteX91" fmla="*/ 3971677 w 4345388"/>
                  <a:gd name="connsiteY91" fmla="*/ 1286894 h 1812024"/>
                  <a:gd name="connsiteX92" fmla="*/ 3995531 w 4345388"/>
                  <a:gd name="connsiteY92" fmla="*/ 1394236 h 1812024"/>
                  <a:gd name="connsiteX93" fmla="*/ 4023361 w 4345388"/>
                  <a:gd name="connsiteY93" fmla="*/ 1430017 h 1812024"/>
                  <a:gd name="connsiteX94" fmla="*/ 4031312 w 4345388"/>
                  <a:gd name="connsiteY94" fmla="*/ 1441944 h 1812024"/>
                  <a:gd name="connsiteX95" fmla="*/ 4043239 w 4345388"/>
                  <a:gd name="connsiteY95" fmla="*/ 1465798 h 1812024"/>
                  <a:gd name="connsiteX96" fmla="*/ 4055166 w 4345388"/>
                  <a:gd name="connsiteY96" fmla="*/ 1469774 h 1812024"/>
                  <a:gd name="connsiteX97" fmla="*/ 4082995 w 4345388"/>
                  <a:gd name="connsiteY97" fmla="*/ 1477725 h 1812024"/>
                  <a:gd name="connsiteX98" fmla="*/ 4114801 w 4345388"/>
                  <a:gd name="connsiteY98" fmla="*/ 1481701 h 1812024"/>
                  <a:gd name="connsiteX99" fmla="*/ 4130703 w 4345388"/>
                  <a:gd name="connsiteY99" fmla="*/ 1485676 h 1812024"/>
                  <a:gd name="connsiteX100" fmla="*/ 4154557 w 4345388"/>
                  <a:gd name="connsiteY100" fmla="*/ 1477725 h 1812024"/>
                  <a:gd name="connsiteX101" fmla="*/ 4166484 w 4345388"/>
                  <a:gd name="connsiteY101" fmla="*/ 1465798 h 1812024"/>
                  <a:gd name="connsiteX102" fmla="*/ 4198289 w 4345388"/>
                  <a:gd name="connsiteY102" fmla="*/ 1414115 h 1812024"/>
                  <a:gd name="connsiteX103" fmla="*/ 4234070 w 4345388"/>
                  <a:gd name="connsiteY103" fmla="*/ 1418090 h 1812024"/>
                  <a:gd name="connsiteX104" fmla="*/ 4257924 w 4345388"/>
                  <a:gd name="connsiteY104" fmla="*/ 1437968 h 1812024"/>
                  <a:gd name="connsiteX105" fmla="*/ 4273827 w 4345388"/>
                  <a:gd name="connsiteY105" fmla="*/ 1449895 h 1812024"/>
                  <a:gd name="connsiteX106" fmla="*/ 4313583 w 4345388"/>
                  <a:gd name="connsiteY106" fmla="*/ 1485676 h 1812024"/>
                  <a:gd name="connsiteX107" fmla="*/ 4325510 w 4345388"/>
                  <a:gd name="connsiteY107" fmla="*/ 1505555 h 1812024"/>
                  <a:gd name="connsiteX108" fmla="*/ 4337437 w 4345388"/>
                  <a:gd name="connsiteY108" fmla="*/ 1533384 h 1812024"/>
                  <a:gd name="connsiteX109" fmla="*/ 4345388 w 4345388"/>
                  <a:gd name="connsiteY10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36505 w 4345388"/>
                  <a:gd name="connsiteY83" fmla="*/ 801864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59750 w 4345388"/>
                  <a:gd name="connsiteY88" fmla="*/ 1239186 h 1812024"/>
                  <a:gd name="connsiteX89" fmla="*/ 3971677 w 4345388"/>
                  <a:gd name="connsiteY89" fmla="*/ 1286894 h 1812024"/>
                  <a:gd name="connsiteX90" fmla="*/ 3995531 w 4345388"/>
                  <a:gd name="connsiteY90" fmla="*/ 1394236 h 1812024"/>
                  <a:gd name="connsiteX91" fmla="*/ 4023361 w 4345388"/>
                  <a:gd name="connsiteY91" fmla="*/ 1430017 h 1812024"/>
                  <a:gd name="connsiteX92" fmla="*/ 4031312 w 4345388"/>
                  <a:gd name="connsiteY92" fmla="*/ 1441944 h 1812024"/>
                  <a:gd name="connsiteX93" fmla="*/ 4043239 w 4345388"/>
                  <a:gd name="connsiteY93" fmla="*/ 1465798 h 1812024"/>
                  <a:gd name="connsiteX94" fmla="*/ 4055166 w 4345388"/>
                  <a:gd name="connsiteY94" fmla="*/ 1469774 h 1812024"/>
                  <a:gd name="connsiteX95" fmla="*/ 4082995 w 4345388"/>
                  <a:gd name="connsiteY95" fmla="*/ 1477725 h 1812024"/>
                  <a:gd name="connsiteX96" fmla="*/ 4114801 w 4345388"/>
                  <a:gd name="connsiteY96" fmla="*/ 1481701 h 1812024"/>
                  <a:gd name="connsiteX97" fmla="*/ 4130703 w 4345388"/>
                  <a:gd name="connsiteY97" fmla="*/ 1485676 h 1812024"/>
                  <a:gd name="connsiteX98" fmla="*/ 4154557 w 4345388"/>
                  <a:gd name="connsiteY98" fmla="*/ 1477725 h 1812024"/>
                  <a:gd name="connsiteX99" fmla="*/ 4166484 w 4345388"/>
                  <a:gd name="connsiteY99" fmla="*/ 1465798 h 1812024"/>
                  <a:gd name="connsiteX100" fmla="*/ 4198289 w 4345388"/>
                  <a:gd name="connsiteY100" fmla="*/ 1414115 h 1812024"/>
                  <a:gd name="connsiteX101" fmla="*/ 4234070 w 4345388"/>
                  <a:gd name="connsiteY101" fmla="*/ 1418090 h 1812024"/>
                  <a:gd name="connsiteX102" fmla="*/ 4257924 w 4345388"/>
                  <a:gd name="connsiteY102" fmla="*/ 1437968 h 1812024"/>
                  <a:gd name="connsiteX103" fmla="*/ 4273827 w 4345388"/>
                  <a:gd name="connsiteY103" fmla="*/ 1449895 h 1812024"/>
                  <a:gd name="connsiteX104" fmla="*/ 4313583 w 4345388"/>
                  <a:gd name="connsiteY104" fmla="*/ 1485676 h 1812024"/>
                  <a:gd name="connsiteX105" fmla="*/ 4325510 w 4345388"/>
                  <a:gd name="connsiteY105" fmla="*/ 1505555 h 1812024"/>
                  <a:gd name="connsiteX106" fmla="*/ 4337437 w 4345388"/>
                  <a:gd name="connsiteY106" fmla="*/ 1533384 h 1812024"/>
                  <a:gd name="connsiteX107" fmla="*/ 4345388 w 4345388"/>
                  <a:gd name="connsiteY10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71677 w 4345388"/>
                  <a:gd name="connsiteY88" fmla="*/ 1286894 h 1812024"/>
                  <a:gd name="connsiteX89" fmla="*/ 3995531 w 4345388"/>
                  <a:gd name="connsiteY89" fmla="*/ 1394236 h 1812024"/>
                  <a:gd name="connsiteX90" fmla="*/ 4023361 w 4345388"/>
                  <a:gd name="connsiteY90" fmla="*/ 1430017 h 1812024"/>
                  <a:gd name="connsiteX91" fmla="*/ 4031312 w 4345388"/>
                  <a:gd name="connsiteY91" fmla="*/ 1441944 h 1812024"/>
                  <a:gd name="connsiteX92" fmla="*/ 4043239 w 4345388"/>
                  <a:gd name="connsiteY92" fmla="*/ 1465798 h 1812024"/>
                  <a:gd name="connsiteX93" fmla="*/ 4055166 w 4345388"/>
                  <a:gd name="connsiteY93" fmla="*/ 1469774 h 1812024"/>
                  <a:gd name="connsiteX94" fmla="*/ 4082995 w 4345388"/>
                  <a:gd name="connsiteY94" fmla="*/ 1477725 h 1812024"/>
                  <a:gd name="connsiteX95" fmla="*/ 4114801 w 4345388"/>
                  <a:gd name="connsiteY95" fmla="*/ 1481701 h 1812024"/>
                  <a:gd name="connsiteX96" fmla="*/ 4130703 w 4345388"/>
                  <a:gd name="connsiteY96" fmla="*/ 1485676 h 1812024"/>
                  <a:gd name="connsiteX97" fmla="*/ 4154557 w 4345388"/>
                  <a:gd name="connsiteY97" fmla="*/ 1477725 h 1812024"/>
                  <a:gd name="connsiteX98" fmla="*/ 4166484 w 4345388"/>
                  <a:gd name="connsiteY98" fmla="*/ 1465798 h 1812024"/>
                  <a:gd name="connsiteX99" fmla="*/ 4198289 w 4345388"/>
                  <a:gd name="connsiteY99" fmla="*/ 1414115 h 1812024"/>
                  <a:gd name="connsiteX100" fmla="*/ 4234070 w 4345388"/>
                  <a:gd name="connsiteY100" fmla="*/ 1418090 h 1812024"/>
                  <a:gd name="connsiteX101" fmla="*/ 4257924 w 4345388"/>
                  <a:gd name="connsiteY101" fmla="*/ 1437968 h 1812024"/>
                  <a:gd name="connsiteX102" fmla="*/ 4273827 w 4345388"/>
                  <a:gd name="connsiteY102" fmla="*/ 1449895 h 1812024"/>
                  <a:gd name="connsiteX103" fmla="*/ 4313583 w 4345388"/>
                  <a:gd name="connsiteY103" fmla="*/ 1485676 h 1812024"/>
                  <a:gd name="connsiteX104" fmla="*/ 4325510 w 4345388"/>
                  <a:gd name="connsiteY104" fmla="*/ 1505555 h 1812024"/>
                  <a:gd name="connsiteX105" fmla="*/ 4337437 w 4345388"/>
                  <a:gd name="connsiteY105" fmla="*/ 1533384 h 1812024"/>
                  <a:gd name="connsiteX106" fmla="*/ 4345388 w 4345388"/>
                  <a:gd name="connsiteY10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95531 w 4345388"/>
                  <a:gd name="connsiteY88" fmla="*/ 1394236 h 1812024"/>
                  <a:gd name="connsiteX89" fmla="*/ 4023361 w 4345388"/>
                  <a:gd name="connsiteY89" fmla="*/ 1430017 h 1812024"/>
                  <a:gd name="connsiteX90" fmla="*/ 4031312 w 4345388"/>
                  <a:gd name="connsiteY90" fmla="*/ 1441944 h 1812024"/>
                  <a:gd name="connsiteX91" fmla="*/ 4043239 w 4345388"/>
                  <a:gd name="connsiteY91" fmla="*/ 1465798 h 1812024"/>
                  <a:gd name="connsiteX92" fmla="*/ 4055166 w 4345388"/>
                  <a:gd name="connsiteY92" fmla="*/ 1469774 h 1812024"/>
                  <a:gd name="connsiteX93" fmla="*/ 4082995 w 4345388"/>
                  <a:gd name="connsiteY93" fmla="*/ 1477725 h 1812024"/>
                  <a:gd name="connsiteX94" fmla="*/ 4114801 w 4345388"/>
                  <a:gd name="connsiteY94" fmla="*/ 1481701 h 1812024"/>
                  <a:gd name="connsiteX95" fmla="*/ 4130703 w 4345388"/>
                  <a:gd name="connsiteY95" fmla="*/ 1485676 h 1812024"/>
                  <a:gd name="connsiteX96" fmla="*/ 4154557 w 4345388"/>
                  <a:gd name="connsiteY96" fmla="*/ 1477725 h 1812024"/>
                  <a:gd name="connsiteX97" fmla="*/ 4166484 w 4345388"/>
                  <a:gd name="connsiteY97" fmla="*/ 1465798 h 1812024"/>
                  <a:gd name="connsiteX98" fmla="*/ 4198289 w 4345388"/>
                  <a:gd name="connsiteY98" fmla="*/ 1414115 h 1812024"/>
                  <a:gd name="connsiteX99" fmla="*/ 4234070 w 4345388"/>
                  <a:gd name="connsiteY99" fmla="*/ 1418090 h 1812024"/>
                  <a:gd name="connsiteX100" fmla="*/ 4257924 w 4345388"/>
                  <a:gd name="connsiteY100" fmla="*/ 1437968 h 1812024"/>
                  <a:gd name="connsiteX101" fmla="*/ 4273827 w 4345388"/>
                  <a:gd name="connsiteY101" fmla="*/ 1449895 h 1812024"/>
                  <a:gd name="connsiteX102" fmla="*/ 4313583 w 4345388"/>
                  <a:gd name="connsiteY102" fmla="*/ 1485676 h 1812024"/>
                  <a:gd name="connsiteX103" fmla="*/ 4325510 w 4345388"/>
                  <a:gd name="connsiteY103" fmla="*/ 1505555 h 1812024"/>
                  <a:gd name="connsiteX104" fmla="*/ 4337437 w 4345388"/>
                  <a:gd name="connsiteY104" fmla="*/ 1533384 h 1812024"/>
                  <a:gd name="connsiteX105" fmla="*/ 4345388 w 4345388"/>
                  <a:gd name="connsiteY10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47823 w 4345388"/>
                  <a:gd name="connsiteY86" fmla="*/ 1219308 h 1812024"/>
                  <a:gd name="connsiteX87" fmla="*/ 3995531 w 4345388"/>
                  <a:gd name="connsiteY87" fmla="*/ 1394236 h 1812024"/>
                  <a:gd name="connsiteX88" fmla="*/ 4023361 w 4345388"/>
                  <a:gd name="connsiteY88" fmla="*/ 1430017 h 1812024"/>
                  <a:gd name="connsiteX89" fmla="*/ 4031312 w 4345388"/>
                  <a:gd name="connsiteY89" fmla="*/ 1441944 h 1812024"/>
                  <a:gd name="connsiteX90" fmla="*/ 4043239 w 4345388"/>
                  <a:gd name="connsiteY90" fmla="*/ 1465798 h 1812024"/>
                  <a:gd name="connsiteX91" fmla="*/ 4055166 w 4345388"/>
                  <a:gd name="connsiteY91" fmla="*/ 1469774 h 1812024"/>
                  <a:gd name="connsiteX92" fmla="*/ 4082995 w 4345388"/>
                  <a:gd name="connsiteY92" fmla="*/ 1477725 h 1812024"/>
                  <a:gd name="connsiteX93" fmla="*/ 4114801 w 4345388"/>
                  <a:gd name="connsiteY93" fmla="*/ 1481701 h 1812024"/>
                  <a:gd name="connsiteX94" fmla="*/ 4130703 w 4345388"/>
                  <a:gd name="connsiteY94" fmla="*/ 1485676 h 1812024"/>
                  <a:gd name="connsiteX95" fmla="*/ 4154557 w 4345388"/>
                  <a:gd name="connsiteY95" fmla="*/ 1477725 h 1812024"/>
                  <a:gd name="connsiteX96" fmla="*/ 4166484 w 4345388"/>
                  <a:gd name="connsiteY96" fmla="*/ 1465798 h 1812024"/>
                  <a:gd name="connsiteX97" fmla="*/ 4198289 w 4345388"/>
                  <a:gd name="connsiteY97" fmla="*/ 1414115 h 1812024"/>
                  <a:gd name="connsiteX98" fmla="*/ 4234070 w 4345388"/>
                  <a:gd name="connsiteY98" fmla="*/ 1418090 h 1812024"/>
                  <a:gd name="connsiteX99" fmla="*/ 4257924 w 4345388"/>
                  <a:gd name="connsiteY99" fmla="*/ 1437968 h 1812024"/>
                  <a:gd name="connsiteX100" fmla="*/ 4273827 w 4345388"/>
                  <a:gd name="connsiteY100" fmla="*/ 1449895 h 1812024"/>
                  <a:gd name="connsiteX101" fmla="*/ 4313583 w 4345388"/>
                  <a:gd name="connsiteY101" fmla="*/ 1485676 h 1812024"/>
                  <a:gd name="connsiteX102" fmla="*/ 4325510 w 4345388"/>
                  <a:gd name="connsiteY102" fmla="*/ 1505555 h 1812024"/>
                  <a:gd name="connsiteX103" fmla="*/ 4337437 w 4345388"/>
                  <a:gd name="connsiteY103" fmla="*/ 1533384 h 1812024"/>
                  <a:gd name="connsiteX104" fmla="*/ 4345388 w 4345388"/>
                  <a:gd name="connsiteY10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23361 w 4345388"/>
                  <a:gd name="connsiteY87" fmla="*/ 1430017 h 1812024"/>
                  <a:gd name="connsiteX88" fmla="*/ 4031312 w 4345388"/>
                  <a:gd name="connsiteY88" fmla="*/ 1441944 h 1812024"/>
                  <a:gd name="connsiteX89" fmla="*/ 4043239 w 4345388"/>
                  <a:gd name="connsiteY89" fmla="*/ 1465798 h 1812024"/>
                  <a:gd name="connsiteX90" fmla="*/ 4055166 w 4345388"/>
                  <a:gd name="connsiteY90" fmla="*/ 1469774 h 1812024"/>
                  <a:gd name="connsiteX91" fmla="*/ 4082995 w 4345388"/>
                  <a:gd name="connsiteY91" fmla="*/ 1477725 h 1812024"/>
                  <a:gd name="connsiteX92" fmla="*/ 4114801 w 4345388"/>
                  <a:gd name="connsiteY92" fmla="*/ 1481701 h 1812024"/>
                  <a:gd name="connsiteX93" fmla="*/ 4130703 w 4345388"/>
                  <a:gd name="connsiteY93" fmla="*/ 1485676 h 1812024"/>
                  <a:gd name="connsiteX94" fmla="*/ 4154557 w 4345388"/>
                  <a:gd name="connsiteY94" fmla="*/ 1477725 h 1812024"/>
                  <a:gd name="connsiteX95" fmla="*/ 4166484 w 4345388"/>
                  <a:gd name="connsiteY95" fmla="*/ 1465798 h 1812024"/>
                  <a:gd name="connsiteX96" fmla="*/ 4198289 w 4345388"/>
                  <a:gd name="connsiteY96" fmla="*/ 1414115 h 1812024"/>
                  <a:gd name="connsiteX97" fmla="*/ 4234070 w 4345388"/>
                  <a:gd name="connsiteY97" fmla="*/ 1418090 h 1812024"/>
                  <a:gd name="connsiteX98" fmla="*/ 4257924 w 4345388"/>
                  <a:gd name="connsiteY98" fmla="*/ 1437968 h 1812024"/>
                  <a:gd name="connsiteX99" fmla="*/ 4273827 w 4345388"/>
                  <a:gd name="connsiteY99" fmla="*/ 1449895 h 1812024"/>
                  <a:gd name="connsiteX100" fmla="*/ 4313583 w 4345388"/>
                  <a:gd name="connsiteY100" fmla="*/ 1485676 h 1812024"/>
                  <a:gd name="connsiteX101" fmla="*/ 4325510 w 4345388"/>
                  <a:gd name="connsiteY101" fmla="*/ 1505555 h 1812024"/>
                  <a:gd name="connsiteX102" fmla="*/ 4337437 w 4345388"/>
                  <a:gd name="connsiteY102" fmla="*/ 1533384 h 1812024"/>
                  <a:gd name="connsiteX103" fmla="*/ 4345388 w 4345388"/>
                  <a:gd name="connsiteY10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31312 w 4345388"/>
                  <a:gd name="connsiteY87" fmla="*/ 1441944 h 1812024"/>
                  <a:gd name="connsiteX88" fmla="*/ 4043239 w 4345388"/>
                  <a:gd name="connsiteY88" fmla="*/ 1465798 h 1812024"/>
                  <a:gd name="connsiteX89" fmla="*/ 4055166 w 4345388"/>
                  <a:gd name="connsiteY89" fmla="*/ 1469774 h 1812024"/>
                  <a:gd name="connsiteX90" fmla="*/ 4082995 w 4345388"/>
                  <a:gd name="connsiteY90" fmla="*/ 1477725 h 1812024"/>
                  <a:gd name="connsiteX91" fmla="*/ 4114801 w 4345388"/>
                  <a:gd name="connsiteY91" fmla="*/ 1481701 h 1812024"/>
                  <a:gd name="connsiteX92" fmla="*/ 4130703 w 4345388"/>
                  <a:gd name="connsiteY92" fmla="*/ 1485676 h 1812024"/>
                  <a:gd name="connsiteX93" fmla="*/ 4154557 w 4345388"/>
                  <a:gd name="connsiteY93" fmla="*/ 1477725 h 1812024"/>
                  <a:gd name="connsiteX94" fmla="*/ 4166484 w 4345388"/>
                  <a:gd name="connsiteY94" fmla="*/ 1465798 h 1812024"/>
                  <a:gd name="connsiteX95" fmla="*/ 4198289 w 4345388"/>
                  <a:gd name="connsiteY95" fmla="*/ 1414115 h 1812024"/>
                  <a:gd name="connsiteX96" fmla="*/ 4234070 w 4345388"/>
                  <a:gd name="connsiteY96" fmla="*/ 1418090 h 1812024"/>
                  <a:gd name="connsiteX97" fmla="*/ 4257924 w 4345388"/>
                  <a:gd name="connsiteY97" fmla="*/ 1437968 h 1812024"/>
                  <a:gd name="connsiteX98" fmla="*/ 4273827 w 4345388"/>
                  <a:gd name="connsiteY98" fmla="*/ 1449895 h 1812024"/>
                  <a:gd name="connsiteX99" fmla="*/ 4313583 w 4345388"/>
                  <a:gd name="connsiteY99" fmla="*/ 1485676 h 1812024"/>
                  <a:gd name="connsiteX100" fmla="*/ 4325510 w 4345388"/>
                  <a:gd name="connsiteY100" fmla="*/ 1505555 h 1812024"/>
                  <a:gd name="connsiteX101" fmla="*/ 4337437 w 4345388"/>
                  <a:gd name="connsiteY101" fmla="*/ 1533384 h 1812024"/>
                  <a:gd name="connsiteX102" fmla="*/ 4345388 w 4345388"/>
                  <a:gd name="connsiteY10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31312 w 4345388"/>
                  <a:gd name="connsiteY87" fmla="*/ 1441944 h 1812024"/>
                  <a:gd name="connsiteX88" fmla="*/ 4055166 w 4345388"/>
                  <a:gd name="connsiteY88" fmla="*/ 1469774 h 1812024"/>
                  <a:gd name="connsiteX89" fmla="*/ 4082995 w 4345388"/>
                  <a:gd name="connsiteY89" fmla="*/ 1477725 h 1812024"/>
                  <a:gd name="connsiteX90" fmla="*/ 4114801 w 4345388"/>
                  <a:gd name="connsiteY90" fmla="*/ 1481701 h 1812024"/>
                  <a:gd name="connsiteX91" fmla="*/ 4130703 w 4345388"/>
                  <a:gd name="connsiteY91" fmla="*/ 1485676 h 1812024"/>
                  <a:gd name="connsiteX92" fmla="*/ 4154557 w 4345388"/>
                  <a:gd name="connsiteY92" fmla="*/ 1477725 h 1812024"/>
                  <a:gd name="connsiteX93" fmla="*/ 4166484 w 4345388"/>
                  <a:gd name="connsiteY93" fmla="*/ 1465798 h 1812024"/>
                  <a:gd name="connsiteX94" fmla="*/ 4198289 w 4345388"/>
                  <a:gd name="connsiteY94" fmla="*/ 1414115 h 1812024"/>
                  <a:gd name="connsiteX95" fmla="*/ 4234070 w 4345388"/>
                  <a:gd name="connsiteY95" fmla="*/ 1418090 h 1812024"/>
                  <a:gd name="connsiteX96" fmla="*/ 4257924 w 4345388"/>
                  <a:gd name="connsiteY96" fmla="*/ 1437968 h 1812024"/>
                  <a:gd name="connsiteX97" fmla="*/ 4273827 w 4345388"/>
                  <a:gd name="connsiteY97" fmla="*/ 1449895 h 1812024"/>
                  <a:gd name="connsiteX98" fmla="*/ 4313583 w 4345388"/>
                  <a:gd name="connsiteY98" fmla="*/ 1485676 h 1812024"/>
                  <a:gd name="connsiteX99" fmla="*/ 4325510 w 4345388"/>
                  <a:gd name="connsiteY99" fmla="*/ 1505555 h 1812024"/>
                  <a:gd name="connsiteX100" fmla="*/ 4337437 w 4345388"/>
                  <a:gd name="connsiteY100" fmla="*/ 1533384 h 1812024"/>
                  <a:gd name="connsiteX101" fmla="*/ 4345388 w 4345388"/>
                  <a:gd name="connsiteY10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082995 w 4345388"/>
                  <a:gd name="connsiteY88" fmla="*/ 1477725 h 1812024"/>
                  <a:gd name="connsiteX89" fmla="*/ 4114801 w 4345388"/>
                  <a:gd name="connsiteY89" fmla="*/ 1481701 h 1812024"/>
                  <a:gd name="connsiteX90" fmla="*/ 4130703 w 4345388"/>
                  <a:gd name="connsiteY90" fmla="*/ 1485676 h 1812024"/>
                  <a:gd name="connsiteX91" fmla="*/ 4154557 w 4345388"/>
                  <a:gd name="connsiteY91" fmla="*/ 1477725 h 1812024"/>
                  <a:gd name="connsiteX92" fmla="*/ 4166484 w 4345388"/>
                  <a:gd name="connsiteY92" fmla="*/ 1465798 h 1812024"/>
                  <a:gd name="connsiteX93" fmla="*/ 4198289 w 4345388"/>
                  <a:gd name="connsiteY93" fmla="*/ 1414115 h 1812024"/>
                  <a:gd name="connsiteX94" fmla="*/ 4234070 w 4345388"/>
                  <a:gd name="connsiteY94" fmla="*/ 1418090 h 1812024"/>
                  <a:gd name="connsiteX95" fmla="*/ 4257924 w 4345388"/>
                  <a:gd name="connsiteY95" fmla="*/ 1437968 h 1812024"/>
                  <a:gd name="connsiteX96" fmla="*/ 4273827 w 4345388"/>
                  <a:gd name="connsiteY96" fmla="*/ 1449895 h 1812024"/>
                  <a:gd name="connsiteX97" fmla="*/ 4313583 w 4345388"/>
                  <a:gd name="connsiteY97" fmla="*/ 1485676 h 1812024"/>
                  <a:gd name="connsiteX98" fmla="*/ 4325510 w 4345388"/>
                  <a:gd name="connsiteY98" fmla="*/ 1505555 h 1812024"/>
                  <a:gd name="connsiteX99" fmla="*/ 4337437 w 4345388"/>
                  <a:gd name="connsiteY99" fmla="*/ 1533384 h 1812024"/>
                  <a:gd name="connsiteX100" fmla="*/ 4345388 w 4345388"/>
                  <a:gd name="connsiteY10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4801 w 4345388"/>
                  <a:gd name="connsiteY88" fmla="*/ 1481701 h 1812024"/>
                  <a:gd name="connsiteX89" fmla="*/ 4130703 w 4345388"/>
                  <a:gd name="connsiteY89" fmla="*/ 1485676 h 1812024"/>
                  <a:gd name="connsiteX90" fmla="*/ 4154557 w 4345388"/>
                  <a:gd name="connsiteY90" fmla="*/ 1477725 h 1812024"/>
                  <a:gd name="connsiteX91" fmla="*/ 4166484 w 4345388"/>
                  <a:gd name="connsiteY91" fmla="*/ 1465798 h 1812024"/>
                  <a:gd name="connsiteX92" fmla="*/ 4198289 w 4345388"/>
                  <a:gd name="connsiteY92" fmla="*/ 1414115 h 1812024"/>
                  <a:gd name="connsiteX93" fmla="*/ 4234070 w 4345388"/>
                  <a:gd name="connsiteY93" fmla="*/ 1418090 h 1812024"/>
                  <a:gd name="connsiteX94" fmla="*/ 4257924 w 4345388"/>
                  <a:gd name="connsiteY94" fmla="*/ 1437968 h 1812024"/>
                  <a:gd name="connsiteX95" fmla="*/ 4273827 w 4345388"/>
                  <a:gd name="connsiteY95" fmla="*/ 1449895 h 1812024"/>
                  <a:gd name="connsiteX96" fmla="*/ 4313583 w 4345388"/>
                  <a:gd name="connsiteY96" fmla="*/ 1485676 h 1812024"/>
                  <a:gd name="connsiteX97" fmla="*/ 4325510 w 4345388"/>
                  <a:gd name="connsiteY97" fmla="*/ 1505555 h 1812024"/>
                  <a:gd name="connsiteX98" fmla="*/ 4337437 w 4345388"/>
                  <a:gd name="connsiteY98" fmla="*/ 1533384 h 1812024"/>
                  <a:gd name="connsiteX99" fmla="*/ 4345388 w 4345388"/>
                  <a:gd name="connsiteY9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4801 w 4345388"/>
                  <a:gd name="connsiteY88" fmla="*/ 1481701 h 1812024"/>
                  <a:gd name="connsiteX89" fmla="*/ 4154557 w 4345388"/>
                  <a:gd name="connsiteY89" fmla="*/ 1477725 h 1812024"/>
                  <a:gd name="connsiteX90" fmla="*/ 4166484 w 4345388"/>
                  <a:gd name="connsiteY90" fmla="*/ 1465798 h 1812024"/>
                  <a:gd name="connsiteX91" fmla="*/ 4198289 w 4345388"/>
                  <a:gd name="connsiteY91" fmla="*/ 1414115 h 1812024"/>
                  <a:gd name="connsiteX92" fmla="*/ 4234070 w 4345388"/>
                  <a:gd name="connsiteY92" fmla="*/ 1418090 h 1812024"/>
                  <a:gd name="connsiteX93" fmla="*/ 4257924 w 4345388"/>
                  <a:gd name="connsiteY93" fmla="*/ 1437968 h 1812024"/>
                  <a:gd name="connsiteX94" fmla="*/ 4273827 w 4345388"/>
                  <a:gd name="connsiteY94" fmla="*/ 1449895 h 1812024"/>
                  <a:gd name="connsiteX95" fmla="*/ 4313583 w 4345388"/>
                  <a:gd name="connsiteY95" fmla="*/ 1485676 h 1812024"/>
                  <a:gd name="connsiteX96" fmla="*/ 4325510 w 4345388"/>
                  <a:gd name="connsiteY96" fmla="*/ 1505555 h 1812024"/>
                  <a:gd name="connsiteX97" fmla="*/ 4337437 w 4345388"/>
                  <a:gd name="connsiteY97" fmla="*/ 1533384 h 1812024"/>
                  <a:gd name="connsiteX98" fmla="*/ 4345388 w 4345388"/>
                  <a:gd name="connsiteY9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54557 w 4345388"/>
                  <a:gd name="connsiteY89" fmla="*/ 1477725 h 1812024"/>
                  <a:gd name="connsiteX90" fmla="*/ 4166484 w 4345388"/>
                  <a:gd name="connsiteY90" fmla="*/ 1465798 h 1812024"/>
                  <a:gd name="connsiteX91" fmla="*/ 4198289 w 4345388"/>
                  <a:gd name="connsiteY91" fmla="*/ 1414115 h 1812024"/>
                  <a:gd name="connsiteX92" fmla="*/ 4234070 w 4345388"/>
                  <a:gd name="connsiteY92" fmla="*/ 1418090 h 1812024"/>
                  <a:gd name="connsiteX93" fmla="*/ 4257924 w 4345388"/>
                  <a:gd name="connsiteY93" fmla="*/ 1437968 h 1812024"/>
                  <a:gd name="connsiteX94" fmla="*/ 4273827 w 4345388"/>
                  <a:gd name="connsiteY94" fmla="*/ 1449895 h 1812024"/>
                  <a:gd name="connsiteX95" fmla="*/ 4313583 w 4345388"/>
                  <a:gd name="connsiteY95" fmla="*/ 1485676 h 1812024"/>
                  <a:gd name="connsiteX96" fmla="*/ 4325510 w 4345388"/>
                  <a:gd name="connsiteY96" fmla="*/ 1505555 h 1812024"/>
                  <a:gd name="connsiteX97" fmla="*/ 4337437 w 4345388"/>
                  <a:gd name="connsiteY97" fmla="*/ 1533384 h 1812024"/>
                  <a:gd name="connsiteX98" fmla="*/ 4345388 w 4345388"/>
                  <a:gd name="connsiteY9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198289 w 4345388"/>
                  <a:gd name="connsiteY90" fmla="*/ 1414115 h 1812024"/>
                  <a:gd name="connsiteX91" fmla="*/ 4234070 w 4345388"/>
                  <a:gd name="connsiteY91" fmla="*/ 1418090 h 1812024"/>
                  <a:gd name="connsiteX92" fmla="*/ 4257924 w 4345388"/>
                  <a:gd name="connsiteY92" fmla="*/ 1437968 h 1812024"/>
                  <a:gd name="connsiteX93" fmla="*/ 4273827 w 4345388"/>
                  <a:gd name="connsiteY93" fmla="*/ 1449895 h 1812024"/>
                  <a:gd name="connsiteX94" fmla="*/ 4313583 w 4345388"/>
                  <a:gd name="connsiteY94" fmla="*/ 1485676 h 1812024"/>
                  <a:gd name="connsiteX95" fmla="*/ 4325510 w 4345388"/>
                  <a:gd name="connsiteY95" fmla="*/ 1505555 h 1812024"/>
                  <a:gd name="connsiteX96" fmla="*/ 4337437 w 4345388"/>
                  <a:gd name="connsiteY96" fmla="*/ 1533384 h 1812024"/>
                  <a:gd name="connsiteX97" fmla="*/ 4345388 w 4345388"/>
                  <a:gd name="connsiteY9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198289 w 4345388"/>
                  <a:gd name="connsiteY90" fmla="*/ 1414115 h 1812024"/>
                  <a:gd name="connsiteX91" fmla="*/ 4236528 w 4345388"/>
                  <a:gd name="connsiteY91" fmla="*/ 1383677 h 1812024"/>
                  <a:gd name="connsiteX92" fmla="*/ 4257924 w 4345388"/>
                  <a:gd name="connsiteY92" fmla="*/ 1437968 h 1812024"/>
                  <a:gd name="connsiteX93" fmla="*/ 4273827 w 4345388"/>
                  <a:gd name="connsiteY93" fmla="*/ 1449895 h 1812024"/>
                  <a:gd name="connsiteX94" fmla="*/ 4313583 w 4345388"/>
                  <a:gd name="connsiteY94" fmla="*/ 1485676 h 1812024"/>
                  <a:gd name="connsiteX95" fmla="*/ 4325510 w 4345388"/>
                  <a:gd name="connsiteY95" fmla="*/ 1505555 h 1812024"/>
                  <a:gd name="connsiteX96" fmla="*/ 4337437 w 4345388"/>
                  <a:gd name="connsiteY96" fmla="*/ 1533384 h 1812024"/>
                  <a:gd name="connsiteX97" fmla="*/ 4345388 w 4345388"/>
                  <a:gd name="connsiteY9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13583 w 4345388"/>
                  <a:gd name="connsiteY92" fmla="*/ 1485676 h 1812024"/>
                  <a:gd name="connsiteX93" fmla="*/ 4325510 w 4345388"/>
                  <a:gd name="connsiteY93" fmla="*/ 1505555 h 1812024"/>
                  <a:gd name="connsiteX94" fmla="*/ 4337437 w 4345388"/>
                  <a:gd name="connsiteY94" fmla="*/ 1533384 h 1812024"/>
                  <a:gd name="connsiteX95" fmla="*/ 4345388 w 4345388"/>
                  <a:gd name="connsiteY9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25510 w 4345388"/>
                  <a:gd name="connsiteY92" fmla="*/ 1505555 h 1812024"/>
                  <a:gd name="connsiteX93" fmla="*/ 4337437 w 4345388"/>
                  <a:gd name="connsiteY93" fmla="*/ 1533384 h 1812024"/>
                  <a:gd name="connsiteX94" fmla="*/ 4345388 w 4345388"/>
                  <a:gd name="connsiteY9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25510 w 4345388"/>
                  <a:gd name="connsiteY92" fmla="*/ 1505555 h 1812024"/>
                  <a:gd name="connsiteX93" fmla="*/ 4345388 w 4345388"/>
                  <a:gd name="connsiteY9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45388 w 4345388"/>
                  <a:gd name="connsiteY92" fmla="*/ 1553262 h 1812024"/>
                  <a:gd name="connsiteX0" fmla="*/ 0 w 4330640"/>
                  <a:gd name="connsiteY0" fmla="*/ 1807704 h 1812024"/>
                  <a:gd name="connsiteX1" fmla="*/ 1423284 w 4330640"/>
                  <a:gd name="connsiteY1" fmla="*/ 1811679 h 1812024"/>
                  <a:gd name="connsiteX2" fmla="*/ 1619181 w 4330640"/>
                  <a:gd name="connsiteY2" fmla="*/ 1807576 h 1812024"/>
                  <a:gd name="connsiteX3" fmla="*/ 1721458 w 4330640"/>
                  <a:gd name="connsiteY3" fmla="*/ 1758864 h 1812024"/>
                  <a:gd name="connsiteX4" fmla="*/ 1745098 w 4330640"/>
                  <a:gd name="connsiteY4" fmla="*/ 1626277 h 1812024"/>
                  <a:gd name="connsiteX5" fmla="*/ 1750591 w 4330640"/>
                  <a:gd name="connsiteY5" fmla="*/ 1500639 h 1812024"/>
                  <a:gd name="connsiteX6" fmla="*/ 1764976 w 4330640"/>
                  <a:gd name="connsiteY6" fmla="*/ 1404581 h 1812024"/>
                  <a:gd name="connsiteX7" fmla="*/ 1777481 w 4330640"/>
                  <a:gd name="connsiteY7" fmla="*/ 1273449 h 1812024"/>
                  <a:gd name="connsiteX8" fmla="*/ 1791502 w 4330640"/>
                  <a:gd name="connsiteY8" fmla="*/ 1158368 h 1812024"/>
                  <a:gd name="connsiteX9" fmla="*/ 1804947 w 4330640"/>
                  <a:gd name="connsiteY9" fmla="*/ 1063744 h 1812024"/>
                  <a:gd name="connsiteX10" fmla="*/ 1814053 w 4330640"/>
                  <a:gd name="connsiteY10" fmla="*/ 958347 h 1812024"/>
                  <a:gd name="connsiteX11" fmla="*/ 1829805 w 4330640"/>
                  <a:gd name="connsiteY11" fmla="*/ 826424 h 1812024"/>
                  <a:gd name="connsiteX12" fmla="*/ 1842887 w 4330640"/>
                  <a:gd name="connsiteY12" fmla="*/ 687854 h 1812024"/>
                  <a:gd name="connsiteX13" fmla="*/ 1857848 w 4330640"/>
                  <a:gd name="connsiteY13" fmla="*/ 558472 h 1812024"/>
                  <a:gd name="connsiteX14" fmla="*/ 1874905 w 4330640"/>
                  <a:gd name="connsiteY14" fmla="*/ 433924 h 1812024"/>
                  <a:gd name="connsiteX15" fmla="*/ 1885315 w 4330640"/>
                  <a:gd name="connsiteY15" fmla="*/ 346523 h 1812024"/>
                  <a:gd name="connsiteX16" fmla="*/ 1893843 w 4330640"/>
                  <a:gd name="connsiteY16" fmla="*/ 267161 h 1812024"/>
                  <a:gd name="connsiteX17" fmla="*/ 1912780 w 4330640"/>
                  <a:gd name="connsiteY17" fmla="*/ 130620 h 1812024"/>
                  <a:gd name="connsiteX18" fmla="*/ 1978785 w 4330640"/>
                  <a:gd name="connsiteY18" fmla="*/ 212249 h 1812024"/>
                  <a:gd name="connsiteX19" fmla="*/ 2048188 w 4330640"/>
                  <a:gd name="connsiteY19" fmla="*/ 320190 h 1812024"/>
                  <a:gd name="connsiteX20" fmla="*/ 2055413 w 4330640"/>
                  <a:gd name="connsiteY20" fmla="*/ 173582 h 1812024"/>
                  <a:gd name="connsiteX21" fmla="*/ 2067916 w 4330640"/>
                  <a:gd name="connsiteY21" fmla="*/ 0 h 1812024"/>
                  <a:gd name="connsiteX22" fmla="*/ 2088158 w 4330640"/>
                  <a:gd name="connsiteY22" fmla="*/ 89645 h 1812024"/>
                  <a:gd name="connsiteX23" fmla="*/ 2099145 w 4330640"/>
                  <a:gd name="connsiteY23" fmla="*/ 145882 h 1812024"/>
                  <a:gd name="connsiteX24" fmla="*/ 2122421 w 4330640"/>
                  <a:gd name="connsiteY24" fmla="*/ 250766 h 1812024"/>
                  <a:gd name="connsiteX25" fmla="*/ 2134926 w 4330640"/>
                  <a:gd name="connsiteY25" fmla="*/ 316835 h 1812024"/>
                  <a:gd name="connsiteX26" fmla="*/ 2150251 w 4330640"/>
                  <a:gd name="connsiteY26" fmla="*/ 374737 h 1812024"/>
                  <a:gd name="connsiteX27" fmla="*/ 2173528 w 4330640"/>
                  <a:gd name="connsiteY27" fmla="*/ 422660 h 1812024"/>
                  <a:gd name="connsiteX28" fmla="*/ 2214952 w 4330640"/>
                  <a:gd name="connsiteY28" fmla="*/ 458804 h 1812024"/>
                  <a:gd name="connsiteX29" fmla="*/ 2244577 w 4330640"/>
                  <a:gd name="connsiteY29" fmla="*/ 348191 h 1812024"/>
                  <a:gd name="connsiteX30" fmla="*/ 2282602 w 4330640"/>
                  <a:gd name="connsiteY30" fmla="*/ 127328 h 1812024"/>
                  <a:gd name="connsiteX31" fmla="*/ 2313830 w 4330640"/>
                  <a:gd name="connsiteY31" fmla="*/ 412250 h 1812024"/>
                  <a:gd name="connsiteX32" fmla="*/ 2337684 w 4330640"/>
                  <a:gd name="connsiteY32" fmla="*/ 380445 h 1812024"/>
                  <a:gd name="connsiteX33" fmla="*/ 2358140 w 4330640"/>
                  <a:gd name="connsiteY33" fmla="*/ 308883 h 1812024"/>
                  <a:gd name="connsiteX34" fmla="*/ 2387273 w 4330640"/>
                  <a:gd name="connsiteY34" fmla="*/ 240207 h 1812024"/>
                  <a:gd name="connsiteX35" fmla="*/ 2383874 w 4330640"/>
                  <a:gd name="connsiteY35" fmla="*/ 453375 h 1812024"/>
                  <a:gd name="connsiteX36" fmla="*/ 2385392 w 4330640"/>
                  <a:gd name="connsiteY36" fmla="*/ 507666 h 1812024"/>
                  <a:gd name="connsiteX37" fmla="*/ 2386354 w 4330640"/>
                  <a:gd name="connsiteY37" fmla="*/ 548084 h 1812024"/>
                  <a:gd name="connsiteX38" fmla="*/ 2413221 w 4330640"/>
                  <a:gd name="connsiteY38" fmla="*/ 599619 h 1812024"/>
                  <a:gd name="connsiteX39" fmla="*/ 2446544 w 4330640"/>
                  <a:gd name="connsiteY39" fmla="*/ 558195 h 1812024"/>
                  <a:gd name="connsiteX40" fmla="*/ 2478713 w 4330640"/>
                  <a:gd name="connsiteY40" fmla="*/ 486697 h 1812024"/>
                  <a:gd name="connsiteX41" fmla="*/ 2524903 w 4330640"/>
                  <a:gd name="connsiteY41" fmla="*/ 398143 h 1812024"/>
                  <a:gd name="connsiteX42" fmla="*/ 2534373 w 4330640"/>
                  <a:gd name="connsiteY42" fmla="*/ 482294 h 1812024"/>
                  <a:gd name="connsiteX43" fmla="*/ 2552369 w 4330640"/>
                  <a:gd name="connsiteY43" fmla="*/ 559349 h 1812024"/>
                  <a:gd name="connsiteX44" fmla="*/ 2574128 w 4330640"/>
                  <a:gd name="connsiteY44" fmla="*/ 600046 h 1812024"/>
                  <a:gd name="connsiteX45" fmla="*/ 2596679 w 4330640"/>
                  <a:gd name="connsiteY45" fmla="*/ 654765 h 1812024"/>
                  <a:gd name="connsiteX46" fmla="*/ 2621473 w 4330640"/>
                  <a:gd name="connsiteY46" fmla="*/ 617317 h 1812024"/>
                  <a:gd name="connsiteX47" fmla="*/ 2633977 w 4330640"/>
                  <a:gd name="connsiteY47" fmla="*/ 572281 h 1812024"/>
                  <a:gd name="connsiteX48" fmla="*/ 2658771 w 4330640"/>
                  <a:gd name="connsiteY48" fmla="*/ 511919 h 1812024"/>
                  <a:gd name="connsiteX49" fmla="*/ 2683566 w 4330640"/>
                  <a:gd name="connsiteY49" fmla="*/ 535495 h 1812024"/>
                  <a:gd name="connsiteX50" fmla="*/ 2703444 w 4330640"/>
                  <a:gd name="connsiteY50" fmla="*/ 491763 h 1812024"/>
                  <a:gd name="connsiteX51" fmla="*/ 2728602 w 4330640"/>
                  <a:gd name="connsiteY51" fmla="*/ 461113 h 1812024"/>
                  <a:gd name="connsiteX52" fmla="*/ 2747539 w 4330640"/>
                  <a:gd name="connsiteY52" fmla="*/ 522628 h 1812024"/>
                  <a:gd name="connsiteX53" fmla="*/ 2761197 w 4330640"/>
                  <a:gd name="connsiteY53" fmla="*/ 595921 h 1812024"/>
                  <a:gd name="connsiteX54" fmla="*/ 2815917 w 4330640"/>
                  <a:gd name="connsiteY54" fmla="*/ 617231 h 1812024"/>
                  <a:gd name="connsiteX55" fmla="*/ 2846567 w 4330640"/>
                  <a:gd name="connsiteY55" fmla="*/ 747360 h 1812024"/>
                  <a:gd name="connsiteX56" fmla="*/ 2866659 w 4330640"/>
                  <a:gd name="connsiteY56" fmla="*/ 818408 h 1812024"/>
                  <a:gd name="connsiteX57" fmla="*/ 2898251 w 4330640"/>
                  <a:gd name="connsiteY57" fmla="*/ 901255 h 1812024"/>
                  <a:gd name="connsiteX58" fmla="*/ 2949934 w 4330640"/>
                  <a:gd name="connsiteY58" fmla="*/ 817767 h 1812024"/>
                  <a:gd name="connsiteX59" fmla="*/ 2975306 w 4330640"/>
                  <a:gd name="connsiteY59" fmla="*/ 725386 h 1812024"/>
                  <a:gd name="connsiteX60" fmla="*/ 3008266 w 4330640"/>
                  <a:gd name="connsiteY60" fmla="*/ 591882 h 1812024"/>
                  <a:gd name="connsiteX61" fmla="*/ 3041374 w 4330640"/>
                  <a:gd name="connsiteY61" fmla="*/ 487788 h 1812024"/>
                  <a:gd name="connsiteX62" fmla="*/ 3076002 w 4330640"/>
                  <a:gd name="connsiteY62" fmla="*/ 414922 h 1812024"/>
                  <a:gd name="connsiteX63" fmla="*/ 3116912 w 4330640"/>
                  <a:gd name="connsiteY63" fmla="*/ 495739 h 1812024"/>
                  <a:gd name="connsiteX64" fmla="*/ 3149081 w 4330640"/>
                  <a:gd name="connsiteY64" fmla="*/ 606993 h 1812024"/>
                  <a:gd name="connsiteX65" fmla="*/ 3180522 w 4330640"/>
                  <a:gd name="connsiteY65" fmla="*/ 718375 h 1812024"/>
                  <a:gd name="connsiteX66" fmla="*/ 3220279 w 4330640"/>
                  <a:gd name="connsiteY66" fmla="*/ 873426 h 1812024"/>
                  <a:gd name="connsiteX67" fmla="*/ 3252084 w 4330640"/>
                  <a:gd name="connsiteY67" fmla="*/ 992695 h 1812024"/>
                  <a:gd name="connsiteX68" fmla="*/ 3283889 w 4330640"/>
                  <a:gd name="connsiteY68" fmla="*/ 1048355 h 1812024"/>
                  <a:gd name="connsiteX69" fmla="*/ 3315694 w 4330640"/>
                  <a:gd name="connsiteY69" fmla="*/ 984744 h 1812024"/>
                  <a:gd name="connsiteX70" fmla="*/ 3335573 w 4330640"/>
                  <a:gd name="connsiteY70" fmla="*/ 1016549 h 1812024"/>
                  <a:gd name="connsiteX71" fmla="*/ 3367378 w 4330640"/>
                  <a:gd name="connsiteY71" fmla="*/ 1088111 h 1812024"/>
                  <a:gd name="connsiteX72" fmla="*/ 3399183 w 4330640"/>
                  <a:gd name="connsiteY72" fmla="*/ 1143770 h 1812024"/>
                  <a:gd name="connsiteX73" fmla="*/ 3430988 w 4330640"/>
                  <a:gd name="connsiteY73" fmla="*/ 1111965 h 1812024"/>
                  <a:gd name="connsiteX74" fmla="*/ 3490623 w 4330640"/>
                  <a:gd name="connsiteY74" fmla="*/ 1004622 h 1812024"/>
                  <a:gd name="connsiteX75" fmla="*/ 3538331 w 4330640"/>
                  <a:gd name="connsiteY75" fmla="*/ 1068233 h 1812024"/>
                  <a:gd name="connsiteX76" fmla="*/ 3582063 w 4330640"/>
                  <a:gd name="connsiteY76" fmla="*/ 1151722 h 1812024"/>
                  <a:gd name="connsiteX77" fmla="*/ 3629771 w 4330640"/>
                  <a:gd name="connsiteY77" fmla="*/ 1251113 h 1812024"/>
                  <a:gd name="connsiteX78" fmla="*/ 3653625 w 4330640"/>
                  <a:gd name="connsiteY78" fmla="*/ 1294845 h 1812024"/>
                  <a:gd name="connsiteX79" fmla="*/ 3721211 w 4330640"/>
                  <a:gd name="connsiteY79" fmla="*/ 1111965 h 1812024"/>
                  <a:gd name="connsiteX80" fmla="*/ 3776870 w 4330640"/>
                  <a:gd name="connsiteY80" fmla="*/ 897280 h 1812024"/>
                  <a:gd name="connsiteX81" fmla="*/ 3798843 w 4330640"/>
                  <a:gd name="connsiteY81" fmla="*/ 823986 h 1812024"/>
                  <a:gd name="connsiteX82" fmla="*/ 3824578 w 4330640"/>
                  <a:gd name="connsiteY82" fmla="*/ 778010 h 1812024"/>
                  <a:gd name="connsiteX83" fmla="*/ 3858627 w 4330640"/>
                  <a:gd name="connsiteY83" fmla="*/ 882980 h 1812024"/>
                  <a:gd name="connsiteX84" fmla="*/ 3904091 w 4330640"/>
                  <a:gd name="connsiteY84" fmla="*/ 1064257 h 1812024"/>
                  <a:gd name="connsiteX85" fmla="*/ 3947823 w 4330640"/>
                  <a:gd name="connsiteY85" fmla="*/ 1219308 h 1812024"/>
                  <a:gd name="connsiteX86" fmla="*/ 3995531 w 4330640"/>
                  <a:gd name="connsiteY86" fmla="*/ 1394236 h 1812024"/>
                  <a:gd name="connsiteX87" fmla="*/ 4047792 w 4330640"/>
                  <a:gd name="connsiteY87" fmla="*/ 1496813 h 1812024"/>
                  <a:gd name="connsiteX88" fmla="*/ 4112343 w 4330640"/>
                  <a:gd name="connsiteY88" fmla="*/ 1538237 h 1812024"/>
                  <a:gd name="connsiteX89" fmla="*/ 4166484 w 4330640"/>
                  <a:gd name="connsiteY89" fmla="*/ 1465798 h 1812024"/>
                  <a:gd name="connsiteX90" fmla="*/ 4221780 w 4330640"/>
                  <a:gd name="connsiteY90" fmla="*/ 1371387 h 1812024"/>
                  <a:gd name="connsiteX91" fmla="*/ 4270214 w 4330640"/>
                  <a:gd name="connsiteY91" fmla="*/ 1430594 h 1812024"/>
                  <a:gd name="connsiteX92" fmla="*/ 4330640 w 4330640"/>
                  <a:gd name="connsiteY92" fmla="*/ 1545888 h 181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330640" h="1812024">
                    <a:moveTo>
                      <a:pt x="0" y="1807704"/>
                    </a:moveTo>
                    <a:cubicBezTo>
                      <a:pt x="11927" y="1805054"/>
                      <a:pt x="1153421" y="1811700"/>
                      <a:pt x="1423284" y="1811679"/>
                    </a:cubicBezTo>
                    <a:cubicBezTo>
                      <a:pt x="1693147" y="1811658"/>
                      <a:pt x="1548844" y="1813821"/>
                      <a:pt x="1619181" y="1807576"/>
                    </a:cubicBezTo>
                    <a:cubicBezTo>
                      <a:pt x="1670687" y="1803003"/>
                      <a:pt x="1679401" y="1791626"/>
                      <a:pt x="1721458" y="1758864"/>
                    </a:cubicBezTo>
                    <a:cubicBezTo>
                      <a:pt x="1742449" y="1669603"/>
                      <a:pt x="1740243" y="1669314"/>
                      <a:pt x="1745098" y="1626277"/>
                    </a:cubicBezTo>
                    <a:cubicBezTo>
                      <a:pt x="1749953" y="1583240"/>
                      <a:pt x="1747278" y="1537588"/>
                      <a:pt x="1750591" y="1500639"/>
                    </a:cubicBezTo>
                    <a:cubicBezTo>
                      <a:pt x="1753904" y="1463690"/>
                      <a:pt x="1760494" y="1442446"/>
                      <a:pt x="1764976" y="1404581"/>
                    </a:cubicBezTo>
                    <a:cubicBezTo>
                      <a:pt x="1769458" y="1366716"/>
                      <a:pt x="1773060" y="1314484"/>
                      <a:pt x="1777481" y="1273449"/>
                    </a:cubicBezTo>
                    <a:cubicBezTo>
                      <a:pt x="1781902" y="1232414"/>
                      <a:pt x="1786924" y="1193319"/>
                      <a:pt x="1791502" y="1158368"/>
                    </a:cubicBezTo>
                    <a:cubicBezTo>
                      <a:pt x="1796080" y="1123417"/>
                      <a:pt x="1801189" y="1097081"/>
                      <a:pt x="1804947" y="1063744"/>
                    </a:cubicBezTo>
                    <a:cubicBezTo>
                      <a:pt x="1808705" y="1030407"/>
                      <a:pt x="1809910" y="997900"/>
                      <a:pt x="1814053" y="958347"/>
                    </a:cubicBezTo>
                    <a:cubicBezTo>
                      <a:pt x="1818196" y="918794"/>
                      <a:pt x="1824999" y="871506"/>
                      <a:pt x="1829805" y="826424"/>
                    </a:cubicBezTo>
                    <a:cubicBezTo>
                      <a:pt x="1834611" y="781342"/>
                      <a:pt x="1838213" y="732513"/>
                      <a:pt x="1842887" y="687854"/>
                    </a:cubicBezTo>
                    <a:cubicBezTo>
                      <a:pt x="1847561" y="643195"/>
                      <a:pt x="1852512" y="600794"/>
                      <a:pt x="1857848" y="558472"/>
                    </a:cubicBezTo>
                    <a:cubicBezTo>
                      <a:pt x="1863184" y="516150"/>
                      <a:pt x="1864845" y="453741"/>
                      <a:pt x="1874905" y="433924"/>
                    </a:cubicBezTo>
                    <a:cubicBezTo>
                      <a:pt x="1878254" y="380165"/>
                      <a:pt x="1882159" y="374317"/>
                      <a:pt x="1885315" y="346523"/>
                    </a:cubicBezTo>
                    <a:cubicBezTo>
                      <a:pt x="1888471" y="318729"/>
                      <a:pt x="1889266" y="303145"/>
                      <a:pt x="1893843" y="267161"/>
                    </a:cubicBezTo>
                    <a:cubicBezTo>
                      <a:pt x="1898420" y="231177"/>
                      <a:pt x="1898623" y="139772"/>
                      <a:pt x="1912780" y="130620"/>
                    </a:cubicBezTo>
                    <a:cubicBezTo>
                      <a:pt x="1926937" y="121468"/>
                      <a:pt x="1956217" y="180654"/>
                      <a:pt x="1978785" y="212249"/>
                    </a:cubicBezTo>
                    <a:cubicBezTo>
                      <a:pt x="2001353" y="243844"/>
                      <a:pt x="2035417" y="326635"/>
                      <a:pt x="2048188" y="320190"/>
                    </a:cubicBezTo>
                    <a:cubicBezTo>
                      <a:pt x="2060959" y="313745"/>
                      <a:pt x="2052125" y="226947"/>
                      <a:pt x="2055413" y="173582"/>
                    </a:cubicBezTo>
                    <a:cubicBezTo>
                      <a:pt x="2058701" y="120217"/>
                      <a:pt x="2061290" y="1325"/>
                      <a:pt x="2067916" y="0"/>
                    </a:cubicBezTo>
                    <a:cubicBezTo>
                      <a:pt x="2070566" y="5301"/>
                      <a:pt x="2082953" y="65331"/>
                      <a:pt x="2088158" y="89645"/>
                    </a:cubicBezTo>
                    <a:cubicBezTo>
                      <a:pt x="2093363" y="113959"/>
                      <a:pt x="2095832" y="128401"/>
                      <a:pt x="2099145" y="145882"/>
                    </a:cubicBezTo>
                    <a:cubicBezTo>
                      <a:pt x="2103626" y="173145"/>
                      <a:pt x="2116458" y="222274"/>
                      <a:pt x="2122421" y="250766"/>
                    </a:cubicBezTo>
                    <a:cubicBezTo>
                      <a:pt x="2128385" y="279258"/>
                      <a:pt x="2130288" y="296173"/>
                      <a:pt x="2134926" y="316835"/>
                    </a:cubicBezTo>
                    <a:cubicBezTo>
                      <a:pt x="2139564" y="337497"/>
                      <a:pt x="2143817" y="357100"/>
                      <a:pt x="2150251" y="374737"/>
                    </a:cubicBezTo>
                    <a:cubicBezTo>
                      <a:pt x="2156685" y="392375"/>
                      <a:pt x="2162745" y="408649"/>
                      <a:pt x="2173528" y="422660"/>
                    </a:cubicBezTo>
                    <a:cubicBezTo>
                      <a:pt x="2184311" y="436671"/>
                      <a:pt x="2203111" y="471215"/>
                      <a:pt x="2214952" y="458804"/>
                    </a:cubicBezTo>
                    <a:cubicBezTo>
                      <a:pt x="2226793" y="446393"/>
                      <a:pt x="2233302" y="403437"/>
                      <a:pt x="2244577" y="348191"/>
                    </a:cubicBezTo>
                    <a:cubicBezTo>
                      <a:pt x="2255852" y="292945"/>
                      <a:pt x="2271060" y="116652"/>
                      <a:pt x="2282602" y="127328"/>
                    </a:cubicBezTo>
                    <a:cubicBezTo>
                      <a:pt x="2294144" y="138004"/>
                      <a:pt x="2304650" y="370064"/>
                      <a:pt x="2313830" y="412250"/>
                    </a:cubicBezTo>
                    <a:cubicBezTo>
                      <a:pt x="2323010" y="454436"/>
                      <a:pt x="2330299" y="397673"/>
                      <a:pt x="2337684" y="380445"/>
                    </a:cubicBezTo>
                    <a:cubicBezTo>
                      <a:pt x="2345069" y="363217"/>
                      <a:pt x="2349875" y="332256"/>
                      <a:pt x="2358140" y="308883"/>
                    </a:cubicBezTo>
                    <a:cubicBezTo>
                      <a:pt x="2366405" y="285510"/>
                      <a:pt x="2384623" y="210390"/>
                      <a:pt x="2387273" y="240207"/>
                    </a:cubicBezTo>
                    <a:cubicBezTo>
                      <a:pt x="2388598" y="310444"/>
                      <a:pt x="2381453" y="383168"/>
                      <a:pt x="2383874" y="453375"/>
                    </a:cubicBezTo>
                    <a:cubicBezTo>
                      <a:pt x="2384107" y="460128"/>
                      <a:pt x="2384979" y="491881"/>
                      <a:pt x="2385392" y="507666"/>
                    </a:cubicBezTo>
                    <a:cubicBezTo>
                      <a:pt x="2385805" y="523451"/>
                      <a:pt x="2381716" y="532759"/>
                      <a:pt x="2386354" y="548084"/>
                    </a:cubicBezTo>
                    <a:cubicBezTo>
                      <a:pt x="2389667" y="561422"/>
                      <a:pt x="2404009" y="597114"/>
                      <a:pt x="2413221" y="599619"/>
                    </a:cubicBezTo>
                    <a:cubicBezTo>
                      <a:pt x="2425148" y="595643"/>
                      <a:pt x="2435629" y="577015"/>
                      <a:pt x="2446544" y="558195"/>
                    </a:cubicBezTo>
                    <a:cubicBezTo>
                      <a:pt x="2457459" y="539375"/>
                      <a:pt x="2465653" y="513372"/>
                      <a:pt x="2478713" y="486697"/>
                    </a:cubicBezTo>
                    <a:cubicBezTo>
                      <a:pt x="2491773" y="460022"/>
                      <a:pt x="2515627" y="405432"/>
                      <a:pt x="2524903" y="398143"/>
                    </a:cubicBezTo>
                    <a:cubicBezTo>
                      <a:pt x="2534180" y="390854"/>
                      <a:pt x="2529795" y="455426"/>
                      <a:pt x="2534373" y="482294"/>
                    </a:cubicBezTo>
                    <a:cubicBezTo>
                      <a:pt x="2538951" y="509162"/>
                      <a:pt x="2545743" y="539724"/>
                      <a:pt x="2552369" y="559349"/>
                    </a:cubicBezTo>
                    <a:cubicBezTo>
                      <a:pt x="2558995" y="578974"/>
                      <a:pt x="2566743" y="584143"/>
                      <a:pt x="2574128" y="600046"/>
                    </a:cubicBezTo>
                    <a:cubicBezTo>
                      <a:pt x="2581513" y="615949"/>
                      <a:pt x="2586740" y="646151"/>
                      <a:pt x="2596679" y="654765"/>
                    </a:cubicBezTo>
                    <a:cubicBezTo>
                      <a:pt x="2603305" y="652115"/>
                      <a:pt x="2615257" y="631064"/>
                      <a:pt x="2621473" y="617317"/>
                    </a:cubicBezTo>
                    <a:cubicBezTo>
                      <a:pt x="2627689" y="603570"/>
                      <a:pt x="2627761" y="589847"/>
                      <a:pt x="2633977" y="572281"/>
                    </a:cubicBezTo>
                    <a:cubicBezTo>
                      <a:pt x="2640193" y="554715"/>
                      <a:pt x="2650506" y="518050"/>
                      <a:pt x="2658771" y="511919"/>
                    </a:cubicBezTo>
                    <a:cubicBezTo>
                      <a:pt x="2667036" y="505788"/>
                      <a:pt x="2676121" y="538854"/>
                      <a:pt x="2683566" y="535495"/>
                    </a:cubicBezTo>
                    <a:cubicBezTo>
                      <a:pt x="2691011" y="532136"/>
                      <a:pt x="2695938" y="504160"/>
                      <a:pt x="2703444" y="491763"/>
                    </a:cubicBezTo>
                    <a:cubicBezTo>
                      <a:pt x="2710950" y="479366"/>
                      <a:pt x="2725952" y="466414"/>
                      <a:pt x="2728602" y="461113"/>
                    </a:cubicBezTo>
                    <a:cubicBezTo>
                      <a:pt x="2736790" y="493861"/>
                      <a:pt x="2742107" y="500160"/>
                      <a:pt x="2747539" y="522628"/>
                    </a:cubicBezTo>
                    <a:cubicBezTo>
                      <a:pt x="2752972" y="545096"/>
                      <a:pt x="2749801" y="580154"/>
                      <a:pt x="2761197" y="595921"/>
                    </a:cubicBezTo>
                    <a:cubicBezTo>
                      <a:pt x="2772593" y="611688"/>
                      <a:pt x="2801689" y="591991"/>
                      <a:pt x="2815917" y="617231"/>
                    </a:cubicBezTo>
                    <a:cubicBezTo>
                      <a:pt x="2830145" y="642471"/>
                      <a:pt x="2843724" y="736566"/>
                      <a:pt x="2846567" y="747360"/>
                    </a:cubicBezTo>
                    <a:cubicBezTo>
                      <a:pt x="2853385" y="767780"/>
                      <a:pt x="2858045" y="792759"/>
                      <a:pt x="2866659" y="818408"/>
                    </a:cubicBezTo>
                    <a:cubicBezTo>
                      <a:pt x="2875273" y="844057"/>
                      <a:pt x="2876578" y="868195"/>
                      <a:pt x="2898251" y="901255"/>
                    </a:cubicBezTo>
                    <a:cubicBezTo>
                      <a:pt x="2933434" y="871652"/>
                      <a:pt x="2937092" y="847079"/>
                      <a:pt x="2949934" y="817767"/>
                    </a:cubicBezTo>
                    <a:cubicBezTo>
                      <a:pt x="2962777" y="788456"/>
                      <a:pt x="2965584" y="763034"/>
                      <a:pt x="2975306" y="725386"/>
                    </a:cubicBezTo>
                    <a:cubicBezTo>
                      <a:pt x="2985028" y="687738"/>
                      <a:pt x="2997255" y="631482"/>
                      <a:pt x="3008266" y="591882"/>
                    </a:cubicBezTo>
                    <a:cubicBezTo>
                      <a:pt x="3019277" y="552282"/>
                      <a:pt x="3030085" y="517281"/>
                      <a:pt x="3041374" y="487788"/>
                    </a:cubicBezTo>
                    <a:cubicBezTo>
                      <a:pt x="3052663" y="458295"/>
                      <a:pt x="3063412" y="413597"/>
                      <a:pt x="3076002" y="414922"/>
                    </a:cubicBezTo>
                    <a:cubicBezTo>
                      <a:pt x="3088592" y="416247"/>
                      <a:pt x="3104732" y="463727"/>
                      <a:pt x="3116912" y="495739"/>
                    </a:cubicBezTo>
                    <a:cubicBezTo>
                      <a:pt x="3129092" y="527751"/>
                      <a:pt x="3138479" y="569887"/>
                      <a:pt x="3149081" y="606993"/>
                    </a:cubicBezTo>
                    <a:cubicBezTo>
                      <a:pt x="3159683" y="644099"/>
                      <a:pt x="3168656" y="673970"/>
                      <a:pt x="3180522" y="718375"/>
                    </a:cubicBezTo>
                    <a:cubicBezTo>
                      <a:pt x="3192388" y="762780"/>
                      <a:pt x="3208352" y="827706"/>
                      <a:pt x="3220279" y="873426"/>
                    </a:cubicBezTo>
                    <a:cubicBezTo>
                      <a:pt x="3232206" y="919146"/>
                      <a:pt x="3241482" y="963540"/>
                      <a:pt x="3252084" y="992695"/>
                    </a:cubicBezTo>
                    <a:cubicBezTo>
                      <a:pt x="3262686" y="1021850"/>
                      <a:pt x="3273287" y="1049680"/>
                      <a:pt x="3283889" y="1048355"/>
                    </a:cubicBezTo>
                    <a:cubicBezTo>
                      <a:pt x="3294491" y="1047030"/>
                      <a:pt x="3307080" y="990045"/>
                      <a:pt x="3315694" y="984744"/>
                    </a:cubicBezTo>
                    <a:cubicBezTo>
                      <a:pt x="3324308" y="979443"/>
                      <a:pt x="3305651" y="959199"/>
                      <a:pt x="3335573" y="1016549"/>
                    </a:cubicBezTo>
                    <a:cubicBezTo>
                      <a:pt x="3347648" y="1039692"/>
                      <a:pt x="3355704" y="1064763"/>
                      <a:pt x="3367378" y="1088111"/>
                    </a:cubicBezTo>
                    <a:cubicBezTo>
                      <a:pt x="3376934" y="1107224"/>
                      <a:pt x="3388581" y="1139794"/>
                      <a:pt x="3399183" y="1143770"/>
                    </a:cubicBezTo>
                    <a:cubicBezTo>
                      <a:pt x="3409785" y="1147746"/>
                      <a:pt x="3415748" y="1135156"/>
                      <a:pt x="3430988" y="1111965"/>
                    </a:cubicBezTo>
                    <a:cubicBezTo>
                      <a:pt x="3446228" y="1088774"/>
                      <a:pt x="3475383" y="1015224"/>
                      <a:pt x="3490623" y="1004622"/>
                    </a:cubicBezTo>
                    <a:cubicBezTo>
                      <a:pt x="3508514" y="997333"/>
                      <a:pt x="3523091" y="1043716"/>
                      <a:pt x="3538331" y="1068233"/>
                    </a:cubicBezTo>
                    <a:cubicBezTo>
                      <a:pt x="3553571" y="1092750"/>
                      <a:pt x="3566823" y="1121242"/>
                      <a:pt x="3582063" y="1151722"/>
                    </a:cubicBezTo>
                    <a:cubicBezTo>
                      <a:pt x="3597303" y="1182202"/>
                      <a:pt x="3617844" y="1227259"/>
                      <a:pt x="3629771" y="1251113"/>
                    </a:cubicBezTo>
                    <a:cubicBezTo>
                      <a:pt x="3641698" y="1274967"/>
                      <a:pt x="3647662" y="1289544"/>
                      <a:pt x="3653625" y="1294845"/>
                    </a:cubicBezTo>
                    <a:cubicBezTo>
                      <a:pt x="3668865" y="1271654"/>
                      <a:pt x="3700670" y="1178226"/>
                      <a:pt x="3721211" y="1111965"/>
                    </a:cubicBezTo>
                    <a:cubicBezTo>
                      <a:pt x="3741752" y="1045704"/>
                      <a:pt x="3763931" y="945277"/>
                      <a:pt x="3776870" y="897280"/>
                    </a:cubicBezTo>
                    <a:cubicBezTo>
                      <a:pt x="3789809" y="849284"/>
                      <a:pt x="3790892" y="843864"/>
                      <a:pt x="3798843" y="823986"/>
                    </a:cubicBezTo>
                    <a:cubicBezTo>
                      <a:pt x="3806794" y="804108"/>
                      <a:pt x="3814614" y="768178"/>
                      <a:pt x="3824578" y="778010"/>
                    </a:cubicBezTo>
                    <a:cubicBezTo>
                      <a:pt x="3834542" y="787842"/>
                      <a:pt x="3845375" y="835272"/>
                      <a:pt x="3858627" y="882980"/>
                    </a:cubicBezTo>
                    <a:cubicBezTo>
                      <a:pt x="3871879" y="930688"/>
                      <a:pt x="3889225" y="1008202"/>
                      <a:pt x="3904091" y="1064257"/>
                    </a:cubicBezTo>
                    <a:cubicBezTo>
                      <a:pt x="3918957" y="1120312"/>
                      <a:pt x="3932583" y="1164312"/>
                      <a:pt x="3947823" y="1219308"/>
                    </a:cubicBezTo>
                    <a:cubicBezTo>
                      <a:pt x="3963063" y="1274304"/>
                      <a:pt x="3978870" y="1347985"/>
                      <a:pt x="3995531" y="1394236"/>
                    </a:cubicBezTo>
                    <a:cubicBezTo>
                      <a:pt x="4012193" y="1440487"/>
                      <a:pt x="4032378" y="1470028"/>
                      <a:pt x="4047792" y="1496813"/>
                    </a:cubicBezTo>
                    <a:cubicBezTo>
                      <a:pt x="4067261" y="1530645"/>
                      <a:pt x="4092201" y="1541753"/>
                      <a:pt x="4112343" y="1538237"/>
                    </a:cubicBezTo>
                    <a:cubicBezTo>
                      <a:pt x="4141957" y="1533068"/>
                      <a:pt x="4148245" y="1493606"/>
                      <a:pt x="4166484" y="1465798"/>
                    </a:cubicBezTo>
                    <a:cubicBezTo>
                      <a:pt x="4184723" y="1437990"/>
                      <a:pt x="4204492" y="1377254"/>
                      <a:pt x="4221780" y="1371387"/>
                    </a:cubicBezTo>
                    <a:cubicBezTo>
                      <a:pt x="4239068" y="1365520"/>
                      <a:pt x="4252071" y="1401511"/>
                      <a:pt x="4270214" y="1430594"/>
                    </a:cubicBezTo>
                    <a:cubicBezTo>
                      <a:pt x="4288357" y="1459677"/>
                      <a:pt x="4314979" y="1520332"/>
                      <a:pt x="4330640" y="1545888"/>
                    </a:cubicBezTo>
                  </a:path>
                </a:pathLst>
              </a:cu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137285" y="2629991"/>
                <a:ext cx="1595663" cy="366332"/>
              </a:xfrm>
              <a:prstGeom prst="rect">
                <a:avLst/>
              </a:prstGeom>
              <a:solidFill>
                <a:srgbClr val="FFC000">
                  <a:alpha val="25000"/>
                </a:srgb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wrap="none" lIns="72000" tIns="72000" rIns="72000" bIns="72000" rtlCol="0" anchor="ctr" anchorCtr="1">
                <a:noAutofit/>
              </a:bodyPr>
              <a:lstStyle/>
              <a:p>
                <a:pPr algn="ctr"/>
                <a:r>
                  <a:rPr lang="en-GB" sz="1600" b="1" dirty="0" smtClean="0">
                    <a:solidFill>
                      <a:schemeClr val="tx1"/>
                    </a:solidFill>
                  </a:rPr>
                  <a:t>waveform</a:t>
                </a:r>
                <a:endParaRPr lang="en-GB" sz="1600" b="1" dirty="0">
                  <a:solidFill>
                    <a:schemeClr val="tx1"/>
                  </a:solidFill>
                </a:endParaRPr>
              </a:p>
            </p:txBody>
          </p:sp>
          <p:cxnSp>
            <p:nvCxnSpPr>
              <p:cNvPr id="3" name="Straight Arrow Connector 2"/>
              <p:cNvCxnSpPr>
                <a:stCxn id="27" idx="2"/>
              </p:cNvCxnSpPr>
              <p:nvPr/>
            </p:nvCxnSpPr>
            <p:spPr bwMode="auto">
              <a:xfrm>
                <a:off x="6935118" y="2996324"/>
                <a:ext cx="13151" cy="608186"/>
              </a:xfrm>
              <a:prstGeom prst="straightConnector1">
                <a:avLst/>
              </a:prstGeom>
              <a:noFill/>
              <a:ln w="41275" cap="flat" cmpd="sng" algn="ctr">
                <a:solidFill>
                  <a:srgbClr val="FFC000"/>
                </a:solidFill>
                <a:prstDash val="solid"/>
                <a:round/>
                <a:headEnd type="none" w="med" len="med"/>
                <a:tailEnd type="stealth" w="med" len="lg"/>
              </a:ln>
              <a:effectLst/>
            </p:spPr>
          </p:cxnSp>
        </p:grpSp>
        <p:grpSp>
          <p:nvGrpSpPr>
            <p:cNvPr id="1035" name="Group 1034"/>
            <p:cNvGrpSpPr>
              <a:grpSpLocks noChangeAspect="1"/>
            </p:cNvGrpSpPr>
            <p:nvPr/>
          </p:nvGrpSpPr>
          <p:grpSpPr>
            <a:xfrm>
              <a:off x="4242135" y="1473907"/>
              <a:ext cx="3383133" cy="3930599"/>
              <a:chOff x="3239999" y="1865730"/>
              <a:chExt cx="2899828" cy="3369085"/>
            </a:xfrm>
          </p:grpSpPr>
          <p:cxnSp>
            <p:nvCxnSpPr>
              <p:cNvPr id="1024" name="Straight Connector 1023"/>
              <p:cNvCxnSpPr/>
              <p:nvPr/>
            </p:nvCxnSpPr>
            <p:spPr>
              <a:xfrm rot="300000" flipH="1">
                <a:off x="3239999" y="2282814"/>
                <a:ext cx="0" cy="2952001"/>
              </a:xfrm>
              <a:prstGeom prst="line">
                <a:avLst/>
              </a:prstGeom>
              <a:ln w="25400">
                <a:solidFill>
                  <a:srgbClr val="002060"/>
                </a:solidFil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3370116" y="1865730"/>
                <a:ext cx="2769711" cy="637849"/>
              </a:xfrm>
              <a:prstGeom prst="rect">
                <a:avLst/>
              </a:prstGeom>
              <a:solidFill>
                <a:srgbClr val="002060">
                  <a:alpha val="25000"/>
                </a:srgb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chorCtr="1">
                <a:noAutofit/>
              </a:bodyPr>
              <a:lstStyle/>
              <a:p>
                <a:pPr algn="ctr"/>
                <a:r>
                  <a:rPr lang="en-GB" sz="1600" b="1" dirty="0" smtClean="0">
                    <a:solidFill>
                      <a:schemeClr val="tx1"/>
                    </a:solidFill>
                  </a:rPr>
                  <a:t>slope of leading edge</a:t>
                </a:r>
                <a:br>
                  <a:rPr lang="en-GB" sz="1600" b="1" dirty="0" smtClean="0">
                    <a:solidFill>
                      <a:schemeClr val="tx1"/>
                    </a:solidFill>
                  </a:rPr>
                </a:br>
                <a:r>
                  <a:rPr lang="en-GB" sz="1600" b="1" dirty="0" smtClean="0">
                    <a:solidFill>
                      <a:schemeClr val="tx1"/>
                    </a:solidFill>
                    <a:sym typeface="Wingdings" pitchFamily="2" charset="2"/>
                  </a:rPr>
                  <a:t>  SWH</a:t>
                </a:r>
                <a:endParaRPr lang="en-GB" sz="1600" b="1" dirty="0">
                  <a:solidFill>
                    <a:schemeClr val="tx1"/>
                  </a:solidFill>
                </a:endParaRPr>
              </a:p>
            </p:txBody>
          </p:sp>
        </p:grpSp>
      </p:grpSp>
      <p:sp>
        <p:nvSpPr>
          <p:cNvPr id="31" name="Content Placeholder 7"/>
          <p:cNvSpPr txBox="1">
            <a:spLocks/>
          </p:cNvSpPr>
          <p:nvPr/>
        </p:nvSpPr>
        <p:spPr>
          <a:xfrm>
            <a:off x="0" y="4655826"/>
            <a:ext cx="9144000" cy="2016224"/>
          </a:xfrm>
          <a:prstGeom prst="rect">
            <a:avLst/>
          </a:prstGeom>
        </p:spPr>
        <p:txBody>
          <a:bodyPr/>
          <a:lstStyle>
            <a:lvl1pPr marL="268288" indent="-268288" eaLnBrk="0" hangingPunct="0">
              <a:lnSpc>
                <a:spcPts val="2400"/>
              </a:lnSpc>
              <a:spcAft>
                <a:spcPts val="600"/>
              </a:spcAft>
              <a:buClr>
                <a:srgbClr val="3366FF"/>
              </a:buClr>
              <a:buSzPct val="90000"/>
              <a:buFont typeface="Wingdings" pitchFamily="2" charset="2"/>
              <a:buChar char=""/>
              <a:defRPr>
                <a:latin typeface="Calibri"/>
                <a:ea typeface="ＭＳ Ｐゴシック" pitchFamily="39" charset="-128"/>
                <a:cs typeface="ＭＳ Ｐゴシック" pitchFamily="39" charset="-128"/>
              </a:defRPr>
            </a:lvl1pPr>
            <a:lvl2pPr marL="460375" lvl="1" indent="-285750" eaLnBrk="0" hangingPunct="0">
              <a:lnSpc>
                <a:spcPts val="2400"/>
              </a:lnSpc>
              <a:buClr>
                <a:srgbClr val="FF0000"/>
              </a:buClr>
              <a:buSzPct val="100000"/>
              <a:buFont typeface="Wingdings" panose="05000000000000000000" pitchFamily="2" charset="2"/>
              <a:buChar char="ü"/>
              <a:defRPr sz="1800">
                <a:solidFill>
                  <a:srgbClr val="002060"/>
                </a:solidFill>
              </a:defRPr>
            </a:lvl2pPr>
            <a:lvl3pPr marL="806450" indent="-269875" eaLnBrk="0" hangingPunct="0">
              <a:lnSpc>
                <a:spcPts val="2400"/>
              </a:lnSpc>
              <a:spcAft>
                <a:spcPts val="600"/>
              </a:spcAft>
              <a:buChar char="•"/>
              <a:defRPr>
                <a:latin typeface="Calibri"/>
                <a:ea typeface="ＭＳ Ｐゴシック" charset="-128"/>
              </a:defRPr>
            </a:lvl3pPr>
            <a:lvl4pPr marL="1581150" indent="-171450" eaLnBrk="0" hangingPunct="0">
              <a:spcBef>
                <a:spcPct val="20000"/>
              </a:spcBef>
              <a:buChar char="–"/>
              <a:defRPr>
                <a:latin typeface="Times" charset="0"/>
                <a:ea typeface="ＭＳ Ｐゴシック" charset="-128"/>
              </a:defRPr>
            </a:lvl4pPr>
            <a:lvl5pPr marL="2000250" indent="-171450" eaLnBrk="0" hangingPunct="0">
              <a:spcBef>
                <a:spcPct val="20000"/>
              </a:spcBef>
              <a:buChar char="»"/>
              <a:defRPr>
                <a:latin typeface="Times" charset="0"/>
                <a:ea typeface="ＭＳ Ｐゴシック" charset="-128"/>
              </a:defRPr>
            </a:lvl5pPr>
            <a:lvl6pPr marL="2457450" indent="-171450" eaLnBrk="0" fontAlgn="base" hangingPunct="0">
              <a:spcBef>
                <a:spcPct val="20000"/>
              </a:spcBef>
              <a:spcAft>
                <a:spcPct val="0"/>
              </a:spcAft>
              <a:buChar char="»"/>
              <a:defRPr>
                <a:latin typeface="Times" charset="0"/>
                <a:ea typeface="ＭＳ Ｐゴシック" charset="-128"/>
              </a:defRPr>
            </a:lvl6pPr>
            <a:lvl7pPr marL="2914650" indent="-171450" eaLnBrk="0" fontAlgn="base" hangingPunct="0">
              <a:spcBef>
                <a:spcPct val="20000"/>
              </a:spcBef>
              <a:spcAft>
                <a:spcPct val="0"/>
              </a:spcAft>
              <a:buChar char="»"/>
              <a:defRPr>
                <a:latin typeface="Times" charset="0"/>
                <a:ea typeface="ＭＳ Ｐゴシック" charset="-128"/>
              </a:defRPr>
            </a:lvl7pPr>
            <a:lvl8pPr marL="3371850" indent="-171450" eaLnBrk="0" fontAlgn="base" hangingPunct="0">
              <a:spcBef>
                <a:spcPct val="20000"/>
              </a:spcBef>
              <a:spcAft>
                <a:spcPct val="0"/>
              </a:spcAft>
              <a:buChar char="»"/>
              <a:defRPr>
                <a:latin typeface="Times" charset="0"/>
                <a:ea typeface="ＭＳ Ｐゴシック" charset="-128"/>
              </a:defRPr>
            </a:lvl8pPr>
            <a:lvl9pPr marL="3829050" indent="-171450" eaLnBrk="0" fontAlgn="base" hangingPunct="0">
              <a:spcBef>
                <a:spcPct val="20000"/>
              </a:spcBef>
              <a:spcAft>
                <a:spcPct val="0"/>
              </a:spcAft>
              <a:buChar char="»"/>
              <a:defRPr>
                <a:latin typeface="Times" charset="0"/>
                <a:ea typeface="ＭＳ Ｐゴシック" charset="-128"/>
              </a:defRPr>
            </a:lvl9pPr>
          </a:lstStyle>
          <a:p>
            <a:pPr lvl="1"/>
            <a:r>
              <a:rPr lang="en-GB" dirty="0">
                <a:solidFill>
                  <a:schemeClr val="tx1"/>
                </a:solidFill>
              </a:rPr>
              <a:t>SWH is the mean height of highest 1/3 of the surface ocean waves</a:t>
            </a:r>
          </a:p>
          <a:p>
            <a:pPr lvl="1"/>
            <a:r>
              <a:rPr lang="en-GB" dirty="0">
                <a:solidFill>
                  <a:schemeClr val="tx1"/>
                </a:solidFill>
              </a:rPr>
              <a:t>Higher SWH </a:t>
            </a:r>
            <a:r>
              <a:rPr lang="en-GB" dirty="0">
                <a:solidFill>
                  <a:schemeClr val="tx1"/>
                </a:solidFill>
                <a:sym typeface="Wingdings" pitchFamily="2" charset="2"/>
              </a:rPr>
              <a:t> smaller slope of waveform leading edge</a:t>
            </a:r>
          </a:p>
          <a:p>
            <a:pPr lvl="1"/>
            <a:r>
              <a:rPr lang="en-GB" dirty="0">
                <a:solidFill>
                  <a:schemeClr val="tx1"/>
                </a:solidFill>
                <a:sym typeface="Wingdings" pitchFamily="2" charset="2"/>
              </a:rPr>
              <a:t>Errors are mainly due to waveform </a:t>
            </a:r>
            <a:r>
              <a:rPr lang="en-GB" dirty="0" err="1">
                <a:solidFill>
                  <a:schemeClr val="tx1"/>
                </a:solidFill>
                <a:sym typeface="Wingdings" pitchFamily="2" charset="2"/>
              </a:rPr>
              <a:t>retracking</a:t>
            </a:r>
            <a:r>
              <a:rPr lang="en-GB" dirty="0">
                <a:solidFill>
                  <a:schemeClr val="tx1"/>
                </a:solidFill>
                <a:sym typeface="Wingdings" pitchFamily="2" charset="2"/>
              </a:rPr>
              <a:t> (algorithm) and instrument characterisation.</a:t>
            </a:r>
          </a:p>
        </p:txBody>
      </p:sp>
    </p:spTree>
    <p:extLst>
      <p:ext uri="{BB962C8B-B14F-4D97-AF65-F5344CB8AC3E}">
        <p14:creationId xmlns:p14="http://schemas.microsoft.com/office/powerpoint/2010/main" val="14652178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 name="Title 1025"/>
          <p:cNvSpPr>
            <a:spLocks noGrp="1"/>
          </p:cNvSpPr>
          <p:nvPr>
            <p:ph type="title" idx="4294967295"/>
          </p:nvPr>
        </p:nvSpPr>
        <p:spPr>
          <a:xfrm>
            <a:off x="1" y="5311"/>
            <a:ext cx="9135268" cy="506961"/>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p>
            <a:pPr algn="ctr" defTabSz="914400" fontAlgn="base">
              <a:lnSpc>
                <a:spcPct val="90000"/>
              </a:lnSpc>
              <a:spcAft>
                <a:spcPct val="0"/>
              </a:spcAft>
            </a:pPr>
            <a:r>
              <a:rPr lang="en-GB" sz="2800" b="1" kern="0" dirty="0">
                <a:solidFill>
                  <a:srgbClr val="1F3692"/>
                </a:solidFill>
                <a:latin typeface="Calibri"/>
                <a:ea typeface="ＭＳ Ｐゴシック" pitchFamily="39" charset="-128"/>
                <a:cs typeface="ＭＳ Ｐゴシック" pitchFamily="39" charset="-128"/>
              </a:rPr>
              <a:t>Surface wind speed</a:t>
            </a:r>
          </a:p>
        </p:txBody>
      </p:sp>
      <p:sp>
        <p:nvSpPr>
          <p:cNvPr id="8" name="Content Placeholder 7"/>
          <p:cNvSpPr>
            <a:spLocks noGrp="1"/>
          </p:cNvSpPr>
          <p:nvPr>
            <p:ph idx="4294967295"/>
          </p:nvPr>
        </p:nvSpPr>
        <p:spPr>
          <a:xfrm>
            <a:off x="91539" y="4680309"/>
            <a:ext cx="8952192" cy="1724580"/>
          </a:xfrm>
          <a:prstGeom prst="rect">
            <a:avLst/>
          </a:prstGeom>
        </p:spPr>
        <p:txBody>
          <a:bodyPr/>
          <a:lstStyle/>
          <a:p>
            <a:pPr marL="460375" lvl="1" indent="-285750">
              <a:spcAft>
                <a:spcPct val="0"/>
              </a:spcAft>
              <a:buClr>
                <a:srgbClr val="FF0000"/>
              </a:buClr>
              <a:buFont typeface="Wingdings" panose="05000000000000000000" pitchFamily="2" charset="2"/>
              <a:buChar char="ü"/>
            </a:pPr>
            <a:r>
              <a:rPr lang="en-GB" sz="1800" dirty="0">
                <a:solidFill>
                  <a:schemeClr val="tx1"/>
                </a:solidFill>
              </a:rPr>
              <a:t>Backscatter is related to water surface </a:t>
            </a:r>
            <a:r>
              <a:rPr lang="en-GB" sz="1800" dirty="0" smtClean="0">
                <a:solidFill>
                  <a:schemeClr val="tx1"/>
                </a:solidFill>
              </a:rPr>
              <a:t>Mean Square Slope </a:t>
            </a:r>
            <a:r>
              <a:rPr lang="en-GB" sz="1800" dirty="0">
                <a:solidFill>
                  <a:schemeClr val="tx1"/>
                </a:solidFill>
              </a:rPr>
              <a:t>(MSS)</a:t>
            </a:r>
          </a:p>
          <a:p>
            <a:pPr marL="460375" lvl="1" indent="-285750">
              <a:spcAft>
                <a:spcPct val="0"/>
              </a:spcAft>
              <a:buClr>
                <a:srgbClr val="FF0000"/>
              </a:buClr>
              <a:buFont typeface="Wingdings" panose="05000000000000000000" pitchFamily="2" charset="2"/>
              <a:buChar char="ü"/>
            </a:pPr>
            <a:r>
              <a:rPr lang="en-GB" sz="1800" dirty="0">
                <a:solidFill>
                  <a:schemeClr val="tx1"/>
                </a:solidFill>
              </a:rPr>
              <a:t>MSS can be related to wind speed</a:t>
            </a:r>
          </a:p>
          <a:p>
            <a:pPr marL="460375" lvl="1" indent="-285750">
              <a:spcAft>
                <a:spcPct val="0"/>
              </a:spcAft>
              <a:buClr>
                <a:srgbClr val="FF0000"/>
              </a:buClr>
              <a:buFont typeface="Wingdings" panose="05000000000000000000" pitchFamily="2" charset="2"/>
              <a:buChar char="ü"/>
            </a:pPr>
            <a:r>
              <a:rPr lang="en-GB" sz="1800" dirty="0">
                <a:solidFill>
                  <a:schemeClr val="tx1"/>
                </a:solidFill>
              </a:rPr>
              <a:t>Stronger wind </a:t>
            </a:r>
            <a:r>
              <a:rPr lang="en-GB" sz="1800" dirty="0">
                <a:solidFill>
                  <a:schemeClr val="tx1"/>
                </a:solidFill>
                <a:sym typeface="Wingdings" pitchFamily="2" charset="2"/>
              </a:rPr>
              <a:t> higher MSS  smaller backscatter</a:t>
            </a:r>
          </a:p>
          <a:p>
            <a:pPr marL="460375" lvl="1" indent="-285750">
              <a:spcAft>
                <a:spcPct val="0"/>
              </a:spcAft>
              <a:buClr>
                <a:srgbClr val="FF0000"/>
              </a:buClr>
              <a:buFont typeface="Wingdings" panose="05000000000000000000" pitchFamily="2" charset="2"/>
              <a:buChar char="ü"/>
            </a:pPr>
            <a:r>
              <a:rPr lang="en-GB" sz="1800" dirty="0">
                <a:solidFill>
                  <a:schemeClr val="tx1"/>
                </a:solidFill>
                <a:sym typeface="Wingdings" pitchFamily="2" charset="2"/>
              </a:rPr>
              <a:t>Errors are mainly due to algorithm assumptions, </a:t>
            </a:r>
            <a:r>
              <a:rPr lang="en-GB" sz="1800" dirty="0" smtClean="0">
                <a:solidFill>
                  <a:schemeClr val="tx1"/>
                </a:solidFill>
                <a:sym typeface="Wingdings" pitchFamily="2" charset="2"/>
              </a:rPr>
              <a:t>waveform </a:t>
            </a:r>
            <a:r>
              <a:rPr lang="en-GB" sz="1800" dirty="0" err="1" smtClean="0">
                <a:solidFill>
                  <a:schemeClr val="tx1"/>
                </a:solidFill>
                <a:sym typeface="Wingdings" pitchFamily="2" charset="2"/>
              </a:rPr>
              <a:t>retracking</a:t>
            </a:r>
            <a:r>
              <a:rPr lang="en-GB" sz="1800" dirty="0" smtClean="0">
                <a:solidFill>
                  <a:schemeClr val="tx1"/>
                </a:solidFill>
                <a:sym typeface="Wingdings" pitchFamily="2" charset="2"/>
              </a:rPr>
              <a:t> (algorithm</a:t>
            </a:r>
            <a:r>
              <a:rPr lang="en-GB" sz="1800" dirty="0">
                <a:solidFill>
                  <a:schemeClr val="tx1"/>
                </a:solidFill>
                <a:sym typeface="Wingdings" pitchFamily="2" charset="2"/>
              </a:rPr>
              <a:t>), unaccounted-for attenuation &amp; backscatter.</a:t>
            </a:r>
            <a:endParaRPr lang="en-GB" sz="1800" dirty="0">
              <a:solidFill>
                <a:schemeClr val="tx1"/>
              </a:solidFill>
            </a:endParaRPr>
          </a:p>
        </p:txBody>
      </p:sp>
      <p:grpSp>
        <p:nvGrpSpPr>
          <p:cNvPr id="2" name="Group 1"/>
          <p:cNvGrpSpPr>
            <a:grpSpLocks noChangeAspect="1"/>
          </p:cNvGrpSpPr>
          <p:nvPr/>
        </p:nvGrpSpPr>
        <p:grpSpPr>
          <a:xfrm>
            <a:off x="4139952" y="764704"/>
            <a:ext cx="4534181" cy="3342059"/>
            <a:chOff x="1259632" y="1372290"/>
            <a:chExt cx="6552728" cy="4829892"/>
          </a:xfrm>
        </p:grpSpPr>
        <p:grpSp>
          <p:nvGrpSpPr>
            <p:cNvPr id="1036" name="Group 1035"/>
            <p:cNvGrpSpPr>
              <a:grpSpLocks noChangeAspect="1"/>
            </p:cNvGrpSpPr>
            <p:nvPr/>
          </p:nvGrpSpPr>
          <p:grpSpPr>
            <a:xfrm>
              <a:off x="1884018" y="2475884"/>
              <a:ext cx="2393495" cy="2814000"/>
              <a:chOff x="1218757" y="2724568"/>
              <a:chExt cx="2051568" cy="2412000"/>
            </a:xfrm>
          </p:grpSpPr>
          <p:cxnSp>
            <p:nvCxnSpPr>
              <p:cNvPr id="9" name="Straight Arrow Connector 8"/>
              <p:cNvCxnSpPr/>
              <p:nvPr/>
            </p:nvCxnSpPr>
            <p:spPr>
              <a:xfrm>
                <a:off x="2195736" y="2724568"/>
                <a:ext cx="0" cy="2412000"/>
              </a:xfrm>
              <a:prstGeom prst="straightConnector1">
                <a:avLst/>
              </a:prstGeom>
              <a:ln w="25400">
                <a:solidFill>
                  <a:srgbClr val="00B05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025" name="Straight Connector 1024"/>
              <p:cNvCxnSpPr/>
              <p:nvPr/>
            </p:nvCxnSpPr>
            <p:spPr>
              <a:xfrm>
                <a:off x="1907704" y="2724568"/>
                <a:ext cx="1332295" cy="0"/>
              </a:xfrm>
              <a:prstGeom prst="line">
                <a:avLst/>
              </a:prstGeom>
              <a:ln>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1033" name="Group 1032"/>
              <p:cNvGrpSpPr/>
              <p:nvPr/>
            </p:nvGrpSpPr>
            <p:grpSpPr>
              <a:xfrm>
                <a:off x="1218757" y="3134310"/>
                <a:ext cx="2051568" cy="884072"/>
                <a:chOff x="1218757" y="3134310"/>
                <a:chExt cx="2051568" cy="884072"/>
              </a:xfrm>
            </p:grpSpPr>
            <p:sp>
              <p:nvSpPr>
                <p:cNvPr id="34" name="Rectangle 33"/>
                <p:cNvSpPr/>
                <p:nvPr/>
              </p:nvSpPr>
              <p:spPr>
                <a:xfrm>
                  <a:off x="1431337" y="3134310"/>
                  <a:ext cx="1528798" cy="8840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72000" tIns="72000" rIns="72000" bIns="72000" rtlCol="0" anchor="ctr" anchorCtr="1">
                  <a:noAutofit/>
                </a:bodyPr>
                <a:lstStyle/>
                <a:p>
                  <a:pPr algn="ctr"/>
                  <a:endParaRPr lang="en-GB" sz="1600" b="1" dirty="0">
                    <a:solidFill>
                      <a:schemeClr val="tx1"/>
                    </a:solidFill>
                  </a:endParaRPr>
                </a:p>
              </p:txBody>
            </p:sp>
            <p:sp>
              <p:nvSpPr>
                <p:cNvPr id="44" name="Rectangle 43"/>
                <p:cNvSpPr/>
                <p:nvPr/>
              </p:nvSpPr>
              <p:spPr>
                <a:xfrm>
                  <a:off x="1218757" y="3134312"/>
                  <a:ext cx="2051568" cy="884070"/>
                </a:xfrm>
                <a:prstGeom prst="rect">
                  <a:avLst/>
                </a:prstGeom>
                <a:solidFill>
                  <a:srgbClr val="00B050">
                    <a:alpha val="25000"/>
                  </a:srgb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wrap="none" lIns="72000" tIns="72000" rIns="72000" bIns="72000" rtlCol="0" anchor="ctr" anchorCtr="1">
                  <a:noAutofit/>
                </a:bodyPr>
                <a:lstStyle/>
                <a:p>
                  <a:pPr algn="ctr"/>
                  <a:r>
                    <a:rPr lang="en-GB" sz="1500" b="1" dirty="0">
                      <a:solidFill>
                        <a:schemeClr val="tx1"/>
                      </a:solidFill>
                    </a:rPr>
                    <a:t>a</a:t>
                  </a:r>
                  <a:r>
                    <a:rPr lang="en-GB" sz="1500" b="1" dirty="0" smtClean="0">
                      <a:solidFill>
                        <a:schemeClr val="tx1"/>
                      </a:solidFill>
                    </a:rPr>
                    <a:t>mplitude of </a:t>
                  </a:r>
                  <a:br>
                    <a:rPr lang="en-GB" sz="1500" b="1" dirty="0" smtClean="0">
                      <a:solidFill>
                        <a:schemeClr val="tx1"/>
                      </a:solidFill>
                    </a:rPr>
                  </a:br>
                  <a:r>
                    <a:rPr lang="en-GB" sz="1500" b="1" dirty="0" smtClean="0">
                      <a:solidFill>
                        <a:schemeClr val="tx1"/>
                      </a:solidFill>
                    </a:rPr>
                    <a:t>returned signal</a:t>
                  </a:r>
                  <a:br>
                    <a:rPr lang="en-GB" sz="1500" b="1" dirty="0" smtClean="0">
                      <a:solidFill>
                        <a:schemeClr val="tx1"/>
                      </a:solidFill>
                    </a:rPr>
                  </a:br>
                  <a:r>
                    <a:rPr lang="en-GB" sz="1500" b="1" dirty="0" smtClean="0">
                      <a:solidFill>
                        <a:schemeClr val="tx1"/>
                      </a:solidFill>
                    </a:rPr>
                    <a:t>  </a:t>
                  </a:r>
                  <a:r>
                    <a:rPr lang="en-GB" sz="1500" b="1" dirty="0" smtClean="0">
                      <a:solidFill>
                        <a:schemeClr val="tx1"/>
                      </a:solidFill>
                      <a:sym typeface="Wingdings" pitchFamily="2" charset="2"/>
                    </a:rPr>
                    <a:t>  wind speed</a:t>
                  </a:r>
                  <a:endParaRPr lang="en-GB" sz="1500" b="1" dirty="0">
                    <a:solidFill>
                      <a:schemeClr val="tx1"/>
                    </a:solidFill>
                  </a:endParaRPr>
                </a:p>
              </p:txBody>
            </p:sp>
          </p:grpSp>
        </p:grpSp>
        <p:grpSp>
          <p:nvGrpSpPr>
            <p:cNvPr id="4" name="Group 3"/>
            <p:cNvGrpSpPr>
              <a:grpSpLocks noChangeAspect="1"/>
            </p:cNvGrpSpPr>
            <p:nvPr/>
          </p:nvGrpSpPr>
          <p:grpSpPr>
            <a:xfrm>
              <a:off x="1763154" y="1372290"/>
              <a:ext cx="6049206" cy="4829892"/>
              <a:chOff x="4572000" y="787732"/>
              <a:chExt cx="2088232" cy="1421741"/>
            </a:xfrm>
          </p:grpSpPr>
          <p:sp>
            <p:nvSpPr>
              <p:cNvPr id="23" name="Rectangle 22"/>
              <p:cNvSpPr/>
              <p:nvPr/>
            </p:nvSpPr>
            <p:spPr>
              <a:xfrm>
                <a:off x="4572000" y="787732"/>
                <a:ext cx="2088232" cy="1417132"/>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4" name="Straight Connector 23"/>
              <p:cNvCxnSpPr/>
              <p:nvPr/>
            </p:nvCxnSpPr>
            <p:spPr>
              <a:xfrm>
                <a:off x="4572000" y="1943720"/>
                <a:ext cx="208823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5249436" y="1993449"/>
                <a:ext cx="83871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chorCtr="1"/>
              <a:lstStyle/>
              <a:p>
                <a:pPr algn="ctr"/>
                <a:r>
                  <a:rPr lang="en-GB" b="1" dirty="0" smtClean="0">
                    <a:solidFill>
                      <a:schemeClr val="tx1"/>
                    </a:solidFill>
                  </a:rPr>
                  <a:t>time</a:t>
                </a:r>
                <a:endParaRPr lang="en-GB" b="1" dirty="0">
                  <a:solidFill>
                    <a:schemeClr val="tx1"/>
                  </a:solidFill>
                </a:endParaRPr>
              </a:p>
            </p:txBody>
          </p:sp>
        </p:grpSp>
        <p:sp>
          <p:nvSpPr>
            <p:cNvPr id="30" name="Rectangle 29"/>
            <p:cNvSpPr/>
            <p:nvPr/>
          </p:nvSpPr>
          <p:spPr>
            <a:xfrm rot="16200000">
              <a:off x="935898" y="3363648"/>
              <a:ext cx="1125476" cy="478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b="1" dirty="0" smtClean="0">
                  <a:solidFill>
                    <a:schemeClr val="tx1"/>
                  </a:solidFill>
                </a:rPr>
                <a:t>power</a:t>
              </a:r>
              <a:endParaRPr lang="en-GB" b="1" dirty="0">
                <a:solidFill>
                  <a:schemeClr val="tx1"/>
                </a:solidFill>
              </a:endParaRPr>
            </a:p>
          </p:txBody>
        </p:sp>
        <p:grpSp>
          <p:nvGrpSpPr>
            <p:cNvPr id="12" name="Group 11"/>
            <p:cNvGrpSpPr>
              <a:grpSpLocks noChangeAspect="1"/>
            </p:cNvGrpSpPr>
            <p:nvPr/>
          </p:nvGrpSpPr>
          <p:grpSpPr>
            <a:xfrm>
              <a:off x="1757428" y="2321522"/>
              <a:ext cx="5975518" cy="2982453"/>
              <a:chOff x="1757428" y="2321522"/>
              <a:chExt cx="5975518" cy="2982453"/>
            </a:xfrm>
          </p:grpSpPr>
          <p:sp>
            <p:nvSpPr>
              <p:cNvPr id="29" name="Freeform 28"/>
              <p:cNvSpPr/>
              <p:nvPr/>
            </p:nvSpPr>
            <p:spPr>
              <a:xfrm>
                <a:off x="1757428" y="2321522"/>
                <a:ext cx="5867838" cy="2982453"/>
              </a:xfrm>
              <a:custGeom>
                <a:avLst/>
                <a:gdLst>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59026 w 2719346"/>
                  <a:gd name="connsiteY17" fmla="*/ 1125110 h 1741336"/>
                  <a:gd name="connsiteX18" fmla="*/ 163002 w 2719346"/>
                  <a:gd name="connsiteY18" fmla="*/ 1109207 h 1741336"/>
                  <a:gd name="connsiteX19" fmla="*/ 170953 w 2719346"/>
                  <a:gd name="connsiteY19" fmla="*/ 1093305 h 1741336"/>
                  <a:gd name="connsiteX20" fmla="*/ 178905 w 2719346"/>
                  <a:gd name="connsiteY20" fmla="*/ 1041621 h 1741336"/>
                  <a:gd name="connsiteX21" fmla="*/ 190832 w 2719346"/>
                  <a:gd name="connsiteY21" fmla="*/ 1009816 h 1741336"/>
                  <a:gd name="connsiteX22" fmla="*/ 202759 w 2719346"/>
                  <a:gd name="connsiteY22" fmla="*/ 978011 h 1741336"/>
                  <a:gd name="connsiteX23" fmla="*/ 218661 w 2719346"/>
                  <a:gd name="connsiteY23" fmla="*/ 950181 h 1741336"/>
                  <a:gd name="connsiteX24" fmla="*/ 222637 w 2719346"/>
                  <a:gd name="connsiteY24" fmla="*/ 934279 h 1741336"/>
                  <a:gd name="connsiteX25" fmla="*/ 230588 w 2719346"/>
                  <a:gd name="connsiteY25" fmla="*/ 918376 h 1741336"/>
                  <a:gd name="connsiteX26" fmla="*/ 238539 w 2719346"/>
                  <a:gd name="connsiteY26" fmla="*/ 894522 h 1741336"/>
                  <a:gd name="connsiteX27" fmla="*/ 250466 w 2719346"/>
                  <a:gd name="connsiteY27" fmla="*/ 870668 h 1741336"/>
                  <a:gd name="connsiteX28" fmla="*/ 258418 w 2719346"/>
                  <a:gd name="connsiteY28" fmla="*/ 826936 h 1741336"/>
                  <a:gd name="connsiteX29" fmla="*/ 274320 w 2719346"/>
                  <a:gd name="connsiteY29" fmla="*/ 775253 h 1741336"/>
                  <a:gd name="connsiteX30" fmla="*/ 278296 w 2719346"/>
                  <a:gd name="connsiteY30" fmla="*/ 739472 h 1741336"/>
                  <a:gd name="connsiteX31" fmla="*/ 290223 w 2719346"/>
                  <a:gd name="connsiteY31" fmla="*/ 608275 h 1741336"/>
                  <a:gd name="connsiteX32" fmla="*/ 298174 w 2719346"/>
                  <a:gd name="connsiteY32" fmla="*/ 548640 h 1741336"/>
                  <a:gd name="connsiteX33" fmla="*/ 314077 w 2719346"/>
                  <a:gd name="connsiteY33" fmla="*/ 492981 h 1741336"/>
                  <a:gd name="connsiteX34" fmla="*/ 329979 w 2719346"/>
                  <a:gd name="connsiteY34" fmla="*/ 441298 h 1741336"/>
                  <a:gd name="connsiteX35" fmla="*/ 333955 w 2719346"/>
                  <a:gd name="connsiteY35" fmla="*/ 417444 h 1741336"/>
                  <a:gd name="connsiteX36" fmla="*/ 337931 w 2719346"/>
                  <a:gd name="connsiteY36" fmla="*/ 405517 h 1741336"/>
                  <a:gd name="connsiteX37" fmla="*/ 341906 w 2719346"/>
                  <a:gd name="connsiteY37" fmla="*/ 357809 h 1741336"/>
                  <a:gd name="connsiteX38" fmla="*/ 353833 w 2719346"/>
                  <a:gd name="connsiteY38" fmla="*/ 294199 h 1741336"/>
                  <a:gd name="connsiteX39" fmla="*/ 361785 w 2719346"/>
                  <a:gd name="connsiteY39" fmla="*/ 214686 h 1741336"/>
                  <a:gd name="connsiteX40" fmla="*/ 369736 w 2719346"/>
                  <a:gd name="connsiteY40" fmla="*/ 182880 h 1741336"/>
                  <a:gd name="connsiteX41" fmla="*/ 373712 w 2719346"/>
                  <a:gd name="connsiteY41" fmla="*/ 163002 h 1741336"/>
                  <a:gd name="connsiteX42" fmla="*/ 377687 w 2719346"/>
                  <a:gd name="connsiteY42" fmla="*/ 123246 h 1741336"/>
                  <a:gd name="connsiteX43" fmla="*/ 389614 w 2719346"/>
                  <a:gd name="connsiteY43" fmla="*/ 79514 h 1741336"/>
                  <a:gd name="connsiteX44" fmla="*/ 397565 w 2719346"/>
                  <a:gd name="connsiteY44" fmla="*/ 59635 h 1741336"/>
                  <a:gd name="connsiteX45" fmla="*/ 429371 w 2719346"/>
                  <a:gd name="connsiteY45" fmla="*/ 3976 h 1741336"/>
                  <a:gd name="connsiteX46" fmla="*/ 449249 w 2719346"/>
                  <a:gd name="connsiteY46" fmla="*/ 0 h 1741336"/>
                  <a:gd name="connsiteX47" fmla="*/ 457200 w 2719346"/>
                  <a:gd name="connsiteY47" fmla="*/ 15903 h 1741336"/>
                  <a:gd name="connsiteX48" fmla="*/ 461176 w 2719346"/>
                  <a:gd name="connsiteY48" fmla="*/ 31806 h 1741336"/>
                  <a:gd name="connsiteX49" fmla="*/ 473103 w 2719346"/>
                  <a:gd name="connsiteY49" fmla="*/ 79514 h 1741336"/>
                  <a:gd name="connsiteX50" fmla="*/ 477079 w 2719346"/>
                  <a:gd name="connsiteY50" fmla="*/ 123246 h 1741336"/>
                  <a:gd name="connsiteX51" fmla="*/ 489005 w 2719346"/>
                  <a:gd name="connsiteY51" fmla="*/ 186856 h 1741336"/>
                  <a:gd name="connsiteX52" fmla="*/ 492981 w 2719346"/>
                  <a:gd name="connsiteY52" fmla="*/ 198783 h 1741336"/>
                  <a:gd name="connsiteX53" fmla="*/ 508884 w 2719346"/>
                  <a:gd name="connsiteY53" fmla="*/ 250467 h 1741336"/>
                  <a:gd name="connsiteX54" fmla="*/ 512859 w 2719346"/>
                  <a:gd name="connsiteY54" fmla="*/ 262394 h 1741336"/>
                  <a:gd name="connsiteX55" fmla="*/ 516835 w 2719346"/>
                  <a:gd name="connsiteY55" fmla="*/ 286247 h 1741336"/>
                  <a:gd name="connsiteX56" fmla="*/ 520811 w 2719346"/>
                  <a:gd name="connsiteY56" fmla="*/ 318053 h 1741336"/>
                  <a:gd name="connsiteX57" fmla="*/ 532738 w 2719346"/>
                  <a:gd name="connsiteY57" fmla="*/ 353834 h 1741336"/>
                  <a:gd name="connsiteX58" fmla="*/ 544665 w 2719346"/>
                  <a:gd name="connsiteY58" fmla="*/ 377687 h 1741336"/>
                  <a:gd name="connsiteX59" fmla="*/ 556592 w 2719346"/>
                  <a:gd name="connsiteY59" fmla="*/ 381663 h 1741336"/>
                  <a:gd name="connsiteX60" fmla="*/ 648032 w 2719346"/>
                  <a:gd name="connsiteY60" fmla="*/ 377687 h 1741336"/>
                  <a:gd name="connsiteX61" fmla="*/ 663934 w 2719346"/>
                  <a:gd name="connsiteY61" fmla="*/ 365760 h 1741336"/>
                  <a:gd name="connsiteX62" fmla="*/ 687788 w 2719346"/>
                  <a:gd name="connsiteY62" fmla="*/ 345882 h 1741336"/>
                  <a:gd name="connsiteX63" fmla="*/ 711642 w 2719346"/>
                  <a:gd name="connsiteY63" fmla="*/ 314077 h 1741336"/>
                  <a:gd name="connsiteX64" fmla="*/ 719593 w 2719346"/>
                  <a:gd name="connsiteY64" fmla="*/ 290223 h 1741336"/>
                  <a:gd name="connsiteX65" fmla="*/ 735496 w 2719346"/>
                  <a:gd name="connsiteY65" fmla="*/ 258418 h 1741336"/>
                  <a:gd name="connsiteX66" fmla="*/ 739472 w 2719346"/>
                  <a:gd name="connsiteY66" fmla="*/ 242515 h 1741336"/>
                  <a:gd name="connsiteX67" fmla="*/ 747423 w 2719346"/>
                  <a:gd name="connsiteY67" fmla="*/ 222637 h 1741336"/>
                  <a:gd name="connsiteX68" fmla="*/ 751399 w 2719346"/>
                  <a:gd name="connsiteY68" fmla="*/ 210710 h 1741336"/>
                  <a:gd name="connsiteX69" fmla="*/ 755374 w 2719346"/>
                  <a:gd name="connsiteY69" fmla="*/ 421420 h 1741336"/>
                  <a:gd name="connsiteX70" fmla="*/ 759350 w 2719346"/>
                  <a:gd name="connsiteY70" fmla="*/ 441298 h 1741336"/>
                  <a:gd name="connsiteX71" fmla="*/ 767301 w 2719346"/>
                  <a:gd name="connsiteY71" fmla="*/ 453225 h 1741336"/>
                  <a:gd name="connsiteX72" fmla="*/ 787179 w 2719346"/>
                  <a:gd name="connsiteY72" fmla="*/ 489006 h 1741336"/>
                  <a:gd name="connsiteX73" fmla="*/ 822960 w 2719346"/>
                  <a:gd name="connsiteY73" fmla="*/ 477079 h 1741336"/>
                  <a:gd name="connsiteX74" fmla="*/ 842839 w 2719346"/>
                  <a:gd name="connsiteY74" fmla="*/ 457200 h 1741336"/>
                  <a:gd name="connsiteX75" fmla="*/ 874644 w 2719346"/>
                  <a:gd name="connsiteY75" fmla="*/ 417444 h 1741336"/>
                  <a:gd name="connsiteX76" fmla="*/ 886571 w 2719346"/>
                  <a:gd name="connsiteY76" fmla="*/ 405517 h 1741336"/>
                  <a:gd name="connsiteX77" fmla="*/ 898498 w 2719346"/>
                  <a:gd name="connsiteY77" fmla="*/ 413468 h 1741336"/>
                  <a:gd name="connsiteX78" fmla="*/ 906449 w 2719346"/>
                  <a:gd name="connsiteY78" fmla="*/ 437322 h 1741336"/>
                  <a:gd name="connsiteX79" fmla="*/ 914400 w 2719346"/>
                  <a:gd name="connsiteY79" fmla="*/ 457200 h 1741336"/>
                  <a:gd name="connsiteX80" fmla="*/ 918376 w 2719346"/>
                  <a:gd name="connsiteY80" fmla="*/ 477079 h 1741336"/>
                  <a:gd name="connsiteX81" fmla="*/ 926327 w 2719346"/>
                  <a:gd name="connsiteY81" fmla="*/ 492981 h 1741336"/>
                  <a:gd name="connsiteX82" fmla="*/ 934279 w 2719346"/>
                  <a:gd name="connsiteY82" fmla="*/ 512860 h 1741336"/>
                  <a:gd name="connsiteX83" fmla="*/ 938254 w 2719346"/>
                  <a:gd name="connsiteY83" fmla="*/ 528762 h 1741336"/>
                  <a:gd name="connsiteX84" fmla="*/ 950181 w 2719346"/>
                  <a:gd name="connsiteY84" fmla="*/ 544665 h 1741336"/>
                  <a:gd name="connsiteX85" fmla="*/ 966084 w 2719346"/>
                  <a:gd name="connsiteY85" fmla="*/ 568519 h 1741336"/>
                  <a:gd name="connsiteX86" fmla="*/ 978011 w 2719346"/>
                  <a:gd name="connsiteY86" fmla="*/ 588397 h 1741336"/>
                  <a:gd name="connsiteX87" fmla="*/ 997889 w 2719346"/>
                  <a:gd name="connsiteY87" fmla="*/ 580446 h 1741336"/>
                  <a:gd name="connsiteX88" fmla="*/ 1017767 w 2719346"/>
                  <a:gd name="connsiteY88" fmla="*/ 552616 h 1741336"/>
                  <a:gd name="connsiteX89" fmla="*/ 1037645 w 2719346"/>
                  <a:gd name="connsiteY89" fmla="*/ 516835 h 1741336"/>
                  <a:gd name="connsiteX90" fmla="*/ 1053548 w 2719346"/>
                  <a:gd name="connsiteY90" fmla="*/ 481054 h 1741336"/>
                  <a:gd name="connsiteX91" fmla="*/ 1057524 w 2719346"/>
                  <a:gd name="connsiteY91" fmla="*/ 469127 h 1741336"/>
                  <a:gd name="connsiteX92" fmla="*/ 1065475 w 2719346"/>
                  <a:gd name="connsiteY92" fmla="*/ 457200 h 1741336"/>
                  <a:gd name="connsiteX93" fmla="*/ 1077402 w 2719346"/>
                  <a:gd name="connsiteY93" fmla="*/ 425395 h 1741336"/>
                  <a:gd name="connsiteX94" fmla="*/ 1085353 w 2719346"/>
                  <a:gd name="connsiteY94" fmla="*/ 409493 h 1741336"/>
                  <a:gd name="connsiteX95" fmla="*/ 1109207 w 2719346"/>
                  <a:gd name="connsiteY95" fmla="*/ 461176 h 1741336"/>
                  <a:gd name="connsiteX96" fmla="*/ 1129085 w 2719346"/>
                  <a:gd name="connsiteY96" fmla="*/ 504908 h 1741336"/>
                  <a:gd name="connsiteX97" fmla="*/ 1144988 w 2719346"/>
                  <a:gd name="connsiteY97" fmla="*/ 556592 h 1741336"/>
                  <a:gd name="connsiteX98" fmla="*/ 1148964 w 2719346"/>
                  <a:gd name="connsiteY98" fmla="*/ 572494 h 1741336"/>
                  <a:gd name="connsiteX99" fmla="*/ 1156915 w 2719346"/>
                  <a:gd name="connsiteY99" fmla="*/ 588397 h 1741336"/>
                  <a:gd name="connsiteX100" fmla="*/ 1176793 w 2719346"/>
                  <a:gd name="connsiteY100" fmla="*/ 624178 h 1741336"/>
                  <a:gd name="connsiteX101" fmla="*/ 1192696 w 2719346"/>
                  <a:gd name="connsiteY101" fmla="*/ 640080 h 1741336"/>
                  <a:gd name="connsiteX102" fmla="*/ 1204623 w 2719346"/>
                  <a:gd name="connsiteY102" fmla="*/ 663934 h 1741336"/>
                  <a:gd name="connsiteX103" fmla="*/ 1208599 w 2719346"/>
                  <a:gd name="connsiteY103" fmla="*/ 679837 h 1741336"/>
                  <a:gd name="connsiteX104" fmla="*/ 1220525 w 2719346"/>
                  <a:gd name="connsiteY104" fmla="*/ 695740 h 1741336"/>
                  <a:gd name="connsiteX105" fmla="*/ 1236428 w 2719346"/>
                  <a:gd name="connsiteY105" fmla="*/ 743447 h 1741336"/>
                  <a:gd name="connsiteX106" fmla="*/ 1240404 w 2719346"/>
                  <a:gd name="connsiteY106" fmla="*/ 759350 h 1741336"/>
                  <a:gd name="connsiteX107" fmla="*/ 1256306 w 2719346"/>
                  <a:gd name="connsiteY107" fmla="*/ 795131 h 1741336"/>
                  <a:gd name="connsiteX108" fmla="*/ 1260282 w 2719346"/>
                  <a:gd name="connsiteY108" fmla="*/ 811034 h 1741336"/>
                  <a:gd name="connsiteX109" fmla="*/ 1272209 w 2719346"/>
                  <a:gd name="connsiteY109" fmla="*/ 834887 h 1741336"/>
                  <a:gd name="connsiteX110" fmla="*/ 1284136 w 2719346"/>
                  <a:gd name="connsiteY110" fmla="*/ 826936 h 1741336"/>
                  <a:gd name="connsiteX111" fmla="*/ 1323892 w 2719346"/>
                  <a:gd name="connsiteY111" fmla="*/ 751399 h 1741336"/>
                  <a:gd name="connsiteX112" fmla="*/ 1331844 w 2719346"/>
                  <a:gd name="connsiteY112" fmla="*/ 703691 h 1741336"/>
                  <a:gd name="connsiteX113" fmla="*/ 1351722 w 2719346"/>
                  <a:gd name="connsiteY113" fmla="*/ 663934 h 1741336"/>
                  <a:gd name="connsiteX114" fmla="*/ 1355698 w 2719346"/>
                  <a:gd name="connsiteY114" fmla="*/ 620202 h 1741336"/>
                  <a:gd name="connsiteX115" fmla="*/ 1379552 w 2719346"/>
                  <a:gd name="connsiteY115" fmla="*/ 576470 h 1741336"/>
                  <a:gd name="connsiteX116" fmla="*/ 1399430 w 2719346"/>
                  <a:gd name="connsiteY116" fmla="*/ 500933 h 1741336"/>
                  <a:gd name="connsiteX117" fmla="*/ 1415332 w 2719346"/>
                  <a:gd name="connsiteY117" fmla="*/ 421420 h 1741336"/>
                  <a:gd name="connsiteX118" fmla="*/ 1423284 w 2719346"/>
                  <a:gd name="connsiteY118" fmla="*/ 405517 h 1741336"/>
                  <a:gd name="connsiteX119" fmla="*/ 1435211 w 2719346"/>
                  <a:gd name="connsiteY119" fmla="*/ 365760 h 1741336"/>
                  <a:gd name="connsiteX120" fmla="*/ 1459065 w 2719346"/>
                  <a:gd name="connsiteY120" fmla="*/ 310101 h 1741336"/>
                  <a:gd name="connsiteX121" fmla="*/ 1474967 w 2719346"/>
                  <a:gd name="connsiteY121" fmla="*/ 349858 h 1741336"/>
                  <a:gd name="connsiteX122" fmla="*/ 1478943 w 2719346"/>
                  <a:gd name="connsiteY122" fmla="*/ 373712 h 1741336"/>
                  <a:gd name="connsiteX123" fmla="*/ 1490870 w 2719346"/>
                  <a:gd name="connsiteY123" fmla="*/ 429371 h 1741336"/>
                  <a:gd name="connsiteX124" fmla="*/ 1510748 w 2719346"/>
                  <a:gd name="connsiteY124" fmla="*/ 489006 h 1741336"/>
                  <a:gd name="connsiteX125" fmla="*/ 1554480 w 2719346"/>
                  <a:gd name="connsiteY125" fmla="*/ 652007 h 1741336"/>
                  <a:gd name="connsiteX126" fmla="*/ 1570383 w 2719346"/>
                  <a:gd name="connsiteY126" fmla="*/ 703691 h 1741336"/>
                  <a:gd name="connsiteX127" fmla="*/ 1594237 w 2719346"/>
                  <a:gd name="connsiteY127" fmla="*/ 807058 h 1741336"/>
                  <a:gd name="connsiteX128" fmla="*/ 1622066 w 2719346"/>
                  <a:gd name="connsiteY128" fmla="*/ 898498 h 1741336"/>
                  <a:gd name="connsiteX129" fmla="*/ 1626042 w 2719346"/>
                  <a:gd name="connsiteY129" fmla="*/ 926327 h 1741336"/>
                  <a:gd name="connsiteX130" fmla="*/ 1641945 w 2719346"/>
                  <a:gd name="connsiteY130" fmla="*/ 966084 h 1741336"/>
                  <a:gd name="connsiteX131" fmla="*/ 1645920 w 2719346"/>
                  <a:gd name="connsiteY131" fmla="*/ 978011 h 1741336"/>
                  <a:gd name="connsiteX132" fmla="*/ 1657847 w 2719346"/>
                  <a:gd name="connsiteY132" fmla="*/ 981987 h 1741336"/>
                  <a:gd name="connsiteX133" fmla="*/ 1665799 w 2719346"/>
                  <a:gd name="connsiteY133" fmla="*/ 974035 h 1741336"/>
                  <a:gd name="connsiteX134" fmla="*/ 1681701 w 2719346"/>
                  <a:gd name="connsiteY134" fmla="*/ 942230 h 1741336"/>
                  <a:gd name="connsiteX135" fmla="*/ 1689652 w 2719346"/>
                  <a:gd name="connsiteY135" fmla="*/ 918376 h 1741336"/>
                  <a:gd name="connsiteX136" fmla="*/ 1709531 w 2719346"/>
                  <a:gd name="connsiteY136" fmla="*/ 950181 h 1741336"/>
                  <a:gd name="connsiteX137" fmla="*/ 1741336 w 2719346"/>
                  <a:gd name="connsiteY137" fmla="*/ 1021743 h 1741336"/>
                  <a:gd name="connsiteX138" fmla="*/ 1773141 w 2719346"/>
                  <a:gd name="connsiteY138" fmla="*/ 1077402 h 1741336"/>
                  <a:gd name="connsiteX139" fmla="*/ 1789044 w 2719346"/>
                  <a:gd name="connsiteY139" fmla="*/ 1073427 h 1741336"/>
                  <a:gd name="connsiteX140" fmla="*/ 1804946 w 2719346"/>
                  <a:gd name="connsiteY140" fmla="*/ 1045597 h 1741336"/>
                  <a:gd name="connsiteX141" fmla="*/ 1828800 w 2719346"/>
                  <a:gd name="connsiteY141" fmla="*/ 993914 h 1741336"/>
                  <a:gd name="connsiteX142" fmla="*/ 1852654 w 2719346"/>
                  <a:gd name="connsiteY142" fmla="*/ 942230 h 1741336"/>
                  <a:gd name="connsiteX143" fmla="*/ 1864581 w 2719346"/>
                  <a:gd name="connsiteY143" fmla="*/ 938254 h 1741336"/>
                  <a:gd name="connsiteX144" fmla="*/ 1896386 w 2719346"/>
                  <a:gd name="connsiteY144" fmla="*/ 981987 h 1741336"/>
                  <a:gd name="connsiteX145" fmla="*/ 1912289 w 2719346"/>
                  <a:gd name="connsiteY145" fmla="*/ 1001865 h 1741336"/>
                  <a:gd name="connsiteX146" fmla="*/ 1956021 w 2719346"/>
                  <a:gd name="connsiteY146" fmla="*/ 1085354 h 1741336"/>
                  <a:gd name="connsiteX147" fmla="*/ 1983851 w 2719346"/>
                  <a:gd name="connsiteY147" fmla="*/ 1137037 h 1741336"/>
                  <a:gd name="connsiteX148" fmla="*/ 2003729 w 2719346"/>
                  <a:gd name="connsiteY148" fmla="*/ 1184745 h 1741336"/>
                  <a:gd name="connsiteX149" fmla="*/ 2015656 w 2719346"/>
                  <a:gd name="connsiteY149" fmla="*/ 1200647 h 1741336"/>
                  <a:gd name="connsiteX150" fmla="*/ 2027583 w 2719346"/>
                  <a:gd name="connsiteY150" fmla="*/ 1228477 h 1741336"/>
                  <a:gd name="connsiteX151" fmla="*/ 2039510 w 2719346"/>
                  <a:gd name="connsiteY151" fmla="*/ 1216550 h 1741336"/>
                  <a:gd name="connsiteX152" fmla="*/ 2095169 w 2719346"/>
                  <a:gd name="connsiteY152" fmla="*/ 1045597 h 1741336"/>
                  <a:gd name="connsiteX153" fmla="*/ 2142877 w 2719346"/>
                  <a:gd name="connsiteY153" fmla="*/ 882595 h 1741336"/>
                  <a:gd name="connsiteX154" fmla="*/ 2150828 w 2719346"/>
                  <a:gd name="connsiteY154" fmla="*/ 830912 h 1741336"/>
                  <a:gd name="connsiteX155" fmla="*/ 2166731 w 2719346"/>
                  <a:gd name="connsiteY155" fmla="*/ 795131 h 1741336"/>
                  <a:gd name="connsiteX156" fmla="*/ 2174682 w 2719346"/>
                  <a:gd name="connsiteY156" fmla="*/ 771277 h 1741336"/>
                  <a:gd name="connsiteX157" fmla="*/ 2182633 w 2719346"/>
                  <a:gd name="connsiteY157" fmla="*/ 735496 h 1741336"/>
                  <a:gd name="connsiteX158" fmla="*/ 2198536 w 2719346"/>
                  <a:gd name="connsiteY158" fmla="*/ 711642 h 1741336"/>
                  <a:gd name="connsiteX159" fmla="*/ 2202512 w 2719346"/>
                  <a:gd name="connsiteY159" fmla="*/ 723569 h 1741336"/>
                  <a:gd name="connsiteX160" fmla="*/ 2210463 w 2719346"/>
                  <a:gd name="connsiteY160" fmla="*/ 735496 h 1741336"/>
                  <a:gd name="connsiteX161" fmla="*/ 2214439 w 2719346"/>
                  <a:gd name="connsiteY161" fmla="*/ 763326 h 1741336"/>
                  <a:gd name="connsiteX162" fmla="*/ 2258171 w 2719346"/>
                  <a:gd name="connsiteY162" fmla="*/ 926327 h 1741336"/>
                  <a:gd name="connsiteX163" fmla="*/ 2270098 w 2719346"/>
                  <a:gd name="connsiteY163" fmla="*/ 958133 h 1741336"/>
                  <a:gd name="connsiteX164" fmla="*/ 2278049 w 2719346"/>
                  <a:gd name="connsiteY164" fmla="*/ 997889 h 1741336"/>
                  <a:gd name="connsiteX165" fmla="*/ 2289976 w 2719346"/>
                  <a:gd name="connsiteY165" fmla="*/ 1049573 h 1741336"/>
                  <a:gd name="connsiteX166" fmla="*/ 2321781 w 2719346"/>
                  <a:gd name="connsiteY166" fmla="*/ 1152940 h 1741336"/>
                  <a:gd name="connsiteX167" fmla="*/ 2333708 w 2719346"/>
                  <a:gd name="connsiteY167" fmla="*/ 1172818 h 1741336"/>
                  <a:gd name="connsiteX168" fmla="*/ 2345635 w 2719346"/>
                  <a:gd name="connsiteY168" fmla="*/ 1220526 h 1741336"/>
                  <a:gd name="connsiteX169" fmla="*/ 2369489 w 2719346"/>
                  <a:gd name="connsiteY169" fmla="*/ 1327868 h 1741336"/>
                  <a:gd name="connsiteX170" fmla="*/ 2397319 w 2719346"/>
                  <a:gd name="connsiteY170" fmla="*/ 1363649 h 1741336"/>
                  <a:gd name="connsiteX171" fmla="*/ 2405270 w 2719346"/>
                  <a:gd name="connsiteY171" fmla="*/ 1375576 h 1741336"/>
                  <a:gd name="connsiteX172" fmla="*/ 2417197 w 2719346"/>
                  <a:gd name="connsiteY172" fmla="*/ 1399430 h 1741336"/>
                  <a:gd name="connsiteX173" fmla="*/ 2429124 w 2719346"/>
                  <a:gd name="connsiteY173" fmla="*/ 1403406 h 1741336"/>
                  <a:gd name="connsiteX174" fmla="*/ 2456953 w 2719346"/>
                  <a:gd name="connsiteY174" fmla="*/ 1411357 h 1741336"/>
                  <a:gd name="connsiteX175" fmla="*/ 2488759 w 2719346"/>
                  <a:gd name="connsiteY175" fmla="*/ 1415333 h 1741336"/>
                  <a:gd name="connsiteX176" fmla="*/ 2504661 w 2719346"/>
                  <a:gd name="connsiteY176" fmla="*/ 1419308 h 1741336"/>
                  <a:gd name="connsiteX177" fmla="*/ 2528515 w 2719346"/>
                  <a:gd name="connsiteY177" fmla="*/ 1411357 h 1741336"/>
                  <a:gd name="connsiteX178" fmla="*/ 2540442 w 2719346"/>
                  <a:gd name="connsiteY178" fmla="*/ 1399430 h 1741336"/>
                  <a:gd name="connsiteX179" fmla="*/ 2572247 w 2719346"/>
                  <a:gd name="connsiteY179" fmla="*/ 1347747 h 1741336"/>
                  <a:gd name="connsiteX180" fmla="*/ 2608028 w 2719346"/>
                  <a:gd name="connsiteY180" fmla="*/ 1351722 h 1741336"/>
                  <a:gd name="connsiteX181" fmla="*/ 2631882 w 2719346"/>
                  <a:gd name="connsiteY181" fmla="*/ 1371600 h 1741336"/>
                  <a:gd name="connsiteX182" fmla="*/ 2647785 w 2719346"/>
                  <a:gd name="connsiteY182" fmla="*/ 1383527 h 1741336"/>
                  <a:gd name="connsiteX183" fmla="*/ 2687541 w 2719346"/>
                  <a:gd name="connsiteY183" fmla="*/ 1419308 h 1741336"/>
                  <a:gd name="connsiteX184" fmla="*/ 2699468 w 2719346"/>
                  <a:gd name="connsiteY184" fmla="*/ 1439187 h 1741336"/>
                  <a:gd name="connsiteX185" fmla="*/ 2711395 w 2719346"/>
                  <a:gd name="connsiteY185" fmla="*/ 1467016 h 1741336"/>
                  <a:gd name="connsiteX186" fmla="*/ 2719346 w 2719346"/>
                  <a:gd name="connsiteY186"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59026 w 2719346"/>
                  <a:gd name="connsiteY17" fmla="*/ 1125110 h 1741336"/>
                  <a:gd name="connsiteX18" fmla="*/ 163002 w 2719346"/>
                  <a:gd name="connsiteY18" fmla="*/ 1109207 h 1741336"/>
                  <a:gd name="connsiteX19" fmla="*/ 178905 w 2719346"/>
                  <a:gd name="connsiteY19" fmla="*/ 1041621 h 1741336"/>
                  <a:gd name="connsiteX20" fmla="*/ 190832 w 2719346"/>
                  <a:gd name="connsiteY20" fmla="*/ 1009816 h 1741336"/>
                  <a:gd name="connsiteX21" fmla="*/ 202759 w 2719346"/>
                  <a:gd name="connsiteY21" fmla="*/ 978011 h 1741336"/>
                  <a:gd name="connsiteX22" fmla="*/ 218661 w 2719346"/>
                  <a:gd name="connsiteY22" fmla="*/ 950181 h 1741336"/>
                  <a:gd name="connsiteX23" fmla="*/ 222637 w 2719346"/>
                  <a:gd name="connsiteY23" fmla="*/ 934279 h 1741336"/>
                  <a:gd name="connsiteX24" fmla="*/ 230588 w 2719346"/>
                  <a:gd name="connsiteY24" fmla="*/ 918376 h 1741336"/>
                  <a:gd name="connsiteX25" fmla="*/ 238539 w 2719346"/>
                  <a:gd name="connsiteY25" fmla="*/ 894522 h 1741336"/>
                  <a:gd name="connsiteX26" fmla="*/ 250466 w 2719346"/>
                  <a:gd name="connsiteY26" fmla="*/ 870668 h 1741336"/>
                  <a:gd name="connsiteX27" fmla="*/ 258418 w 2719346"/>
                  <a:gd name="connsiteY27" fmla="*/ 826936 h 1741336"/>
                  <a:gd name="connsiteX28" fmla="*/ 274320 w 2719346"/>
                  <a:gd name="connsiteY28" fmla="*/ 775253 h 1741336"/>
                  <a:gd name="connsiteX29" fmla="*/ 278296 w 2719346"/>
                  <a:gd name="connsiteY29" fmla="*/ 739472 h 1741336"/>
                  <a:gd name="connsiteX30" fmla="*/ 290223 w 2719346"/>
                  <a:gd name="connsiteY30" fmla="*/ 608275 h 1741336"/>
                  <a:gd name="connsiteX31" fmla="*/ 298174 w 2719346"/>
                  <a:gd name="connsiteY31" fmla="*/ 548640 h 1741336"/>
                  <a:gd name="connsiteX32" fmla="*/ 314077 w 2719346"/>
                  <a:gd name="connsiteY32" fmla="*/ 492981 h 1741336"/>
                  <a:gd name="connsiteX33" fmla="*/ 329979 w 2719346"/>
                  <a:gd name="connsiteY33" fmla="*/ 441298 h 1741336"/>
                  <a:gd name="connsiteX34" fmla="*/ 333955 w 2719346"/>
                  <a:gd name="connsiteY34" fmla="*/ 417444 h 1741336"/>
                  <a:gd name="connsiteX35" fmla="*/ 337931 w 2719346"/>
                  <a:gd name="connsiteY35" fmla="*/ 405517 h 1741336"/>
                  <a:gd name="connsiteX36" fmla="*/ 341906 w 2719346"/>
                  <a:gd name="connsiteY36" fmla="*/ 357809 h 1741336"/>
                  <a:gd name="connsiteX37" fmla="*/ 353833 w 2719346"/>
                  <a:gd name="connsiteY37" fmla="*/ 294199 h 1741336"/>
                  <a:gd name="connsiteX38" fmla="*/ 361785 w 2719346"/>
                  <a:gd name="connsiteY38" fmla="*/ 214686 h 1741336"/>
                  <a:gd name="connsiteX39" fmla="*/ 369736 w 2719346"/>
                  <a:gd name="connsiteY39" fmla="*/ 182880 h 1741336"/>
                  <a:gd name="connsiteX40" fmla="*/ 373712 w 2719346"/>
                  <a:gd name="connsiteY40" fmla="*/ 163002 h 1741336"/>
                  <a:gd name="connsiteX41" fmla="*/ 377687 w 2719346"/>
                  <a:gd name="connsiteY41" fmla="*/ 123246 h 1741336"/>
                  <a:gd name="connsiteX42" fmla="*/ 389614 w 2719346"/>
                  <a:gd name="connsiteY42" fmla="*/ 79514 h 1741336"/>
                  <a:gd name="connsiteX43" fmla="*/ 397565 w 2719346"/>
                  <a:gd name="connsiteY43" fmla="*/ 59635 h 1741336"/>
                  <a:gd name="connsiteX44" fmla="*/ 429371 w 2719346"/>
                  <a:gd name="connsiteY44" fmla="*/ 3976 h 1741336"/>
                  <a:gd name="connsiteX45" fmla="*/ 449249 w 2719346"/>
                  <a:gd name="connsiteY45" fmla="*/ 0 h 1741336"/>
                  <a:gd name="connsiteX46" fmla="*/ 457200 w 2719346"/>
                  <a:gd name="connsiteY46" fmla="*/ 15903 h 1741336"/>
                  <a:gd name="connsiteX47" fmla="*/ 461176 w 2719346"/>
                  <a:gd name="connsiteY47" fmla="*/ 31806 h 1741336"/>
                  <a:gd name="connsiteX48" fmla="*/ 473103 w 2719346"/>
                  <a:gd name="connsiteY48" fmla="*/ 79514 h 1741336"/>
                  <a:gd name="connsiteX49" fmla="*/ 477079 w 2719346"/>
                  <a:gd name="connsiteY49" fmla="*/ 123246 h 1741336"/>
                  <a:gd name="connsiteX50" fmla="*/ 489005 w 2719346"/>
                  <a:gd name="connsiteY50" fmla="*/ 186856 h 1741336"/>
                  <a:gd name="connsiteX51" fmla="*/ 492981 w 2719346"/>
                  <a:gd name="connsiteY51" fmla="*/ 198783 h 1741336"/>
                  <a:gd name="connsiteX52" fmla="*/ 508884 w 2719346"/>
                  <a:gd name="connsiteY52" fmla="*/ 250467 h 1741336"/>
                  <a:gd name="connsiteX53" fmla="*/ 512859 w 2719346"/>
                  <a:gd name="connsiteY53" fmla="*/ 262394 h 1741336"/>
                  <a:gd name="connsiteX54" fmla="*/ 516835 w 2719346"/>
                  <a:gd name="connsiteY54" fmla="*/ 286247 h 1741336"/>
                  <a:gd name="connsiteX55" fmla="*/ 520811 w 2719346"/>
                  <a:gd name="connsiteY55" fmla="*/ 318053 h 1741336"/>
                  <a:gd name="connsiteX56" fmla="*/ 532738 w 2719346"/>
                  <a:gd name="connsiteY56" fmla="*/ 353834 h 1741336"/>
                  <a:gd name="connsiteX57" fmla="*/ 544665 w 2719346"/>
                  <a:gd name="connsiteY57" fmla="*/ 377687 h 1741336"/>
                  <a:gd name="connsiteX58" fmla="*/ 556592 w 2719346"/>
                  <a:gd name="connsiteY58" fmla="*/ 381663 h 1741336"/>
                  <a:gd name="connsiteX59" fmla="*/ 648032 w 2719346"/>
                  <a:gd name="connsiteY59" fmla="*/ 377687 h 1741336"/>
                  <a:gd name="connsiteX60" fmla="*/ 663934 w 2719346"/>
                  <a:gd name="connsiteY60" fmla="*/ 365760 h 1741336"/>
                  <a:gd name="connsiteX61" fmla="*/ 687788 w 2719346"/>
                  <a:gd name="connsiteY61" fmla="*/ 345882 h 1741336"/>
                  <a:gd name="connsiteX62" fmla="*/ 711642 w 2719346"/>
                  <a:gd name="connsiteY62" fmla="*/ 314077 h 1741336"/>
                  <a:gd name="connsiteX63" fmla="*/ 719593 w 2719346"/>
                  <a:gd name="connsiteY63" fmla="*/ 290223 h 1741336"/>
                  <a:gd name="connsiteX64" fmla="*/ 735496 w 2719346"/>
                  <a:gd name="connsiteY64" fmla="*/ 258418 h 1741336"/>
                  <a:gd name="connsiteX65" fmla="*/ 739472 w 2719346"/>
                  <a:gd name="connsiteY65" fmla="*/ 242515 h 1741336"/>
                  <a:gd name="connsiteX66" fmla="*/ 747423 w 2719346"/>
                  <a:gd name="connsiteY66" fmla="*/ 222637 h 1741336"/>
                  <a:gd name="connsiteX67" fmla="*/ 751399 w 2719346"/>
                  <a:gd name="connsiteY67" fmla="*/ 210710 h 1741336"/>
                  <a:gd name="connsiteX68" fmla="*/ 755374 w 2719346"/>
                  <a:gd name="connsiteY68" fmla="*/ 421420 h 1741336"/>
                  <a:gd name="connsiteX69" fmla="*/ 759350 w 2719346"/>
                  <a:gd name="connsiteY69" fmla="*/ 441298 h 1741336"/>
                  <a:gd name="connsiteX70" fmla="*/ 767301 w 2719346"/>
                  <a:gd name="connsiteY70" fmla="*/ 453225 h 1741336"/>
                  <a:gd name="connsiteX71" fmla="*/ 787179 w 2719346"/>
                  <a:gd name="connsiteY71" fmla="*/ 489006 h 1741336"/>
                  <a:gd name="connsiteX72" fmla="*/ 822960 w 2719346"/>
                  <a:gd name="connsiteY72" fmla="*/ 477079 h 1741336"/>
                  <a:gd name="connsiteX73" fmla="*/ 842839 w 2719346"/>
                  <a:gd name="connsiteY73" fmla="*/ 457200 h 1741336"/>
                  <a:gd name="connsiteX74" fmla="*/ 874644 w 2719346"/>
                  <a:gd name="connsiteY74" fmla="*/ 417444 h 1741336"/>
                  <a:gd name="connsiteX75" fmla="*/ 886571 w 2719346"/>
                  <a:gd name="connsiteY75" fmla="*/ 405517 h 1741336"/>
                  <a:gd name="connsiteX76" fmla="*/ 898498 w 2719346"/>
                  <a:gd name="connsiteY76" fmla="*/ 413468 h 1741336"/>
                  <a:gd name="connsiteX77" fmla="*/ 906449 w 2719346"/>
                  <a:gd name="connsiteY77" fmla="*/ 437322 h 1741336"/>
                  <a:gd name="connsiteX78" fmla="*/ 914400 w 2719346"/>
                  <a:gd name="connsiteY78" fmla="*/ 457200 h 1741336"/>
                  <a:gd name="connsiteX79" fmla="*/ 918376 w 2719346"/>
                  <a:gd name="connsiteY79" fmla="*/ 477079 h 1741336"/>
                  <a:gd name="connsiteX80" fmla="*/ 926327 w 2719346"/>
                  <a:gd name="connsiteY80" fmla="*/ 492981 h 1741336"/>
                  <a:gd name="connsiteX81" fmla="*/ 934279 w 2719346"/>
                  <a:gd name="connsiteY81" fmla="*/ 512860 h 1741336"/>
                  <a:gd name="connsiteX82" fmla="*/ 938254 w 2719346"/>
                  <a:gd name="connsiteY82" fmla="*/ 528762 h 1741336"/>
                  <a:gd name="connsiteX83" fmla="*/ 950181 w 2719346"/>
                  <a:gd name="connsiteY83" fmla="*/ 544665 h 1741336"/>
                  <a:gd name="connsiteX84" fmla="*/ 966084 w 2719346"/>
                  <a:gd name="connsiteY84" fmla="*/ 568519 h 1741336"/>
                  <a:gd name="connsiteX85" fmla="*/ 978011 w 2719346"/>
                  <a:gd name="connsiteY85" fmla="*/ 588397 h 1741336"/>
                  <a:gd name="connsiteX86" fmla="*/ 997889 w 2719346"/>
                  <a:gd name="connsiteY86" fmla="*/ 580446 h 1741336"/>
                  <a:gd name="connsiteX87" fmla="*/ 1017767 w 2719346"/>
                  <a:gd name="connsiteY87" fmla="*/ 552616 h 1741336"/>
                  <a:gd name="connsiteX88" fmla="*/ 1037645 w 2719346"/>
                  <a:gd name="connsiteY88" fmla="*/ 516835 h 1741336"/>
                  <a:gd name="connsiteX89" fmla="*/ 1053548 w 2719346"/>
                  <a:gd name="connsiteY89" fmla="*/ 481054 h 1741336"/>
                  <a:gd name="connsiteX90" fmla="*/ 1057524 w 2719346"/>
                  <a:gd name="connsiteY90" fmla="*/ 469127 h 1741336"/>
                  <a:gd name="connsiteX91" fmla="*/ 1065475 w 2719346"/>
                  <a:gd name="connsiteY91" fmla="*/ 457200 h 1741336"/>
                  <a:gd name="connsiteX92" fmla="*/ 1077402 w 2719346"/>
                  <a:gd name="connsiteY92" fmla="*/ 425395 h 1741336"/>
                  <a:gd name="connsiteX93" fmla="*/ 1085353 w 2719346"/>
                  <a:gd name="connsiteY93" fmla="*/ 409493 h 1741336"/>
                  <a:gd name="connsiteX94" fmla="*/ 1109207 w 2719346"/>
                  <a:gd name="connsiteY94" fmla="*/ 461176 h 1741336"/>
                  <a:gd name="connsiteX95" fmla="*/ 1129085 w 2719346"/>
                  <a:gd name="connsiteY95" fmla="*/ 504908 h 1741336"/>
                  <a:gd name="connsiteX96" fmla="*/ 1144988 w 2719346"/>
                  <a:gd name="connsiteY96" fmla="*/ 556592 h 1741336"/>
                  <a:gd name="connsiteX97" fmla="*/ 1148964 w 2719346"/>
                  <a:gd name="connsiteY97" fmla="*/ 572494 h 1741336"/>
                  <a:gd name="connsiteX98" fmla="*/ 1156915 w 2719346"/>
                  <a:gd name="connsiteY98" fmla="*/ 588397 h 1741336"/>
                  <a:gd name="connsiteX99" fmla="*/ 1176793 w 2719346"/>
                  <a:gd name="connsiteY99" fmla="*/ 624178 h 1741336"/>
                  <a:gd name="connsiteX100" fmla="*/ 1192696 w 2719346"/>
                  <a:gd name="connsiteY100" fmla="*/ 640080 h 1741336"/>
                  <a:gd name="connsiteX101" fmla="*/ 1204623 w 2719346"/>
                  <a:gd name="connsiteY101" fmla="*/ 663934 h 1741336"/>
                  <a:gd name="connsiteX102" fmla="*/ 1208599 w 2719346"/>
                  <a:gd name="connsiteY102" fmla="*/ 679837 h 1741336"/>
                  <a:gd name="connsiteX103" fmla="*/ 1220525 w 2719346"/>
                  <a:gd name="connsiteY103" fmla="*/ 695740 h 1741336"/>
                  <a:gd name="connsiteX104" fmla="*/ 1236428 w 2719346"/>
                  <a:gd name="connsiteY104" fmla="*/ 743447 h 1741336"/>
                  <a:gd name="connsiteX105" fmla="*/ 1240404 w 2719346"/>
                  <a:gd name="connsiteY105" fmla="*/ 759350 h 1741336"/>
                  <a:gd name="connsiteX106" fmla="*/ 1256306 w 2719346"/>
                  <a:gd name="connsiteY106" fmla="*/ 795131 h 1741336"/>
                  <a:gd name="connsiteX107" fmla="*/ 1260282 w 2719346"/>
                  <a:gd name="connsiteY107" fmla="*/ 811034 h 1741336"/>
                  <a:gd name="connsiteX108" fmla="*/ 1272209 w 2719346"/>
                  <a:gd name="connsiteY108" fmla="*/ 834887 h 1741336"/>
                  <a:gd name="connsiteX109" fmla="*/ 1284136 w 2719346"/>
                  <a:gd name="connsiteY109" fmla="*/ 826936 h 1741336"/>
                  <a:gd name="connsiteX110" fmla="*/ 1323892 w 2719346"/>
                  <a:gd name="connsiteY110" fmla="*/ 751399 h 1741336"/>
                  <a:gd name="connsiteX111" fmla="*/ 1331844 w 2719346"/>
                  <a:gd name="connsiteY111" fmla="*/ 703691 h 1741336"/>
                  <a:gd name="connsiteX112" fmla="*/ 1351722 w 2719346"/>
                  <a:gd name="connsiteY112" fmla="*/ 663934 h 1741336"/>
                  <a:gd name="connsiteX113" fmla="*/ 1355698 w 2719346"/>
                  <a:gd name="connsiteY113" fmla="*/ 620202 h 1741336"/>
                  <a:gd name="connsiteX114" fmla="*/ 1379552 w 2719346"/>
                  <a:gd name="connsiteY114" fmla="*/ 576470 h 1741336"/>
                  <a:gd name="connsiteX115" fmla="*/ 1399430 w 2719346"/>
                  <a:gd name="connsiteY115" fmla="*/ 500933 h 1741336"/>
                  <a:gd name="connsiteX116" fmla="*/ 1415332 w 2719346"/>
                  <a:gd name="connsiteY116" fmla="*/ 421420 h 1741336"/>
                  <a:gd name="connsiteX117" fmla="*/ 1423284 w 2719346"/>
                  <a:gd name="connsiteY117" fmla="*/ 405517 h 1741336"/>
                  <a:gd name="connsiteX118" fmla="*/ 1435211 w 2719346"/>
                  <a:gd name="connsiteY118" fmla="*/ 365760 h 1741336"/>
                  <a:gd name="connsiteX119" fmla="*/ 1459065 w 2719346"/>
                  <a:gd name="connsiteY119" fmla="*/ 310101 h 1741336"/>
                  <a:gd name="connsiteX120" fmla="*/ 1474967 w 2719346"/>
                  <a:gd name="connsiteY120" fmla="*/ 349858 h 1741336"/>
                  <a:gd name="connsiteX121" fmla="*/ 1478943 w 2719346"/>
                  <a:gd name="connsiteY121" fmla="*/ 373712 h 1741336"/>
                  <a:gd name="connsiteX122" fmla="*/ 1490870 w 2719346"/>
                  <a:gd name="connsiteY122" fmla="*/ 429371 h 1741336"/>
                  <a:gd name="connsiteX123" fmla="*/ 1510748 w 2719346"/>
                  <a:gd name="connsiteY123" fmla="*/ 489006 h 1741336"/>
                  <a:gd name="connsiteX124" fmla="*/ 1554480 w 2719346"/>
                  <a:gd name="connsiteY124" fmla="*/ 652007 h 1741336"/>
                  <a:gd name="connsiteX125" fmla="*/ 1570383 w 2719346"/>
                  <a:gd name="connsiteY125" fmla="*/ 703691 h 1741336"/>
                  <a:gd name="connsiteX126" fmla="*/ 1594237 w 2719346"/>
                  <a:gd name="connsiteY126" fmla="*/ 807058 h 1741336"/>
                  <a:gd name="connsiteX127" fmla="*/ 1622066 w 2719346"/>
                  <a:gd name="connsiteY127" fmla="*/ 898498 h 1741336"/>
                  <a:gd name="connsiteX128" fmla="*/ 1626042 w 2719346"/>
                  <a:gd name="connsiteY128" fmla="*/ 926327 h 1741336"/>
                  <a:gd name="connsiteX129" fmla="*/ 1641945 w 2719346"/>
                  <a:gd name="connsiteY129" fmla="*/ 966084 h 1741336"/>
                  <a:gd name="connsiteX130" fmla="*/ 1645920 w 2719346"/>
                  <a:gd name="connsiteY130" fmla="*/ 978011 h 1741336"/>
                  <a:gd name="connsiteX131" fmla="*/ 1657847 w 2719346"/>
                  <a:gd name="connsiteY131" fmla="*/ 981987 h 1741336"/>
                  <a:gd name="connsiteX132" fmla="*/ 1665799 w 2719346"/>
                  <a:gd name="connsiteY132" fmla="*/ 974035 h 1741336"/>
                  <a:gd name="connsiteX133" fmla="*/ 1681701 w 2719346"/>
                  <a:gd name="connsiteY133" fmla="*/ 942230 h 1741336"/>
                  <a:gd name="connsiteX134" fmla="*/ 1689652 w 2719346"/>
                  <a:gd name="connsiteY134" fmla="*/ 918376 h 1741336"/>
                  <a:gd name="connsiteX135" fmla="*/ 1709531 w 2719346"/>
                  <a:gd name="connsiteY135" fmla="*/ 950181 h 1741336"/>
                  <a:gd name="connsiteX136" fmla="*/ 1741336 w 2719346"/>
                  <a:gd name="connsiteY136" fmla="*/ 1021743 h 1741336"/>
                  <a:gd name="connsiteX137" fmla="*/ 1773141 w 2719346"/>
                  <a:gd name="connsiteY137" fmla="*/ 1077402 h 1741336"/>
                  <a:gd name="connsiteX138" fmla="*/ 1789044 w 2719346"/>
                  <a:gd name="connsiteY138" fmla="*/ 1073427 h 1741336"/>
                  <a:gd name="connsiteX139" fmla="*/ 1804946 w 2719346"/>
                  <a:gd name="connsiteY139" fmla="*/ 1045597 h 1741336"/>
                  <a:gd name="connsiteX140" fmla="*/ 1828800 w 2719346"/>
                  <a:gd name="connsiteY140" fmla="*/ 993914 h 1741336"/>
                  <a:gd name="connsiteX141" fmla="*/ 1852654 w 2719346"/>
                  <a:gd name="connsiteY141" fmla="*/ 942230 h 1741336"/>
                  <a:gd name="connsiteX142" fmla="*/ 1864581 w 2719346"/>
                  <a:gd name="connsiteY142" fmla="*/ 938254 h 1741336"/>
                  <a:gd name="connsiteX143" fmla="*/ 1896386 w 2719346"/>
                  <a:gd name="connsiteY143" fmla="*/ 981987 h 1741336"/>
                  <a:gd name="connsiteX144" fmla="*/ 1912289 w 2719346"/>
                  <a:gd name="connsiteY144" fmla="*/ 1001865 h 1741336"/>
                  <a:gd name="connsiteX145" fmla="*/ 1956021 w 2719346"/>
                  <a:gd name="connsiteY145" fmla="*/ 1085354 h 1741336"/>
                  <a:gd name="connsiteX146" fmla="*/ 1983851 w 2719346"/>
                  <a:gd name="connsiteY146" fmla="*/ 1137037 h 1741336"/>
                  <a:gd name="connsiteX147" fmla="*/ 2003729 w 2719346"/>
                  <a:gd name="connsiteY147" fmla="*/ 1184745 h 1741336"/>
                  <a:gd name="connsiteX148" fmla="*/ 2015656 w 2719346"/>
                  <a:gd name="connsiteY148" fmla="*/ 1200647 h 1741336"/>
                  <a:gd name="connsiteX149" fmla="*/ 2027583 w 2719346"/>
                  <a:gd name="connsiteY149" fmla="*/ 1228477 h 1741336"/>
                  <a:gd name="connsiteX150" fmla="*/ 2039510 w 2719346"/>
                  <a:gd name="connsiteY150" fmla="*/ 1216550 h 1741336"/>
                  <a:gd name="connsiteX151" fmla="*/ 2095169 w 2719346"/>
                  <a:gd name="connsiteY151" fmla="*/ 1045597 h 1741336"/>
                  <a:gd name="connsiteX152" fmla="*/ 2142877 w 2719346"/>
                  <a:gd name="connsiteY152" fmla="*/ 882595 h 1741336"/>
                  <a:gd name="connsiteX153" fmla="*/ 2150828 w 2719346"/>
                  <a:gd name="connsiteY153" fmla="*/ 830912 h 1741336"/>
                  <a:gd name="connsiteX154" fmla="*/ 2166731 w 2719346"/>
                  <a:gd name="connsiteY154" fmla="*/ 795131 h 1741336"/>
                  <a:gd name="connsiteX155" fmla="*/ 2174682 w 2719346"/>
                  <a:gd name="connsiteY155" fmla="*/ 771277 h 1741336"/>
                  <a:gd name="connsiteX156" fmla="*/ 2182633 w 2719346"/>
                  <a:gd name="connsiteY156" fmla="*/ 735496 h 1741336"/>
                  <a:gd name="connsiteX157" fmla="*/ 2198536 w 2719346"/>
                  <a:gd name="connsiteY157" fmla="*/ 711642 h 1741336"/>
                  <a:gd name="connsiteX158" fmla="*/ 2202512 w 2719346"/>
                  <a:gd name="connsiteY158" fmla="*/ 723569 h 1741336"/>
                  <a:gd name="connsiteX159" fmla="*/ 2210463 w 2719346"/>
                  <a:gd name="connsiteY159" fmla="*/ 735496 h 1741336"/>
                  <a:gd name="connsiteX160" fmla="*/ 2214439 w 2719346"/>
                  <a:gd name="connsiteY160" fmla="*/ 763326 h 1741336"/>
                  <a:gd name="connsiteX161" fmla="*/ 2258171 w 2719346"/>
                  <a:gd name="connsiteY161" fmla="*/ 926327 h 1741336"/>
                  <a:gd name="connsiteX162" fmla="*/ 2270098 w 2719346"/>
                  <a:gd name="connsiteY162" fmla="*/ 958133 h 1741336"/>
                  <a:gd name="connsiteX163" fmla="*/ 2278049 w 2719346"/>
                  <a:gd name="connsiteY163" fmla="*/ 997889 h 1741336"/>
                  <a:gd name="connsiteX164" fmla="*/ 2289976 w 2719346"/>
                  <a:gd name="connsiteY164" fmla="*/ 1049573 h 1741336"/>
                  <a:gd name="connsiteX165" fmla="*/ 2321781 w 2719346"/>
                  <a:gd name="connsiteY165" fmla="*/ 1152940 h 1741336"/>
                  <a:gd name="connsiteX166" fmla="*/ 2333708 w 2719346"/>
                  <a:gd name="connsiteY166" fmla="*/ 1172818 h 1741336"/>
                  <a:gd name="connsiteX167" fmla="*/ 2345635 w 2719346"/>
                  <a:gd name="connsiteY167" fmla="*/ 1220526 h 1741336"/>
                  <a:gd name="connsiteX168" fmla="*/ 2369489 w 2719346"/>
                  <a:gd name="connsiteY168" fmla="*/ 1327868 h 1741336"/>
                  <a:gd name="connsiteX169" fmla="*/ 2397319 w 2719346"/>
                  <a:gd name="connsiteY169" fmla="*/ 1363649 h 1741336"/>
                  <a:gd name="connsiteX170" fmla="*/ 2405270 w 2719346"/>
                  <a:gd name="connsiteY170" fmla="*/ 1375576 h 1741336"/>
                  <a:gd name="connsiteX171" fmla="*/ 2417197 w 2719346"/>
                  <a:gd name="connsiteY171" fmla="*/ 1399430 h 1741336"/>
                  <a:gd name="connsiteX172" fmla="*/ 2429124 w 2719346"/>
                  <a:gd name="connsiteY172" fmla="*/ 1403406 h 1741336"/>
                  <a:gd name="connsiteX173" fmla="*/ 2456953 w 2719346"/>
                  <a:gd name="connsiteY173" fmla="*/ 1411357 h 1741336"/>
                  <a:gd name="connsiteX174" fmla="*/ 2488759 w 2719346"/>
                  <a:gd name="connsiteY174" fmla="*/ 1415333 h 1741336"/>
                  <a:gd name="connsiteX175" fmla="*/ 2504661 w 2719346"/>
                  <a:gd name="connsiteY175" fmla="*/ 1419308 h 1741336"/>
                  <a:gd name="connsiteX176" fmla="*/ 2528515 w 2719346"/>
                  <a:gd name="connsiteY176" fmla="*/ 1411357 h 1741336"/>
                  <a:gd name="connsiteX177" fmla="*/ 2540442 w 2719346"/>
                  <a:gd name="connsiteY177" fmla="*/ 1399430 h 1741336"/>
                  <a:gd name="connsiteX178" fmla="*/ 2572247 w 2719346"/>
                  <a:gd name="connsiteY178" fmla="*/ 1347747 h 1741336"/>
                  <a:gd name="connsiteX179" fmla="*/ 2608028 w 2719346"/>
                  <a:gd name="connsiteY179" fmla="*/ 1351722 h 1741336"/>
                  <a:gd name="connsiteX180" fmla="*/ 2631882 w 2719346"/>
                  <a:gd name="connsiteY180" fmla="*/ 1371600 h 1741336"/>
                  <a:gd name="connsiteX181" fmla="*/ 2647785 w 2719346"/>
                  <a:gd name="connsiteY181" fmla="*/ 1383527 h 1741336"/>
                  <a:gd name="connsiteX182" fmla="*/ 2687541 w 2719346"/>
                  <a:gd name="connsiteY182" fmla="*/ 1419308 h 1741336"/>
                  <a:gd name="connsiteX183" fmla="*/ 2699468 w 2719346"/>
                  <a:gd name="connsiteY183" fmla="*/ 1439187 h 1741336"/>
                  <a:gd name="connsiteX184" fmla="*/ 2711395 w 2719346"/>
                  <a:gd name="connsiteY184" fmla="*/ 1467016 h 1741336"/>
                  <a:gd name="connsiteX185" fmla="*/ 2719346 w 2719346"/>
                  <a:gd name="connsiteY185"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63002 w 2719346"/>
                  <a:gd name="connsiteY17" fmla="*/ 1109207 h 1741336"/>
                  <a:gd name="connsiteX18" fmla="*/ 178905 w 2719346"/>
                  <a:gd name="connsiteY18" fmla="*/ 1041621 h 1741336"/>
                  <a:gd name="connsiteX19" fmla="*/ 190832 w 2719346"/>
                  <a:gd name="connsiteY19" fmla="*/ 1009816 h 1741336"/>
                  <a:gd name="connsiteX20" fmla="*/ 202759 w 2719346"/>
                  <a:gd name="connsiteY20" fmla="*/ 978011 h 1741336"/>
                  <a:gd name="connsiteX21" fmla="*/ 218661 w 2719346"/>
                  <a:gd name="connsiteY21" fmla="*/ 950181 h 1741336"/>
                  <a:gd name="connsiteX22" fmla="*/ 222637 w 2719346"/>
                  <a:gd name="connsiteY22" fmla="*/ 934279 h 1741336"/>
                  <a:gd name="connsiteX23" fmla="*/ 230588 w 2719346"/>
                  <a:gd name="connsiteY23" fmla="*/ 918376 h 1741336"/>
                  <a:gd name="connsiteX24" fmla="*/ 238539 w 2719346"/>
                  <a:gd name="connsiteY24" fmla="*/ 894522 h 1741336"/>
                  <a:gd name="connsiteX25" fmla="*/ 250466 w 2719346"/>
                  <a:gd name="connsiteY25" fmla="*/ 870668 h 1741336"/>
                  <a:gd name="connsiteX26" fmla="*/ 258418 w 2719346"/>
                  <a:gd name="connsiteY26" fmla="*/ 826936 h 1741336"/>
                  <a:gd name="connsiteX27" fmla="*/ 274320 w 2719346"/>
                  <a:gd name="connsiteY27" fmla="*/ 775253 h 1741336"/>
                  <a:gd name="connsiteX28" fmla="*/ 278296 w 2719346"/>
                  <a:gd name="connsiteY28" fmla="*/ 739472 h 1741336"/>
                  <a:gd name="connsiteX29" fmla="*/ 290223 w 2719346"/>
                  <a:gd name="connsiteY29" fmla="*/ 608275 h 1741336"/>
                  <a:gd name="connsiteX30" fmla="*/ 298174 w 2719346"/>
                  <a:gd name="connsiteY30" fmla="*/ 548640 h 1741336"/>
                  <a:gd name="connsiteX31" fmla="*/ 314077 w 2719346"/>
                  <a:gd name="connsiteY31" fmla="*/ 492981 h 1741336"/>
                  <a:gd name="connsiteX32" fmla="*/ 329979 w 2719346"/>
                  <a:gd name="connsiteY32" fmla="*/ 441298 h 1741336"/>
                  <a:gd name="connsiteX33" fmla="*/ 333955 w 2719346"/>
                  <a:gd name="connsiteY33" fmla="*/ 417444 h 1741336"/>
                  <a:gd name="connsiteX34" fmla="*/ 337931 w 2719346"/>
                  <a:gd name="connsiteY34" fmla="*/ 405517 h 1741336"/>
                  <a:gd name="connsiteX35" fmla="*/ 341906 w 2719346"/>
                  <a:gd name="connsiteY35" fmla="*/ 357809 h 1741336"/>
                  <a:gd name="connsiteX36" fmla="*/ 353833 w 2719346"/>
                  <a:gd name="connsiteY36" fmla="*/ 294199 h 1741336"/>
                  <a:gd name="connsiteX37" fmla="*/ 361785 w 2719346"/>
                  <a:gd name="connsiteY37" fmla="*/ 214686 h 1741336"/>
                  <a:gd name="connsiteX38" fmla="*/ 369736 w 2719346"/>
                  <a:gd name="connsiteY38" fmla="*/ 182880 h 1741336"/>
                  <a:gd name="connsiteX39" fmla="*/ 373712 w 2719346"/>
                  <a:gd name="connsiteY39" fmla="*/ 163002 h 1741336"/>
                  <a:gd name="connsiteX40" fmla="*/ 377687 w 2719346"/>
                  <a:gd name="connsiteY40" fmla="*/ 123246 h 1741336"/>
                  <a:gd name="connsiteX41" fmla="*/ 389614 w 2719346"/>
                  <a:gd name="connsiteY41" fmla="*/ 79514 h 1741336"/>
                  <a:gd name="connsiteX42" fmla="*/ 397565 w 2719346"/>
                  <a:gd name="connsiteY42" fmla="*/ 59635 h 1741336"/>
                  <a:gd name="connsiteX43" fmla="*/ 429371 w 2719346"/>
                  <a:gd name="connsiteY43" fmla="*/ 3976 h 1741336"/>
                  <a:gd name="connsiteX44" fmla="*/ 449249 w 2719346"/>
                  <a:gd name="connsiteY44" fmla="*/ 0 h 1741336"/>
                  <a:gd name="connsiteX45" fmla="*/ 457200 w 2719346"/>
                  <a:gd name="connsiteY45" fmla="*/ 15903 h 1741336"/>
                  <a:gd name="connsiteX46" fmla="*/ 461176 w 2719346"/>
                  <a:gd name="connsiteY46" fmla="*/ 31806 h 1741336"/>
                  <a:gd name="connsiteX47" fmla="*/ 473103 w 2719346"/>
                  <a:gd name="connsiteY47" fmla="*/ 79514 h 1741336"/>
                  <a:gd name="connsiteX48" fmla="*/ 477079 w 2719346"/>
                  <a:gd name="connsiteY48" fmla="*/ 123246 h 1741336"/>
                  <a:gd name="connsiteX49" fmla="*/ 489005 w 2719346"/>
                  <a:gd name="connsiteY49" fmla="*/ 186856 h 1741336"/>
                  <a:gd name="connsiteX50" fmla="*/ 492981 w 2719346"/>
                  <a:gd name="connsiteY50" fmla="*/ 198783 h 1741336"/>
                  <a:gd name="connsiteX51" fmla="*/ 508884 w 2719346"/>
                  <a:gd name="connsiteY51" fmla="*/ 250467 h 1741336"/>
                  <a:gd name="connsiteX52" fmla="*/ 512859 w 2719346"/>
                  <a:gd name="connsiteY52" fmla="*/ 262394 h 1741336"/>
                  <a:gd name="connsiteX53" fmla="*/ 516835 w 2719346"/>
                  <a:gd name="connsiteY53" fmla="*/ 286247 h 1741336"/>
                  <a:gd name="connsiteX54" fmla="*/ 520811 w 2719346"/>
                  <a:gd name="connsiteY54" fmla="*/ 318053 h 1741336"/>
                  <a:gd name="connsiteX55" fmla="*/ 532738 w 2719346"/>
                  <a:gd name="connsiteY55" fmla="*/ 353834 h 1741336"/>
                  <a:gd name="connsiteX56" fmla="*/ 544665 w 2719346"/>
                  <a:gd name="connsiteY56" fmla="*/ 377687 h 1741336"/>
                  <a:gd name="connsiteX57" fmla="*/ 556592 w 2719346"/>
                  <a:gd name="connsiteY57" fmla="*/ 381663 h 1741336"/>
                  <a:gd name="connsiteX58" fmla="*/ 648032 w 2719346"/>
                  <a:gd name="connsiteY58" fmla="*/ 377687 h 1741336"/>
                  <a:gd name="connsiteX59" fmla="*/ 663934 w 2719346"/>
                  <a:gd name="connsiteY59" fmla="*/ 365760 h 1741336"/>
                  <a:gd name="connsiteX60" fmla="*/ 687788 w 2719346"/>
                  <a:gd name="connsiteY60" fmla="*/ 345882 h 1741336"/>
                  <a:gd name="connsiteX61" fmla="*/ 711642 w 2719346"/>
                  <a:gd name="connsiteY61" fmla="*/ 314077 h 1741336"/>
                  <a:gd name="connsiteX62" fmla="*/ 719593 w 2719346"/>
                  <a:gd name="connsiteY62" fmla="*/ 290223 h 1741336"/>
                  <a:gd name="connsiteX63" fmla="*/ 735496 w 2719346"/>
                  <a:gd name="connsiteY63" fmla="*/ 258418 h 1741336"/>
                  <a:gd name="connsiteX64" fmla="*/ 739472 w 2719346"/>
                  <a:gd name="connsiteY64" fmla="*/ 242515 h 1741336"/>
                  <a:gd name="connsiteX65" fmla="*/ 747423 w 2719346"/>
                  <a:gd name="connsiteY65" fmla="*/ 222637 h 1741336"/>
                  <a:gd name="connsiteX66" fmla="*/ 751399 w 2719346"/>
                  <a:gd name="connsiteY66" fmla="*/ 210710 h 1741336"/>
                  <a:gd name="connsiteX67" fmla="*/ 755374 w 2719346"/>
                  <a:gd name="connsiteY67" fmla="*/ 421420 h 1741336"/>
                  <a:gd name="connsiteX68" fmla="*/ 759350 w 2719346"/>
                  <a:gd name="connsiteY68" fmla="*/ 441298 h 1741336"/>
                  <a:gd name="connsiteX69" fmla="*/ 767301 w 2719346"/>
                  <a:gd name="connsiteY69" fmla="*/ 453225 h 1741336"/>
                  <a:gd name="connsiteX70" fmla="*/ 787179 w 2719346"/>
                  <a:gd name="connsiteY70" fmla="*/ 489006 h 1741336"/>
                  <a:gd name="connsiteX71" fmla="*/ 822960 w 2719346"/>
                  <a:gd name="connsiteY71" fmla="*/ 477079 h 1741336"/>
                  <a:gd name="connsiteX72" fmla="*/ 842839 w 2719346"/>
                  <a:gd name="connsiteY72" fmla="*/ 457200 h 1741336"/>
                  <a:gd name="connsiteX73" fmla="*/ 874644 w 2719346"/>
                  <a:gd name="connsiteY73" fmla="*/ 417444 h 1741336"/>
                  <a:gd name="connsiteX74" fmla="*/ 886571 w 2719346"/>
                  <a:gd name="connsiteY74" fmla="*/ 405517 h 1741336"/>
                  <a:gd name="connsiteX75" fmla="*/ 898498 w 2719346"/>
                  <a:gd name="connsiteY75" fmla="*/ 413468 h 1741336"/>
                  <a:gd name="connsiteX76" fmla="*/ 906449 w 2719346"/>
                  <a:gd name="connsiteY76" fmla="*/ 437322 h 1741336"/>
                  <a:gd name="connsiteX77" fmla="*/ 914400 w 2719346"/>
                  <a:gd name="connsiteY77" fmla="*/ 457200 h 1741336"/>
                  <a:gd name="connsiteX78" fmla="*/ 918376 w 2719346"/>
                  <a:gd name="connsiteY78" fmla="*/ 477079 h 1741336"/>
                  <a:gd name="connsiteX79" fmla="*/ 926327 w 2719346"/>
                  <a:gd name="connsiteY79" fmla="*/ 492981 h 1741336"/>
                  <a:gd name="connsiteX80" fmla="*/ 934279 w 2719346"/>
                  <a:gd name="connsiteY80" fmla="*/ 512860 h 1741336"/>
                  <a:gd name="connsiteX81" fmla="*/ 938254 w 2719346"/>
                  <a:gd name="connsiteY81" fmla="*/ 528762 h 1741336"/>
                  <a:gd name="connsiteX82" fmla="*/ 950181 w 2719346"/>
                  <a:gd name="connsiteY82" fmla="*/ 544665 h 1741336"/>
                  <a:gd name="connsiteX83" fmla="*/ 966084 w 2719346"/>
                  <a:gd name="connsiteY83" fmla="*/ 568519 h 1741336"/>
                  <a:gd name="connsiteX84" fmla="*/ 978011 w 2719346"/>
                  <a:gd name="connsiteY84" fmla="*/ 588397 h 1741336"/>
                  <a:gd name="connsiteX85" fmla="*/ 997889 w 2719346"/>
                  <a:gd name="connsiteY85" fmla="*/ 580446 h 1741336"/>
                  <a:gd name="connsiteX86" fmla="*/ 1017767 w 2719346"/>
                  <a:gd name="connsiteY86" fmla="*/ 552616 h 1741336"/>
                  <a:gd name="connsiteX87" fmla="*/ 1037645 w 2719346"/>
                  <a:gd name="connsiteY87" fmla="*/ 516835 h 1741336"/>
                  <a:gd name="connsiteX88" fmla="*/ 1053548 w 2719346"/>
                  <a:gd name="connsiteY88" fmla="*/ 481054 h 1741336"/>
                  <a:gd name="connsiteX89" fmla="*/ 1057524 w 2719346"/>
                  <a:gd name="connsiteY89" fmla="*/ 469127 h 1741336"/>
                  <a:gd name="connsiteX90" fmla="*/ 1065475 w 2719346"/>
                  <a:gd name="connsiteY90" fmla="*/ 457200 h 1741336"/>
                  <a:gd name="connsiteX91" fmla="*/ 1077402 w 2719346"/>
                  <a:gd name="connsiteY91" fmla="*/ 425395 h 1741336"/>
                  <a:gd name="connsiteX92" fmla="*/ 1085353 w 2719346"/>
                  <a:gd name="connsiteY92" fmla="*/ 409493 h 1741336"/>
                  <a:gd name="connsiteX93" fmla="*/ 1109207 w 2719346"/>
                  <a:gd name="connsiteY93" fmla="*/ 461176 h 1741336"/>
                  <a:gd name="connsiteX94" fmla="*/ 1129085 w 2719346"/>
                  <a:gd name="connsiteY94" fmla="*/ 504908 h 1741336"/>
                  <a:gd name="connsiteX95" fmla="*/ 1144988 w 2719346"/>
                  <a:gd name="connsiteY95" fmla="*/ 556592 h 1741336"/>
                  <a:gd name="connsiteX96" fmla="*/ 1148964 w 2719346"/>
                  <a:gd name="connsiteY96" fmla="*/ 572494 h 1741336"/>
                  <a:gd name="connsiteX97" fmla="*/ 1156915 w 2719346"/>
                  <a:gd name="connsiteY97" fmla="*/ 588397 h 1741336"/>
                  <a:gd name="connsiteX98" fmla="*/ 1176793 w 2719346"/>
                  <a:gd name="connsiteY98" fmla="*/ 624178 h 1741336"/>
                  <a:gd name="connsiteX99" fmla="*/ 1192696 w 2719346"/>
                  <a:gd name="connsiteY99" fmla="*/ 640080 h 1741336"/>
                  <a:gd name="connsiteX100" fmla="*/ 1204623 w 2719346"/>
                  <a:gd name="connsiteY100" fmla="*/ 663934 h 1741336"/>
                  <a:gd name="connsiteX101" fmla="*/ 1208599 w 2719346"/>
                  <a:gd name="connsiteY101" fmla="*/ 679837 h 1741336"/>
                  <a:gd name="connsiteX102" fmla="*/ 1220525 w 2719346"/>
                  <a:gd name="connsiteY102" fmla="*/ 695740 h 1741336"/>
                  <a:gd name="connsiteX103" fmla="*/ 1236428 w 2719346"/>
                  <a:gd name="connsiteY103" fmla="*/ 743447 h 1741336"/>
                  <a:gd name="connsiteX104" fmla="*/ 1240404 w 2719346"/>
                  <a:gd name="connsiteY104" fmla="*/ 759350 h 1741336"/>
                  <a:gd name="connsiteX105" fmla="*/ 1256306 w 2719346"/>
                  <a:gd name="connsiteY105" fmla="*/ 795131 h 1741336"/>
                  <a:gd name="connsiteX106" fmla="*/ 1260282 w 2719346"/>
                  <a:gd name="connsiteY106" fmla="*/ 811034 h 1741336"/>
                  <a:gd name="connsiteX107" fmla="*/ 1272209 w 2719346"/>
                  <a:gd name="connsiteY107" fmla="*/ 834887 h 1741336"/>
                  <a:gd name="connsiteX108" fmla="*/ 1284136 w 2719346"/>
                  <a:gd name="connsiteY108" fmla="*/ 826936 h 1741336"/>
                  <a:gd name="connsiteX109" fmla="*/ 1323892 w 2719346"/>
                  <a:gd name="connsiteY109" fmla="*/ 751399 h 1741336"/>
                  <a:gd name="connsiteX110" fmla="*/ 1331844 w 2719346"/>
                  <a:gd name="connsiteY110" fmla="*/ 703691 h 1741336"/>
                  <a:gd name="connsiteX111" fmla="*/ 1351722 w 2719346"/>
                  <a:gd name="connsiteY111" fmla="*/ 663934 h 1741336"/>
                  <a:gd name="connsiteX112" fmla="*/ 1355698 w 2719346"/>
                  <a:gd name="connsiteY112" fmla="*/ 620202 h 1741336"/>
                  <a:gd name="connsiteX113" fmla="*/ 1379552 w 2719346"/>
                  <a:gd name="connsiteY113" fmla="*/ 576470 h 1741336"/>
                  <a:gd name="connsiteX114" fmla="*/ 1399430 w 2719346"/>
                  <a:gd name="connsiteY114" fmla="*/ 500933 h 1741336"/>
                  <a:gd name="connsiteX115" fmla="*/ 1415332 w 2719346"/>
                  <a:gd name="connsiteY115" fmla="*/ 421420 h 1741336"/>
                  <a:gd name="connsiteX116" fmla="*/ 1423284 w 2719346"/>
                  <a:gd name="connsiteY116" fmla="*/ 405517 h 1741336"/>
                  <a:gd name="connsiteX117" fmla="*/ 1435211 w 2719346"/>
                  <a:gd name="connsiteY117" fmla="*/ 365760 h 1741336"/>
                  <a:gd name="connsiteX118" fmla="*/ 1459065 w 2719346"/>
                  <a:gd name="connsiteY118" fmla="*/ 310101 h 1741336"/>
                  <a:gd name="connsiteX119" fmla="*/ 1474967 w 2719346"/>
                  <a:gd name="connsiteY119" fmla="*/ 349858 h 1741336"/>
                  <a:gd name="connsiteX120" fmla="*/ 1478943 w 2719346"/>
                  <a:gd name="connsiteY120" fmla="*/ 373712 h 1741336"/>
                  <a:gd name="connsiteX121" fmla="*/ 1490870 w 2719346"/>
                  <a:gd name="connsiteY121" fmla="*/ 429371 h 1741336"/>
                  <a:gd name="connsiteX122" fmla="*/ 1510748 w 2719346"/>
                  <a:gd name="connsiteY122" fmla="*/ 489006 h 1741336"/>
                  <a:gd name="connsiteX123" fmla="*/ 1554480 w 2719346"/>
                  <a:gd name="connsiteY123" fmla="*/ 652007 h 1741336"/>
                  <a:gd name="connsiteX124" fmla="*/ 1570383 w 2719346"/>
                  <a:gd name="connsiteY124" fmla="*/ 703691 h 1741336"/>
                  <a:gd name="connsiteX125" fmla="*/ 1594237 w 2719346"/>
                  <a:gd name="connsiteY125" fmla="*/ 807058 h 1741336"/>
                  <a:gd name="connsiteX126" fmla="*/ 1622066 w 2719346"/>
                  <a:gd name="connsiteY126" fmla="*/ 898498 h 1741336"/>
                  <a:gd name="connsiteX127" fmla="*/ 1626042 w 2719346"/>
                  <a:gd name="connsiteY127" fmla="*/ 926327 h 1741336"/>
                  <a:gd name="connsiteX128" fmla="*/ 1641945 w 2719346"/>
                  <a:gd name="connsiteY128" fmla="*/ 966084 h 1741336"/>
                  <a:gd name="connsiteX129" fmla="*/ 1645920 w 2719346"/>
                  <a:gd name="connsiteY129" fmla="*/ 978011 h 1741336"/>
                  <a:gd name="connsiteX130" fmla="*/ 1657847 w 2719346"/>
                  <a:gd name="connsiteY130" fmla="*/ 981987 h 1741336"/>
                  <a:gd name="connsiteX131" fmla="*/ 1665799 w 2719346"/>
                  <a:gd name="connsiteY131" fmla="*/ 974035 h 1741336"/>
                  <a:gd name="connsiteX132" fmla="*/ 1681701 w 2719346"/>
                  <a:gd name="connsiteY132" fmla="*/ 942230 h 1741336"/>
                  <a:gd name="connsiteX133" fmla="*/ 1689652 w 2719346"/>
                  <a:gd name="connsiteY133" fmla="*/ 918376 h 1741336"/>
                  <a:gd name="connsiteX134" fmla="*/ 1709531 w 2719346"/>
                  <a:gd name="connsiteY134" fmla="*/ 950181 h 1741336"/>
                  <a:gd name="connsiteX135" fmla="*/ 1741336 w 2719346"/>
                  <a:gd name="connsiteY135" fmla="*/ 1021743 h 1741336"/>
                  <a:gd name="connsiteX136" fmla="*/ 1773141 w 2719346"/>
                  <a:gd name="connsiteY136" fmla="*/ 1077402 h 1741336"/>
                  <a:gd name="connsiteX137" fmla="*/ 1789044 w 2719346"/>
                  <a:gd name="connsiteY137" fmla="*/ 1073427 h 1741336"/>
                  <a:gd name="connsiteX138" fmla="*/ 1804946 w 2719346"/>
                  <a:gd name="connsiteY138" fmla="*/ 1045597 h 1741336"/>
                  <a:gd name="connsiteX139" fmla="*/ 1828800 w 2719346"/>
                  <a:gd name="connsiteY139" fmla="*/ 993914 h 1741336"/>
                  <a:gd name="connsiteX140" fmla="*/ 1852654 w 2719346"/>
                  <a:gd name="connsiteY140" fmla="*/ 942230 h 1741336"/>
                  <a:gd name="connsiteX141" fmla="*/ 1864581 w 2719346"/>
                  <a:gd name="connsiteY141" fmla="*/ 938254 h 1741336"/>
                  <a:gd name="connsiteX142" fmla="*/ 1896386 w 2719346"/>
                  <a:gd name="connsiteY142" fmla="*/ 981987 h 1741336"/>
                  <a:gd name="connsiteX143" fmla="*/ 1912289 w 2719346"/>
                  <a:gd name="connsiteY143" fmla="*/ 1001865 h 1741336"/>
                  <a:gd name="connsiteX144" fmla="*/ 1956021 w 2719346"/>
                  <a:gd name="connsiteY144" fmla="*/ 1085354 h 1741336"/>
                  <a:gd name="connsiteX145" fmla="*/ 1983851 w 2719346"/>
                  <a:gd name="connsiteY145" fmla="*/ 1137037 h 1741336"/>
                  <a:gd name="connsiteX146" fmla="*/ 2003729 w 2719346"/>
                  <a:gd name="connsiteY146" fmla="*/ 1184745 h 1741336"/>
                  <a:gd name="connsiteX147" fmla="*/ 2015656 w 2719346"/>
                  <a:gd name="connsiteY147" fmla="*/ 1200647 h 1741336"/>
                  <a:gd name="connsiteX148" fmla="*/ 2027583 w 2719346"/>
                  <a:gd name="connsiteY148" fmla="*/ 1228477 h 1741336"/>
                  <a:gd name="connsiteX149" fmla="*/ 2039510 w 2719346"/>
                  <a:gd name="connsiteY149" fmla="*/ 1216550 h 1741336"/>
                  <a:gd name="connsiteX150" fmla="*/ 2095169 w 2719346"/>
                  <a:gd name="connsiteY150" fmla="*/ 1045597 h 1741336"/>
                  <a:gd name="connsiteX151" fmla="*/ 2142877 w 2719346"/>
                  <a:gd name="connsiteY151" fmla="*/ 882595 h 1741336"/>
                  <a:gd name="connsiteX152" fmla="*/ 2150828 w 2719346"/>
                  <a:gd name="connsiteY152" fmla="*/ 830912 h 1741336"/>
                  <a:gd name="connsiteX153" fmla="*/ 2166731 w 2719346"/>
                  <a:gd name="connsiteY153" fmla="*/ 795131 h 1741336"/>
                  <a:gd name="connsiteX154" fmla="*/ 2174682 w 2719346"/>
                  <a:gd name="connsiteY154" fmla="*/ 771277 h 1741336"/>
                  <a:gd name="connsiteX155" fmla="*/ 2182633 w 2719346"/>
                  <a:gd name="connsiteY155" fmla="*/ 735496 h 1741336"/>
                  <a:gd name="connsiteX156" fmla="*/ 2198536 w 2719346"/>
                  <a:gd name="connsiteY156" fmla="*/ 711642 h 1741336"/>
                  <a:gd name="connsiteX157" fmla="*/ 2202512 w 2719346"/>
                  <a:gd name="connsiteY157" fmla="*/ 723569 h 1741336"/>
                  <a:gd name="connsiteX158" fmla="*/ 2210463 w 2719346"/>
                  <a:gd name="connsiteY158" fmla="*/ 735496 h 1741336"/>
                  <a:gd name="connsiteX159" fmla="*/ 2214439 w 2719346"/>
                  <a:gd name="connsiteY159" fmla="*/ 763326 h 1741336"/>
                  <a:gd name="connsiteX160" fmla="*/ 2258171 w 2719346"/>
                  <a:gd name="connsiteY160" fmla="*/ 926327 h 1741336"/>
                  <a:gd name="connsiteX161" fmla="*/ 2270098 w 2719346"/>
                  <a:gd name="connsiteY161" fmla="*/ 958133 h 1741336"/>
                  <a:gd name="connsiteX162" fmla="*/ 2278049 w 2719346"/>
                  <a:gd name="connsiteY162" fmla="*/ 997889 h 1741336"/>
                  <a:gd name="connsiteX163" fmla="*/ 2289976 w 2719346"/>
                  <a:gd name="connsiteY163" fmla="*/ 1049573 h 1741336"/>
                  <a:gd name="connsiteX164" fmla="*/ 2321781 w 2719346"/>
                  <a:gd name="connsiteY164" fmla="*/ 1152940 h 1741336"/>
                  <a:gd name="connsiteX165" fmla="*/ 2333708 w 2719346"/>
                  <a:gd name="connsiteY165" fmla="*/ 1172818 h 1741336"/>
                  <a:gd name="connsiteX166" fmla="*/ 2345635 w 2719346"/>
                  <a:gd name="connsiteY166" fmla="*/ 1220526 h 1741336"/>
                  <a:gd name="connsiteX167" fmla="*/ 2369489 w 2719346"/>
                  <a:gd name="connsiteY167" fmla="*/ 1327868 h 1741336"/>
                  <a:gd name="connsiteX168" fmla="*/ 2397319 w 2719346"/>
                  <a:gd name="connsiteY168" fmla="*/ 1363649 h 1741336"/>
                  <a:gd name="connsiteX169" fmla="*/ 2405270 w 2719346"/>
                  <a:gd name="connsiteY169" fmla="*/ 1375576 h 1741336"/>
                  <a:gd name="connsiteX170" fmla="*/ 2417197 w 2719346"/>
                  <a:gd name="connsiteY170" fmla="*/ 1399430 h 1741336"/>
                  <a:gd name="connsiteX171" fmla="*/ 2429124 w 2719346"/>
                  <a:gd name="connsiteY171" fmla="*/ 1403406 h 1741336"/>
                  <a:gd name="connsiteX172" fmla="*/ 2456953 w 2719346"/>
                  <a:gd name="connsiteY172" fmla="*/ 1411357 h 1741336"/>
                  <a:gd name="connsiteX173" fmla="*/ 2488759 w 2719346"/>
                  <a:gd name="connsiteY173" fmla="*/ 1415333 h 1741336"/>
                  <a:gd name="connsiteX174" fmla="*/ 2504661 w 2719346"/>
                  <a:gd name="connsiteY174" fmla="*/ 1419308 h 1741336"/>
                  <a:gd name="connsiteX175" fmla="*/ 2528515 w 2719346"/>
                  <a:gd name="connsiteY175" fmla="*/ 1411357 h 1741336"/>
                  <a:gd name="connsiteX176" fmla="*/ 2540442 w 2719346"/>
                  <a:gd name="connsiteY176" fmla="*/ 1399430 h 1741336"/>
                  <a:gd name="connsiteX177" fmla="*/ 2572247 w 2719346"/>
                  <a:gd name="connsiteY177" fmla="*/ 1347747 h 1741336"/>
                  <a:gd name="connsiteX178" fmla="*/ 2608028 w 2719346"/>
                  <a:gd name="connsiteY178" fmla="*/ 1351722 h 1741336"/>
                  <a:gd name="connsiteX179" fmla="*/ 2631882 w 2719346"/>
                  <a:gd name="connsiteY179" fmla="*/ 1371600 h 1741336"/>
                  <a:gd name="connsiteX180" fmla="*/ 2647785 w 2719346"/>
                  <a:gd name="connsiteY180" fmla="*/ 1383527 h 1741336"/>
                  <a:gd name="connsiteX181" fmla="*/ 2687541 w 2719346"/>
                  <a:gd name="connsiteY181" fmla="*/ 1419308 h 1741336"/>
                  <a:gd name="connsiteX182" fmla="*/ 2699468 w 2719346"/>
                  <a:gd name="connsiteY182" fmla="*/ 1439187 h 1741336"/>
                  <a:gd name="connsiteX183" fmla="*/ 2711395 w 2719346"/>
                  <a:gd name="connsiteY183" fmla="*/ 1467016 h 1741336"/>
                  <a:gd name="connsiteX184" fmla="*/ 2719346 w 2719346"/>
                  <a:gd name="connsiteY184"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9148 w 2719346"/>
                  <a:gd name="connsiteY13" fmla="*/ 1204623 h 1741336"/>
                  <a:gd name="connsiteX14" fmla="*/ 143124 w 2719346"/>
                  <a:gd name="connsiteY14" fmla="*/ 1184745 h 1741336"/>
                  <a:gd name="connsiteX15" fmla="*/ 151075 w 2719346"/>
                  <a:gd name="connsiteY15" fmla="*/ 1164867 h 1741336"/>
                  <a:gd name="connsiteX16" fmla="*/ 163002 w 2719346"/>
                  <a:gd name="connsiteY16" fmla="*/ 1109207 h 1741336"/>
                  <a:gd name="connsiteX17" fmla="*/ 178905 w 2719346"/>
                  <a:gd name="connsiteY17" fmla="*/ 1041621 h 1741336"/>
                  <a:gd name="connsiteX18" fmla="*/ 190832 w 2719346"/>
                  <a:gd name="connsiteY18" fmla="*/ 1009816 h 1741336"/>
                  <a:gd name="connsiteX19" fmla="*/ 202759 w 2719346"/>
                  <a:gd name="connsiteY19" fmla="*/ 978011 h 1741336"/>
                  <a:gd name="connsiteX20" fmla="*/ 218661 w 2719346"/>
                  <a:gd name="connsiteY20" fmla="*/ 950181 h 1741336"/>
                  <a:gd name="connsiteX21" fmla="*/ 222637 w 2719346"/>
                  <a:gd name="connsiteY21" fmla="*/ 934279 h 1741336"/>
                  <a:gd name="connsiteX22" fmla="*/ 230588 w 2719346"/>
                  <a:gd name="connsiteY22" fmla="*/ 918376 h 1741336"/>
                  <a:gd name="connsiteX23" fmla="*/ 238539 w 2719346"/>
                  <a:gd name="connsiteY23" fmla="*/ 894522 h 1741336"/>
                  <a:gd name="connsiteX24" fmla="*/ 250466 w 2719346"/>
                  <a:gd name="connsiteY24" fmla="*/ 870668 h 1741336"/>
                  <a:gd name="connsiteX25" fmla="*/ 258418 w 2719346"/>
                  <a:gd name="connsiteY25" fmla="*/ 826936 h 1741336"/>
                  <a:gd name="connsiteX26" fmla="*/ 274320 w 2719346"/>
                  <a:gd name="connsiteY26" fmla="*/ 775253 h 1741336"/>
                  <a:gd name="connsiteX27" fmla="*/ 278296 w 2719346"/>
                  <a:gd name="connsiteY27" fmla="*/ 739472 h 1741336"/>
                  <a:gd name="connsiteX28" fmla="*/ 290223 w 2719346"/>
                  <a:gd name="connsiteY28" fmla="*/ 608275 h 1741336"/>
                  <a:gd name="connsiteX29" fmla="*/ 298174 w 2719346"/>
                  <a:gd name="connsiteY29" fmla="*/ 548640 h 1741336"/>
                  <a:gd name="connsiteX30" fmla="*/ 314077 w 2719346"/>
                  <a:gd name="connsiteY30" fmla="*/ 492981 h 1741336"/>
                  <a:gd name="connsiteX31" fmla="*/ 329979 w 2719346"/>
                  <a:gd name="connsiteY31" fmla="*/ 441298 h 1741336"/>
                  <a:gd name="connsiteX32" fmla="*/ 333955 w 2719346"/>
                  <a:gd name="connsiteY32" fmla="*/ 417444 h 1741336"/>
                  <a:gd name="connsiteX33" fmla="*/ 337931 w 2719346"/>
                  <a:gd name="connsiteY33" fmla="*/ 405517 h 1741336"/>
                  <a:gd name="connsiteX34" fmla="*/ 341906 w 2719346"/>
                  <a:gd name="connsiteY34" fmla="*/ 357809 h 1741336"/>
                  <a:gd name="connsiteX35" fmla="*/ 353833 w 2719346"/>
                  <a:gd name="connsiteY35" fmla="*/ 294199 h 1741336"/>
                  <a:gd name="connsiteX36" fmla="*/ 361785 w 2719346"/>
                  <a:gd name="connsiteY36" fmla="*/ 214686 h 1741336"/>
                  <a:gd name="connsiteX37" fmla="*/ 369736 w 2719346"/>
                  <a:gd name="connsiteY37" fmla="*/ 182880 h 1741336"/>
                  <a:gd name="connsiteX38" fmla="*/ 373712 w 2719346"/>
                  <a:gd name="connsiteY38" fmla="*/ 163002 h 1741336"/>
                  <a:gd name="connsiteX39" fmla="*/ 377687 w 2719346"/>
                  <a:gd name="connsiteY39" fmla="*/ 123246 h 1741336"/>
                  <a:gd name="connsiteX40" fmla="*/ 389614 w 2719346"/>
                  <a:gd name="connsiteY40" fmla="*/ 79514 h 1741336"/>
                  <a:gd name="connsiteX41" fmla="*/ 397565 w 2719346"/>
                  <a:gd name="connsiteY41" fmla="*/ 59635 h 1741336"/>
                  <a:gd name="connsiteX42" fmla="*/ 429371 w 2719346"/>
                  <a:gd name="connsiteY42" fmla="*/ 3976 h 1741336"/>
                  <a:gd name="connsiteX43" fmla="*/ 449249 w 2719346"/>
                  <a:gd name="connsiteY43" fmla="*/ 0 h 1741336"/>
                  <a:gd name="connsiteX44" fmla="*/ 457200 w 2719346"/>
                  <a:gd name="connsiteY44" fmla="*/ 15903 h 1741336"/>
                  <a:gd name="connsiteX45" fmla="*/ 461176 w 2719346"/>
                  <a:gd name="connsiteY45" fmla="*/ 31806 h 1741336"/>
                  <a:gd name="connsiteX46" fmla="*/ 473103 w 2719346"/>
                  <a:gd name="connsiteY46" fmla="*/ 79514 h 1741336"/>
                  <a:gd name="connsiteX47" fmla="*/ 477079 w 2719346"/>
                  <a:gd name="connsiteY47" fmla="*/ 123246 h 1741336"/>
                  <a:gd name="connsiteX48" fmla="*/ 489005 w 2719346"/>
                  <a:gd name="connsiteY48" fmla="*/ 186856 h 1741336"/>
                  <a:gd name="connsiteX49" fmla="*/ 492981 w 2719346"/>
                  <a:gd name="connsiteY49" fmla="*/ 198783 h 1741336"/>
                  <a:gd name="connsiteX50" fmla="*/ 508884 w 2719346"/>
                  <a:gd name="connsiteY50" fmla="*/ 250467 h 1741336"/>
                  <a:gd name="connsiteX51" fmla="*/ 512859 w 2719346"/>
                  <a:gd name="connsiteY51" fmla="*/ 262394 h 1741336"/>
                  <a:gd name="connsiteX52" fmla="*/ 516835 w 2719346"/>
                  <a:gd name="connsiteY52" fmla="*/ 286247 h 1741336"/>
                  <a:gd name="connsiteX53" fmla="*/ 520811 w 2719346"/>
                  <a:gd name="connsiteY53" fmla="*/ 318053 h 1741336"/>
                  <a:gd name="connsiteX54" fmla="*/ 532738 w 2719346"/>
                  <a:gd name="connsiteY54" fmla="*/ 353834 h 1741336"/>
                  <a:gd name="connsiteX55" fmla="*/ 544665 w 2719346"/>
                  <a:gd name="connsiteY55" fmla="*/ 377687 h 1741336"/>
                  <a:gd name="connsiteX56" fmla="*/ 556592 w 2719346"/>
                  <a:gd name="connsiteY56" fmla="*/ 381663 h 1741336"/>
                  <a:gd name="connsiteX57" fmla="*/ 648032 w 2719346"/>
                  <a:gd name="connsiteY57" fmla="*/ 377687 h 1741336"/>
                  <a:gd name="connsiteX58" fmla="*/ 663934 w 2719346"/>
                  <a:gd name="connsiteY58" fmla="*/ 365760 h 1741336"/>
                  <a:gd name="connsiteX59" fmla="*/ 687788 w 2719346"/>
                  <a:gd name="connsiteY59" fmla="*/ 345882 h 1741336"/>
                  <a:gd name="connsiteX60" fmla="*/ 711642 w 2719346"/>
                  <a:gd name="connsiteY60" fmla="*/ 314077 h 1741336"/>
                  <a:gd name="connsiteX61" fmla="*/ 719593 w 2719346"/>
                  <a:gd name="connsiteY61" fmla="*/ 290223 h 1741336"/>
                  <a:gd name="connsiteX62" fmla="*/ 735496 w 2719346"/>
                  <a:gd name="connsiteY62" fmla="*/ 258418 h 1741336"/>
                  <a:gd name="connsiteX63" fmla="*/ 739472 w 2719346"/>
                  <a:gd name="connsiteY63" fmla="*/ 242515 h 1741336"/>
                  <a:gd name="connsiteX64" fmla="*/ 747423 w 2719346"/>
                  <a:gd name="connsiteY64" fmla="*/ 222637 h 1741336"/>
                  <a:gd name="connsiteX65" fmla="*/ 751399 w 2719346"/>
                  <a:gd name="connsiteY65" fmla="*/ 210710 h 1741336"/>
                  <a:gd name="connsiteX66" fmla="*/ 755374 w 2719346"/>
                  <a:gd name="connsiteY66" fmla="*/ 421420 h 1741336"/>
                  <a:gd name="connsiteX67" fmla="*/ 759350 w 2719346"/>
                  <a:gd name="connsiteY67" fmla="*/ 441298 h 1741336"/>
                  <a:gd name="connsiteX68" fmla="*/ 767301 w 2719346"/>
                  <a:gd name="connsiteY68" fmla="*/ 453225 h 1741336"/>
                  <a:gd name="connsiteX69" fmla="*/ 787179 w 2719346"/>
                  <a:gd name="connsiteY69" fmla="*/ 489006 h 1741336"/>
                  <a:gd name="connsiteX70" fmla="*/ 822960 w 2719346"/>
                  <a:gd name="connsiteY70" fmla="*/ 477079 h 1741336"/>
                  <a:gd name="connsiteX71" fmla="*/ 842839 w 2719346"/>
                  <a:gd name="connsiteY71" fmla="*/ 457200 h 1741336"/>
                  <a:gd name="connsiteX72" fmla="*/ 874644 w 2719346"/>
                  <a:gd name="connsiteY72" fmla="*/ 417444 h 1741336"/>
                  <a:gd name="connsiteX73" fmla="*/ 886571 w 2719346"/>
                  <a:gd name="connsiteY73" fmla="*/ 405517 h 1741336"/>
                  <a:gd name="connsiteX74" fmla="*/ 898498 w 2719346"/>
                  <a:gd name="connsiteY74" fmla="*/ 413468 h 1741336"/>
                  <a:gd name="connsiteX75" fmla="*/ 906449 w 2719346"/>
                  <a:gd name="connsiteY75" fmla="*/ 437322 h 1741336"/>
                  <a:gd name="connsiteX76" fmla="*/ 914400 w 2719346"/>
                  <a:gd name="connsiteY76" fmla="*/ 457200 h 1741336"/>
                  <a:gd name="connsiteX77" fmla="*/ 918376 w 2719346"/>
                  <a:gd name="connsiteY77" fmla="*/ 477079 h 1741336"/>
                  <a:gd name="connsiteX78" fmla="*/ 926327 w 2719346"/>
                  <a:gd name="connsiteY78" fmla="*/ 492981 h 1741336"/>
                  <a:gd name="connsiteX79" fmla="*/ 934279 w 2719346"/>
                  <a:gd name="connsiteY79" fmla="*/ 512860 h 1741336"/>
                  <a:gd name="connsiteX80" fmla="*/ 938254 w 2719346"/>
                  <a:gd name="connsiteY80" fmla="*/ 528762 h 1741336"/>
                  <a:gd name="connsiteX81" fmla="*/ 950181 w 2719346"/>
                  <a:gd name="connsiteY81" fmla="*/ 544665 h 1741336"/>
                  <a:gd name="connsiteX82" fmla="*/ 966084 w 2719346"/>
                  <a:gd name="connsiteY82" fmla="*/ 568519 h 1741336"/>
                  <a:gd name="connsiteX83" fmla="*/ 978011 w 2719346"/>
                  <a:gd name="connsiteY83" fmla="*/ 588397 h 1741336"/>
                  <a:gd name="connsiteX84" fmla="*/ 997889 w 2719346"/>
                  <a:gd name="connsiteY84" fmla="*/ 580446 h 1741336"/>
                  <a:gd name="connsiteX85" fmla="*/ 1017767 w 2719346"/>
                  <a:gd name="connsiteY85" fmla="*/ 552616 h 1741336"/>
                  <a:gd name="connsiteX86" fmla="*/ 1037645 w 2719346"/>
                  <a:gd name="connsiteY86" fmla="*/ 516835 h 1741336"/>
                  <a:gd name="connsiteX87" fmla="*/ 1053548 w 2719346"/>
                  <a:gd name="connsiteY87" fmla="*/ 481054 h 1741336"/>
                  <a:gd name="connsiteX88" fmla="*/ 1057524 w 2719346"/>
                  <a:gd name="connsiteY88" fmla="*/ 469127 h 1741336"/>
                  <a:gd name="connsiteX89" fmla="*/ 1065475 w 2719346"/>
                  <a:gd name="connsiteY89" fmla="*/ 457200 h 1741336"/>
                  <a:gd name="connsiteX90" fmla="*/ 1077402 w 2719346"/>
                  <a:gd name="connsiteY90" fmla="*/ 425395 h 1741336"/>
                  <a:gd name="connsiteX91" fmla="*/ 1085353 w 2719346"/>
                  <a:gd name="connsiteY91" fmla="*/ 409493 h 1741336"/>
                  <a:gd name="connsiteX92" fmla="*/ 1109207 w 2719346"/>
                  <a:gd name="connsiteY92" fmla="*/ 461176 h 1741336"/>
                  <a:gd name="connsiteX93" fmla="*/ 1129085 w 2719346"/>
                  <a:gd name="connsiteY93" fmla="*/ 504908 h 1741336"/>
                  <a:gd name="connsiteX94" fmla="*/ 1144988 w 2719346"/>
                  <a:gd name="connsiteY94" fmla="*/ 556592 h 1741336"/>
                  <a:gd name="connsiteX95" fmla="*/ 1148964 w 2719346"/>
                  <a:gd name="connsiteY95" fmla="*/ 572494 h 1741336"/>
                  <a:gd name="connsiteX96" fmla="*/ 1156915 w 2719346"/>
                  <a:gd name="connsiteY96" fmla="*/ 588397 h 1741336"/>
                  <a:gd name="connsiteX97" fmla="*/ 1176793 w 2719346"/>
                  <a:gd name="connsiteY97" fmla="*/ 624178 h 1741336"/>
                  <a:gd name="connsiteX98" fmla="*/ 1192696 w 2719346"/>
                  <a:gd name="connsiteY98" fmla="*/ 640080 h 1741336"/>
                  <a:gd name="connsiteX99" fmla="*/ 1204623 w 2719346"/>
                  <a:gd name="connsiteY99" fmla="*/ 663934 h 1741336"/>
                  <a:gd name="connsiteX100" fmla="*/ 1208599 w 2719346"/>
                  <a:gd name="connsiteY100" fmla="*/ 679837 h 1741336"/>
                  <a:gd name="connsiteX101" fmla="*/ 1220525 w 2719346"/>
                  <a:gd name="connsiteY101" fmla="*/ 695740 h 1741336"/>
                  <a:gd name="connsiteX102" fmla="*/ 1236428 w 2719346"/>
                  <a:gd name="connsiteY102" fmla="*/ 743447 h 1741336"/>
                  <a:gd name="connsiteX103" fmla="*/ 1240404 w 2719346"/>
                  <a:gd name="connsiteY103" fmla="*/ 759350 h 1741336"/>
                  <a:gd name="connsiteX104" fmla="*/ 1256306 w 2719346"/>
                  <a:gd name="connsiteY104" fmla="*/ 795131 h 1741336"/>
                  <a:gd name="connsiteX105" fmla="*/ 1260282 w 2719346"/>
                  <a:gd name="connsiteY105" fmla="*/ 811034 h 1741336"/>
                  <a:gd name="connsiteX106" fmla="*/ 1272209 w 2719346"/>
                  <a:gd name="connsiteY106" fmla="*/ 834887 h 1741336"/>
                  <a:gd name="connsiteX107" fmla="*/ 1284136 w 2719346"/>
                  <a:gd name="connsiteY107" fmla="*/ 826936 h 1741336"/>
                  <a:gd name="connsiteX108" fmla="*/ 1323892 w 2719346"/>
                  <a:gd name="connsiteY108" fmla="*/ 751399 h 1741336"/>
                  <a:gd name="connsiteX109" fmla="*/ 1331844 w 2719346"/>
                  <a:gd name="connsiteY109" fmla="*/ 703691 h 1741336"/>
                  <a:gd name="connsiteX110" fmla="*/ 1351722 w 2719346"/>
                  <a:gd name="connsiteY110" fmla="*/ 663934 h 1741336"/>
                  <a:gd name="connsiteX111" fmla="*/ 1355698 w 2719346"/>
                  <a:gd name="connsiteY111" fmla="*/ 620202 h 1741336"/>
                  <a:gd name="connsiteX112" fmla="*/ 1379552 w 2719346"/>
                  <a:gd name="connsiteY112" fmla="*/ 576470 h 1741336"/>
                  <a:gd name="connsiteX113" fmla="*/ 1399430 w 2719346"/>
                  <a:gd name="connsiteY113" fmla="*/ 500933 h 1741336"/>
                  <a:gd name="connsiteX114" fmla="*/ 1415332 w 2719346"/>
                  <a:gd name="connsiteY114" fmla="*/ 421420 h 1741336"/>
                  <a:gd name="connsiteX115" fmla="*/ 1423284 w 2719346"/>
                  <a:gd name="connsiteY115" fmla="*/ 405517 h 1741336"/>
                  <a:gd name="connsiteX116" fmla="*/ 1435211 w 2719346"/>
                  <a:gd name="connsiteY116" fmla="*/ 365760 h 1741336"/>
                  <a:gd name="connsiteX117" fmla="*/ 1459065 w 2719346"/>
                  <a:gd name="connsiteY117" fmla="*/ 310101 h 1741336"/>
                  <a:gd name="connsiteX118" fmla="*/ 1474967 w 2719346"/>
                  <a:gd name="connsiteY118" fmla="*/ 349858 h 1741336"/>
                  <a:gd name="connsiteX119" fmla="*/ 1478943 w 2719346"/>
                  <a:gd name="connsiteY119" fmla="*/ 373712 h 1741336"/>
                  <a:gd name="connsiteX120" fmla="*/ 1490870 w 2719346"/>
                  <a:gd name="connsiteY120" fmla="*/ 429371 h 1741336"/>
                  <a:gd name="connsiteX121" fmla="*/ 1510748 w 2719346"/>
                  <a:gd name="connsiteY121" fmla="*/ 489006 h 1741336"/>
                  <a:gd name="connsiteX122" fmla="*/ 1554480 w 2719346"/>
                  <a:gd name="connsiteY122" fmla="*/ 652007 h 1741336"/>
                  <a:gd name="connsiteX123" fmla="*/ 1570383 w 2719346"/>
                  <a:gd name="connsiteY123" fmla="*/ 703691 h 1741336"/>
                  <a:gd name="connsiteX124" fmla="*/ 1594237 w 2719346"/>
                  <a:gd name="connsiteY124" fmla="*/ 807058 h 1741336"/>
                  <a:gd name="connsiteX125" fmla="*/ 1622066 w 2719346"/>
                  <a:gd name="connsiteY125" fmla="*/ 898498 h 1741336"/>
                  <a:gd name="connsiteX126" fmla="*/ 1626042 w 2719346"/>
                  <a:gd name="connsiteY126" fmla="*/ 926327 h 1741336"/>
                  <a:gd name="connsiteX127" fmla="*/ 1641945 w 2719346"/>
                  <a:gd name="connsiteY127" fmla="*/ 966084 h 1741336"/>
                  <a:gd name="connsiteX128" fmla="*/ 1645920 w 2719346"/>
                  <a:gd name="connsiteY128" fmla="*/ 978011 h 1741336"/>
                  <a:gd name="connsiteX129" fmla="*/ 1657847 w 2719346"/>
                  <a:gd name="connsiteY129" fmla="*/ 981987 h 1741336"/>
                  <a:gd name="connsiteX130" fmla="*/ 1665799 w 2719346"/>
                  <a:gd name="connsiteY130" fmla="*/ 974035 h 1741336"/>
                  <a:gd name="connsiteX131" fmla="*/ 1681701 w 2719346"/>
                  <a:gd name="connsiteY131" fmla="*/ 942230 h 1741336"/>
                  <a:gd name="connsiteX132" fmla="*/ 1689652 w 2719346"/>
                  <a:gd name="connsiteY132" fmla="*/ 918376 h 1741336"/>
                  <a:gd name="connsiteX133" fmla="*/ 1709531 w 2719346"/>
                  <a:gd name="connsiteY133" fmla="*/ 950181 h 1741336"/>
                  <a:gd name="connsiteX134" fmla="*/ 1741336 w 2719346"/>
                  <a:gd name="connsiteY134" fmla="*/ 1021743 h 1741336"/>
                  <a:gd name="connsiteX135" fmla="*/ 1773141 w 2719346"/>
                  <a:gd name="connsiteY135" fmla="*/ 1077402 h 1741336"/>
                  <a:gd name="connsiteX136" fmla="*/ 1789044 w 2719346"/>
                  <a:gd name="connsiteY136" fmla="*/ 1073427 h 1741336"/>
                  <a:gd name="connsiteX137" fmla="*/ 1804946 w 2719346"/>
                  <a:gd name="connsiteY137" fmla="*/ 1045597 h 1741336"/>
                  <a:gd name="connsiteX138" fmla="*/ 1828800 w 2719346"/>
                  <a:gd name="connsiteY138" fmla="*/ 993914 h 1741336"/>
                  <a:gd name="connsiteX139" fmla="*/ 1852654 w 2719346"/>
                  <a:gd name="connsiteY139" fmla="*/ 942230 h 1741336"/>
                  <a:gd name="connsiteX140" fmla="*/ 1864581 w 2719346"/>
                  <a:gd name="connsiteY140" fmla="*/ 938254 h 1741336"/>
                  <a:gd name="connsiteX141" fmla="*/ 1896386 w 2719346"/>
                  <a:gd name="connsiteY141" fmla="*/ 981987 h 1741336"/>
                  <a:gd name="connsiteX142" fmla="*/ 1912289 w 2719346"/>
                  <a:gd name="connsiteY142" fmla="*/ 1001865 h 1741336"/>
                  <a:gd name="connsiteX143" fmla="*/ 1956021 w 2719346"/>
                  <a:gd name="connsiteY143" fmla="*/ 1085354 h 1741336"/>
                  <a:gd name="connsiteX144" fmla="*/ 1983851 w 2719346"/>
                  <a:gd name="connsiteY144" fmla="*/ 1137037 h 1741336"/>
                  <a:gd name="connsiteX145" fmla="*/ 2003729 w 2719346"/>
                  <a:gd name="connsiteY145" fmla="*/ 1184745 h 1741336"/>
                  <a:gd name="connsiteX146" fmla="*/ 2015656 w 2719346"/>
                  <a:gd name="connsiteY146" fmla="*/ 1200647 h 1741336"/>
                  <a:gd name="connsiteX147" fmla="*/ 2027583 w 2719346"/>
                  <a:gd name="connsiteY147" fmla="*/ 1228477 h 1741336"/>
                  <a:gd name="connsiteX148" fmla="*/ 2039510 w 2719346"/>
                  <a:gd name="connsiteY148" fmla="*/ 1216550 h 1741336"/>
                  <a:gd name="connsiteX149" fmla="*/ 2095169 w 2719346"/>
                  <a:gd name="connsiteY149" fmla="*/ 1045597 h 1741336"/>
                  <a:gd name="connsiteX150" fmla="*/ 2142877 w 2719346"/>
                  <a:gd name="connsiteY150" fmla="*/ 882595 h 1741336"/>
                  <a:gd name="connsiteX151" fmla="*/ 2150828 w 2719346"/>
                  <a:gd name="connsiteY151" fmla="*/ 830912 h 1741336"/>
                  <a:gd name="connsiteX152" fmla="*/ 2166731 w 2719346"/>
                  <a:gd name="connsiteY152" fmla="*/ 795131 h 1741336"/>
                  <a:gd name="connsiteX153" fmla="*/ 2174682 w 2719346"/>
                  <a:gd name="connsiteY153" fmla="*/ 771277 h 1741336"/>
                  <a:gd name="connsiteX154" fmla="*/ 2182633 w 2719346"/>
                  <a:gd name="connsiteY154" fmla="*/ 735496 h 1741336"/>
                  <a:gd name="connsiteX155" fmla="*/ 2198536 w 2719346"/>
                  <a:gd name="connsiteY155" fmla="*/ 711642 h 1741336"/>
                  <a:gd name="connsiteX156" fmla="*/ 2202512 w 2719346"/>
                  <a:gd name="connsiteY156" fmla="*/ 723569 h 1741336"/>
                  <a:gd name="connsiteX157" fmla="*/ 2210463 w 2719346"/>
                  <a:gd name="connsiteY157" fmla="*/ 735496 h 1741336"/>
                  <a:gd name="connsiteX158" fmla="*/ 2214439 w 2719346"/>
                  <a:gd name="connsiteY158" fmla="*/ 763326 h 1741336"/>
                  <a:gd name="connsiteX159" fmla="*/ 2258171 w 2719346"/>
                  <a:gd name="connsiteY159" fmla="*/ 926327 h 1741336"/>
                  <a:gd name="connsiteX160" fmla="*/ 2270098 w 2719346"/>
                  <a:gd name="connsiteY160" fmla="*/ 958133 h 1741336"/>
                  <a:gd name="connsiteX161" fmla="*/ 2278049 w 2719346"/>
                  <a:gd name="connsiteY161" fmla="*/ 997889 h 1741336"/>
                  <a:gd name="connsiteX162" fmla="*/ 2289976 w 2719346"/>
                  <a:gd name="connsiteY162" fmla="*/ 1049573 h 1741336"/>
                  <a:gd name="connsiteX163" fmla="*/ 2321781 w 2719346"/>
                  <a:gd name="connsiteY163" fmla="*/ 1152940 h 1741336"/>
                  <a:gd name="connsiteX164" fmla="*/ 2333708 w 2719346"/>
                  <a:gd name="connsiteY164" fmla="*/ 1172818 h 1741336"/>
                  <a:gd name="connsiteX165" fmla="*/ 2345635 w 2719346"/>
                  <a:gd name="connsiteY165" fmla="*/ 1220526 h 1741336"/>
                  <a:gd name="connsiteX166" fmla="*/ 2369489 w 2719346"/>
                  <a:gd name="connsiteY166" fmla="*/ 1327868 h 1741336"/>
                  <a:gd name="connsiteX167" fmla="*/ 2397319 w 2719346"/>
                  <a:gd name="connsiteY167" fmla="*/ 1363649 h 1741336"/>
                  <a:gd name="connsiteX168" fmla="*/ 2405270 w 2719346"/>
                  <a:gd name="connsiteY168" fmla="*/ 1375576 h 1741336"/>
                  <a:gd name="connsiteX169" fmla="*/ 2417197 w 2719346"/>
                  <a:gd name="connsiteY169" fmla="*/ 1399430 h 1741336"/>
                  <a:gd name="connsiteX170" fmla="*/ 2429124 w 2719346"/>
                  <a:gd name="connsiteY170" fmla="*/ 1403406 h 1741336"/>
                  <a:gd name="connsiteX171" fmla="*/ 2456953 w 2719346"/>
                  <a:gd name="connsiteY171" fmla="*/ 1411357 h 1741336"/>
                  <a:gd name="connsiteX172" fmla="*/ 2488759 w 2719346"/>
                  <a:gd name="connsiteY172" fmla="*/ 1415333 h 1741336"/>
                  <a:gd name="connsiteX173" fmla="*/ 2504661 w 2719346"/>
                  <a:gd name="connsiteY173" fmla="*/ 1419308 h 1741336"/>
                  <a:gd name="connsiteX174" fmla="*/ 2528515 w 2719346"/>
                  <a:gd name="connsiteY174" fmla="*/ 1411357 h 1741336"/>
                  <a:gd name="connsiteX175" fmla="*/ 2540442 w 2719346"/>
                  <a:gd name="connsiteY175" fmla="*/ 1399430 h 1741336"/>
                  <a:gd name="connsiteX176" fmla="*/ 2572247 w 2719346"/>
                  <a:gd name="connsiteY176" fmla="*/ 1347747 h 1741336"/>
                  <a:gd name="connsiteX177" fmla="*/ 2608028 w 2719346"/>
                  <a:gd name="connsiteY177" fmla="*/ 1351722 h 1741336"/>
                  <a:gd name="connsiteX178" fmla="*/ 2631882 w 2719346"/>
                  <a:gd name="connsiteY178" fmla="*/ 1371600 h 1741336"/>
                  <a:gd name="connsiteX179" fmla="*/ 2647785 w 2719346"/>
                  <a:gd name="connsiteY179" fmla="*/ 1383527 h 1741336"/>
                  <a:gd name="connsiteX180" fmla="*/ 2687541 w 2719346"/>
                  <a:gd name="connsiteY180" fmla="*/ 1419308 h 1741336"/>
                  <a:gd name="connsiteX181" fmla="*/ 2699468 w 2719346"/>
                  <a:gd name="connsiteY181" fmla="*/ 1439187 h 1741336"/>
                  <a:gd name="connsiteX182" fmla="*/ 2711395 w 2719346"/>
                  <a:gd name="connsiteY182" fmla="*/ 1467016 h 1741336"/>
                  <a:gd name="connsiteX183" fmla="*/ 2719346 w 2719346"/>
                  <a:gd name="connsiteY183"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9148 w 2719346"/>
                  <a:gd name="connsiteY13" fmla="*/ 1204623 h 1741336"/>
                  <a:gd name="connsiteX14" fmla="*/ 151075 w 2719346"/>
                  <a:gd name="connsiteY14" fmla="*/ 1164867 h 1741336"/>
                  <a:gd name="connsiteX15" fmla="*/ 163002 w 2719346"/>
                  <a:gd name="connsiteY15" fmla="*/ 1109207 h 1741336"/>
                  <a:gd name="connsiteX16" fmla="*/ 178905 w 2719346"/>
                  <a:gd name="connsiteY16" fmla="*/ 1041621 h 1741336"/>
                  <a:gd name="connsiteX17" fmla="*/ 190832 w 2719346"/>
                  <a:gd name="connsiteY17" fmla="*/ 1009816 h 1741336"/>
                  <a:gd name="connsiteX18" fmla="*/ 202759 w 2719346"/>
                  <a:gd name="connsiteY18" fmla="*/ 978011 h 1741336"/>
                  <a:gd name="connsiteX19" fmla="*/ 218661 w 2719346"/>
                  <a:gd name="connsiteY19" fmla="*/ 950181 h 1741336"/>
                  <a:gd name="connsiteX20" fmla="*/ 222637 w 2719346"/>
                  <a:gd name="connsiteY20" fmla="*/ 934279 h 1741336"/>
                  <a:gd name="connsiteX21" fmla="*/ 230588 w 2719346"/>
                  <a:gd name="connsiteY21" fmla="*/ 918376 h 1741336"/>
                  <a:gd name="connsiteX22" fmla="*/ 238539 w 2719346"/>
                  <a:gd name="connsiteY22" fmla="*/ 894522 h 1741336"/>
                  <a:gd name="connsiteX23" fmla="*/ 250466 w 2719346"/>
                  <a:gd name="connsiteY23" fmla="*/ 870668 h 1741336"/>
                  <a:gd name="connsiteX24" fmla="*/ 258418 w 2719346"/>
                  <a:gd name="connsiteY24" fmla="*/ 826936 h 1741336"/>
                  <a:gd name="connsiteX25" fmla="*/ 274320 w 2719346"/>
                  <a:gd name="connsiteY25" fmla="*/ 775253 h 1741336"/>
                  <a:gd name="connsiteX26" fmla="*/ 278296 w 2719346"/>
                  <a:gd name="connsiteY26" fmla="*/ 739472 h 1741336"/>
                  <a:gd name="connsiteX27" fmla="*/ 290223 w 2719346"/>
                  <a:gd name="connsiteY27" fmla="*/ 608275 h 1741336"/>
                  <a:gd name="connsiteX28" fmla="*/ 298174 w 2719346"/>
                  <a:gd name="connsiteY28" fmla="*/ 548640 h 1741336"/>
                  <a:gd name="connsiteX29" fmla="*/ 314077 w 2719346"/>
                  <a:gd name="connsiteY29" fmla="*/ 492981 h 1741336"/>
                  <a:gd name="connsiteX30" fmla="*/ 329979 w 2719346"/>
                  <a:gd name="connsiteY30" fmla="*/ 441298 h 1741336"/>
                  <a:gd name="connsiteX31" fmla="*/ 333955 w 2719346"/>
                  <a:gd name="connsiteY31" fmla="*/ 417444 h 1741336"/>
                  <a:gd name="connsiteX32" fmla="*/ 337931 w 2719346"/>
                  <a:gd name="connsiteY32" fmla="*/ 405517 h 1741336"/>
                  <a:gd name="connsiteX33" fmla="*/ 341906 w 2719346"/>
                  <a:gd name="connsiteY33" fmla="*/ 357809 h 1741336"/>
                  <a:gd name="connsiteX34" fmla="*/ 353833 w 2719346"/>
                  <a:gd name="connsiteY34" fmla="*/ 294199 h 1741336"/>
                  <a:gd name="connsiteX35" fmla="*/ 361785 w 2719346"/>
                  <a:gd name="connsiteY35" fmla="*/ 214686 h 1741336"/>
                  <a:gd name="connsiteX36" fmla="*/ 369736 w 2719346"/>
                  <a:gd name="connsiteY36" fmla="*/ 182880 h 1741336"/>
                  <a:gd name="connsiteX37" fmla="*/ 373712 w 2719346"/>
                  <a:gd name="connsiteY37" fmla="*/ 163002 h 1741336"/>
                  <a:gd name="connsiteX38" fmla="*/ 377687 w 2719346"/>
                  <a:gd name="connsiteY38" fmla="*/ 123246 h 1741336"/>
                  <a:gd name="connsiteX39" fmla="*/ 389614 w 2719346"/>
                  <a:gd name="connsiteY39" fmla="*/ 79514 h 1741336"/>
                  <a:gd name="connsiteX40" fmla="*/ 397565 w 2719346"/>
                  <a:gd name="connsiteY40" fmla="*/ 59635 h 1741336"/>
                  <a:gd name="connsiteX41" fmla="*/ 429371 w 2719346"/>
                  <a:gd name="connsiteY41" fmla="*/ 3976 h 1741336"/>
                  <a:gd name="connsiteX42" fmla="*/ 449249 w 2719346"/>
                  <a:gd name="connsiteY42" fmla="*/ 0 h 1741336"/>
                  <a:gd name="connsiteX43" fmla="*/ 457200 w 2719346"/>
                  <a:gd name="connsiteY43" fmla="*/ 15903 h 1741336"/>
                  <a:gd name="connsiteX44" fmla="*/ 461176 w 2719346"/>
                  <a:gd name="connsiteY44" fmla="*/ 31806 h 1741336"/>
                  <a:gd name="connsiteX45" fmla="*/ 473103 w 2719346"/>
                  <a:gd name="connsiteY45" fmla="*/ 79514 h 1741336"/>
                  <a:gd name="connsiteX46" fmla="*/ 477079 w 2719346"/>
                  <a:gd name="connsiteY46" fmla="*/ 123246 h 1741336"/>
                  <a:gd name="connsiteX47" fmla="*/ 489005 w 2719346"/>
                  <a:gd name="connsiteY47" fmla="*/ 186856 h 1741336"/>
                  <a:gd name="connsiteX48" fmla="*/ 492981 w 2719346"/>
                  <a:gd name="connsiteY48" fmla="*/ 198783 h 1741336"/>
                  <a:gd name="connsiteX49" fmla="*/ 508884 w 2719346"/>
                  <a:gd name="connsiteY49" fmla="*/ 250467 h 1741336"/>
                  <a:gd name="connsiteX50" fmla="*/ 512859 w 2719346"/>
                  <a:gd name="connsiteY50" fmla="*/ 262394 h 1741336"/>
                  <a:gd name="connsiteX51" fmla="*/ 516835 w 2719346"/>
                  <a:gd name="connsiteY51" fmla="*/ 286247 h 1741336"/>
                  <a:gd name="connsiteX52" fmla="*/ 520811 w 2719346"/>
                  <a:gd name="connsiteY52" fmla="*/ 318053 h 1741336"/>
                  <a:gd name="connsiteX53" fmla="*/ 532738 w 2719346"/>
                  <a:gd name="connsiteY53" fmla="*/ 353834 h 1741336"/>
                  <a:gd name="connsiteX54" fmla="*/ 544665 w 2719346"/>
                  <a:gd name="connsiteY54" fmla="*/ 377687 h 1741336"/>
                  <a:gd name="connsiteX55" fmla="*/ 556592 w 2719346"/>
                  <a:gd name="connsiteY55" fmla="*/ 381663 h 1741336"/>
                  <a:gd name="connsiteX56" fmla="*/ 648032 w 2719346"/>
                  <a:gd name="connsiteY56" fmla="*/ 377687 h 1741336"/>
                  <a:gd name="connsiteX57" fmla="*/ 663934 w 2719346"/>
                  <a:gd name="connsiteY57" fmla="*/ 365760 h 1741336"/>
                  <a:gd name="connsiteX58" fmla="*/ 687788 w 2719346"/>
                  <a:gd name="connsiteY58" fmla="*/ 345882 h 1741336"/>
                  <a:gd name="connsiteX59" fmla="*/ 711642 w 2719346"/>
                  <a:gd name="connsiteY59" fmla="*/ 314077 h 1741336"/>
                  <a:gd name="connsiteX60" fmla="*/ 719593 w 2719346"/>
                  <a:gd name="connsiteY60" fmla="*/ 290223 h 1741336"/>
                  <a:gd name="connsiteX61" fmla="*/ 735496 w 2719346"/>
                  <a:gd name="connsiteY61" fmla="*/ 258418 h 1741336"/>
                  <a:gd name="connsiteX62" fmla="*/ 739472 w 2719346"/>
                  <a:gd name="connsiteY62" fmla="*/ 242515 h 1741336"/>
                  <a:gd name="connsiteX63" fmla="*/ 747423 w 2719346"/>
                  <a:gd name="connsiteY63" fmla="*/ 222637 h 1741336"/>
                  <a:gd name="connsiteX64" fmla="*/ 751399 w 2719346"/>
                  <a:gd name="connsiteY64" fmla="*/ 210710 h 1741336"/>
                  <a:gd name="connsiteX65" fmla="*/ 755374 w 2719346"/>
                  <a:gd name="connsiteY65" fmla="*/ 421420 h 1741336"/>
                  <a:gd name="connsiteX66" fmla="*/ 759350 w 2719346"/>
                  <a:gd name="connsiteY66" fmla="*/ 441298 h 1741336"/>
                  <a:gd name="connsiteX67" fmla="*/ 767301 w 2719346"/>
                  <a:gd name="connsiteY67" fmla="*/ 453225 h 1741336"/>
                  <a:gd name="connsiteX68" fmla="*/ 787179 w 2719346"/>
                  <a:gd name="connsiteY68" fmla="*/ 489006 h 1741336"/>
                  <a:gd name="connsiteX69" fmla="*/ 822960 w 2719346"/>
                  <a:gd name="connsiteY69" fmla="*/ 477079 h 1741336"/>
                  <a:gd name="connsiteX70" fmla="*/ 842839 w 2719346"/>
                  <a:gd name="connsiteY70" fmla="*/ 457200 h 1741336"/>
                  <a:gd name="connsiteX71" fmla="*/ 874644 w 2719346"/>
                  <a:gd name="connsiteY71" fmla="*/ 417444 h 1741336"/>
                  <a:gd name="connsiteX72" fmla="*/ 886571 w 2719346"/>
                  <a:gd name="connsiteY72" fmla="*/ 405517 h 1741336"/>
                  <a:gd name="connsiteX73" fmla="*/ 898498 w 2719346"/>
                  <a:gd name="connsiteY73" fmla="*/ 413468 h 1741336"/>
                  <a:gd name="connsiteX74" fmla="*/ 906449 w 2719346"/>
                  <a:gd name="connsiteY74" fmla="*/ 437322 h 1741336"/>
                  <a:gd name="connsiteX75" fmla="*/ 914400 w 2719346"/>
                  <a:gd name="connsiteY75" fmla="*/ 457200 h 1741336"/>
                  <a:gd name="connsiteX76" fmla="*/ 918376 w 2719346"/>
                  <a:gd name="connsiteY76" fmla="*/ 477079 h 1741336"/>
                  <a:gd name="connsiteX77" fmla="*/ 926327 w 2719346"/>
                  <a:gd name="connsiteY77" fmla="*/ 492981 h 1741336"/>
                  <a:gd name="connsiteX78" fmla="*/ 934279 w 2719346"/>
                  <a:gd name="connsiteY78" fmla="*/ 512860 h 1741336"/>
                  <a:gd name="connsiteX79" fmla="*/ 938254 w 2719346"/>
                  <a:gd name="connsiteY79" fmla="*/ 528762 h 1741336"/>
                  <a:gd name="connsiteX80" fmla="*/ 950181 w 2719346"/>
                  <a:gd name="connsiteY80" fmla="*/ 544665 h 1741336"/>
                  <a:gd name="connsiteX81" fmla="*/ 966084 w 2719346"/>
                  <a:gd name="connsiteY81" fmla="*/ 568519 h 1741336"/>
                  <a:gd name="connsiteX82" fmla="*/ 978011 w 2719346"/>
                  <a:gd name="connsiteY82" fmla="*/ 588397 h 1741336"/>
                  <a:gd name="connsiteX83" fmla="*/ 997889 w 2719346"/>
                  <a:gd name="connsiteY83" fmla="*/ 580446 h 1741336"/>
                  <a:gd name="connsiteX84" fmla="*/ 1017767 w 2719346"/>
                  <a:gd name="connsiteY84" fmla="*/ 552616 h 1741336"/>
                  <a:gd name="connsiteX85" fmla="*/ 1037645 w 2719346"/>
                  <a:gd name="connsiteY85" fmla="*/ 516835 h 1741336"/>
                  <a:gd name="connsiteX86" fmla="*/ 1053548 w 2719346"/>
                  <a:gd name="connsiteY86" fmla="*/ 481054 h 1741336"/>
                  <a:gd name="connsiteX87" fmla="*/ 1057524 w 2719346"/>
                  <a:gd name="connsiteY87" fmla="*/ 469127 h 1741336"/>
                  <a:gd name="connsiteX88" fmla="*/ 1065475 w 2719346"/>
                  <a:gd name="connsiteY88" fmla="*/ 457200 h 1741336"/>
                  <a:gd name="connsiteX89" fmla="*/ 1077402 w 2719346"/>
                  <a:gd name="connsiteY89" fmla="*/ 425395 h 1741336"/>
                  <a:gd name="connsiteX90" fmla="*/ 1085353 w 2719346"/>
                  <a:gd name="connsiteY90" fmla="*/ 409493 h 1741336"/>
                  <a:gd name="connsiteX91" fmla="*/ 1109207 w 2719346"/>
                  <a:gd name="connsiteY91" fmla="*/ 461176 h 1741336"/>
                  <a:gd name="connsiteX92" fmla="*/ 1129085 w 2719346"/>
                  <a:gd name="connsiteY92" fmla="*/ 504908 h 1741336"/>
                  <a:gd name="connsiteX93" fmla="*/ 1144988 w 2719346"/>
                  <a:gd name="connsiteY93" fmla="*/ 556592 h 1741336"/>
                  <a:gd name="connsiteX94" fmla="*/ 1148964 w 2719346"/>
                  <a:gd name="connsiteY94" fmla="*/ 572494 h 1741336"/>
                  <a:gd name="connsiteX95" fmla="*/ 1156915 w 2719346"/>
                  <a:gd name="connsiteY95" fmla="*/ 588397 h 1741336"/>
                  <a:gd name="connsiteX96" fmla="*/ 1176793 w 2719346"/>
                  <a:gd name="connsiteY96" fmla="*/ 624178 h 1741336"/>
                  <a:gd name="connsiteX97" fmla="*/ 1192696 w 2719346"/>
                  <a:gd name="connsiteY97" fmla="*/ 640080 h 1741336"/>
                  <a:gd name="connsiteX98" fmla="*/ 1204623 w 2719346"/>
                  <a:gd name="connsiteY98" fmla="*/ 663934 h 1741336"/>
                  <a:gd name="connsiteX99" fmla="*/ 1208599 w 2719346"/>
                  <a:gd name="connsiteY99" fmla="*/ 679837 h 1741336"/>
                  <a:gd name="connsiteX100" fmla="*/ 1220525 w 2719346"/>
                  <a:gd name="connsiteY100" fmla="*/ 695740 h 1741336"/>
                  <a:gd name="connsiteX101" fmla="*/ 1236428 w 2719346"/>
                  <a:gd name="connsiteY101" fmla="*/ 743447 h 1741336"/>
                  <a:gd name="connsiteX102" fmla="*/ 1240404 w 2719346"/>
                  <a:gd name="connsiteY102" fmla="*/ 759350 h 1741336"/>
                  <a:gd name="connsiteX103" fmla="*/ 1256306 w 2719346"/>
                  <a:gd name="connsiteY103" fmla="*/ 795131 h 1741336"/>
                  <a:gd name="connsiteX104" fmla="*/ 1260282 w 2719346"/>
                  <a:gd name="connsiteY104" fmla="*/ 811034 h 1741336"/>
                  <a:gd name="connsiteX105" fmla="*/ 1272209 w 2719346"/>
                  <a:gd name="connsiteY105" fmla="*/ 834887 h 1741336"/>
                  <a:gd name="connsiteX106" fmla="*/ 1284136 w 2719346"/>
                  <a:gd name="connsiteY106" fmla="*/ 826936 h 1741336"/>
                  <a:gd name="connsiteX107" fmla="*/ 1323892 w 2719346"/>
                  <a:gd name="connsiteY107" fmla="*/ 751399 h 1741336"/>
                  <a:gd name="connsiteX108" fmla="*/ 1331844 w 2719346"/>
                  <a:gd name="connsiteY108" fmla="*/ 703691 h 1741336"/>
                  <a:gd name="connsiteX109" fmla="*/ 1351722 w 2719346"/>
                  <a:gd name="connsiteY109" fmla="*/ 663934 h 1741336"/>
                  <a:gd name="connsiteX110" fmla="*/ 1355698 w 2719346"/>
                  <a:gd name="connsiteY110" fmla="*/ 620202 h 1741336"/>
                  <a:gd name="connsiteX111" fmla="*/ 1379552 w 2719346"/>
                  <a:gd name="connsiteY111" fmla="*/ 576470 h 1741336"/>
                  <a:gd name="connsiteX112" fmla="*/ 1399430 w 2719346"/>
                  <a:gd name="connsiteY112" fmla="*/ 500933 h 1741336"/>
                  <a:gd name="connsiteX113" fmla="*/ 1415332 w 2719346"/>
                  <a:gd name="connsiteY113" fmla="*/ 421420 h 1741336"/>
                  <a:gd name="connsiteX114" fmla="*/ 1423284 w 2719346"/>
                  <a:gd name="connsiteY114" fmla="*/ 405517 h 1741336"/>
                  <a:gd name="connsiteX115" fmla="*/ 1435211 w 2719346"/>
                  <a:gd name="connsiteY115" fmla="*/ 365760 h 1741336"/>
                  <a:gd name="connsiteX116" fmla="*/ 1459065 w 2719346"/>
                  <a:gd name="connsiteY116" fmla="*/ 310101 h 1741336"/>
                  <a:gd name="connsiteX117" fmla="*/ 1474967 w 2719346"/>
                  <a:gd name="connsiteY117" fmla="*/ 349858 h 1741336"/>
                  <a:gd name="connsiteX118" fmla="*/ 1478943 w 2719346"/>
                  <a:gd name="connsiteY118" fmla="*/ 373712 h 1741336"/>
                  <a:gd name="connsiteX119" fmla="*/ 1490870 w 2719346"/>
                  <a:gd name="connsiteY119" fmla="*/ 429371 h 1741336"/>
                  <a:gd name="connsiteX120" fmla="*/ 1510748 w 2719346"/>
                  <a:gd name="connsiteY120" fmla="*/ 489006 h 1741336"/>
                  <a:gd name="connsiteX121" fmla="*/ 1554480 w 2719346"/>
                  <a:gd name="connsiteY121" fmla="*/ 652007 h 1741336"/>
                  <a:gd name="connsiteX122" fmla="*/ 1570383 w 2719346"/>
                  <a:gd name="connsiteY122" fmla="*/ 703691 h 1741336"/>
                  <a:gd name="connsiteX123" fmla="*/ 1594237 w 2719346"/>
                  <a:gd name="connsiteY123" fmla="*/ 807058 h 1741336"/>
                  <a:gd name="connsiteX124" fmla="*/ 1622066 w 2719346"/>
                  <a:gd name="connsiteY124" fmla="*/ 898498 h 1741336"/>
                  <a:gd name="connsiteX125" fmla="*/ 1626042 w 2719346"/>
                  <a:gd name="connsiteY125" fmla="*/ 926327 h 1741336"/>
                  <a:gd name="connsiteX126" fmla="*/ 1641945 w 2719346"/>
                  <a:gd name="connsiteY126" fmla="*/ 966084 h 1741336"/>
                  <a:gd name="connsiteX127" fmla="*/ 1645920 w 2719346"/>
                  <a:gd name="connsiteY127" fmla="*/ 978011 h 1741336"/>
                  <a:gd name="connsiteX128" fmla="*/ 1657847 w 2719346"/>
                  <a:gd name="connsiteY128" fmla="*/ 981987 h 1741336"/>
                  <a:gd name="connsiteX129" fmla="*/ 1665799 w 2719346"/>
                  <a:gd name="connsiteY129" fmla="*/ 974035 h 1741336"/>
                  <a:gd name="connsiteX130" fmla="*/ 1681701 w 2719346"/>
                  <a:gd name="connsiteY130" fmla="*/ 942230 h 1741336"/>
                  <a:gd name="connsiteX131" fmla="*/ 1689652 w 2719346"/>
                  <a:gd name="connsiteY131" fmla="*/ 918376 h 1741336"/>
                  <a:gd name="connsiteX132" fmla="*/ 1709531 w 2719346"/>
                  <a:gd name="connsiteY132" fmla="*/ 950181 h 1741336"/>
                  <a:gd name="connsiteX133" fmla="*/ 1741336 w 2719346"/>
                  <a:gd name="connsiteY133" fmla="*/ 1021743 h 1741336"/>
                  <a:gd name="connsiteX134" fmla="*/ 1773141 w 2719346"/>
                  <a:gd name="connsiteY134" fmla="*/ 1077402 h 1741336"/>
                  <a:gd name="connsiteX135" fmla="*/ 1789044 w 2719346"/>
                  <a:gd name="connsiteY135" fmla="*/ 1073427 h 1741336"/>
                  <a:gd name="connsiteX136" fmla="*/ 1804946 w 2719346"/>
                  <a:gd name="connsiteY136" fmla="*/ 1045597 h 1741336"/>
                  <a:gd name="connsiteX137" fmla="*/ 1828800 w 2719346"/>
                  <a:gd name="connsiteY137" fmla="*/ 993914 h 1741336"/>
                  <a:gd name="connsiteX138" fmla="*/ 1852654 w 2719346"/>
                  <a:gd name="connsiteY138" fmla="*/ 942230 h 1741336"/>
                  <a:gd name="connsiteX139" fmla="*/ 1864581 w 2719346"/>
                  <a:gd name="connsiteY139" fmla="*/ 938254 h 1741336"/>
                  <a:gd name="connsiteX140" fmla="*/ 1896386 w 2719346"/>
                  <a:gd name="connsiteY140" fmla="*/ 981987 h 1741336"/>
                  <a:gd name="connsiteX141" fmla="*/ 1912289 w 2719346"/>
                  <a:gd name="connsiteY141" fmla="*/ 1001865 h 1741336"/>
                  <a:gd name="connsiteX142" fmla="*/ 1956021 w 2719346"/>
                  <a:gd name="connsiteY142" fmla="*/ 1085354 h 1741336"/>
                  <a:gd name="connsiteX143" fmla="*/ 1983851 w 2719346"/>
                  <a:gd name="connsiteY143" fmla="*/ 1137037 h 1741336"/>
                  <a:gd name="connsiteX144" fmla="*/ 2003729 w 2719346"/>
                  <a:gd name="connsiteY144" fmla="*/ 1184745 h 1741336"/>
                  <a:gd name="connsiteX145" fmla="*/ 2015656 w 2719346"/>
                  <a:gd name="connsiteY145" fmla="*/ 1200647 h 1741336"/>
                  <a:gd name="connsiteX146" fmla="*/ 2027583 w 2719346"/>
                  <a:gd name="connsiteY146" fmla="*/ 1228477 h 1741336"/>
                  <a:gd name="connsiteX147" fmla="*/ 2039510 w 2719346"/>
                  <a:gd name="connsiteY147" fmla="*/ 1216550 h 1741336"/>
                  <a:gd name="connsiteX148" fmla="*/ 2095169 w 2719346"/>
                  <a:gd name="connsiteY148" fmla="*/ 1045597 h 1741336"/>
                  <a:gd name="connsiteX149" fmla="*/ 2142877 w 2719346"/>
                  <a:gd name="connsiteY149" fmla="*/ 882595 h 1741336"/>
                  <a:gd name="connsiteX150" fmla="*/ 2150828 w 2719346"/>
                  <a:gd name="connsiteY150" fmla="*/ 830912 h 1741336"/>
                  <a:gd name="connsiteX151" fmla="*/ 2166731 w 2719346"/>
                  <a:gd name="connsiteY151" fmla="*/ 795131 h 1741336"/>
                  <a:gd name="connsiteX152" fmla="*/ 2174682 w 2719346"/>
                  <a:gd name="connsiteY152" fmla="*/ 771277 h 1741336"/>
                  <a:gd name="connsiteX153" fmla="*/ 2182633 w 2719346"/>
                  <a:gd name="connsiteY153" fmla="*/ 735496 h 1741336"/>
                  <a:gd name="connsiteX154" fmla="*/ 2198536 w 2719346"/>
                  <a:gd name="connsiteY154" fmla="*/ 711642 h 1741336"/>
                  <a:gd name="connsiteX155" fmla="*/ 2202512 w 2719346"/>
                  <a:gd name="connsiteY155" fmla="*/ 723569 h 1741336"/>
                  <a:gd name="connsiteX156" fmla="*/ 2210463 w 2719346"/>
                  <a:gd name="connsiteY156" fmla="*/ 735496 h 1741336"/>
                  <a:gd name="connsiteX157" fmla="*/ 2214439 w 2719346"/>
                  <a:gd name="connsiteY157" fmla="*/ 763326 h 1741336"/>
                  <a:gd name="connsiteX158" fmla="*/ 2258171 w 2719346"/>
                  <a:gd name="connsiteY158" fmla="*/ 926327 h 1741336"/>
                  <a:gd name="connsiteX159" fmla="*/ 2270098 w 2719346"/>
                  <a:gd name="connsiteY159" fmla="*/ 958133 h 1741336"/>
                  <a:gd name="connsiteX160" fmla="*/ 2278049 w 2719346"/>
                  <a:gd name="connsiteY160" fmla="*/ 997889 h 1741336"/>
                  <a:gd name="connsiteX161" fmla="*/ 2289976 w 2719346"/>
                  <a:gd name="connsiteY161" fmla="*/ 1049573 h 1741336"/>
                  <a:gd name="connsiteX162" fmla="*/ 2321781 w 2719346"/>
                  <a:gd name="connsiteY162" fmla="*/ 1152940 h 1741336"/>
                  <a:gd name="connsiteX163" fmla="*/ 2333708 w 2719346"/>
                  <a:gd name="connsiteY163" fmla="*/ 1172818 h 1741336"/>
                  <a:gd name="connsiteX164" fmla="*/ 2345635 w 2719346"/>
                  <a:gd name="connsiteY164" fmla="*/ 1220526 h 1741336"/>
                  <a:gd name="connsiteX165" fmla="*/ 2369489 w 2719346"/>
                  <a:gd name="connsiteY165" fmla="*/ 1327868 h 1741336"/>
                  <a:gd name="connsiteX166" fmla="*/ 2397319 w 2719346"/>
                  <a:gd name="connsiteY166" fmla="*/ 1363649 h 1741336"/>
                  <a:gd name="connsiteX167" fmla="*/ 2405270 w 2719346"/>
                  <a:gd name="connsiteY167" fmla="*/ 1375576 h 1741336"/>
                  <a:gd name="connsiteX168" fmla="*/ 2417197 w 2719346"/>
                  <a:gd name="connsiteY168" fmla="*/ 1399430 h 1741336"/>
                  <a:gd name="connsiteX169" fmla="*/ 2429124 w 2719346"/>
                  <a:gd name="connsiteY169" fmla="*/ 1403406 h 1741336"/>
                  <a:gd name="connsiteX170" fmla="*/ 2456953 w 2719346"/>
                  <a:gd name="connsiteY170" fmla="*/ 1411357 h 1741336"/>
                  <a:gd name="connsiteX171" fmla="*/ 2488759 w 2719346"/>
                  <a:gd name="connsiteY171" fmla="*/ 1415333 h 1741336"/>
                  <a:gd name="connsiteX172" fmla="*/ 2504661 w 2719346"/>
                  <a:gd name="connsiteY172" fmla="*/ 1419308 h 1741336"/>
                  <a:gd name="connsiteX173" fmla="*/ 2528515 w 2719346"/>
                  <a:gd name="connsiteY173" fmla="*/ 1411357 h 1741336"/>
                  <a:gd name="connsiteX174" fmla="*/ 2540442 w 2719346"/>
                  <a:gd name="connsiteY174" fmla="*/ 1399430 h 1741336"/>
                  <a:gd name="connsiteX175" fmla="*/ 2572247 w 2719346"/>
                  <a:gd name="connsiteY175" fmla="*/ 1347747 h 1741336"/>
                  <a:gd name="connsiteX176" fmla="*/ 2608028 w 2719346"/>
                  <a:gd name="connsiteY176" fmla="*/ 1351722 h 1741336"/>
                  <a:gd name="connsiteX177" fmla="*/ 2631882 w 2719346"/>
                  <a:gd name="connsiteY177" fmla="*/ 1371600 h 1741336"/>
                  <a:gd name="connsiteX178" fmla="*/ 2647785 w 2719346"/>
                  <a:gd name="connsiteY178" fmla="*/ 1383527 h 1741336"/>
                  <a:gd name="connsiteX179" fmla="*/ 2687541 w 2719346"/>
                  <a:gd name="connsiteY179" fmla="*/ 1419308 h 1741336"/>
                  <a:gd name="connsiteX180" fmla="*/ 2699468 w 2719346"/>
                  <a:gd name="connsiteY180" fmla="*/ 1439187 h 1741336"/>
                  <a:gd name="connsiteX181" fmla="*/ 2711395 w 2719346"/>
                  <a:gd name="connsiteY181" fmla="*/ 1467016 h 1741336"/>
                  <a:gd name="connsiteX182" fmla="*/ 2719346 w 2719346"/>
                  <a:gd name="connsiteY182"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685677 w 4345388"/>
                  <a:gd name="connsiteY3" fmla="*/ 1705555 h 1741336"/>
                  <a:gd name="connsiteX4" fmla="*/ 1701580 w 4345388"/>
                  <a:gd name="connsiteY4" fmla="*/ 1681701 h 1741336"/>
                  <a:gd name="connsiteX5" fmla="*/ 1705555 w 4345388"/>
                  <a:gd name="connsiteY5" fmla="*/ 1665799 h 1741336"/>
                  <a:gd name="connsiteX6" fmla="*/ 1713507 w 4345388"/>
                  <a:gd name="connsiteY6" fmla="*/ 1570383 h 1741336"/>
                  <a:gd name="connsiteX7" fmla="*/ 1721458 w 4345388"/>
                  <a:gd name="connsiteY7" fmla="*/ 1542554 h 1741336"/>
                  <a:gd name="connsiteX8" fmla="*/ 1725434 w 4345388"/>
                  <a:gd name="connsiteY8" fmla="*/ 1510748 h 1741336"/>
                  <a:gd name="connsiteX9" fmla="*/ 1733385 w 4345388"/>
                  <a:gd name="connsiteY9" fmla="*/ 1439187 h 1741336"/>
                  <a:gd name="connsiteX10" fmla="*/ 1741336 w 4345388"/>
                  <a:gd name="connsiteY10" fmla="*/ 1407381 h 1741336"/>
                  <a:gd name="connsiteX11" fmla="*/ 1745312 w 4345388"/>
                  <a:gd name="connsiteY11" fmla="*/ 1284136 h 1741336"/>
                  <a:gd name="connsiteX12" fmla="*/ 1749287 w 4345388"/>
                  <a:gd name="connsiteY12" fmla="*/ 1264258 h 1741336"/>
                  <a:gd name="connsiteX13" fmla="*/ 1765190 w 4345388"/>
                  <a:gd name="connsiteY13" fmla="*/ 1204623 h 1741336"/>
                  <a:gd name="connsiteX14" fmla="*/ 1777117 w 4345388"/>
                  <a:gd name="connsiteY14" fmla="*/ 1164867 h 1741336"/>
                  <a:gd name="connsiteX15" fmla="*/ 1789044 w 4345388"/>
                  <a:gd name="connsiteY15" fmla="*/ 1109207 h 1741336"/>
                  <a:gd name="connsiteX16" fmla="*/ 1804947 w 4345388"/>
                  <a:gd name="connsiteY16" fmla="*/ 1041621 h 1741336"/>
                  <a:gd name="connsiteX17" fmla="*/ 1816874 w 4345388"/>
                  <a:gd name="connsiteY17" fmla="*/ 1009816 h 1741336"/>
                  <a:gd name="connsiteX18" fmla="*/ 1828801 w 4345388"/>
                  <a:gd name="connsiteY18" fmla="*/ 978011 h 1741336"/>
                  <a:gd name="connsiteX19" fmla="*/ 1844703 w 4345388"/>
                  <a:gd name="connsiteY19" fmla="*/ 950181 h 1741336"/>
                  <a:gd name="connsiteX20" fmla="*/ 1848679 w 4345388"/>
                  <a:gd name="connsiteY20" fmla="*/ 934279 h 1741336"/>
                  <a:gd name="connsiteX21" fmla="*/ 1856630 w 4345388"/>
                  <a:gd name="connsiteY21" fmla="*/ 918376 h 1741336"/>
                  <a:gd name="connsiteX22" fmla="*/ 1864581 w 4345388"/>
                  <a:gd name="connsiteY22" fmla="*/ 894522 h 1741336"/>
                  <a:gd name="connsiteX23" fmla="*/ 1876508 w 4345388"/>
                  <a:gd name="connsiteY23" fmla="*/ 870668 h 1741336"/>
                  <a:gd name="connsiteX24" fmla="*/ 1884460 w 4345388"/>
                  <a:gd name="connsiteY24" fmla="*/ 826936 h 1741336"/>
                  <a:gd name="connsiteX25" fmla="*/ 1900362 w 4345388"/>
                  <a:gd name="connsiteY25" fmla="*/ 775253 h 1741336"/>
                  <a:gd name="connsiteX26" fmla="*/ 1904338 w 4345388"/>
                  <a:gd name="connsiteY26" fmla="*/ 739472 h 1741336"/>
                  <a:gd name="connsiteX27" fmla="*/ 1916265 w 4345388"/>
                  <a:gd name="connsiteY27" fmla="*/ 608275 h 1741336"/>
                  <a:gd name="connsiteX28" fmla="*/ 1924216 w 4345388"/>
                  <a:gd name="connsiteY28" fmla="*/ 548640 h 1741336"/>
                  <a:gd name="connsiteX29" fmla="*/ 1940119 w 4345388"/>
                  <a:gd name="connsiteY29" fmla="*/ 492981 h 1741336"/>
                  <a:gd name="connsiteX30" fmla="*/ 1956021 w 4345388"/>
                  <a:gd name="connsiteY30" fmla="*/ 441298 h 1741336"/>
                  <a:gd name="connsiteX31" fmla="*/ 1959997 w 4345388"/>
                  <a:gd name="connsiteY31" fmla="*/ 417444 h 1741336"/>
                  <a:gd name="connsiteX32" fmla="*/ 1963973 w 4345388"/>
                  <a:gd name="connsiteY32" fmla="*/ 405517 h 1741336"/>
                  <a:gd name="connsiteX33" fmla="*/ 1967948 w 4345388"/>
                  <a:gd name="connsiteY33" fmla="*/ 357809 h 1741336"/>
                  <a:gd name="connsiteX34" fmla="*/ 1979875 w 4345388"/>
                  <a:gd name="connsiteY34" fmla="*/ 294199 h 1741336"/>
                  <a:gd name="connsiteX35" fmla="*/ 1987827 w 4345388"/>
                  <a:gd name="connsiteY35" fmla="*/ 214686 h 1741336"/>
                  <a:gd name="connsiteX36" fmla="*/ 1995778 w 4345388"/>
                  <a:gd name="connsiteY36" fmla="*/ 182880 h 1741336"/>
                  <a:gd name="connsiteX37" fmla="*/ 1999754 w 4345388"/>
                  <a:gd name="connsiteY37" fmla="*/ 163002 h 1741336"/>
                  <a:gd name="connsiteX38" fmla="*/ 2003729 w 4345388"/>
                  <a:gd name="connsiteY38" fmla="*/ 123246 h 1741336"/>
                  <a:gd name="connsiteX39" fmla="*/ 2015656 w 4345388"/>
                  <a:gd name="connsiteY39" fmla="*/ 79514 h 1741336"/>
                  <a:gd name="connsiteX40" fmla="*/ 2023607 w 4345388"/>
                  <a:gd name="connsiteY40" fmla="*/ 59635 h 1741336"/>
                  <a:gd name="connsiteX41" fmla="*/ 2055413 w 4345388"/>
                  <a:gd name="connsiteY41" fmla="*/ 3976 h 1741336"/>
                  <a:gd name="connsiteX42" fmla="*/ 2075291 w 4345388"/>
                  <a:gd name="connsiteY42" fmla="*/ 0 h 1741336"/>
                  <a:gd name="connsiteX43" fmla="*/ 2083242 w 4345388"/>
                  <a:gd name="connsiteY43" fmla="*/ 15903 h 1741336"/>
                  <a:gd name="connsiteX44" fmla="*/ 2087218 w 4345388"/>
                  <a:gd name="connsiteY44" fmla="*/ 31806 h 1741336"/>
                  <a:gd name="connsiteX45" fmla="*/ 2099145 w 4345388"/>
                  <a:gd name="connsiteY45" fmla="*/ 79514 h 1741336"/>
                  <a:gd name="connsiteX46" fmla="*/ 2103121 w 4345388"/>
                  <a:gd name="connsiteY46" fmla="*/ 123246 h 1741336"/>
                  <a:gd name="connsiteX47" fmla="*/ 2115047 w 4345388"/>
                  <a:gd name="connsiteY47" fmla="*/ 186856 h 1741336"/>
                  <a:gd name="connsiteX48" fmla="*/ 2119023 w 4345388"/>
                  <a:gd name="connsiteY48" fmla="*/ 198783 h 1741336"/>
                  <a:gd name="connsiteX49" fmla="*/ 2134926 w 4345388"/>
                  <a:gd name="connsiteY49" fmla="*/ 250467 h 1741336"/>
                  <a:gd name="connsiteX50" fmla="*/ 2138901 w 4345388"/>
                  <a:gd name="connsiteY50" fmla="*/ 262394 h 1741336"/>
                  <a:gd name="connsiteX51" fmla="*/ 2142877 w 4345388"/>
                  <a:gd name="connsiteY51" fmla="*/ 286247 h 1741336"/>
                  <a:gd name="connsiteX52" fmla="*/ 2146853 w 4345388"/>
                  <a:gd name="connsiteY52" fmla="*/ 318053 h 1741336"/>
                  <a:gd name="connsiteX53" fmla="*/ 2158780 w 4345388"/>
                  <a:gd name="connsiteY53" fmla="*/ 353834 h 1741336"/>
                  <a:gd name="connsiteX54" fmla="*/ 2170707 w 4345388"/>
                  <a:gd name="connsiteY54" fmla="*/ 377687 h 1741336"/>
                  <a:gd name="connsiteX55" fmla="*/ 2182634 w 4345388"/>
                  <a:gd name="connsiteY55" fmla="*/ 381663 h 1741336"/>
                  <a:gd name="connsiteX56" fmla="*/ 2274074 w 4345388"/>
                  <a:gd name="connsiteY56" fmla="*/ 377687 h 1741336"/>
                  <a:gd name="connsiteX57" fmla="*/ 2289976 w 4345388"/>
                  <a:gd name="connsiteY57" fmla="*/ 365760 h 1741336"/>
                  <a:gd name="connsiteX58" fmla="*/ 2313830 w 4345388"/>
                  <a:gd name="connsiteY58" fmla="*/ 345882 h 1741336"/>
                  <a:gd name="connsiteX59" fmla="*/ 2337684 w 4345388"/>
                  <a:gd name="connsiteY59" fmla="*/ 314077 h 1741336"/>
                  <a:gd name="connsiteX60" fmla="*/ 2345635 w 4345388"/>
                  <a:gd name="connsiteY60" fmla="*/ 290223 h 1741336"/>
                  <a:gd name="connsiteX61" fmla="*/ 2361538 w 4345388"/>
                  <a:gd name="connsiteY61" fmla="*/ 258418 h 1741336"/>
                  <a:gd name="connsiteX62" fmla="*/ 2365514 w 4345388"/>
                  <a:gd name="connsiteY62" fmla="*/ 242515 h 1741336"/>
                  <a:gd name="connsiteX63" fmla="*/ 2373465 w 4345388"/>
                  <a:gd name="connsiteY63" fmla="*/ 222637 h 1741336"/>
                  <a:gd name="connsiteX64" fmla="*/ 2377441 w 4345388"/>
                  <a:gd name="connsiteY64" fmla="*/ 210710 h 1741336"/>
                  <a:gd name="connsiteX65" fmla="*/ 2381416 w 4345388"/>
                  <a:gd name="connsiteY65" fmla="*/ 421420 h 1741336"/>
                  <a:gd name="connsiteX66" fmla="*/ 2385392 w 4345388"/>
                  <a:gd name="connsiteY66" fmla="*/ 441298 h 1741336"/>
                  <a:gd name="connsiteX67" fmla="*/ 2393343 w 4345388"/>
                  <a:gd name="connsiteY67" fmla="*/ 453225 h 1741336"/>
                  <a:gd name="connsiteX68" fmla="*/ 2413221 w 4345388"/>
                  <a:gd name="connsiteY68" fmla="*/ 489006 h 1741336"/>
                  <a:gd name="connsiteX69" fmla="*/ 2449002 w 4345388"/>
                  <a:gd name="connsiteY69" fmla="*/ 477079 h 1741336"/>
                  <a:gd name="connsiteX70" fmla="*/ 2468881 w 4345388"/>
                  <a:gd name="connsiteY70" fmla="*/ 457200 h 1741336"/>
                  <a:gd name="connsiteX71" fmla="*/ 2500686 w 4345388"/>
                  <a:gd name="connsiteY71" fmla="*/ 417444 h 1741336"/>
                  <a:gd name="connsiteX72" fmla="*/ 2512613 w 4345388"/>
                  <a:gd name="connsiteY72" fmla="*/ 405517 h 1741336"/>
                  <a:gd name="connsiteX73" fmla="*/ 2524540 w 4345388"/>
                  <a:gd name="connsiteY73" fmla="*/ 413468 h 1741336"/>
                  <a:gd name="connsiteX74" fmla="*/ 2532491 w 4345388"/>
                  <a:gd name="connsiteY74" fmla="*/ 437322 h 1741336"/>
                  <a:gd name="connsiteX75" fmla="*/ 2540442 w 4345388"/>
                  <a:gd name="connsiteY75" fmla="*/ 457200 h 1741336"/>
                  <a:gd name="connsiteX76" fmla="*/ 2544418 w 4345388"/>
                  <a:gd name="connsiteY76" fmla="*/ 477079 h 1741336"/>
                  <a:gd name="connsiteX77" fmla="*/ 2552369 w 4345388"/>
                  <a:gd name="connsiteY77" fmla="*/ 492981 h 1741336"/>
                  <a:gd name="connsiteX78" fmla="*/ 2560321 w 4345388"/>
                  <a:gd name="connsiteY78" fmla="*/ 512860 h 1741336"/>
                  <a:gd name="connsiteX79" fmla="*/ 2564296 w 4345388"/>
                  <a:gd name="connsiteY79" fmla="*/ 528762 h 1741336"/>
                  <a:gd name="connsiteX80" fmla="*/ 2576223 w 4345388"/>
                  <a:gd name="connsiteY80" fmla="*/ 544665 h 1741336"/>
                  <a:gd name="connsiteX81" fmla="*/ 2592126 w 4345388"/>
                  <a:gd name="connsiteY81" fmla="*/ 568519 h 1741336"/>
                  <a:gd name="connsiteX82" fmla="*/ 2604053 w 4345388"/>
                  <a:gd name="connsiteY82" fmla="*/ 588397 h 1741336"/>
                  <a:gd name="connsiteX83" fmla="*/ 2623931 w 4345388"/>
                  <a:gd name="connsiteY83" fmla="*/ 580446 h 1741336"/>
                  <a:gd name="connsiteX84" fmla="*/ 2643809 w 4345388"/>
                  <a:gd name="connsiteY84" fmla="*/ 552616 h 1741336"/>
                  <a:gd name="connsiteX85" fmla="*/ 2663687 w 4345388"/>
                  <a:gd name="connsiteY85" fmla="*/ 516835 h 1741336"/>
                  <a:gd name="connsiteX86" fmla="*/ 2679590 w 4345388"/>
                  <a:gd name="connsiteY86" fmla="*/ 481054 h 1741336"/>
                  <a:gd name="connsiteX87" fmla="*/ 2683566 w 4345388"/>
                  <a:gd name="connsiteY87" fmla="*/ 469127 h 1741336"/>
                  <a:gd name="connsiteX88" fmla="*/ 2691517 w 4345388"/>
                  <a:gd name="connsiteY88" fmla="*/ 457200 h 1741336"/>
                  <a:gd name="connsiteX89" fmla="*/ 2703444 w 4345388"/>
                  <a:gd name="connsiteY89" fmla="*/ 425395 h 1741336"/>
                  <a:gd name="connsiteX90" fmla="*/ 2711395 w 4345388"/>
                  <a:gd name="connsiteY90" fmla="*/ 409493 h 1741336"/>
                  <a:gd name="connsiteX91" fmla="*/ 2735249 w 4345388"/>
                  <a:gd name="connsiteY91" fmla="*/ 461176 h 1741336"/>
                  <a:gd name="connsiteX92" fmla="*/ 2755127 w 4345388"/>
                  <a:gd name="connsiteY92" fmla="*/ 504908 h 1741336"/>
                  <a:gd name="connsiteX93" fmla="*/ 2771030 w 4345388"/>
                  <a:gd name="connsiteY93" fmla="*/ 556592 h 1741336"/>
                  <a:gd name="connsiteX94" fmla="*/ 2775006 w 4345388"/>
                  <a:gd name="connsiteY94" fmla="*/ 572494 h 1741336"/>
                  <a:gd name="connsiteX95" fmla="*/ 2782957 w 4345388"/>
                  <a:gd name="connsiteY95" fmla="*/ 588397 h 1741336"/>
                  <a:gd name="connsiteX96" fmla="*/ 2802835 w 4345388"/>
                  <a:gd name="connsiteY96" fmla="*/ 624178 h 1741336"/>
                  <a:gd name="connsiteX97" fmla="*/ 2818738 w 4345388"/>
                  <a:gd name="connsiteY97" fmla="*/ 640080 h 1741336"/>
                  <a:gd name="connsiteX98" fmla="*/ 2830665 w 4345388"/>
                  <a:gd name="connsiteY98" fmla="*/ 663934 h 1741336"/>
                  <a:gd name="connsiteX99" fmla="*/ 2834641 w 4345388"/>
                  <a:gd name="connsiteY99" fmla="*/ 679837 h 1741336"/>
                  <a:gd name="connsiteX100" fmla="*/ 2846567 w 4345388"/>
                  <a:gd name="connsiteY100" fmla="*/ 695740 h 1741336"/>
                  <a:gd name="connsiteX101" fmla="*/ 2862470 w 4345388"/>
                  <a:gd name="connsiteY101" fmla="*/ 743447 h 1741336"/>
                  <a:gd name="connsiteX102" fmla="*/ 2866446 w 4345388"/>
                  <a:gd name="connsiteY102" fmla="*/ 759350 h 1741336"/>
                  <a:gd name="connsiteX103" fmla="*/ 2882348 w 4345388"/>
                  <a:gd name="connsiteY103" fmla="*/ 795131 h 1741336"/>
                  <a:gd name="connsiteX104" fmla="*/ 2886324 w 4345388"/>
                  <a:gd name="connsiteY104" fmla="*/ 811034 h 1741336"/>
                  <a:gd name="connsiteX105" fmla="*/ 2898251 w 4345388"/>
                  <a:gd name="connsiteY105" fmla="*/ 834887 h 1741336"/>
                  <a:gd name="connsiteX106" fmla="*/ 2910178 w 4345388"/>
                  <a:gd name="connsiteY106" fmla="*/ 826936 h 1741336"/>
                  <a:gd name="connsiteX107" fmla="*/ 2949934 w 4345388"/>
                  <a:gd name="connsiteY107" fmla="*/ 751399 h 1741336"/>
                  <a:gd name="connsiteX108" fmla="*/ 2957886 w 4345388"/>
                  <a:gd name="connsiteY108" fmla="*/ 703691 h 1741336"/>
                  <a:gd name="connsiteX109" fmla="*/ 2977764 w 4345388"/>
                  <a:gd name="connsiteY109" fmla="*/ 663934 h 1741336"/>
                  <a:gd name="connsiteX110" fmla="*/ 2981740 w 4345388"/>
                  <a:gd name="connsiteY110" fmla="*/ 620202 h 1741336"/>
                  <a:gd name="connsiteX111" fmla="*/ 3005594 w 4345388"/>
                  <a:gd name="connsiteY111" fmla="*/ 576470 h 1741336"/>
                  <a:gd name="connsiteX112" fmla="*/ 3025472 w 4345388"/>
                  <a:gd name="connsiteY112" fmla="*/ 500933 h 1741336"/>
                  <a:gd name="connsiteX113" fmla="*/ 3041374 w 4345388"/>
                  <a:gd name="connsiteY113" fmla="*/ 421420 h 1741336"/>
                  <a:gd name="connsiteX114" fmla="*/ 3049326 w 4345388"/>
                  <a:gd name="connsiteY114" fmla="*/ 405517 h 1741336"/>
                  <a:gd name="connsiteX115" fmla="*/ 3061253 w 4345388"/>
                  <a:gd name="connsiteY115" fmla="*/ 365760 h 1741336"/>
                  <a:gd name="connsiteX116" fmla="*/ 3085107 w 4345388"/>
                  <a:gd name="connsiteY116" fmla="*/ 310101 h 1741336"/>
                  <a:gd name="connsiteX117" fmla="*/ 3101009 w 4345388"/>
                  <a:gd name="connsiteY117" fmla="*/ 349858 h 1741336"/>
                  <a:gd name="connsiteX118" fmla="*/ 3104985 w 4345388"/>
                  <a:gd name="connsiteY118" fmla="*/ 373712 h 1741336"/>
                  <a:gd name="connsiteX119" fmla="*/ 3116912 w 4345388"/>
                  <a:gd name="connsiteY119" fmla="*/ 429371 h 1741336"/>
                  <a:gd name="connsiteX120" fmla="*/ 3136790 w 4345388"/>
                  <a:gd name="connsiteY120" fmla="*/ 489006 h 1741336"/>
                  <a:gd name="connsiteX121" fmla="*/ 3180522 w 4345388"/>
                  <a:gd name="connsiteY121" fmla="*/ 652007 h 1741336"/>
                  <a:gd name="connsiteX122" fmla="*/ 3196425 w 4345388"/>
                  <a:gd name="connsiteY122" fmla="*/ 703691 h 1741336"/>
                  <a:gd name="connsiteX123" fmla="*/ 3220279 w 4345388"/>
                  <a:gd name="connsiteY123" fmla="*/ 807058 h 1741336"/>
                  <a:gd name="connsiteX124" fmla="*/ 3248108 w 4345388"/>
                  <a:gd name="connsiteY124" fmla="*/ 898498 h 1741336"/>
                  <a:gd name="connsiteX125" fmla="*/ 3252084 w 4345388"/>
                  <a:gd name="connsiteY125" fmla="*/ 926327 h 1741336"/>
                  <a:gd name="connsiteX126" fmla="*/ 3267987 w 4345388"/>
                  <a:gd name="connsiteY126" fmla="*/ 966084 h 1741336"/>
                  <a:gd name="connsiteX127" fmla="*/ 3271962 w 4345388"/>
                  <a:gd name="connsiteY127" fmla="*/ 978011 h 1741336"/>
                  <a:gd name="connsiteX128" fmla="*/ 3283889 w 4345388"/>
                  <a:gd name="connsiteY128" fmla="*/ 981987 h 1741336"/>
                  <a:gd name="connsiteX129" fmla="*/ 3291841 w 4345388"/>
                  <a:gd name="connsiteY129" fmla="*/ 974035 h 1741336"/>
                  <a:gd name="connsiteX130" fmla="*/ 3307743 w 4345388"/>
                  <a:gd name="connsiteY130" fmla="*/ 942230 h 1741336"/>
                  <a:gd name="connsiteX131" fmla="*/ 3315694 w 4345388"/>
                  <a:gd name="connsiteY131" fmla="*/ 918376 h 1741336"/>
                  <a:gd name="connsiteX132" fmla="*/ 3335573 w 4345388"/>
                  <a:gd name="connsiteY132" fmla="*/ 950181 h 1741336"/>
                  <a:gd name="connsiteX133" fmla="*/ 3367378 w 4345388"/>
                  <a:gd name="connsiteY133" fmla="*/ 1021743 h 1741336"/>
                  <a:gd name="connsiteX134" fmla="*/ 3399183 w 4345388"/>
                  <a:gd name="connsiteY134" fmla="*/ 1077402 h 1741336"/>
                  <a:gd name="connsiteX135" fmla="*/ 3415086 w 4345388"/>
                  <a:gd name="connsiteY135" fmla="*/ 1073427 h 1741336"/>
                  <a:gd name="connsiteX136" fmla="*/ 3430988 w 4345388"/>
                  <a:gd name="connsiteY136" fmla="*/ 1045597 h 1741336"/>
                  <a:gd name="connsiteX137" fmla="*/ 3454842 w 4345388"/>
                  <a:gd name="connsiteY137" fmla="*/ 993914 h 1741336"/>
                  <a:gd name="connsiteX138" fmla="*/ 3478696 w 4345388"/>
                  <a:gd name="connsiteY138" fmla="*/ 942230 h 1741336"/>
                  <a:gd name="connsiteX139" fmla="*/ 3490623 w 4345388"/>
                  <a:gd name="connsiteY139" fmla="*/ 938254 h 1741336"/>
                  <a:gd name="connsiteX140" fmla="*/ 3522428 w 4345388"/>
                  <a:gd name="connsiteY140" fmla="*/ 981987 h 1741336"/>
                  <a:gd name="connsiteX141" fmla="*/ 3538331 w 4345388"/>
                  <a:gd name="connsiteY141" fmla="*/ 1001865 h 1741336"/>
                  <a:gd name="connsiteX142" fmla="*/ 3582063 w 4345388"/>
                  <a:gd name="connsiteY142" fmla="*/ 1085354 h 1741336"/>
                  <a:gd name="connsiteX143" fmla="*/ 3609893 w 4345388"/>
                  <a:gd name="connsiteY143" fmla="*/ 1137037 h 1741336"/>
                  <a:gd name="connsiteX144" fmla="*/ 3629771 w 4345388"/>
                  <a:gd name="connsiteY144" fmla="*/ 1184745 h 1741336"/>
                  <a:gd name="connsiteX145" fmla="*/ 3641698 w 4345388"/>
                  <a:gd name="connsiteY145" fmla="*/ 1200647 h 1741336"/>
                  <a:gd name="connsiteX146" fmla="*/ 3653625 w 4345388"/>
                  <a:gd name="connsiteY146" fmla="*/ 1228477 h 1741336"/>
                  <a:gd name="connsiteX147" fmla="*/ 3665552 w 4345388"/>
                  <a:gd name="connsiteY147" fmla="*/ 1216550 h 1741336"/>
                  <a:gd name="connsiteX148" fmla="*/ 3721211 w 4345388"/>
                  <a:gd name="connsiteY148" fmla="*/ 1045597 h 1741336"/>
                  <a:gd name="connsiteX149" fmla="*/ 3768919 w 4345388"/>
                  <a:gd name="connsiteY149" fmla="*/ 882595 h 1741336"/>
                  <a:gd name="connsiteX150" fmla="*/ 3776870 w 4345388"/>
                  <a:gd name="connsiteY150" fmla="*/ 830912 h 1741336"/>
                  <a:gd name="connsiteX151" fmla="*/ 3792773 w 4345388"/>
                  <a:gd name="connsiteY151" fmla="*/ 795131 h 1741336"/>
                  <a:gd name="connsiteX152" fmla="*/ 3800724 w 4345388"/>
                  <a:gd name="connsiteY152" fmla="*/ 771277 h 1741336"/>
                  <a:gd name="connsiteX153" fmla="*/ 3808675 w 4345388"/>
                  <a:gd name="connsiteY153" fmla="*/ 735496 h 1741336"/>
                  <a:gd name="connsiteX154" fmla="*/ 3824578 w 4345388"/>
                  <a:gd name="connsiteY154" fmla="*/ 711642 h 1741336"/>
                  <a:gd name="connsiteX155" fmla="*/ 3828554 w 4345388"/>
                  <a:gd name="connsiteY155" fmla="*/ 723569 h 1741336"/>
                  <a:gd name="connsiteX156" fmla="*/ 3836505 w 4345388"/>
                  <a:gd name="connsiteY156" fmla="*/ 735496 h 1741336"/>
                  <a:gd name="connsiteX157" fmla="*/ 3840481 w 4345388"/>
                  <a:gd name="connsiteY157" fmla="*/ 763326 h 1741336"/>
                  <a:gd name="connsiteX158" fmla="*/ 3884213 w 4345388"/>
                  <a:gd name="connsiteY158" fmla="*/ 926327 h 1741336"/>
                  <a:gd name="connsiteX159" fmla="*/ 3896140 w 4345388"/>
                  <a:gd name="connsiteY159" fmla="*/ 958133 h 1741336"/>
                  <a:gd name="connsiteX160" fmla="*/ 3904091 w 4345388"/>
                  <a:gd name="connsiteY160" fmla="*/ 997889 h 1741336"/>
                  <a:gd name="connsiteX161" fmla="*/ 3916018 w 4345388"/>
                  <a:gd name="connsiteY161" fmla="*/ 1049573 h 1741336"/>
                  <a:gd name="connsiteX162" fmla="*/ 3947823 w 4345388"/>
                  <a:gd name="connsiteY162" fmla="*/ 1152940 h 1741336"/>
                  <a:gd name="connsiteX163" fmla="*/ 3959750 w 4345388"/>
                  <a:gd name="connsiteY163" fmla="*/ 1172818 h 1741336"/>
                  <a:gd name="connsiteX164" fmla="*/ 3971677 w 4345388"/>
                  <a:gd name="connsiteY164" fmla="*/ 1220526 h 1741336"/>
                  <a:gd name="connsiteX165" fmla="*/ 3995531 w 4345388"/>
                  <a:gd name="connsiteY165" fmla="*/ 1327868 h 1741336"/>
                  <a:gd name="connsiteX166" fmla="*/ 4023361 w 4345388"/>
                  <a:gd name="connsiteY166" fmla="*/ 1363649 h 1741336"/>
                  <a:gd name="connsiteX167" fmla="*/ 4031312 w 4345388"/>
                  <a:gd name="connsiteY167" fmla="*/ 1375576 h 1741336"/>
                  <a:gd name="connsiteX168" fmla="*/ 4043239 w 4345388"/>
                  <a:gd name="connsiteY168" fmla="*/ 1399430 h 1741336"/>
                  <a:gd name="connsiteX169" fmla="*/ 4055166 w 4345388"/>
                  <a:gd name="connsiteY169" fmla="*/ 1403406 h 1741336"/>
                  <a:gd name="connsiteX170" fmla="*/ 4082995 w 4345388"/>
                  <a:gd name="connsiteY170" fmla="*/ 1411357 h 1741336"/>
                  <a:gd name="connsiteX171" fmla="*/ 4114801 w 4345388"/>
                  <a:gd name="connsiteY171" fmla="*/ 1415333 h 1741336"/>
                  <a:gd name="connsiteX172" fmla="*/ 4130703 w 4345388"/>
                  <a:gd name="connsiteY172" fmla="*/ 1419308 h 1741336"/>
                  <a:gd name="connsiteX173" fmla="*/ 4154557 w 4345388"/>
                  <a:gd name="connsiteY173" fmla="*/ 1411357 h 1741336"/>
                  <a:gd name="connsiteX174" fmla="*/ 4166484 w 4345388"/>
                  <a:gd name="connsiteY174" fmla="*/ 1399430 h 1741336"/>
                  <a:gd name="connsiteX175" fmla="*/ 4198289 w 4345388"/>
                  <a:gd name="connsiteY175" fmla="*/ 1347747 h 1741336"/>
                  <a:gd name="connsiteX176" fmla="*/ 4234070 w 4345388"/>
                  <a:gd name="connsiteY176" fmla="*/ 1351722 h 1741336"/>
                  <a:gd name="connsiteX177" fmla="*/ 4257924 w 4345388"/>
                  <a:gd name="connsiteY177" fmla="*/ 1371600 h 1741336"/>
                  <a:gd name="connsiteX178" fmla="*/ 4273827 w 4345388"/>
                  <a:gd name="connsiteY178" fmla="*/ 1383527 h 1741336"/>
                  <a:gd name="connsiteX179" fmla="*/ 4313583 w 4345388"/>
                  <a:gd name="connsiteY179" fmla="*/ 1419308 h 1741336"/>
                  <a:gd name="connsiteX180" fmla="*/ 4325510 w 4345388"/>
                  <a:gd name="connsiteY180" fmla="*/ 1439187 h 1741336"/>
                  <a:gd name="connsiteX181" fmla="*/ 4337437 w 4345388"/>
                  <a:gd name="connsiteY181" fmla="*/ 1467016 h 1741336"/>
                  <a:gd name="connsiteX182" fmla="*/ 4345388 w 4345388"/>
                  <a:gd name="connsiteY182"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701580 w 4345388"/>
                  <a:gd name="connsiteY3" fmla="*/ 1681701 h 1741336"/>
                  <a:gd name="connsiteX4" fmla="*/ 1705555 w 4345388"/>
                  <a:gd name="connsiteY4" fmla="*/ 1665799 h 1741336"/>
                  <a:gd name="connsiteX5" fmla="*/ 1713507 w 4345388"/>
                  <a:gd name="connsiteY5" fmla="*/ 1570383 h 1741336"/>
                  <a:gd name="connsiteX6" fmla="*/ 1721458 w 4345388"/>
                  <a:gd name="connsiteY6" fmla="*/ 1542554 h 1741336"/>
                  <a:gd name="connsiteX7" fmla="*/ 1725434 w 4345388"/>
                  <a:gd name="connsiteY7" fmla="*/ 1510748 h 1741336"/>
                  <a:gd name="connsiteX8" fmla="*/ 1733385 w 4345388"/>
                  <a:gd name="connsiteY8" fmla="*/ 1439187 h 1741336"/>
                  <a:gd name="connsiteX9" fmla="*/ 1741336 w 4345388"/>
                  <a:gd name="connsiteY9" fmla="*/ 1407381 h 1741336"/>
                  <a:gd name="connsiteX10" fmla="*/ 1745312 w 4345388"/>
                  <a:gd name="connsiteY10" fmla="*/ 1284136 h 1741336"/>
                  <a:gd name="connsiteX11" fmla="*/ 1749287 w 4345388"/>
                  <a:gd name="connsiteY11" fmla="*/ 1264258 h 1741336"/>
                  <a:gd name="connsiteX12" fmla="*/ 1765190 w 4345388"/>
                  <a:gd name="connsiteY12" fmla="*/ 1204623 h 1741336"/>
                  <a:gd name="connsiteX13" fmla="*/ 1777117 w 4345388"/>
                  <a:gd name="connsiteY13" fmla="*/ 1164867 h 1741336"/>
                  <a:gd name="connsiteX14" fmla="*/ 1789044 w 4345388"/>
                  <a:gd name="connsiteY14" fmla="*/ 1109207 h 1741336"/>
                  <a:gd name="connsiteX15" fmla="*/ 1804947 w 4345388"/>
                  <a:gd name="connsiteY15" fmla="*/ 1041621 h 1741336"/>
                  <a:gd name="connsiteX16" fmla="*/ 1816874 w 4345388"/>
                  <a:gd name="connsiteY16" fmla="*/ 1009816 h 1741336"/>
                  <a:gd name="connsiteX17" fmla="*/ 1828801 w 4345388"/>
                  <a:gd name="connsiteY17" fmla="*/ 978011 h 1741336"/>
                  <a:gd name="connsiteX18" fmla="*/ 1844703 w 4345388"/>
                  <a:gd name="connsiteY18" fmla="*/ 950181 h 1741336"/>
                  <a:gd name="connsiteX19" fmla="*/ 1848679 w 4345388"/>
                  <a:gd name="connsiteY19" fmla="*/ 934279 h 1741336"/>
                  <a:gd name="connsiteX20" fmla="*/ 1856630 w 4345388"/>
                  <a:gd name="connsiteY20" fmla="*/ 918376 h 1741336"/>
                  <a:gd name="connsiteX21" fmla="*/ 1864581 w 4345388"/>
                  <a:gd name="connsiteY21" fmla="*/ 894522 h 1741336"/>
                  <a:gd name="connsiteX22" fmla="*/ 1876508 w 4345388"/>
                  <a:gd name="connsiteY22" fmla="*/ 870668 h 1741336"/>
                  <a:gd name="connsiteX23" fmla="*/ 1884460 w 4345388"/>
                  <a:gd name="connsiteY23" fmla="*/ 826936 h 1741336"/>
                  <a:gd name="connsiteX24" fmla="*/ 1900362 w 4345388"/>
                  <a:gd name="connsiteY24" fmla="*/ 775253 h 1741336"/>
                  <a:gd name="connsiteX25" fmla="*/ 1904338 w 4345388"/>
                  <a:gd name="connsiteY25" fmla="*/ 739472 h 1741336"/>
                  <a:gd name="connsiteX26" fmla="*/ 1916265 w 4345388"/>
                  <a:gd name="connsiteY26" fmla="*/ 608275 h 1741336"/>
                  <a:gd name="connsiteX27" fmla="*/ 1924216 w 4345388"/>
                  <a:gd name="connsiteY27" fmla="*/ 548640 h 1741336"/>
                  <a:gd name="connsiteX28" fmla="*/ 1940119 w 4345388"/>
                  <a:gd name="connsiteY28" fmla="*/ 492981 h 1741336"/>
                  <a:gd name="connsiteX29" fmla="*/ 1956021 w 4345388"/>
                  <a:gd name="connsiteY29" fmla="*/ 441298 h 1741336"/>
                  <a:gd name="connsiteX30" fmla="*/ 1959997 w 4345388"/>
                  <a:gd name="connsiteY30" fmla="*/ 417444 h 1741336"/>
                  <a:gd name="connsiteX31" fmla="*/ 1963973 w 4345388"/>
                  <a:gd name="connsiteY31" fmla="*/ 405517 h 1741336"/>
                  <a:gd name="connsiteX32" fmla="*/ 1967948 w 4345388"/>
                  <a:gd name="connsiteY32" fmla="*/ 357809 h 1741336"/>
                  <a:gd name="connsiteX33" fmla="*/ 1979875 w 4345388"/>
                  <a:gd name="connsiteY33" fmla="*/ 294199 h 1741336"/>
                  <a:gd name="connsiteX34" fmla="*/ 1987827 w 4345388"/>
                  <a:gd name="connsiteY34" fmla="*/ 214686 h 1741336"/>
                  <a:gd name="connsiteX35" fmla="*/ 1995778 w 4345388"/>
                  <a:gd name="connsiteY35" fmla="*/ 182880 h 1741336"/>
                  <a:gd name="connsiteX36" fmla="*/ 1999754 w 4345388"/>
                  <a:gd name="connsiteY36" fmla="*/ 163002 h 1741336"/>
                  <a:gd name="connsiteX37" fmla="*/ 2003729 w 4345388"/>
                  <a:gd name="connsiteY37" fmla="*/ 123246 h 1741336"/>
                  <a:gd name="connsiteX38" fmla="*/ 2015656 w 4345388"/>
                  <a:gd name="connsiteY38" fmla="*/ 79514 h 1741336"/>
                  <a:gd name="connsiteX39" fmla="*/ 2023607 w 4345388"/>
                  <a:gd name="connsiteY39" fmla="*/ 59635 h 1741336"/>
                  <a:gd name="connsiteX40" fmla="*/ 2055413 w 4345388"/>
                  <a:gd name="connsiteY40" fmla="*/ 3976 h 1741336"/>
                  <a:gd name="connsiteX41" fmla="*/ 2075291 w 4345388"/>
                  <a:gd name="connsiteY41" fmla="*/ 0 h 1741336"/>
                  <a:gd name="connsiteX42" fmla="*/ 2083242 w 4345388"/>
                  <a:gd name="connsiteY42" fmla="*/ 15903 h 1741336"/>
                  <a:gd name="connsiteX43" fmla="*/ 2087218 w 4345388"/>
                  <a:gd name="connsiteY43" fmla="*/ 31806 h 1741336"/>
                  <a:gd name="connsiteX44" fmla="*/ 2099145 w 4345388"/>
                  <a:gd name="connsiteY44" fmla="*/ 79514 h 1741336"/>
                  <a:gd name="connsiteX45" fmla="*/ 2103121 w 4345388"/>
                  <a:gd name="connsiteY45" fmla="*/ 123246 h 1741336"/>
                  <a:gd name="connsiteX46" fmla="*/ 2115047 w 4345388"/>
                  <a:gd name="connsiteY46" fmla="*/ 186856 h 1741336"/>
                  <a:gd name="connsiteX47" fmla="*/ 2119023 w 4345388"/>
                  <a:gd name="connsiteY47" fmla="*/ 198783 h 1741336"/>
                  <a:gd name="connsiteX48" fmla="*/ 2134926 w 4345388"/>
                  <a:gd name="connsiteY48" fmla="*/ 250467 h 1741336"/>
                  <a:gd name="connsiteX49" fmla="*/ 2138901 w 4345388"/>
                  <a:gd name="connsiteY49" fmla="*/ 262394 h 1741336"/>
                  <a:gd name="connsiteX50" fmla="*/ 2142877 w 4345388"/>
                  <a:gd name="connsiteY50" fmla="*/ 286247 h 1741336"/>
                  <a:gd name="connsiteX51" fmla="*/ 2146853 w 4345388"/>
                  <a:gd name="connsiteY51" fmla="*/ 318053 h 1741336"/>
                  <a:gd name="connsiteX52" fmla="*/ 2158780 w 4345388"/>
                  <a:gd name="connsiteY52" fmla="*/ 353834 h 1741336"/>
                  <a:gd name="connsiteX53" fmla="*/ 2170707 w 4345388"/>
                  <a:gd name="connsiteY53" fmla="*/ 377687 h 1741336"/>
                  <a:gd name="connsiteX54" fmla="*/ 2182634 w 4345388"/>
                  <a:gd name="connsiteY54" fmla="*/ 381663 h 1741336"/>
                  <a:gd name="connsiteX55" fmla="*/ 2274074 w 4345388"/>
                  <a:gd name="connsiteY55" fmla="*/ 377687 h 1741336"/>
                  <a:gd name="connsiteX56" fmla="*/ 2289976 w 4345388"/>
                  <a:gd name="connsiteY56" fmla="*/ 365760 h 1741336"/>
                  <a:gd name="connsiteX57" fmla="*/ 2313830 w 4345388"/>
                  <a:gd name="connsiteY57" fmla="*/ 345882 h 1741336"/>
                  <a:gd name="connsiteX58" fmla="*/ 2337684 w 4345388"/>
                  <a:gd name="connsiteY58" fmla="*/ 314077 h 1741336"/>
                  <a:gd name="connsiteX59" fmla="*/ 2345635 w 4345388"/>
                  <a:gd name="connsiteY59" fmla="*/ 290223 h 1741336"/>
                  <a:gd name="connsiteX60" fmla="*/ 2361538 w 4345388"/>
                  <a:gd name="connsiteY60" fmla="*/ 258418 h 1741336"/>
                  <a:gd name="connsiteX61" fmla="*/ 2365514 w 4345388"/>
                  <a:gd name="connsiteY61" fmla="*/ 242515 h 1741336"/>
                  <a:gd name="connsiteX62" fmla="*/ 2373465 w 4345388"/>
                  <a:gd name="connsiteY62" fmla="*/ 222637 h 1741336"/>
                  <a:gd name="connsiteX63" fmla="*/ 2377441 w 4345388"/>
                  <a:gd name="connsiteY63" fmla="*/ 210710 h 1741336"/>
                  <a:gd name="connsiteX64" fmla="*/ 2381416 w 4345388"/>
                  <a:gd name="connsiteY64" fmla="*/ 421420 h 1741336"/>
                  <a:gd name="connsiteX65" fmla="*/ 2385392 w 4345388"/>
                  <a:gd name="connsiteY65" fmla="*/ 441298 h 1741336"/>
                  <a:gd name="connsiteX66" fmla="*/ 2393343 w 4345388"/>
                  <a:gd name="connsiteY66" fmla="*/ 453225 h 1741336"/>
                  <a:gd name="connsiteX67" fmla="*/ 2413221 w 4345388"/>
                  <a:gd name="connsiteY67" fmla="*/ 489006 h 1741336"/>
                  <a:gd name="connsiteX68" fmla="*/ 2449002 w 4345388"/>
                  <a:gd name="connsiteY68" fmla="*/ 477079 h 1741336"/>
                  <a:gd name="connsiteX69" fmla="*/ 2468881 w 4345388"/>
                  <a:gd name="connsiteY69" fmla="*/ 457200 h 1741336"/>
                  <a:gd name="connsiteX70" fmla="*/ 2500686 w 4345388"/>
                  <a:gd name="connsiteY70" fmla="*/ 417444 h 1741336"/>
                  <a:gd name="connsiteX71" fmla="*/ 2512613 w 4345388"/>
                  <a:gd name="connsiteY71" fmla="*/ 405517 h 1741336"/>
                  <a:gd name="connsiteX72" fmla="*/ 2524540 w 4345388"/>
                  <a:gd name="connsiteY72" fmla="*/ 413468 h 1741336"/>
                  <a:gd name="connsiteX73" fmla="*/ 2532491 w 4345388"/>
                  <a:gd name="connsiteY73" fmla="*/ 437322 h 1741336"/>
                  <a:gd name="connsiteX74" fmla="*/ 2540442 w 4345388"/>
                  <a:gd name="connsiteY74" fmla="*/ 457200 h 1741336"/>
                  <a:gd name="connsiteX75" fmla="*/ 2544418 w 4345388"/>
                  <a:gd name="connsiteY75" fmla="*/ 477079 h 1741336"/>
                  <a:gd name="connsiteX76" fmla="*/ 2552369 w 4345388"/>
                  <a:gd name="connsiteY76" fmla="*/ 492981 h 1741336"/>
                  <a:gd name="connsiteX77" fmla="*/ 2560321 w 4345388"/>
                  <a:gd name="connsiteY77" fmla="*/ 512860 h 1741336"/>
                  <a:gd name="connsiteX78" fmla="*/ 2564296 w 4345388"/>
                  <a:gd name="connsiteY78" fmla="*/ 528762 h 1741336"/>
                  <a:gd name="connsiteX79" fmla="*/ 2576223 w 4345388"/>
                  <a:gd name="connsiteY79" fmla="*/ 544665 h 1741336"/>
                  <a:gd name="connsiteX80" fmla="*/ 2592126 w 4345388"/>
                  <a:gd name="connsiteY80" fmla="*/ 568519 h 1741336"/>
                  <a:gd name="connsiteX81" fmla="*/ 2604053 w 4345388"/>
                  <a:gd name="connsiteY81" fmla="*/ 588397 h 1741336"/>
                  <a:gd name="connsiteX82" fmla="*/ 2623931 w 4345388"/>
                  <a:gd name="connsiteY82" fmla="*/ 580446 h 1741336"/>
                  <a:gd name="connsiteX83" fmla="*/ 2643809 w 4345388"/>
                  <a:gd name="connsiteY83" fmla="*/ 552616 h 1741336"/>
                  <a:gd name="connsiteX84" fmla="*/ 2663687 w 4345388"/>
                  <a:gd name="connsiteY84" fmla="*/ 516835 h 1741336"/>
                  <a:gd name="connsiteX85" fmla="*/ 2679590 w 4345388"/>
                  <a:gd name="connsiteY85" fmla="*/ 481054 h 1741336"/>
                  <a:gd name="connsiteX86" fmla="*/ 2683566 w 4345388"/>
                  <a:gd name="connsiteY86" fmla="*/ 469127 h 1741336"/>
                  <a:gd name="connsiteX87" fmla="*/ 2691517 w 4345388"/>
                  <a:gd name="connsiteY87" fmla="*/ 457200 h 1741336"/>
                  <a:gd name="connsiteX88" fmla="*/ 2703444 w 4345388"/>
                  <a:gd name="connsiteY88" fmla="*/ 425395 h 1741336"/>
                  <a:gd name="connsiteX89" fmla="*/ 2711395 w 4345388"/>
                  <a:gd name="connsiteY89" fmla="*/ 409493 h 1741336"/>
                  <a:gd name="connsiteX90" fmla="*/ 2735249 w 4345388"/>
                  <a:gd name="connsiteY90" fmla="*/ 461176 h 1741336"/>
                  <a:gd name="connsiteX91" fmla="*/ 2755127 w 4345388"/>
                  <a:gd name="connsiteY91" fmla="*/ 504908 h 1741336"/>
                  <a:gd name="connsiteX92" fmla="*/ 2771030 w 4345388"/>
                  <a:gd name="connsiteY92" fmla="*/ 556592 h 1741336"/>
                  <a:gd name="connsiteX93" fmla="*/ 2775006 w 4345388"/>
                  <a:gd name="connsiteY93" fmla="*/ 572494 h 1741336"/>
                  <a:gd name="connsiteX94" fmla="*/ 2782957 w 4345388"/>
                  <a:gd name="connsiteY94" fmla="*/ 588397 h 1741336"/>
                  <a:gd name="connsiteX95" fmla="*/ 2802835 w 4345388"/>
                  <a:gd name="connsiteY95" fmla="*/ 624178 h 1741336"/>
                  <a:gd name="connsiteX96" fmla="*/ 2818738 w 4345388"/>
                  <a:gd name="connsiteY96" fmla="*/ 640080 h 1741336"/>
                  <a:gd name="connsiteX97" fmla="*/ 2830665 w 4345388"/>
                  <a:gd name="connsiteY97" fmla="*/ 663934 h 1741336"/>
                  <a:gd name="connsiteX98" fmla="*/ 2834641 w 4345388"/>
                  <a:gd name="connsiteY98" fmla="*/ 679837 h 1741336"/>
                  <a:gd name="connsiteX99" fmla="*/ 2846567 w 4345388"/>
                  <a:gd name="connsiteY99" fmla="*/ 695740 h 1741336"/>
                  <a:gd name="connsiteX100" fmla="*/ 2862470 w 4345388"/>
                  <a:gd name="connsiteY100" fmla="*/ 743447 h 1741336"/>
                  <a:gd name="connsiteX101" fmla="*/ 2866446 w 4345388"/>
                  <a:gd name="connsiteY101" fmla="*/ 759350 h 1741336"/>
                  <a:gd name="connsiteX102" fmla="*/ 2882348 w 4345388"/>
                  <a:gd name="connsiteY102" fmla="*/ 795131 h 1741336"/>
                  <a:gd name="connsiteX103" fmla="*/ 2886324 w 4345388"/>
                  <a:gd name="connsiteY103" fmla="*/ 811034 h 1741336"/>
                  <a:gd name="connsiteX104" fmla="*/ 2898251 w 4345388"/>
                  <a:gd name="connsiteY104" fmla="*/ 834887 h 1741336"/>
                  <a:gd name="connsiteX105" fmla="*/ 2910178 w 4345388"/>
                  <a:gd name="connsiteY105" fmla="*/ 826936 h 1741336"/>
                  <a:gd name="connsiteX106" fmla="*/ 2949934 w 4345388"/>
                  <a:gd name="connsiteY106" fmla="*/ 751399 h 1741336"/>
                  <a:gd name="connsiteX107" fmla="*/ 2957886 w 4345388"/>
                  <a:gd name="connsiteY107" fmla="*/ 703691 h 1741336"/>
                  <a:gd name="connsiteX108" fmla="*/ 2977764 w 4345388"/>
                  <a:gd name="connsiteY108" fmla="*/ 663934 h 1741336"/>
                  <a:gd name="connsiteX109" fmla="*/ 2981740 w 4345388"/>
                  <a:gd name="connsiteY109" fmla="*/ 620202 h 1741336"/>
                  <a:gd name="connsiteX110" fmla="*/ 3005594 w 4345388"/>
                  <a:gd name="connsiteY110" fmla="*/ 576470 h 1741336"/>
                  <a:gd name="connsiteX111" fmla="*/ 3025472 w 4345388"/>
                  <a:gd name="connsiteY111" fmla="*/ 500933 h 1741336"/>
                  <a:gd name="connsiteX112" fmla="*/ 3041374 w 4345388"/>
                  <a:gd name="connsiteY112" fmla="*/ 421420 h 1741336"/>
                  <a:gd name="connsiteX113" fmla="*/ 3049326 w 4345388"/>
                  <a:gd name="connsiteY113" fmla="*/ 405517 h 1741336"/>
                  <a:gd name="connsiteX114" fmla="*/ 3061253 w 4345388"/>
                  <a:gd name="connsiteY114" fmla="*/ 365760 h 1741336"/>
                  <a:gd name="connsiteX115" fmla="*/ 3085107 w 4345388"/>
                  <a:gd name="connsiteY115" fmla="*/ 310101 h 1741336"/>
                  <a:gd name="connsiteX116" fmla="*/ 3101009 w 4345388"/>
                  <a:gd name="connsiteY116" fmla="*/ 349858 h 1741336"/>
                  <a:gd name="connsiteX117" fmla="*/ 3104985 w 4345388"/>
                  <a:gd name="connsiteY117" fmla="*/ 373712 h 1741336"/>
                  <a:gd name="connsiteX118" fmla="*/ 3116912 w 4345388"/>
                  <a:gd name="connsiteY118" fmla="*/ 429371 h 1741336"/>
                  <a:gd name="connsiteX119" fmla="*/ 3136790 w 4345388"/>
                  <a:gd name="connsiteY119" fmla="*/ 489006 h 1741336"/>
                  <a:gd name="connsiteX120" fmla="*/ 3180522 w 4345388"/>
                  <a:gd name="connsiteY120" fmla="*/ 652007 h 1741336"/>
                  <a:gd name="connsiteX121" fmla="*/ 3196425 w 4345388"/>
                  <a:gd name="connsiteY121" fmla="*/ 703691 h 1741336"/>
                  <a:gd name="connsiteX122" fmla="*/ 3220279 w 4345388"/>
                  <a:gd name="connsiteY122" fmla="*/ 807058 h 1741336"/>
                  <a:gd name="connsiteX123" fmla="*/ 3248108 w 4345388"/>
                  <a:gd name="connsiteY123" fmla="*/ 898498 h 1741336"/>
                  <a:gd name="connsiteX124" fmla="*/ 3252084 w 4345388"/>
                  <a:gd name="connsiteY124" fmla="*/ 926327 h 1741336"/>
                  <a:gd name="connsiteX125" fmla="*/ 3267987 w 4345388"/>
                  <a:gd name="connsiteY125" fmla="*/ 966084 h 1741336"/>
                  <a:gd name="connsiteX126" fmla="*/ 3271962 w 4345388"/>
                  <a:gd name="connsiteY126" fmla="*/ 978011 h 1741336"/>
                  <a:gd name="connsiteX127" fmla="*/ 3283889 w 4345388"/>
                  <a:gd name="connsiteY127" fmla="*/ 981987 h 1741336"/>
                  <a:gd name="connsiteX128" fmla="*/ 3291841 w 4345388"/>
                  <a:gd name="connsiteY128" fmla="*/ 974035 h 1741336"/>
                  <a:gd name="connsiteX129" fmla="*/ 3307743 w 4345388"/>
                  <a:gd name="connsiteY129" fmla="*/ 942230 h 1741336"/>
                  <a:gd name="connsiteX130" fmla="*/ 3315694 w 4345388"/>
                  <a:gd name="connsiteY130" fmla="*/ 918376 h 1741336"/>
                  <a:gd name="connsiteX131" fmla="*/ 3335573 w 4345388"/>
                  <a:gd name="connsiteY131" fmla="*/ 950181 h 1741336"/>
                  <a:gd name="connsiteX132" fmla="*/ 3367378 w 4345388"/>
                  <a:gd name="connsiteY132" fmla="*/ 1021743 h 1741336"/>
                  <a:gd name="connsiteX133" fmla="*/ 3399183 w 4345388"/>
                  <a:gd name="connsiteY133" fmla="*/ 1077402 h 1741336"/>
                  <a:gd name="connsiteX134" fmla="*/ 3415086 w 4345388"/>
                  <a:gd name="connsiteY134" fmla="*/ 1073427 h 1741336"/>
                  <a:gd name="connsiteX135" fmla="*/ 3430988 w 4345388"/>
                  <a:gd name="connsiteY135" fmla="*/ 1045597 h 1741336"/>
                  <a:gd name="connsiteX136" fmla="*/ 3454842 w 4345388"/>
                  <a:gd name="connsiteY136" fmla="*/ 993914 h 1741336"/>
                  <a:gd name="connsiteX137" fmla="*/ 3478696 w 4345388"/>
                  <a:gd name="connsiteY137" fmla="*/ 942230 h 1741336"/>
                  <a:gd name="connsiteX138" fmla="*/ 3490623 w 4345388"/>
                  <a:gd name="connsiteY138" fmla="*/ 938254 h 1741336"/>
                  <a:gd name="connsiteX139" fmla="*/ 3522428 w 4345388"/>
                  <a:gd name="connsiteY139" fmla="*/ 981987 h 1741336"/>
                  <a:gd name="connsiteX140" fmla="*/ 3538331 w 4345388"/>
                  <a:gd name="connsiteY140" fmla="*/ 1001865 h 1741336"/>
                  <a:gd name="connsiteX141" fmla="*/ 3582063 w 4345388"/>
                  <a:gd name="connsiteY141" fmla="*/ 1085354 h 1741336"/>
                  <a:gd name="connsiteX142" fmla="*/ 3609893 w 4345388"/>
                  <a:gd name="connsiteY142" fmla="*/ 1137037 h 1741336"/>
                  <a:gd name="connsiteX143" fmla="*/ 3629771 w 4345388"/>
                  <a:gd name="connsiteY143" fmla="*/ 1184745 h 1741336"/>
                  <a:gd name="connsiteX144" fmla="*/ 3641698 w 4345388"/>
                  <a:gd name="connsiteY144" fmla="*/ 1200647 h 1741336"/>
                  <a:gd name="connsiteX145" fmla="*/ 3653625 w 4345388"/>
                  <a:gd name="connsiteY145" fmla="*/ 1228477 h 1741336"/>
                  <a:gd name="connsiteX146" fmla="*/ 3665552 w 4345388"/>
                  <a:gd name="connsiteY146" fmla="*/ 1216550 h 1741336"/>
                  <a:gd name="connsiteX147" fmla="*/ 3721211 w 4345388"/>
                  <a:gd name="connsiteY147" fmla="*/ 1045597 h 1741336"/>
                  <a:gd name="connsiteX148" fmla="*/ 3768919 w 4345388"/>
                  <a:gd name="connsiteY148" fmla="*/ 882595 h 1741336"/>
                  <a:gd name="connsiteX149" fmla="*/ 3776870 w 4345388"/>
                  <a:gd name="connsiteY149" fmla="*/ 830912 h 1741336"/>
                  <a:gd name="connsiteX150" fmla="*/ 3792773 w 4345388"/>
                  <a:gd name="connsiteY150" fmla="*/ 795131 h 1741336"/>
                  <a:gd name="connsiteX151" fmla="*/ 3800724 w 4345388"/>
                  <a:gd name="connsiteY151" fmla="*/ 771277 h 1741336"/>
                  <a:gd name="connsiteX152" fmla="*/ 3808675 w 4345388"/>
                  <a:gd name="connsiteY152" fmla="*/ 735496 h 1741336"/>
                  <a:gd name="connsiteX153" fmla="*/ 3824578 w 4345388"/>
                  <a:gd name="connsiteY153" fmla="*/ 711642 h 1741336"/>
                  <a:gd name="connsiteX154" fmla="*/ 3828554 w 4345388"/>
                  <a:gd name="connsiteY154" fmla="*/ 723569 h 1741336"/>
                  <a:gd name="connsiteX155" fmla="*/ 3836505 w 4345388"/>
                  <a:gd name="connsiteY155" fmla="*/ 735496 h 1741336"/>
                  <a:gd name="connsiteX156" fmla="*/ 3840481 w 4345388"/>
                  <a:gd name="connsiteY156" fmla="*/ 763326 h 1741336"/>
                  <a:gd name="connsiteX157" fmla="*/ 3884213 w 4345388"/>
                  <a:gd name="connsiteY157" fmla="*/ 926327 h 1741336"/>
                  <a:gd name="connsiteX158" fmla="*/ 3896140 w 4345388"/>
                  <a:gd name="connsiteY158" fmla="*/ 958133 h 1741336"/>
                  <a:gd name="connsiteX159" fmla="*/ 3904091 w 4345388"/>
                  <a:gd name="connsiteY159" fmla="*/ 997889 h 1741336"/>
                  <a:gd name="connsiteX160" fmla="*/ 3916018 w 4345388"/>
                  <a:gd name="connsiteY160" fmla="*/ 1049573 h 1741336"/>
                  <a:gd name="connsiteX161" fmla="*/ 3947823 w 4345388"/>
                  <a:gd name="connsiteY161" fmla="*/ 1152940 h 1741336"/>
                  <a:gd name="connsiteX162" fmla="*/ 3959750 w 4345388"/>
                  <a:gd name="connsiteY162" fmla="*/ 1172818 h 1741336"/>
                  <a:gd name="connsiteX163" fmla="*/ 3971677 w 4345388"/>
                  <a:gd name="connsiteY163" fmla="*/ 1220526 h 1741336"/>
                  <a:gd name="connsiteX164" fmla="*/ 3995531 w 4345388"/>
                  <a:gd name="connsiteY164" fmla="*/ 1327868 h 1741336"/>
                  <a:gd name="connsiteX165" fmla="*/ 4023361 w 4345388"/>
                  <a:gd name="connsiteY165" fmla="*/ 1363649 h 1741336"/>
                  <a:gd name="connsiteX166" fmla="*/ 4031312 w 4345388"/>
                  <a:gd name="connsiteY166" fmla="*/ 1375576 h 1741336"/>
                  <a:gd name="connsiteX167" fmla="*/ 4043239 w 4345388"/>
                  <a:gd name="connsiteY167" fmla="*/ 1399430 h 1741336"/>
                  <a:gd name="connsiteX168" fmla="*/ 4055166 w 4345388"/>
                  <a:gd name="connsiteY168" fmla="*/ 1403406 h 1741336"/>
                  <a:gd name="connsiteX169" fmla="*/ 4082995 w 4345388"/>
                  <a:gd name="connsiteY169" fmla="*/ 1411357 h 1741336"/>
                  <a:gd name="connsiteX170" fmla="*/ 4114801 w 4345388"/>
                  <a:gd name="connsiteY170" fmla="*/ 1415333 h 1741336"/>
                  <a:gd name="connsiteX171" fmla="*/ 4130703 w 4345388"/>
                  <a:gd name="connsiteY171" fmla="*/ 1419308 h 1741336"/>
                  <a:gd name="connsiteX172" fmla="*/ 4154557 w 4345388"/>
                  <a:gd name="connsiteY172" fmla="*/ 1411357 h 1741336"/>
                  <a:gd name="connsiteX173" fmla="*/ 4166484 w 4345388"/>
                  <a:gd name="connsiteY173" fmla="*/ 1399430 h 1741336"/>
                  <a:gd name="connsiteX174" fmla="*/ 4198289 w 4345388"/>
                  <a:gd name="connsiteY174" fmla="*/ 1347747 h 1741336"/>
                  <a:gd name="connsiteX175" fmla="*/ 4234070 w 4345388"/>
                  <a:gd name="connsiteY175" fmla="*/ 1351722 h 1741336"/>
                  <a:gd name="connsiteX176" fmla="*/ 4257924 w 4345388"/>
                  <a:gd name="connsiteY176" fmla="*/ 1371600 h 1741336"/>
                  <a:gd name="connsiteX177" fmla="*/ 4273827 w 4345388"/>
                  <a:gd name="connsiteY177" fmla="*/ 1383527 h 1741336"/>
                  <a:gd name="connsiteX178" fmla="*/ 4313583 w 4345388"/>
                  <a:gd name="connsiteY178" fmla="*/ 1419308 h 1741336"/>
                  <a:gd name="connsiteX179" fmla="*/ 4325510 w 4345388"/>
                  <a:gd name="connsiteY179" fmla="*/ 1439187 h 1741336"/>
                  <a:gd name="connsiteX180" fmla="*/ 4337437 w 4345388"/>
                  <a:gd name="connsiteY180" fmla="*/ 1467016 h 1741336"/>
                  <a:gd name="connsiteX181" fmla="*/ 4345388 w 4345388"/>
                  <a:gd name="connsiteY181"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705555 w 4345388"/>
                  <a:gd name="connsiteY3" fmla="*/ 1665799 h 1741336"/>
                  <a:gd name="connsiteX4" fmla="*/ 1713507 w 4345388"/>
                  <a:gd name="connsiteY4" fmla="*/ 1570383 h 1741336"/>
                  <a:gd name="connsiteX5" fmla="*/ 1721458 w 4345388"/>
                  <a:gd name="connsiteY5" fmla="*/ 1542554 h 1741336"/>
                  <a:gd name="connsiteX6" fmla="*/ 1725434 w 4345388"/>
                  <a:gd name="connsiteY6" fmla="*/ 1510748 h 1741336"/>
                  <a:gd name="connsiteX7" fmla="*/ 1733385 w 4345388"/>
                  <a:gd name="connsiteY7" fmla="*/ 1439187 h 1741336"/>
                  <a:gd name="connsiteX8" fmla="*/ 1741336 w 4345388"/>
                  <a:gd name="connsiteY8" fmla="*/ 1407381 h 1741336"/>
                  <a:gd name="connsiteX9" fmla="*/ 1745312 w 4345388"/>
                  <a:gd name="connsiteY9" fmla="*/ 1284136 h 1741336"/>
                  <a:gd name="connsiteX10" fmla="*/ 1749287 w 4345388"/>
                  <a:gd name="connsiteY10" fmla="*/ 1264258 h 1741336"/>
                  <a:gd name="connsiteX11" fmla="*/ 1765190 w 4345388"/>
                  <a:gd name="connsiteY11" fmla="*/ 1204623 h 1741336"/>
                  <a:gd name="connsiteX12" fmla="*/ 1777117 w 4345388"/>
                  <a:gd name="connsiteY12" fmla="*/ 1164867 h 1741336"/>
                  <a:gd name="connsiteX13" fmla="*/ 1789044 w 4345388"/>
                  <a:gd name="connsiteY13" fmla="*/ 1109207 h 1741336"/>
                  <a:gd name="connsiteX14" fmla="*/ 1804947 w 4345388"/>
                  <a:gd name="connsiteY14" fmla="*/ 1041621 h 1741336"/>
                  <a:gd name="connsiteX15" fmla="*/ 1816874 w 4345388"/>
                  <a:gd name="connsiteY15" fmla="*/ 1009816 h 1741336"/>
                  <a:gd name="connsiteX16" fmla="*/ 1828801 w 4345388"/>
                  <a:gd name="connsiteY16" fmla="*/ 978011 h 1741336"/>
                  <a:gd name="connsiteX17" fmla="*/ 1844703 w 4345388"/>
                  <a:gd name="connsiteY17" fmla="*/ 950181 h 1741336"/>
                  <a:gd name="connsiteX18" fmla="*/ 1848679 w 4345388"/>
                  <a:gd name="connsiteY18" fmla="*/ 934279 h 1741336"/>
                  <a:gd name="connsiteX19" fmla="*/ 1856630 w 4345388"/>
                  <a:gd name="connsiteY19" fmla="*/ 918376 h 1741336"/>
                  <a:gd name="connsiteX20" fmla="*/ 1864581 w 4345388"/>
                  <a:gd name="connsiteY20" fmla="*/ 894522 h 1741336"/>
                  <a:gd name="connsiteX21" fmla="*/ 1876508 w 4345388"/>
                  <a:gd name="connsiteY21" fmla="*/ 870668 h 1741336"/>
                  <a:gd name="connsiteX22" fmla="*/ 1884460 w 4345388"/>
                  <a:gd name="connsiteY22" fmla="*/ 826936 h 1741336"/>
                  <a:gd name="connsiteX23" fmla="*/ 1900362 w 4345388"/>
                  <a:gd name="connsiteY23" fmla="*/ 775253 h 1741336"/>
                  <a:gd name="connsiteX24" fmla="*/ 1904338 w 4345388"/>
                  <a:gd name="connsiteY24" fmla="*/ 739472 h 1741336"/>
                  <a:gd name="connsiteX25" fmla="*/ 1916265 w 4345388"/>
                  <a:gd name="connsiteY25" fmla="*/ 608275 h 1741336"/>
                  <a:gd name="connsiteX26" fmla="*/ 1924216 w 4345388"/>
                  <a:gd name="connsiteY26" fmla="*/ 548640 h 1741336"/>
                  <a:gd name="connsiteX27" fmla="*/ 1940119 w 4345388"/>
                  <a:gd name="connsiteY27" fmla="*/ 492981 h 1741336"/>
                  <a:gd name="connsiteX28" fmla="*/ 1956021 w 4345388"/>
                  <a:gd name="connsiteY28" fmla="*/ 441298 h 1741336"/>
                  <a:gd name="connsiteX29" fmla="*/ 1959997 w 4345388"/>
                  <a:gd name="connsiteY29" fmla="*/ 417444 h 1741336"/>
                  <a:gd name="connsiteX30" fmla="*/ 1963973 w 4345388"/>
                  <a:gd name="connsiteY30" fmla="*/ 405517 h 1741336"/>
                  <a:gd name="connsiteX31" fmla="*/ 1967948 w 4345388"/>
                  <a:gd name="connsiteY31" fmla="*/ 357809 h 1741336"/>
                  <a:gd name="connsiteX32" fmla="*/ 1979875 w 4345388"/>
                  <a:gd name="connsiteY32" fmla="*/ 294199 h 1741336"/>
                  <a:gd name="connsiteX33" fmla="*/ 1987827 w 4345388"/>
                  <a:gd name="connsiteY33" fmla="*/ 214686 h 1741336"/>
                  <a:gd name="connsiteX34" fmla="*/ 1995778 w 4345388"/>
                  <a:gd name="connsiteY34" fmla="*/ 182880 h 1741336"/>
                  <a:gd name="connsiteX35" fmla="*/ 1999754 w 4345388"/>
                  <a:gd name="connsiteY35" fmla="*/ 163002 h 1741336"/>
                  <a:gd name="connsiteX36" fmla="*/ 2003729 w 4345388"/>
                  <a:gd name="connsiteY36" fmla="*/ 123246 h 1741336"/>
                  <a:gd name="connsiteX37" fmla="*/ 2015656 w 4345388"/>
                  <a:gd name="connsiteY37" fmla="*/ 79514 h 1741336"/>
                  <a:gd name="connsiteX38" fmla="*/ 2023607 w 4345388"/>
                  <a:gd name="connsiteY38" fmla="*/ 59635 h 1741336"/>
                  <a:gd name="connsiteX39" fmla="*/ 2055413 w 4345388"/>
                  <a:gd name="connsiteY39" fmla="*/ 3976 h 1741336"/>
                  <a:gd name="connsiteX40" fmla="*/ 2075291 w 4345388"/>
                  <a:gd name="connsiteY40" fmla="*/ 0 h 1741336"/>
                  <a:gd name="connsiteX41" fmla="*/ 2083242 w 4345388"/>
                  <a:gd name="connsiteY41" fmla="*/ 15903 h 1741336"/>
                  <a:gd name="connsiteX42" fmla="*/ 2087218 w 4345388"/>
                  <a:gd name="connsiteY42" fmla="*/ 31806 h 1741336"/>
                  <a:gd name="connsiteX43" fmla="*/ 2099145 w 4345388"/>
                  <a:gd name="connsiteY43" fmla="*/ 79514 h 1741336"/>
                  <a:gd name="connsiteX44" fmla="*/ 2103121 w 4345388"/>
                  <a:gd name="connsiteY44" fmla="*/ 123246 h 1741336"/>
                  <a:gd name="connsiteX45" fmla="*/ 2115047 w 4345388"/>
                  <a:gd name="connsiteY45" fmla="*/ 186856 h 1741336"/>
                  <a:gd name="connsiteX46" fmla="*/ 2119023 w 4345388"/>
                  <a:gd name="connsiteY46" fmla="*/ 198783 h 1741336"/>
                  <a:gd name="connsiteX47" fmla="*/ 2134926 w 4345388"/>
                  <a:gd name="connsiteY47" fmla="*/ 250467 h 1741336"/>
                  <a:gd name="connsiteX48" fmla="*/ 2138901 w 4345388"/>
                  <a:gd name="connsiteY48" fmla="*/ 262394 h 1741336"/>
                  <a:gd name="connsiteX49" fmla="*/ 2142877 w 4345388"/>
                  <a:gd name="connsiteY49" fmla="*/ 286247 h 1741336"/>
                  <a:gd name="connsiteX50" fmla="*/ 2146853 w 4345388"/>
                  <a:gd name="connsiteY50" fmla="*/ 318053 h 1741336"/>
                  <a:gd name="connsiteX51" fmla="*/ 2158780 w 4345388"/>
                  <a:gd name="connsiteY51" fmla="*/ 353834 h 1741336"/>
                  <a:gd name="connsiteX52" fmla="*/ 2170707 w 4345388"/>
                  <a:gd name="connsiteY52" fmla="*/ 377687 h 1741336"/>
                  <a:gd name="connsiteX53" fmla="*/ 2182634 w 4345388"/>
                  <a:gd name="connsiteY53" fmla="*/ 381663 h 1741336"/>
                  <a:gd name="connsiteX54" fmla="*/ 2274074 w 4345388"/>
                  <a:gd name="connsiteY54" fmla="*/ 377687 h 1741336"/>
                  <a:gd name="connsiteX55" fmla="*/ 2289976 w 4345388"/>
                  <a:gd name="connsiteY55" fmla="*/ 365760 h 1741336"/>
                  <a:gd name="connsiteX56" fmla="*/ 2313830 w 4345388"/>
                  <a:gd name="connsiteY56" fmla="*/ 345882 h 1741336"/>
                  <a:gd name="connsiteX57" fmla="*/ 2337684 w 4345388"/>
                  <a:gd name="connsiteY57" fmla="*/ 314077 h 1741336"/>
                  <a:gd name="connsiteX58" fmla="*/ 2345635 w 4345388"/>
                  <a:gd name="connsiteY58" fmla="*/ 290223 h 1741336"/>
                  <a:gd name="connsiteX59" fmla="*/ 2361538 w 4345388"/>
                  <a:gd name="connsiteY59" fmla="*/ 258418 h 1741336"/>
                  <a:gd name="connsiteX60" fmla="*/ 2365514 w 4345388"/>
                  <a:gd name="connsiteY60" fmla="*/ 242515 h 1741336"/>
                  <a:gd name="connsiteX61" fmla="*/ 2373465 w 4345388"/>
                  <a:gd name="connsiteY61" fmla="*/ 222637 h 1741336"/>
                  <a:gd name="connsiteX62" fmla="*/ 2377441 w 4345388"/>
                  <a:gd name="connsiteY62" fmla="*/ 210710 h 1741336"/>
                  <a:gd name="connsiteX63" fmla="*/ 2381416 w 4345388"/>
                  <a:gd name="connsiteY63" fmla="*/ 421420 h 1741336"/>
                  <a:gd name="connsiteX64" fmla="*/ 2385392 w 4345388"/>
                  <a:gd name="connsiteY64" fmla="*/ 441298 h 1741336"/>
                  <a:gd name="connsiteX65" fmla="*/ 2393343 w 4345388"/>
                  <a:gd name="connsiteY65" fmla="*/ 453225 h 1741336"/>
                  <a:gd name="connsiteX66" fmla="*/ 2413221 w 4345388"/>
                  <a:gd name="connsiteY66" fmla="*/ 489006 h 1741336"/>
                  <a:gd name="connsiteX67" fmla="*/ 2449002 w 4345388"/>
                  <a:gd name="connsiteY67" fmla="*/ 477079 h 1741336"/>
                  <a:gd name="connsiteX68" fmla="*/ 2468881 w 4345388"/>
                  <a:gd name="connsiteY68" fmla="*/ 457200 h 1741336"/>
                  <a:gd name="connsiteX69" fmla="*/ 2500686 w 4345388"/>
                  <a:gd name="connsiteY69" fmla="*/ 417444 h 1741336"/>
                  <a:gd name="connsiteX70" fmla="*/ 2512613 w 4345388"/>
                  <a:gd name="connsiteY70" fmla="*/ 405517 h 1741336"/>
                  <a:gd name="connsiteX71" fmla="*/ 2524540 w 4345388"/>
                  <a:gd name="connsiteY71" fmla="*/ 413468 h 1741336"/>
                  <a:gd name="connsiteX72" fmla="*/ 2532491 w 4345388"/>
                  <a:gd name="connsiteY72" fmla="*/ 437322 h 1741336"/>
                  <a:gd name="connsiteX73" fmla="*/ 2540442 w 4345388"/>
                  <a:gd name="connsiteY73" fmla="*/ 457200 h 1741336"/>
                  <a:gd name="connsiteX74" fmla="*/ 2544418 w 4345388"/>
                  <a:gd name="connsiteY74" fmla="*/ 477079 h 1741336"/>
                  <a:gd name="connsiteX75" fmla="*/ 2552369 w 4345388"/>
                  <a:gd name="connsiteY75" fmla="*/ 492981 h 1741336"/>
                  <a:gd name="connsiteX76" fmla="*/ 2560321 w 4345388"/>
                  <a:gd name="connsiteY76" fmla="*/ 512860 h 1741336"/>
                  <a:gd name="connsiteX77" fmla="*/ 2564296 w 4345388"/>
                  <a:gd name="connsiteY77" fmla="*/ 528762 h 1741336"/>
                  <a:gd name="connsiteX78" fmla="*/ 2576223 w 4345388"/>
                  <a:gd name="connsiteY78" fmla="*/ 544665 h 1741336"/>
                  <a:gd name="connsiteX79" fmla="*/ 2592126 w 4345388"/>
                  <a:gd name="connsiteY79" fmla="*/ 568519 h 1741336"/>
                  <a:gd name="connsiteX80" fmla="*/ 2604053 w 4345388"/>
                  <a:gd name="connsiteY80" fmla="*/ 588397 h 1741336"/>
                  <a:gd name="connsiteX81" fmla="*/ 2623931 w 4345388"/>
                  <a:gd name="connsiteY81" fmla="*/ 580446 h 1741336"/>
                  <a:gd name="connsiteX82" fmla="*/ 2643809 w 4345388"/>
                  <a:gd name="connsiteY82" fmla="*/ 552616 h 1741336"/>
                  <a:gd name="connsiteX83" fmla="*/ 2663687 w 4345388"/>
                  <a:gd name="connsiteY83" fmla="*/ 516835 h 1741336"/>
                  <a:gd name="connsiteX84" fmla="*/ 2679590 w 4345388"/>
                  <a:gd name="connsiteY84" fmla="*/ 481054 h 1741336"/>
                  <a:gd name="connsiteX85" fmla="*/ 2683566 w 4345388"/>
                  <a:gd name="connsiteY85" fmla="*/ 469127 h 1741336"/>
                  <a:gd name="connsiteX86" fmla="*/ 2691517 w 4345388"/>
                  <a:gd name="connsiteY86" fmla="*/ 457200 h 1741336"/>
                  <a:gd name="connsiteX87" fmla="*/ 2703444 w 4345388"/>
                  <a:gd name="connsiteY87" fmla="*/ 425395 h 1741336"/>
                  <a:gd name="connsiteX88" fmla="*/ 2711395 w 4345388"/>
                  <a:gd name="connsiteY88" fmla="*/ 409493 h 1741336"/>
                  <a:gd name="connsiteX89" fmla="*/ 2735249 w 4345388"/>
                  <a:gd name="connsiteY89" fmla="*/ 461176 h 1741336"/>
                  <a:gd name="connsiteX90" fmla="*/ 2755127 w 4345388"/>
                  <a:gd name="connsiteY90" fmla="*/ 504908 h 1741336"/>
                  <a:gd name="connsiteX91" fmla="*/ 2771030 w 4345388"/>
                  <a:gd name="connsiteY91" fmla="*/ 556592 h 1741336"/>
                  <a:gd name="connsiteX92" fmla="*/ 2775006 w 4345388"/>
                  <a:gd name="connsiteY92" fmla="*/ 572494 h 1741336"/>
                  <a:gd name="connsiteX93" fmla="*/ 2782957 w 4345388"/>
                  <a:gd name="connsiteY93" fmla="*/ 588397 h 1741336"/>
                  <a:gd name="connsiteX94" fmla="*/ 2802835 w 4345388"/>
                  <a:gd name="connsiteY94" fmla="*/ 624178 h 1741336"/>
                  <a:gd name="connsiteX95" fmla="*/ 2818738 w 4345388"/>
                  <a:gd name="connsiteY95" fmla="*/ 640080 h 1741336"/>
                  <a:gd name="connsiteX96" fmla="*/ 2830665 w 4345388"/>
                  <a:gd name="connsiteY96" fmla="*/ 663934 h 1741336"/>
                  <a:gd name="connsiteX97" fmla="*/ 2834641 w 4345388"/>
                  <a:gd name="connsiteY97" fmla="*/ 679837 h 1741336"/>
                  <a:gd name="connsiteX98" fmla="*/ 2846567 w 4345388"/>
                  <a:gd name="connsiteY98" fmla="*/ 695740 h 1741336"/>
                  <a:gd name="connsiteX99" fmla="*/ 2862470 w 4345388"/>
                  <a:gd name="connsiteY99" fmla="*/ 743447 h 1741336"/>
                  <a:gd name="connsiteX100" fmla="*/ 2866446 w 4345388"/>
                  <a:gd name="connsiteY100" fmla="*/ 759350 h 1741336"/>
                  <a:gd name="connsiteX101" fmla="*/ 2882348 w 4345388"/>
                  <a:gd name="connsiteY101" fmla="*/ 795131 h 1741336"/>
                  <a:gd name="connsiteX102" fmla="*/ 2886324 w 4345388"/>
                  <a:gd name="connsiteY102" fmla="*/ 811034 h 1741336"/>
                  <a:gd name="connsiteX103" fmla="*/ 2898251 w 4345388"/>
                  <a:gd name="connsiteY103" fmla="*/ 834887 h 1741336"/>
                  <a:gd name="connsiteX104" fmla="*/ 2910178 w 4345388"/>
                  <a:gd name="connsiteY104" fmla="*/ 826936 h 1741336"/>
                  <a:gd name="connsiteX105" fmla="*/ 2949934 w 4345388"/>
                  <a:gd name="connsiteY105" fmla="*/ 751399 h 1741336"/>
                  <a:gd name="connsiteX106" fmla="*/ 2957886 w 4345388"/>
                  <a:gd name="connsiteY106" fmla="*/ 703691 h 1741336"/>
                  <a:gd name="connsiteX107" fmla="*/ 2977764 w 4345388"/>
                  <a:gd name="connsiteY107" fmla="*/ 663934 h 1741336"/>
                  <a:gd name="connsiteX108" fmla="*/ 2981740 w 4345388"/>
                  <a:gd name="connsiteY108" fmla="*/ 620202 h 1741336"/>
                  <a:gd name="connsiteX109" fmla="*/ 3005594 w 4345388"/>
                  <a:gd name="connsiteY109" fmla="*/ 576470 h 1741336"/>
                  <a:gd name="connsiteX110" fmla="*/ 3025472 w 4345388"/>
                  <a:gd name="connsiteY110" fmla="*/ 500933 h 1741336"/>
                  <a:gd name="connsiteX111" fmla="*/ 3041374 w 4345388"/>
                  <a:gd name="connsiteY111" fmla="*/ 421420 h 1741336"/>
                  <a:gd name="connsiteX112" fmla="*/ 3049326 w 4345388"/>
                  <a:gd name="connsiteY112" fmla="*/ 405517 h 1741336"/>
                  <a:gd name="connsiteX113" fmla="*/ 3061253 w 4345388"/>
                  <a:gd name="connsiteY113" fmla="*/ 365760 h 1741336"/>
                  <a:gd name="connsiteX114" fmla="*/ 3085107 w 4345388"/>
                  <a:gd name="connsiteY114" fmla="*/ 310101 h 1741336"/>
                  <a:gd name="connsiteX115" fmla="*/ 3101009 w 4345388"/>
                  <a:gd name="connsiteY115" fmla="*/ 349858 h 1741336"/>
                  <a:gd name="connsiteX116" fmla="*/ 3104985 w 4345388"/>
                  <a:gd name="connsiteY116" fmla="*/ 373712 h 1741336"/>
                  <a:gd name="connsiteX117" fmla="*/ 3116912 w 4345388"/>
                  <a:gd name="connsiteY117" fmla="*/ 429371 h 1741336"/>
                  <a:gd name="connsiteX118" fmla="*/ 3136790 w 4345388"/>
                  <a:gd name="connsiteY118" fmla="*/ 489006 h 1741336"/>
                  <a:gd name="connsiteX119" fmla="*/ 3180522 w 4345388"/>
                  <a:gd name="connsiteY119" fmla="*/ 652007 h 1741336"/>
                  <a:gd name="connsiteX120" fmla="*/ 3196425 w 4345388"/>
                  <a:gd name="connsiteY120" fmla="*/ 703691 h 1741336"/>
                  <a:gd name="connsiteX121" fmla="*/ 3220279 w 4345388"/>
                  <a:gd name="connsiteY121" fmla="*/ 807058 h 1741336"/>
                  <a:gd name="connsiteX122" fmla="*/ 3248108 w 4345388"/>
                  <a:gd name="connsiteY122" fmla="*/ 898498 h 1741336"/>
                  <a:gd name="connsiteX123" fmla="*/ 3252084 w 4345388"/>
                  <a:gd name="connsiteY123" fmla="*/ 926327 h 1741336"/>
                  <a:gd name="connsiteX124" fmla="*/ 3267987 w 4345388"/>
                  <a:gd name="connsiteY124" fmla="*/ 966084 h 1741336"/>
                  <a:gd name="connsiteX125" fmla="*/ 3271962 w 4345388"/>
                  <a:gd name="connsiteY125" fmla="*/ 978011 h 1741336"/>
                  <a:gd name="connsiteX126" fmla="*/ 3283889 w 4345388"/>
                  <a:gd name="connsiteY126" fmla="*/ 981987 h 1741336"/>
                  <a:gd name="connsiteX127" fmla="*/ 3291841 w 4345388"/>
                  <a:gd name="connsiteY127" fmla="*/ 974035 h 1741336"/>
                  <a:gd name="connsiteX128" fmla="*/ 3307743 w 4345388"/>
                  <a:gd name="connsiteY128" fmla="*/ 942230 h 1741336"/>
                  <a:gd name="connsiteX129" fmla="*/ 3315694 w 4345388"/>
                  <a:gd name="connsiteY129" fmla="*/ 918376 h 1741336"/>
                  <a:gd name="connsiteX130" fmla="*/ 3335573 w 4345388"/>
                  <a:gd name="connsiteY130" fmla="*/ 950181 h 1741336"/>
                  <a:gd name="connsiteX131" fmla="*/ 3367378 w 4345388"/>
                  <a:gd name="connsiteY131" fmla="*/ 1021743 h 1741336"/>
                  <a:gd name="connsiteX132" fmla="*/ 3399183 w 4345388"/>
                  <a:gd name="connsiteY132" fmla="*/ 1077402 h 1741336"/>
                  <a:gd name="connsiteX133" fmla="*/ 3415086 w 4345388"/>
                  <a:gd name="connsiteY133" fmla="*/ 1073427 h 1741336"/>
                  <a:gd name="connsiteX134" fmla="*/ 3430988 w 4345388"/>
                  <a:gd name="connsiteY134" fmla="*/ 1045597 h 1741336"/>
                  <a:gd name="connsiteX135" fmla="*/ 3454842 w 4345388"/>
                  <a:gd name="connsiteY135" fmla="*/ 993914 h 1741336"/>
                  <a:gd name="connsiteX136" fmla="*/ 3478696 w 4345388"/>
                  <a:gd name="connsiteY136" fmla="*/ 942230 h 1741336"/>
                  <a:gd name="connsiteX137" fmla="*/ 3490623 w 4345388"/>
                  <a:gd name="connsiteY137" fmla="*/ 938254 h 1741336"/>
                  <a:gd name="connsiteX138" fmla="*/ 3522428 w 4345388"/>
                  <a:gd name="connsiteY138" fmla="*/ 981987 h 1741336"/>
                  <a:gd name="connsiteX139" fmla="*/ 3538331 w 4345388"/>
                  <a:gd name="connsiteY139" fmla="*/ 1001865 h 1741336"/>
                  <a:gd name="connsiteX140" fmla="*/ 3582063 w 4345388"/>
                  <a:gd name="connsiteY140" fmla="*/ 1085354 h 1741336"/>
                  <a:gd name="connsiteX141" fmla="*/ 3609893 w 4345388"/>
                  <a:gd name="connsiteY141" fmla="*/ 1137037 h 1741336"/>
                  <a:gd name="connsiteX142" fmla="*/ 3629771 w 4345388"/>
                  <a:gd name="connsiteY142" fmla="*/ 1184745 h 1741336"/>
                  <a:gd name="connsiteX143" fmla="*/ 3641698 w 4345388"/>
                  <a:gd name="connsiteY143" fmla="*/ 1200647 h 1741336"/>
                  <a:gd name="connsiteX144" fmla="*/ 3653625 w 4345388"/>
                  <a:gd name="connsiteY144" fmla="*/ 1228477 h 1741336"/>
                  <a:gd name="connsiteX145" fmla="*/ 3665552 w 4345388"/>
                  <a:gd name="connsiteY145" fmla="*/ 1216550 h 1741336"/>
                  <a:gd name="connsiteX146" fmla="*/ 3721211 w 4345388"/>
                  <a:gd name="connsiteY146" fmla="*/ 1045597 h 1741336"/>
                  <a:gd name="connsiteX147" fmla="*/ 3768919 w 4345388"/>
                  <a:gd name="connsiteY147" fmla="*/ 882595 h 1741336"/>
                  <a:gd name="connsiteX148" fmla="*/ 3776870 w 4345388"/>
                  <a:gd name="connsiteY148" fmla="*/ 830912 h 1741336"/>
                  <a:gd name="connsiteX149" fmla="*/ 3792773 w 4345388"/>
                  <a:gd name="connsiteY149" fmla="*/ 795131 h 1741336"/>
                  <a:gd name="connsiteX150" fmla="*/ 3800724 w 4345388"/>
                  <a:gd name="connsiteY150" fmla="*/ 771277 h 1741336"/>
                  <a:gd name="connsiteX151" fmla="*/ 3808675 w 4345388"/>
                  <a:gd name="connsiteY151" fmla="*/ 735496 h 1741336"/>
                  <a:gd name="connsiteX152" fmla="*/ 3824578 w 4345388"/>
                  <a:gd name="connsiteY152" fmla="*/ 711642 h 1741336"/>
                  <a:gd name="connsiteX153" fmla="*/ 3828554 w 4345388"/>
                  <a:gd name="connsiteY153" fmla="*/ 723569 h 1741336"/>
                  <a:gd name="connsiteX154" fmla="*/ 3836505 w 4345388"/>
                  <a:gd name="connsiteY154" fmla="*/ 735496 h 1741336"/>
                  <a:gd name="connsiteX155" fmla="*/ 3840481 w 4345388"/>
                  <a:gd name="connsiteY155" fmla="*/ 763326 h 1741336"/>
                  <a:gd name="connsiteX156" fmla="*/ 3884213 w 4345388"/>
                  <a:gd name="connsiteY156" fmla="*/ 926327 h 1741336"/>
                  <a:gd name="connsiteX157" fmla="*/ 3896140 w 4345388"/>
                  <a:gd name="connsiteY157" fmla="*/ 958133 h 1741336"/>
                  <a:gd name="connsiteX158" fmla="*/ 3904091 w 4345388"/>
                  <a:gd name="connsiteY158" fmla="*/ 997889 h 1741336"/>
                  <a:gd name="connsiteX159" fmla="*/ 3916018 w 4345388"/>
                  <a:gd name="connsiteY159" fmla="*/ 1049573 h 1741336"/>
                  <a:gd name="connsiteX160" fmla="*/ 3947823 w 4345388"/>
                  <a:gd name="connsiteY160" fmla="*/ 1152940 h 1741336"/>
                  <a:gd name="connsiteX161" fmla="*/ 3959750 w 4345388"/>
                  <a:gd name="connsiteY161" fmla="*/ 1172818 h 1741336"/>
                  <a:gd name="connsiteX162" fmla="*/ 3971677 w 4345388"/>
                  <a:gd name="connsiteY162" fmla="*/ 1220526 h 1741336"/>
                  <a:gd name="connsiteX163" fmla="*/ 3995531 w 4345388"/>
                  <a:gd name="connsiteY163" fmla="*/ 1327868 h 1741336"/>
                  <a:gd name="connsiteX164" fmla="*/ 4023361 w 4345388"/>
                  <a:gd name="connsiteY164" fmla="*/ 1363649 h 1741336"/>
                  <a:gd name="connsiteX165" fmla="*/ 4031312 w 4345388"/>
                  <a:gd name="connsiteY165" fmla="*/ 1375576 h 1741336"/>
                  <a:gd name="connsiteX166" fmla="*/ 4043239 w 4345388"/>
                  <a:gd name="connsiteY166" fmla="*/ 1399430 h 1741336"/>
                  <a:gd name="connsiteX167" fmla="*/ 4055166 w 4345388"/>
                  <a:gd name="connsiteY167" fmla="*/ 1403406 h 1741336"/>
                  <a:gd name="connsiteX168" fmla="*/ 4082995 w 4345388"/>
                  <a:gd name="connsiteY168" fmla="*/ 1411357 h 1741336"/>
                  <a:gd name="connsiteX169" fmla="*/ 4114801 w 4345388"/>
                  <a:gd name="connsiteY169" fmla="*/ 1415333 h 1741336"/>
                  <a:gd name="connsiteX170" fmla="*/ 4130703 w 4345388"/>
                  <a:gd name="connsiteY170" fmla="*/ 1419308 h 1741336"/>
                  <a:gd name="connsiteX171" fmla="*/ 4154557 w 4345388"/>
                  <a:gd name="connsiteY171" fmla="*/ 1411357 h 1741336"/>
                  <a:gd name="connsiteX172" fmla="*/ 4166484 w 4345388"/>
                  <a:gd name="connsiteY172" fmla="*/ 1399430 h 1741336"/>
                  <a:gd name="connsiteX173" fmla="*/ 4198289 w 4345388"/>
                  <a:gd name="connsiteY173" fmla="*/ 1347747 h 1741336"/>
                  <a:gd name="connsiteX174" fmla="*/ 4234070 w 4345388"/>
                  <a:gd name="connsiteY174" fmla="*/ 1351722 h 1741336"/>
                  <a:gd name="connsiteX175" fmla="*/ 4257924 w 4345388"/>
                  <a:gd name="connsiteY175" fmla="*/ 1371600 h 1741336"/>
                  <a:gd name="connsiteX176" fmla="*/ 4273827 w 4345388"/>
                  <a:gd name="connsiteY176" fmla="*/ 1383527 h 1741336"/>
                  <a:gd name="connsiteX177" fmla="*/ 4313583 w 4345388"/>
                  <a:gd name="connsiteY177" fmla="*/ 1419308 h 1741336"/>
                  <a:gd name="connsiteX178" fmla="*/ 4325510 w 4345388"/>
                  <a:gd name="connsiteY178" fmla="*/ 1439187 h 1741336"/>
                  <a:gd name="connsiteX179" fmla="*/ 4337437 w 4345388"/>
                  <a:gd name="connsiteY179" fmla="*/ 1467016 h 1741336"/>
                  <a:gd name="connsiteX180" fmla="*/ 4345388 w 4345388"/>
                  <a:gd name="connsiteY180" fmla="*/ 1486894 h 1741336"/>
                  <a:gd name="connsiteX0" fmla="*/ 0 w 4345388"/>
                  <a:gd name="connsiteY0" fmla="*/ 1741336 h 1741336"/>
                  <a:gd name="connsiteX1" fmla="*/ 1661823 w 4345388"/>
                  <a:gd name="connsiteY1" fmla="*/ 1733385 h 1741336"/>
                  <a:gd name="connsiteX2" fmla="*/ 1705555 w 4345388"/>
                  <a:gd name="connsiteY2" fmla="*/ 1665799 h 1741336"/>
                  <a:gd name="connsiteX3" fmla="*/ 1713507 w 4345388"/>
                  <a:gd name="connsiteY3" fmla="*/ 1570383 h 1741336"/>
                  <a:gd name="connsiteX4" fmla="*/ 1721458 w 4345388"/>
                  <a:gd name="connsiteY4" fmla="*/ 1542554 h 1741336"/>
                  <a:gd name="connsiteX5" fmla="*/ 1725434 w 4345388"/>
                  <a:gd name="connsiteY5" fmla="*/ 1510748 h 1741336"/>
                  <a:gd name="connsiteX6" fmla="*/ 1733385 w 4345388"/>
                  <a:gd name="connsiteY6" fmla="*/ 1439187 h 1741336"/>
                  <a:gd name="connsiteX7" fmla="*/ 1741336 w 4345388"/>
                  <a:gd name="connsiteY7" fmla="*/ 1407381 h 1741336"/>
                  <a:gd name="connsiteX8" fmla="*/ 1745312 w 4345388"/>
                  <a:gd name="connsiteY8" fmla="*/ 1284136 h 1741336"/>
                  <a:gd name="connsiteX9" fmla="*/ 1749287 w 4345388"/>
                  <a:gd name="connsiteY9" fmla="*/ 1264258 h 1741336"/>
                  <a:gd name="connsiteX10" fmla="*/ 1765190 w 4345388"/>
                  <a:gd name="connsiteY10" fmla="*/ 1204623 h 1741336"/>
                  <a:gd name="connsiteX11" fmla="*/ 1777117 w 4345388"/>
                  <a:gd name="connsiteY11" fmla="*/ 1164867 h 1741336"/>
                  <a:gd name="connsiteX12" fmla="*/ 1789044 w 4345388"/>
                  <a:gd name="connsiteY12" fmla="*/ 1109207 h 1741336"/>
                  <a:gd name="connsiteX13" fmla="*/ 1804947 w 4345388"/>
                  <a:gd name="connsiteY13" fmla="*/ 1041621 h 1741336"/>
                  <a:gd name="connsiteX14" fmla="*/ 1816874 w 4345388"/>
                  <a:gd name="connsiteY14" fmla="*/ 1009816 h 1741336"/>
                  <a:gd name="connsiteX15" fmla="*/ 1828801 w 4345388"/>
                  <a:gd name="connsiteY15" fmla="*/ 978011 h 1741336"/>
                  <a:gd name="connsiteX16" fmla="*/ 1844703 w 4345388"/>
                  <a:gd name="connsiteY16" fmla="*/ 950181 h 1741336"/>
                  <a:gd name="connsiteX17" fmla="*/ 1848679 w 4345388"/>
                  <a:gd name="connsiteY17" fmla="*/ 934279 h 1741336"/>
                  <a:gd name="connsiteX18" fmla="*/ 1856630 w 4345388"/>
                  <a:gd name="connsiteY18" fmla="*/ 918376 h 1741336"/>
                  <a:gd name="connsiteX19" fmla="*/ 1864581 w 4345388"/>
                  <a:gd name="connsiteY19" fmla="*/ 894522 h 1741336"/>
                  <a:gd name="connsiteX20" fmla="*/ 1876508 w 4345388"/>
                  <a:gd name="connsiteY20" fmla="*/ 870668 h 1741336"/>
                  <a:gd name="connsiteX21" fmla="*/ 1884460 w 4345388"/>
                  <a:gd name="connsiteY21" fmla="*/ 826936 h 1741336"/>
                  <a:gd name="connsiteX22" fmla="*/ 1900362 w 4345388"/>
                  <a:gd name="connsiteY22" fmla="*/ 775253 h 1741336"/>
                  <a:gd name="connsiteX23" fmla="*/ 1904338 w 4345388"/>
                  <a:gd name="connsiteY23" fmla="*/ 739472 h 1741336"/>
                  <a:gd name="connsiteX24" fmla="*/ 1916265 w 4345388"/>
                  <a:gd name="connsiteY24" fmla="*/ 608275 h 1741336"/>
                  <a:gd name="connsiteX25" fmla="*/ 1924216 w 4345388"/>
                  <a:gd name="connsiteY25" fmla="*/ 548640 h 1741336"/>
                  <a:gd name="connsiteX26" fmla="*/ 1940119 w 4345388"/>
                  <a:gd name="connsiteY26" fmla="*/ 492981 h 1741336"/>
                  <a:gd name="connsiteX27" fmla="*/ 1956021 w 4345388"/>
                  <a:gd name="connsiteY27" fmla="*/ 441298 h 1741336"/>
                  <a:gd name="connsiteX28" fmla="*/ 1959997 w 4345388"/>
                  <a:gd name="connsiteY28" fmla="*/ 417444 h 1741336"/>
                  <a:gd name="connsiteX29" fmla="*/ 1963973 w 4345388"/>
                  <a:gd name="connsiteY29" fmla="*/ 405517 h 1741336"/>
                  <a:gd name="connsiteX30" fmla="*/ 1967948 w 4345388"/>
                  <a:gd name="connsiteY30" fmla="*/ 357809 h 1741336"/>
                  <a:gd name="connsiteX31" fmla="*/ 1979875 w 4345388"/>
                  <a:gd name="connsiteY31" fmla="*/ 294199 h 1741336"/>
                  <a:gd name="connsiteX32" fmla="*/ 1987827 w 4345388"/>
                  <a:gd name="connsiteY32" fmla="*/ 214686 h 1741336"/>
                  <a:gd name="connsiteX33" fmla="*/ 1995778 w 4345388"/>
                  <a:gd name="connsiteY33" fmla="*/ 182880 h 1741336"/>
                  <a:gd name="connsiteX34" fmla="*/ 1999754 w 4345388"/>
                  <a:gd name="connsiteY34" fmla="*/ 163002 h 1741336"/>
                  <a:gd name="connsiteX35" fmla="*/ 2003729 w 4345388"/>
                  <a:gd name="connsiteY35" fmla="*/ 123246 h 1741336"/>
                  <a:gd name="connsiteX36" fmla="*/ 2015656 w 4345388"/>
                  <a:gd name="connsiteY36" fmla="*/ 79514 h 1741336"/>
                  <a:gd name="connsiteX37" fmla="*/ 2023607 w 4345388"/>
                  <a:gd name="connsiteY37" fmla="*/ 59635 h 1741336"/>
                  <a:gd name="connsiteX38" fmla="*/ 2055413 w 4345388"/>
                  <a:gd name="connsiteY38" fmla="*/ 3976 h 1741336"/>
                  <a:gd name="connsiteX39" fmla="*/ 2075291 w 4345388"/>
                  <a:gd name="connsiteY39" fmla="*/ 0 h 1741336"/>
                  <a:gd name="connsiteX40" fmla="*/ 2083242 w 4345388"/>
                  <a:gd name="connsiteY40" fmla="*/ 15903 h 1741336"/>
                  <a:gd name="connsiteX41" fmla="*/ 2087218 w 4345388"/>
                  <a:gd name="connsiteY41" fmla="*/ 31806 h 1741336"/>
                  <a:gd name="connsiteX42" fmla="*/ 2099145 w 4345388"/>
                  <a:gd name="connsiteY42" fmla="*/ 79514 h 1741336"/>
                  <a:gd name="connsiteX43" fmla="*/ 2103121 w 4345388"/>
                  <a:gd name="connsiteY43" fmla="*/ 123246 h 1741336"/>
                  <a:gd name="connsiteX44" fmla="*/ 2115047 w 4345388"/>
                  <a:gd name="connsiteY44" fmla="*/ 186856 h 1741336"/>
                  <a:gd name="connsiteX45" fmla="*/ 2119023 w 4345388"/>
                  <a:gd name="connsiteY45" fmla="*/ 198783 h 1741336"/>
                  <a:gd name="connsiteX46" fmla="*/ 2134926 w 4345388"/>
                  <a:gd name="connsiteY46" fmla="*/ 250467 h 1741336"/>
                  <a:gd name="connsiteX47" fmla="*/ 2138901 w 4345388"/>
                  <a:gd name="connsiteY47" fmla="*/ 262394 h 1741336"/>
                  <a:gd name="connsiteX48" fmla="*/ 2142877 w 4345388"/>
                  <a:gd name="connsiteY48" fmla="*/ 286247 h 1741336"/>
                  <a:gd name="connsiteX49" fmla="*/ 2146853 w 4345388"/>
                  <a:gd name="connsiteY49" fmla="*/ 318053 h 1741336"/>
                  <a:gd name="connsiteX50" fmla="*/ 2158780 w 4345388"/>
                  <a:gd name="connsiteY50" fmla="*/ 353834 h 1741336"/>
                  <a:gd name="connsiteX51" fmla="*/ 2170707 w 4345388"/>
                  <a:gd name="connsiteY51" fmla="*/ 377687 h 1741336"/>
                  <a:gd name="connsiteX52" fmla="*/ 2182634 w 4345388"/>
                  <a:gd name="connsiteY52" fmla="*/ 381663 h 1741336"/>
                  <a:gd name="connsiteX53" fmla="*/ 2274074 w 4345388"/>
                  <a:gd name="connsiteY53" fmla="*/ 377687 h 1741336"/>
                  <a:gd name="connsiteX54" fmla="*/ 2289976 w 4345388"/>
                  <a:gd name="connsiteY54" fmla="*/ 365760 h 1741336"/>
                  <a:gd name="connsiteX55" fmla="*/ 2313830 w 4345388"/>
                  <a:gd name="connsiteY55" fmla="*/ 345882 h 1741336"/>
                  <a:gd name="connsiteX56" fmla="*/ 2337684 w 4345388"/>
                  <a:gd name="connsiteY56" fmla="*/ 314077 h 1741336"/>
                  <a:gd name="connsiteX57" fmla="*/ 2345635 w 4345388"/>
                  <a:gd name="connsiteY57" fmla="*/ 290223 h 1741336"/>
                  <a:gd name="connsiteX58" fmla="*/ 2361538 w 4345388"/>
                  <a:gd name="connsiteY58" fmla="*/ 258418 h 1741336"/>
                  <a:gd name="connsiteX59" fmla="*/ 2365514 w 4345388"/>
                  <a:gd name="connsiteY59" fmla="*/ 242515 h 1741336"/>
                  <a:gd name="connsiteX60" fmla="*/ 2373465 w 4345388"/>
                  <a:gd name="connsiteY60" fmla="*/ 222637 h 1741336"/>
                  <a:gd name="connsiteX61" fmla="*/ 2377441 w 4345388"/>
                  <a:gd name="connsiteY61" fmla="*/ 210710 h 1741336"/>
                  <a:gd name="connsiteX62" fmla="*/ 2381416 w 4345388"/>
                  <a:gd name="connsiteY62" fmla="*/ 421420 h 1741336"/>
                  <a:gd name="connsiteX63" fmla="*/ 2385392 w 4345388"/>
                  <a:gd name="connsiteY63" fmla="*/ 441298 h 1741336"/>
                  <a:gd name="connsiteX64" fmla="*/ 2393343 w 4345388"/>
                  <a:gd name="connsiteY64" fmla="*/ 453225 h 1741336"/>
                  <a:gd name="connsiteX65" fmla="*/ 2413221 w 4345388"/>
                  <a:gd name="connsiteY65" fmla="*/ 489006 h 1741336"/>
                  <a:gd name="connsiteX66" fmla="*/ 2449002 w 4345388"/>
                  <a:gd name="connsiteY66" fmla="*/ 477079 h 1741336"/>
                  <a:gd name="connsiteX67" fmla="*/ 2468881 w 4345388"/>
                  <a:gd name="connsiteY67" fmla="*/ 457200 h 1741336"/>
                  <a:gd name="connsiteX68" fmla="*/ 2500686 w 4345388"/>
                  <a:gd name="connsiteY68" fmla="*/ 417444 h 1741336"/>
                  <a:gd name="connsiteX69" fmla="*/ 2512613 w 4345388"/>
                  <a:gd name="connsiteY69" fmla="*/ 405517 h 1741336"/>
                  <a:gd name="connsiteX70" fmla="*/ 2524540 w 4345388"/>
                  <a:gd name="connsiteY70" fmla="*/ 413468 h 1741336"/>
                  <a:gd name="connsiteX71" fmla="*/ 2532491 w 4345388"/>
                  <a:gd name="connsiteY71" fmla="*/ 437322 h 1741336"/>
                  <a:gd name="connsiteX72" fmla="*/ 2540442 w 4345388"/>
                  <a:gd name="connsiteY72" fmla="*/ 457200 h 1741336"/>
                  <a:gd name="connsiteX73" fmla="*/ 2544418 w 4345388"/>
                  <a:gd name="connsiteY73" fmla="*/ 477079 h 1741336"/>
                  <a:gd name="connsiteX74" fmla="*/ 2552369 w 4345388"/>
                  <a:gd name="connsiteY74" fmla="*/ 492981 h 1741336"/>
                  <a:gd name="connsiteX75" fmla="*/ 2560321 w 4345388"/>
                  <a:gd name="connsiteY75" fmla="*/ 512860 h 1741336"/>
                  <a:gd name="connsiteX76" fmla="*/ 2564296 w 4345388"/>
                  <a:gd name="connsiteY76" fmla="*/ 528762 h 1741336"/>
                  <a:gd name="connsiteX77" fmla="*/ 2576223 w 4345388"/>
                  <a:gd name="connsiteY77" fmla="*/ 544665 h 1741336"/>
                  <a:gd name="connsiteX78" fmla="*/ 2592126 w 4345388"/>
                  <a:gd name="connsiteY78" fmla="*/ 568519 h 1741336"/>
                  <a:gd name="connsiteX79" fmla="*/ 2604053 w 4345388"/>
                  <a:gd name="connsiteY79" fmla="*/ 588397 h 1741336"/>
                  <a:gd name="connsiteX80" fmla="*/ 2623931 w 4345388"/>
                  <a:gd name="connsiteY80" fmla="*/ 580446 h 1741336"/>
                  <a:gd name="connsiteX81" fmla="*/ 2643809 w 4345388"/>
                  <a:gd name="connsiteY81" fmla="*/ 552616 h 1741336"/>
                  <a:gd name="connsiteX82" fmla="*/ 2663687 w 4345388"/>
                  <a:gd name="connsiteY82" fmla="*/ 516835 h 1741336"/>
                  <a:gd name="connsiteX83" fmla="*/ 2679590 w 4345388"/>
                  <a:gd name="connsiteY83" fmla="*/ 481054 h 1741336"/>
                  <a:gd name="connsiteX84" fmla="*/ 2683566 w 4345388"/>
                  <a:gd name="connsiteY84" fmla="*/ 469127 h 1741336"/>
                  <a:gd name="connsiteX85" fmla="*/ 2691517 w 4345388"/>
                  <a:gd name="connsiteY85" fmla="*/ 457200 h 1741336"/>
                  <a:gd name="connsiteX86" fmla="*/ 2703444 w 4345388"/>
                  <a:gd name="connsiteY86" fmla="*/ 425395 h 1741336"/>
                  <a:gd name="connsiteX87" fmla="*/ 2711395 w 4345388"/>
                  <a:gd name="connsiteY87" fmla="*/ 409493 h 1741336"/>
                  <a:gd name="connsiteX88" fmla="*/ 2735249 w 4345388"/>
                  <a:gd name="connsiteY88" fmla="*/ 461176 h 1741336"/>
                  <a:gd name="connsiteX89" fmla="*/ 2755127 w 4345388"/>
                  <a:gd name="connsiteY89" fmla="*/ 504908 h 1741336"/>
                  <a:gd name="connsiteX90" fmla="*/ 2771030 w 4345388"/>
                  <a:gd name="connsiteY90" fmla="*/ 556592 h 1741336"/>
                  <a:gd name="connsiteX91" fmla="*/ 2775006 w 4345388"/>
                  <a:gd name="connsiteY91" fmla="*/ 572494 h 1741336"/>
                  <a:gd name="connsiteX92" fmla="*/ 2782957 w 4345388"/>
                  <a:gd name="connsiteY92" fmla="*/ 588397 h 1741336"/>
                  <a:gd name="connsiteX93" fmla="*/ 2802835 w 4345388"/>
                  <a:gd name="connsiteY93" fmla="*/ 624178 h 1741336"/>
                  <a:gd name="connsiteX94" fmla="*/ 2818738 w 4345388"/>
                  <a:gd name="connsiteY94" fmla="*/ 640080 h 1741336"/>
                  <a:gd name="connsiteX95" fmla="*/ 2830665 w 4345388"/>
                  <a:gd name="connsiteY95" fmla="*/ 663934 h 1741336"/>
                  <a:gd name="connsiteX96" fmla="*/ 2834641 w 4345388"/>
                  <a:gd name="connsiteY96" fmla="*/ 679837 h 1741336"/>
                  <a:gd name="connsiteX97" fmla="*/ 2846567 w 4345388"/>
                  <a:gd name="connsiteY97" fmla="*/ 695740 h 1741336"/>
                  <a:gd name="connsiteX98" fmla="*/ 2862470 w 4345388"/>
                  <a:gd name="connsiteY98" fmla="*/ 743447 h 1741336"/>
                  <a:gd name="connsiteX99" fmla="*/ 2866446 w 4345388"/>
                  <a:gd name="connsiteY99" fmla="*/ 759350 h 1741336"/>
                  <a:gd name="connsiteX100" fmla="*/ 2882348 w 4345388"/>
                  <a:gd name="connsiteY100" fmla="*/ 795131 h 1741336"/>
                  <a:gd name="connsiteX101" fmla="*/ 2886324 w 4345388"/>
                  <a:gd name="connsiteY101" fmla="*/ 811034 h 1741336"/>
                  <a:gd name="connsiteX102" fmla="*/ 2898251 w 4345388"/>
                  <a:gd name="connsiteY102" fmla="*/ 834887 h 1741336"/>
                  <a:gd name="connsiteX103" fmla="*/ 2910178 w 4345388"/>
                  <a:gd name="connsiteY103" fmla="*/ 826936 h 1741336"/>
                  <a:gd name="connsiteX104" fmla="*/ 2949934 w 4345388"/>
                  <a:gd name="connsiteY104" fmla="*/ 751399 h 1741336"/>
                  <a:gd name="connsiteX105" fmla="*/ 2957886 w 4345388"/>
                  <a:gd name="connsiteY105" fmla="*/ 703691 h 1741336"/>
                  <a:gd name="connsiteX106" fmla="*/ 2977764 w 4345388"/>
                  <a:gd name="connsiteY106" fmla="*/ 663934 h 1741336"/>
                  <a:gd name="connsiteX107" fmla="*/ 2981740 w 4345388"/>
                  <a:gd name="connsiteY107" fmla="*/ 620202 h 1741336"/>
                  <a:gd name="connsiteX108" fmla="*/ 3005594 w 4345388"/>
                  <a:gd name="connsiteY108" fmla="*/ 576470 h 1741336"/>
                  <a:gd name="connsiteX109" fmla="*/ 3025472 w 4345388"/>
                  <a:gd name="connsiteY109" fmla="*/ 500933 h 1741336"/>
                  <a:gd name="connsiteX110" fmla="*/ 3041374 w 4345388"/>
                  <a:gd name="connsiteY110" fmla="*/ 421420 h 1741336"/>
                  <a:gd name="connsiteX111" fmla="*/ 3049326 w 4345388"/>
                  <a:gd name="connsiteY111" fmla="*/ 405517 h 1741336"/>
                  <a:gd name="connsiteX112" fmla="*/ 3061253 w 4345388"/>
                  <a:gd name="connsiteY112" fmla="*/ 365760 h 1741336"/>
                  <a:gd name="connsiteX113" fmla="*/ 3085107 w 4345388"/>
                  <a:gd name="connsiteY113" fmla="*/ 310101 h 1741336"/>
                  <a:gd name="connsiteX114" fmla="*/ 3101009 w 4345388"/>
                  <a:gd name="connsiteY114" fmla="*/ 349858 h 1741336"/>
                  <a:gd name="connsiteX115" fmla="*/ 3104985 w 4345388"/>
                  <a:gd name="connsiteY115" fmla="*/ 373712 h 1741336"/>
                  <a:gd name="connsiteX116" fmla="*/ 3116912 w 4345388"/>
                  <a:gd name="connsiteY116" fmla="*/ 429371 h 1741336"/>
                  <a:gd name="connsiteX117" fmla="*/ 3136790 w 4345388"/>
                  <a:gd name="connsiteY117" fmla="*/ 489006 h 1741336"/>
                  <a:gd name="connsiteX118" fmla="*/ 3180522 w 4345388"/>
                  <a:gd name="connsiteY118" fmla="*/ 652007 h 1741336"/>
                  <a:gd name="connsiteX119" fmla="*/ 3196425 w 4345388"/>
                  <a:gd name="connsiteY119" fmla="*/ 703691 h 1741336"/>
                  <a:gd name="connsiteX120" fmla="*/ 3220279 w 4345388"/>
                  <a:gd name="connsiteY120" fmla="*/ 807058 h 1741336"/>
                  <a:gd name="connsiteX121" fmla="*/ 3248108 w 4345388"/>
                  <a:gd name="connsiteY121" fmla="*/ 898498 h 1741336"/>
                  <a:gd name="connsiteX122" fmla="*/ 3252084 w 4345388"/>
                  <a:gd name="connsiteY122" fmla="*/ 926327 h 1741336"/>
                  <a:gd name="connsiteX123" fmla="*/ 3267987 w 4345388"/>
                  <a:gd name="connsiteY123" fmla="*/ 966084 h 1741336"/>
                  <a:gd name="connsiteX124" fmla="*/ 3271962 w 4345388"/>
                  <a:gd name="connsiteY124" fmla="*/ 978011 h 1741336"/>
                  <a:gd name="connsiteX125" fmla="*/ 3283889 w 4345388"/>
                  <a:gd name="connsiteY125" fmla="*/ 981987 h 1741336"/>
                  <a:gd name="connsiteX126" fmla="*/ 3291841 w 4345388"/>
                  <a:gd name="connsiteY126" fmla="*/ 974035 h 1741336"/>
                  <a:gd name="connsiteX127" fmla="*/ 3307743 w 4345388"/>
                  <a:gd name="connsiteY127" fmla="*/ 942230 h 1741336"/>
                  <a:gd name="connsiteX128" fmla="*/ 3315694 w 4345388"/>
                  <a:gd name="connsiteY128" fmla="*/ 918376 h 1741336"/>
                  <a:gd name="connsiteX129" fmla="*/ 3335573 w 4345388"/>
                  <a:gd name="connsiteY129" fmla="*/ 950181 h 1741336"/>
                  <a:gd name="connsiteX130" fmla="*/ 3367378 w 4345388"/>
                  <a:gd name="connsiteY130" fmla="*/ 1021743 h 1741336"/>
                  <a:gd name="connsiteX131" fmla="*/ 3399183 w 4345388"/>
                  <a:gd name="connsiteY131" fmla="*/ 1077402 h 1741336"/>
                  <a:gd name="connsiteX132" fmla="*/ 3415086 w 4345388"/>
                  <a:gd name="connsiteY132" fmla="*/ 1073427 h 1741336"/>
                  <a:gd name="connsiteX133" fmla="*/ 3430988 w 4345388"/>
                  <a:gd name="connsiteY133" fmla="*/ 1045597 h 1741336"/>
                  <a:gd name="connsiteX134" fmla="*/ 3454842 w 4345388"/>
                  <a:gd name="connsiteY134" fmla="*/ 993914 h 1741336"/>
                  <a:gd name="connsiteX135" fmla="*/ 3478696 w 4345388"/>
                  <a:gd name="connsiteY135" fmla="*/ 942230 h 1741336"/>
                  <a:gd name="connsiteX136" fmla="*/ 3490623 w 4345388"/>
                  <a:gd name="connsiteY136" fmla="*/ 938254 h 1741336"/>
                  <a:gd name="connsiteX137" fmla="*/ 3522428 w 4345388"/>
                  <a:gd name="connsiteY137" fmla="*/ 981987 h 1741336"/>
                  <a:gd name="connsiteX138" fmla="*/ 3538331 w 4345388"/>
                  <a:gd name="connsiteY138" fmla="*/ 1001865 h 1741336"/>
                  <a:gd name="connsiteX139" fmla="*/ 3582063 w 4345388"/>
                  <a:gd name="connsiteY139" fmla="*/ 1085354 h 1741336"/>
                  <a:gd name="connsiteX140" fmla="*/ 3609893 w 4345388"/>
                  <a:gd name="connsiteY140" fmla="*/ 1137037 h 1741336"/>
                  <a:gd name="connsiteX141" fmla="*/ 3629771 w 4345388"/>
                  <a:gd name="connsiteY141" fmla="*/ 1184745 h 1741336"/>
                  <a:gd name="connsiteX142" fmla="*/ 3641698 w 4345388"/>
                  <a:gd name="connsiteY142" fmla="*/ 1200647 h 1741336"/>
                  <a:gd name="connsiteX143" fmla="*/ 3653625 w 4345388"/>
                  <a:gd name="connsiteY143" fmla="*/ 1228477 h 1741336"/>
                  <a:gd name="connsiteX144" fmla="*/ 3665552 w 4345388"/>
                  <a:gd name="connsiteY144" fmla="*/ 1216550 h 1741336"/>
                  <a:gd name="connsiteX145" fmla="*/ 3721211 w 4345388"/>
                  <a:gd name="connsiteY145" fmla="*/ 1045597 h 1741336"/>
                  <a:gd name="connsiteX146" fmla="*/ 3768919 w 4345388"/>
                  <a:gd name="connsiteY146" fmla="*/ 882595 h 1741336"/>
                  <a:gd name="connsiteX147" fmla="*/ 3776870 w 4345388"/>
                  <a:gd name="connsiteY147" fmla="*/ 830912 h 1741336"/>
                  <a:gd name="connsiteX148" fmla="*/ 3792773 w 4345388"/>
                  <a:gd name="connsiteY148" fmla="*/ 795131 h 1741336"/>
                  <a:gd name="connsiteX149" fmla="*/ 3800724 w 4345388"/>
                  <a:gd name="connsiteY149" fmla="*/ 771277 h 1741336"/>
                  <a:gd name="connsiteX150" fmla="*/ 3808675 w 4345388"/>
                  <a:gd name="connsiteY150" fmla="*/ 735496 h 1741336"/>
                  <a:gd name="connsiteX151" fmla="*/ 3824578 w 4345388"/>
                  <a:gd name="connsiteY151" fmla="*/ 711642 h 1741336"/>
                  <a:gd name="connsiteX152" fmla="*/ 3828554 w 4345388"/>
                  <a:gd name="connsiteY152" fmla="*/ 723569 h 1741336"/>
                  <a:gd name="connsiteX153" fmla="*/ 3836505 w 4345388"/>
                  <a:gd name="connsiteY153" fmla="*/ 735496 h 1741336"/>
                  <a:gd name="connsiteX154" fmla="*/ 3840481 w 4345388"/>
                  <a:gd name="connsiteY154" fmla="*/ 763326 h 1741336"/>
                  <a:gd name="connsiteX155" fmla="*/ 3884213 w 4345388"/>
                  <a:gd name="connsiteY155" fmla="*/ 926327 h 1741336"/>
                  <a:gd name="connsiteX156" fmla="*/ 3896140 w 4345388"/>
                  <a:gd name="connsiteY156" fmla="*/ 958133 h 1741336"/>
                  <a:gd name="connsiteX157" fmla="*/ 3904091 w 4345388"/>
                  <a:gd name="connsiteY157" fmla="*/ 997889 h 1741336"/>
                  <a:gd name="connsiteX158" fmla="*/ 3916018 w 4345388"/>
                  <a:gd name="connsiteY158" fmla="*/ 1049573 h 1741336"/>
                  <a:gd name="connsiteX159" fmla="*/ 3947823 w 4345388"/>
                  <a:gd name="connsiteY159" fmla="*/ 1152940 h 1741336"/>
                  <a:gd name="connsiteX160" fmla="*/ 3959750 w 4345388"/>
                  <a:gd name="connsiteY160" fmla="*/ 1172818 h 1741336"/>
                  <a:gd name="connsiteX161" fmla="*/ 3971677 w 4345388"/>
                  <a:gd name="connsiteY161" fmla="*/ 1220526 h 1741336"/>
                  <a:gd name="connsiteX162" fmla="*/ 3995531 w 4345388"/>
                  <a:gd name="connsiteY162" fmla="*/ 1327868 h 1741336"/>
                  <a:gd name="connsiteX163" fmla="*/ 4023361 w 4345388"/>
                  <a:gd name="connsiteY163" fmla="*/ 1363649 h 1741336"/>
                  <a:gd name="connsiteX164" fmla="*/ 4031312 w 4345388"/>
                  <a:gd name="connsiteY164" fmla="*/ 1375576 h 1741336"/>
                  <a:gd name="connsiteX165" fmla="*/ 4043239 w 4345388"/>
                  <a:gd name="connsiteY165" fmla="*/ 1399430 h 1741336"/>
                  <a:gd name="connsiteX166" fmla="*/ 4055166 w 4345388"/>
                  <a:gd name="connsiteY166" fmla="*/ 1403406 h 1741336"/>
                  <a:gd name="connsiteX167" fmla="*/ 4082995 w 4345388"/>
                  <a:gd name="connsiteY167" fmla="*/ 1411357 h 1741336"/>
                  <a:gd name="connsiteX168" fmla="*/ 4114801 w 4345388"/>
                  <a:gd name="connsiteY168" fmla="*/ 1415333 h 1741336"/>
                  <a:gd name="connsiteX169" fmla="*/ 4130703 w 4345388"/>
                  <a:gd name="connsiteY169" fmla="*/ 1419308 h 1741336"/>
                  <a:gd name="connsiteX170" fmla="*/ 4154557 w 4345388"/>
                  <a:gd name="connsiteY170" fmla="*/ 1411357 h 1741336"/>
                  <a:gd name="connsiteX171" fmla="*/ 4166484 w 4345388"/>
                  <a:gd name="connsiteY171" fmla="*/ 1399430 h 1741336"/>
                  <a:gd name="connsiteX172" fmla="*/ 4198289 w 4345388"/>
                  <a:gd name="connsiteY172" fmla="*/ 1347747 h 1741336"/>
                  <a:gd name="connsiteX173" fmla="*/ 4234070 w 4345388"/>
                  <a:gd name="connsiteY173" fmla="*/ 1351722 h 1741336"/>
                  <a:gd name="connsiteX174" fmla="*/ 4257924 w 4345388"/>
                  <a:gd name="connsiteY174" fmla="*/ 1371600 h 1741336"/>
                  <a:gd name="connsiteX175" fmla="*/ 4273827 w 4345388"/>
                  <a:gd name="connsiteY175" fmla="*/ 1383527 h 1741336"/>
                  <a:gd name="connsiteX176" fmla="*/ 4313583 w 4345388"/>
                  <a:gd name="connsiteY176" fmla="*/ 1419308 h 1741336"/>
                  <a:gd name="connsiteX177" fmla="*/ 4325510 w 4345388"/>
                  <a:gd name="connsiteY177" fmla="*/ 1439187 h 1741336"/>
                  <a:gd name="connsiteX178" fmla="*/ 4337437 w 4345388"/>
                  <a:gd name="connsiteY178" fmla="*/ 1467016 h 1741336"/>
                  <a:gd name="connsiteX179" fmla="*/ 4345388 w 4345388"/>
                  <a:gd name="connsiteY179" fmla="*/ 1486894 h 1741336"/>
                  <a:gd name="connsiteX0" fmla="*/ 0 w 4345388"/>
                  <a:gd name="connsiteY0" fmla="*/ 1741336 h 1747736"/>
                  <a:gd name="connsiteX1" fmla="*/ 1661823 w 4345388"/>
                  <a:gd name="connsiteY1" fmla="*/ 1733385 h 1747736"/>
                  <a:gd name="connsiteX2" fmla="*/ 1713507 w 4345388"/>
                  <a:gd name="connsiteY2" fmla="*/ 1570383 h 1747736"/>
                  <a:gd name="connsiteX3" fmla="*/ 1721458 w 4345388"/>
                  <a:gd name="connsiteY3" fmla="*/ 1542554 h 1747736"/>
                  <a:gd name="connsiteX4" fmla="*/ 1725434 w 4345388"/>
                  <a:gd name="connsiteY4" fmla="*/ 1510748 h 1747736"/>
                  <a:gd name="connsiteX5" fmla="*/ 1733385 w 4345388"/>
                  <a:gd name="connsiteY5" fmla="*/ 1439187 h 1747736"/>
                  <a:gd name="connsiteX6" fmla="*/ 1741336 w 4345388"/>
                  <a:gd name="connsiteY6" fmla="*/ 1407381 h 1747736"/>
                  <a:gd name="connsiteX7" fmla="*/ 1745312 w 4345388"/>
                  <a:gd name="connsiteY7" fmla="*/ 1284136 h 1747736"/>
                  <a:gd name="connsiteX8" fmla="*/ 1749287 w 4345388"/>
                  <a:gd name="connsiteY8" fmla="*/ 1264258 h 1747736"/>
                  <a:gd name="connsiteX9" fmla="*/ 1765190 w 4345388"/>
                  <a:gd name="connsiteY9" fmla="*/ 1204623 h 1747736"/>
                  <a:gd name="connsiteX10" fmla="*/ 1777117 w 4345388"/>
                  <a:gd name="connsiteY10" fmla="*/ 1164867 h 1747736"/>
                  <a:gd name="connsiteX11" fmla="*/ 1789044 w 4345388"/>
                  <a:gd name="connsiteY11" fmla="*/ 1109207 h 1747736"/>
                  <a:gd name="connsiteX12" fmla="*/ 1804947 w 4345388"/>
                  <a:gd name="connsiteY12" fmla="*/ 1041621 h 1747736"/>
                  <a:gd name="connsiteX13" fmla="*/ 1816874 w 4345388"/>
                  <a:gd name="connsiteY13" fmla="*/ 1009816 h 1747736"/>
                  <a:gd name="connsiteX14" fmla="*/ 1828801 w 4345388"/>
                  <a:gd name="connsiteY14" fmla="*/ 978011 h 1747736"/>
                  <a:gd name="connsiteX15" fmla="*/ 1844703 w 4345388"/>
                  <a:gd name="connsiteY15" fmla="*/ 950181 h 1747736"/>
                  <a:gd name="connsiteX16" fmla="*/ 1848679 w 4345388"/>
                  <a:gd name="connsiteY16" fmla="*/ 934279 h 1747736"/>
                  <a:gd name="connsiteX17" fmla="*/ 1856630 w 4345388"/>
                  <a:gd name="connsiteY17" fmla="*/ 918376 h 1747736"/>
                  <a:gd name="connsiteX18" fmla="*/ 1864581 w 4345388"/>
                  <a:gd name="connsiteY18" fmla="*/ 894522 h 1747736"/>
                  <a:gd name="connsiteX19" fmla="*/ 1876508 w 4345388"/>
                  <a:gd name="connsiteY19" fmla="*/ 870668 h 1747736"/>
                  <a:gd name="connsiteX20" fmla="*/ 1884460 w 4345388"/>
                  <a:gd name="connsiteY20" fmla="*/ 826936 h 1747736"/>
                  <a:gd name="connsiteX21" fmla="*/ 1900362 w 4345388"/>
                  <a:gd name="connsiteY21" fmla="*/ 775253 h 1747736"/>
                  <a:gd name="connsiteX22" fmla="*/ 1904338 w 4345388"/>
                  <a:gd name="connsiteY22" fmla="*/ 739472 h 1747736"/>
                  <a:gd name="connsiteX23" fmla="*/ 1916265 w 4345388"/>
                  <a:gd name="connsiteY23" fmla="*/ 608275 h 1747736"/>
                  <a:gd name="connsiteX24" fmla="*/ 1924216 w 4345388"/>
                  <a:gd name="connsiteY24" fmla="*/ 548640 h 1747736"/>
                  <a:gd name="connsiteX25" fmla="*/ 1940119 w 4345388"/>
                  <a:gd name="connsiteY25" fmla="*/ 492981 h 1747736"/>
                  <a:gd name="connsiteX26" fmla="*/ 1956021 w 4345388"/>
                  <a:gd name="connsiteY26" fmla="*/ 441298 h 1747736"/>
                  <a:gd name="connsiteX27" fmla="*/ 1959997 w 4345388"/>
                  <a:gd name="connsiteY27" fmla="*/ 417444 h 1747736"/>
                  <a:gd name="connsiteX28" fmla="*/ 1963973 w 4345388"/>
                  <a:gd name="connsiteY28" fmla="*/ 405517 h 1747736"/>
                  <a:gd name="connsiteX29" fmla="*/ 1967948 w 4345388"/>
                  <a:gd name="connsiteY29" fmla="*/ 357809 h 1747736"/>
                  <a:gd name="connsiteX30" fmla="*/ 1979875 w 4345388"/>
                  <a:gd name="connsiteY30" fmla="*/ 294199 h 1747736"/>
                  <a:gd name="connsiteX31" fmla="*/ 1987827 w 4345388"/>
                  <a:gd name="connsiteY31" fmla="*/ 214686 h 1747736"/>
                  <a:gd name="connsiteX32" fmla="*/ 1995778 w 4345388"/>
                  <a:gd name="connsiteY32" fmla="*/ 182880 h 1747736"/>
                  <a:gd name="connsiteX33" fmla="*/ 1999754 w 4345388"/>
                  <a:gd name="connsiteY33" fmla="*/ 163002 h 1747736"/>
                  <a:gd name="connsiteX34" fmla="*/ 2003729 w 4345388"/>
                  <a:gd name="connsiteY34" fmla="*/ 123246 h 1747736"/>
                  <a:gd name="connsiteX35" fmla="*/ 2015656 w 4345388"/>
                  <a:gd name="connsiteY35" fmla="*/ 79514 h 1747736"/>
                  <a:gd name="connsiteX36" fmla="*/ 2023607 w 4345388"/>
                  <a:gd name="connsiteY36" fmla="*/ 59635 h 1747736"/>
                  <a:gd name="connsiteX37" fmla="*/ 2055413 w 4345388"/>
                  <a:gd name="connsiteY37" fmla="*/ 3976 h 1747736"/>
                  <a:gd name="connsiteX38" fmla="*/ 2075291 w 4345388"/>
                  <a:gd name="connsiteY38" fmla="*/ 0 h 1747736"/>
                  <a:gd name="connsiteX39" fmla="*/ 2083242 w 4345388"/>
                  <a:gd name="connsiteY39" fmla="*/ 15903 h 1747736"/>
                  <a:gd name="connsiteX40" fmla="*/ 2087218 w 4345388"/>
                  <a:gd name="connsiteY40" fmla="*/ 31806 h 1747736"/>
                  <a:gd name="connsiteX41" fmla="*/ 2099145 w 4345388"/>
                  <a:gd name="connsiteY41" fmla="*/ 79514 h 1747736"/>
                  <a:gd name="connsiteX42" fmla="*/ 2103121 w 4345388"/>
                  <a:gd name="connsiteY42" fmla="*/ 123246 h 1747736"/>
                  <a:gd name="connsiteX43" fmla="*/ 2115047 w 4345388"/>
                  <a:gd name="connsiteY43" fmla="*/ 186856 h 1747736"/>
                  <a:gd name="connsiteX44" fmla="*/ 2119023 w 4345388"/>
                  <a:gd name="connsiteY44" fmla="*/ 198783 h 1747736"/>
                  <a:gd name="connsiteX45" fmla="*/ 2134926 w 4345388"/>
                  <a:gd name="connsiteY45" fmla="*/ 250467 h 1747736"/>
                  <a:gd name="connsiteX46" fmla="*/ 2138901 w 4345388"/>
                  <a:gd name="connsiteY46" fmla="*/ 262394 h 1747736"/>
                  <a:gd name="connsiteX47" fmla="*/ 2142877 w 4345388"/>
                  <a:gd name="connsiteY47" fmla="*/ 286247 h 1747736"/>
                  <a:gd name="connsiteX48" fmla="*/ 2146853 w 4345388"/>
                  <a:gd name="connsiteY48" fmla="*/ 318053 h 1747736"/>
                  <a:gd name="connsiteX49" fmla="*/ 2158780 w 4345388"/>
                  <a:gd name="connsiteY49" fmla="*/ 353834 h 1747736"/>
                  <a:gd name="connsiteX50" fmla="*/ 2170707 w 4345388"/>
                  <a:gd name="connsiteY50" fmla="*/ 377687 h 1747736"/>
                  <a:gd name="connsiteX51" fmla="*/ 2182634 w 4345388"/>
                  <a:gd name="connsiteY51" fmla="*/ 381663 h 1747736"/>
                  <a:gd name="connsiteX52" fmla="*/ 2274074 w 4345388"/>
                  <a:gd name="connsiteY52" fmla="*/ 377687 h 1747736"/>
                  <a:gd name="connsiteX53" fmla="*/ 2289976 w 4345388"/>
                  <a:gd name="connsiteY53" fmla="*/ 365760 h 1747736"/>
                  <a:gd name="connsiteX54" fmla="*/ 2313830 w 4345388"/>
                  <a:gd name="connsiteY54" fmla="*/ 345882 h 1747736"/>
                  <a:gd name="connsiteX55" fmla="*/ 2337684 w 4345388"/>
                  <a:gd name="connsiteY55" fmla="*/ 314077 h 1747736"/>
                  <a:gd name="connsiteX56" fmla="*/ 2345635 w 4345388"/>
                  <a:gd name="connsiteY56" fmla="*/ 290223 h 1747736"/>
                  <a:gd name="connsiteX57" fmla="*/ 2361538 w 4345388"/>
                  <a:gd name="connsiteY57" fmla="*/ 258418 h 1747736"/>
                  <a:gd name="connsiteX58" fmla="*/ 2365514 w 4345388"/>
                  <a:gd name="connsiteY58" fmla="*/ 242515 h 1747736"/>
                  <a:gd name="connsiteX59" fmla="*/ 2373465 w 4345388"/>
                  <a:gd name="connsiteY59" fmla="*/ 222637 h 1747736"/>
                  <a:gd name="connsiteX60" fmla="*/ 2377441 w 4345388"/>
                  <a:gd name="connsiteY60" fmla="*/ 210710 h 1747736"/>
                  <a:gd name="connsiteX61" fmla="*/ 2381416 w 4345388"/>
                  <a:gd name="connsiteY61" fmla="*/ 421420 h 1747736"/>
                  <a:gd name="connsiteX62" fmla="*/ 2385392 w 4345388"/>
                  <a:gd name="connsiteY62" fmla="*/ 441298 h 1747736"/>
                  <a:gd name="connsiteX63" fmla="*/ 2393343 w 4345388"/>
                  <a:gd name="connsiteY63" fmla="*/ 453225 h 1747736"/>
                  <a:gd name="connsiteX64" fmla="*/ 2413221 w 4345388"/>
                  <a:gd name="connsiteY64" fmla="*/ 489006 h 1747736"/>
                  <a:gd name="connsiteX65" fmla="*/ 2449002 w 4345388"/>
                  <a:gd name="connsiteY65" fmla="*/ 477079 h 1747736"/>
                  <a:gd name="connsiteX66" fmla="*/ 2468881 w 4345388"/>
                  <a:gd name="connsiteY66" fmla="*/ 457200 h 1747736"/>
                  <a:gd name="connsiteX67" fmla="*/ 2500686 w 4345388"/>
                  <a:gd name="connsiteY67" fmla="*/ 417444 h 1747736"/>
                  <a:gd name="connsiteX68" fmla="*/ 2512613 w 4345388"/>
                  <a:gd name="connsiteY68" fmla="*/ 405517 h 1747736"/>
                  <a:gd name="connsiteX69" fmla="*/ 2524540 w 4345388"/>
                  <a:gd name="connsiteY69" fmla="*/ 413468 h 1747736"/>
                  <a:gd name="connsiteX70" fmla="*/ 2532491 w 4345388"/>
                  <a:gd name="connsiteY70" fmla="*/ 437322 h 1747736"/>
                  <a:gd name="connsiteX71" fmla="*/ 2540442 w 4345388"/>
                  <a:gd name="connsiteY71" fmla="*/ 457200 h 1747736"/>
                  <a:gd name="connsiteX72" fmla="*/ 2544418 w 4345388"/>
                  <a:gd name="connsiteY72" fmla="*/ 477079 h 1747736"/>
                  <a:gd name="connsiteX73" fmla="*/ 2552369 w 4345388"/>
                  <a:gd name="connsiteY73" fmla="*/ 492981 h 1747736"/>
                  <a:gd name="connsiteX74" fmla="*/ 2560321 w 4345388"/>
                  <a:gd name="connsiteY74" fmla="*/ 512860 h 1747736"/>
                  <a:gd name="connsiteX75" fmla="*/ 2564296 w 4345388"/>
                  <a:gd name="connsiteY75" fmla="*/ 528762 h 1747736"/>
                  <a:gd name="connsiteX76" fmla="*/ 2576223 w 4345388"/>
                  <a:gd name="connsiteY76" fmla="*/ 544665 h 1747736"/>
                  <a:gd name="connsiteX77" fmla="*/ 2592126 w 4345388"/>
                  <a:gd name="connsiteY77" fmla="*/ 568519 h 1747736"/>
                  <a:gd name="connsiteX78" fmla="*/ 2604053 w 4345388"/>
                  <a:gd name="connsiteY78" fmla="*/ 588397 h 1747736"/>
                  <a:gd name="connsiteX79" fmla="*/ 2623931 w 4345388"/>
                  <a:gd name="connsiteY79" fmla="*/ 580446 h 1747736"/>
                  <a:gd name="connsiteX80" fmla="*/ 2643809 w 4345388"/>
                  <a:gd name="connsiteY80" fmla="*/ 552616 h 1747736"/>
                  <a:gd name="connsiteX81" fmla="*/ 2663687 w 4345388"/>
                  <a:gd name="connsiteY81" fmla="*/ 516835 h 1747736"/>
                  <a:gd name="connsiteX82" fmla="*/ 2679590 w 4345388"/>
                  <a:gd name="connsiteY82" fmla="*/ 481054 h 1747736"/>
                  <a:gd name="connsiteX83" fmla="*/ 2683566 w 4345388"/>
                  <a:gd name="connsiteY83" fmla="*/ 469127 h 1747736"/>
                  <a:gd name="connsiteX84" fmla="*/ 2691517 w 4345388"/>
                  <a:gd name="connsiteY84" fmla="*/ 457200 h 1747736"/>
                  <a:gd name="connsiteX85" fmla="*/ 2703444 w 4345388"/>
                  <a:gd name="connsiteY85" fmla="*/ 425395 h 1747736"/>
                  <a:gd name="connsiteX86" fmla="*/ 2711395 w 4345388"/>
                  <a:gd name="connsiteY86" fmla="*/ 409493 h 1747736"/>
                  <a:gd name="connsiteX87" fmla="*/ 2735249 w 4345388"/>
                  <a:gd name="connsiteY87" fmla="*/ 461176 h 1747736"/>
                  <a:gd name="connsiteX88" fmla="*/ 2755127 w 4345388"/>
                  <a:gd name="connsiteY88" fmla="*/ 504908 h 1747736"/>
                  <a:gd name="connsiteX89" fmla="*/ 2771030 w 4345388"/>
                  <a:gd name="connsiteY89" fmla="*/ 556592 h 1747736"/>
                  <a:gd name="connsiteX90" fmla="*/ 2775006 w 4345388"/>
                  <a:gd name="connsiteY90" fmla="*/ 572494 h 1747736"/>
                  <a:gd name="connsiteX91" fmla="*/ 2782957 w 4345388"/>
                  <a:gd name="connsiteY91" fmla="*/ 588397 h 1747736"/>
                  <a:gd name="connsiteX92" fmla="*/ 2802835 w 4345388"/>
                  <a:gd name="connsiteY92" fmla="*/ 624178 h 1747736"/>
                  <a:gd name="connsiteX93" fmla="*/ 2818738 w 4345388"/>
                  <a:gd name="connsiteY93" fmla="*/ 640080 h 1747736"/>
                  <a:gd name="connsiteX94" fmla="*/ 2830665 w 4345388"/>
                  <a:gd name="connsiteY94" fmla="*/ 663934 h 1747736"/>
                  <a:gd name="connsiteX95" fmla="*/ 2834641 w 4345388"/>
                  <a:gd name="connsiteY95" fmla="*/ 679837 h 1747736"/>
                  <a:gd name="connsiteX96" fmla="*/ 2846567 w 4345388"/>
                  <a:gd name="connsiteY96" fmla="*/ 695740 h 1747736"/>
                  <a:gd name="connsiteX97" fmla="*/ 2862470 w 4345388"/>
                  <a:gd name="connsiteY97" fmla="*/ 743447 h 1747736"/>
                  <a:gd name="connsiteX98" fmla="*/ 2866446 w 4345388"/>
                  <a:gd name="connsiteY98" fmla="*/ 759350 h 1747736"/>
                  <a:gd name="connsiteX99" fmla="*/ 2882348 w 4345388"/>
                  <a:gd name="connsiteY99" fmla="*/ 795131 h 1747736"/>
                  <a:gd name="connsiteX100" fmla="*/ 2886324 w 4345388"/>
                  <a:gd name="connsiteY100" fmla="*/ 811034 h 1747736"/>
                  <a:gd name="connsiteX101" fmla="*/ 2898251 w 4345388"/>
                  <a:gd name="connsiteY101" fmla="*/ 834887 h 1747736"/>
                  <a:gd name="connsiteX102" fmla="*/ 2910178 w 4345388"/>
                  <a:gd name="connsiteY102" fmla="*/ 826936 h 1747736"/>
                  <a:gd name="connsiteX103" fmla="*/ 2949934 w 4345388"/>
                  <a:gd name="connsiteY103" fmla="*/ 751399 h 1747736"/>
                  <a:gd name="connsiteX104" fmla="*/ 2957886 w 4345388"/>
                  <a:gd name="connsiteY104" fmla="*/ 703691 h 1747736"/>
                  <a:gd name="connsiteX105" fmla="*/ 2977764 w 4345388"/>
                  <a:gd name="connsiteY105" fmla="*/ 663934 h 1747736"/>
                  <a:gd name="connsiteX106" fmla="*/ 2981740 w 4345388"/>
                  <a:gd name="connsiteY106" fmla="*/ 620202 h 1747736"/>
                  <a:gd name="connsiteX107" fmla="*/ 3005594 w 4345388"/>
                  <a:gd name="connsiteY107" fmla="*/ 576470 h 1747736"/>
                  <a:gd name="connsiteX108" fmla="*/ 3025472 w 4345388"/>
                  <a:gd name="connsiteY108" fmla="*/ 500933 h 1747736"/>
                  <a:gd name="connsiteX109" fmla="*/ 3041374 w 4345388"/>
                  <a:gd name="connsiteY109" fmla="*/ 421420 h 1747736"/>
                  <a:gd name="connsiteX110" fmla="*/ 3049326 w 4345388"/>
                  <a:gd name="connsiteY110" fmla="*/ 405517 h 1747736"/>
                  <a:gd name="connsiteX111" fmla="*/ 3061253 w 4345388"/>
                  <a:gd name="connsiteY111" fmla="*/ 365760 h 1747736"/>
                  <a:gd name="connsiteX112" fmla="*/ 3085107 w 4345388"/>
                  <a:gd name="connsiteY112" fmla="*/ 310101 h 1747736"/>
                  <a:gd name="connsiteX113" fmla="*/ 3101009 w 4345388"/>
                  <a:gd name="connsiteY113" fmla="*/ 349858 h 1747736"/>
                  <a:gd name="connsiteX114" fmla="*/ 3104985 w 4345388"/>
                  <a:gd name="connsiteY114" fmla="*/ 373712 h 1747736"/>
                  <a:gd name="connsiteX115" fmla="*/ 3116912 w 4345388"/>
                  <a:gd name="connsiteY115" fmla="*/ 429371 h 1747736"/>
                  <a:gd name="connsiteX116" fmla="*/ 3136790 w 4345388"/>
                  <a:gd name="connsiteY116" fmla="*/ 489006 h 1747736"/>
                  <a:gd name="connsiteX117" fmla="*/ 3180522 w 4345388"/>
                  <a:gd name="connsiteY117" fmla="*/ 652007 h 1747736"/>
                  <a:gd name="connsiteX118" fmla="*/ 3196425 w 4345388"/>
                  <a:gd name="connsiteY118" fmla="*/ 703691 h 1747736"/>
                  <a:gd name="connsiteX119" fmla="*/ 3220279 w 4345388"/>
                  <a:gd name="connsiteY119" fmla="*/ 807058 h 1747736"/>
                  <a:gd name="connsiteX120" fmla="*/ 3248108 w 4345388"/>
                  <a:gd name="connsiteY120" fmla="*/ 898498 h 1747736"/>
                  <a:gd name="connsiteX121" fmla="*/ 3252084 w 4345388"/>
                  <a:gd name="connsiteY121" fmla="*/ 926327 h 1747736"/>
                  <a:gd name="connsiteX122" fmla="*/ 3267987 w 4345388"/>
                  <a:gd name="connsiteY122" fmla="*/ 966084 h 1747736"/>
                  <a:gd name="connsiteX123" fmla="*/ 3271962 w 4345388"/>
                  <a:gd name="connsiteY123" fmla="*/ 978011 h 1747736"/>
                  <a:gd name="connsiteX124" fmla="*/ 3283889 w 4345388"/>
                  <a:gd name="connsiteY124" fmla="*/ 981987 h 1747736"/>
                  <a:gd name="connsiteX125" fmla="*/ 3291841 w 4345388"/>
                  <a:gd name="connsiteY125" fmla="*/ 974035 h 1747736"/>
                  <a:gd name="connsiteX126" fmla="*/ 3307743 w 4345388"/>
                  <a:gd name="connsiteY126" fmla="*/ 942230 h 1747736"/>
                  <a:gd name="connsiteX127" fmla="*/ 3315694 w 4345388"/>
                  <a:gd name="connsiteY127" fmla="*/ 918376 h 1747736"/>
                  <a:gd name="connsiteX128" fmla="*/ 3335573 w 4345388"/>
                  <a:gd name="connsiteY128" fmla="*/ 950181 h 1747736"/>
                  <a:gd name="connsiteX129" fmla="*/ 3367378 w 4345388"/>
                  <a:gd name="connsiteY129" fmla="*/ 1021743 h 1747736"/>
                  <a:gd name="connsiteX130" fmla="*/ 3399183 w 4345388"/>
                  <a:gd name="connsiteY130" fmla="*/ 1077402 h 1747736"/>
                  <a:gd name="connsiteX131" fmla="*/ 3415086 w 4345388"/>
                  <a:gd name="connsiteY131" fmla="*/ 1073427 h 1747736"/>
                  <a:gd name="connsiteX132" fmla="*/ 3430988 w 4345388"/>
                  <a:gd name="connsiteY132" fmla="*/ 1045597 h 1747736"/>
                  <a:gd name="connsiteX133" fmla="*/ 3454842 w 4345388"/>
                  <a:gd name="connsiteY133" fmla="*/ 993914 h 1747736"/>
                  <a:gd name="connsiteX134" fmla="*/ 3478696 w 4345388"/>
                  <a:gd name="connsiteY134" fmla="*/ 942230 h 1747736"/>
                  <a:gd name="connsiteX135" fmla="*/ 3490623 w 4345388"/>
                  <a:gd name="connsiteY135" fmla="*/ 938254 h 1747736"/>
                  <a:gd name="connsiteX136" fmla="*/ 3522428 w 4345388"/>
                  <a:gd name="connsiteY136" fmla="*/ 981987 h 1747736"/>
                  <a:gd name="connsiteX137" fmla="*/ 3538331 w 4345388"/>
                  <a:gd name="connsiteY137" fmla="*/ 1001865 h 1747736"/>
                  <a:gd name="connsiteX138" fmla="*/ 3582063 w 4345388"/>
                  <a:gd name="connsiteY138" fmla="*/ 1085354 h 1747736"/>
                  <a:gd name="connsiteX139" fmla="*/ 3609893 w 4345388"/>
                  <a:gd name="connsiteY139" fmla="*/ 1137037 h 1747736"/>
                  <a:gd name="connsiteX140" fmla="*/ 3629771 w 4345388"/>
                  <a:gd name="connsiteY140" fmla="*/ 1184745 h 1747736"/>
                  <a:gd name="connsiteX141" fmla="*/ 3641698 w 4345388"/>
                  <a:gd name="connsiteY141" fmla="*/ 1200647 h 1747736"/>
                  <a:gd name="connsiteX142" fmla="*/ 3653625 w 4345388"/>
                  <a:gd name="connsiteY142" fmla="*/ 1228477 h 1747736"/>
                  <a:gd name="connsiteX143" fmla="*/ 3665552 w 4345388"/>
                  <a:gd name="connsiteY143" fmla="*/ 1216550 h 1747736"/>
                  <a:gd name="connsiteX144" fmla="*/ 3721211 w 4345388"/>
                  <a:gd name="connsiteY144" fmla="*/ 1045597 h 1747736"/>
                  <a:gd name="connsiteX145" fmla="*/ 3768919 w 4345388"/>
                  <a:gd name="connsiteY145" fmla="*/ 882595 h 1747736"/>
                  <a:gd name="connsiteX146" fmla="*/ 3776870 w 4345388"/>
                  <a:gd name="connsiteY146" fmla="*/ 830912 h 1747736"/>
                  <a:gd name="connsiteX147" fmla="*/ 3792773 w 4345388"/>
                  <a:gd name="connsiteY147" fmla="*/ 795131 h 1747736"/>
                  <a:gd name="connsiteX148" fmla="*/ 3800724 w 4345388"/>
                  <a:gd name="connsiteY148" fmla="*/ 771277 h 1747736"/>
                  <a:gd name="connsiteX149" fmla="*/ 3808675 w 4345388"/>
                  <a:gd name="connsiteY149" fmla="*/ 735496 h 1747736"/>
                  <a:gd name="connsiteX150" fmla="*/ 3824578 w 4345388"/>
                  <a:gd name="connsiteY150" fmla="*/ 711642 h 1747736"/>
                  <a:gd name="connsiteX151" fmla="*/ 3828554 w 4345388"/>
                  <a:gd name="connsiteY151" fmla="*/ 723569 h 1747736"/>
                  <a:gd name="connsiteX152" fmla="*/ 3836505 w 4345388"/>
                  <a:gd name="connsiteY152" fmla="*/ 735496 h 1747736"/>
                  <a:gd name="connsiteX153" fmla="*/ 3840481 w 4345388"/>
                  <a:gd name="connsiteY153" fmla="*/ 763326 h 1747736"/>
                  <a:gd name="connsiteX154" fmla="*/ 3884213 w 4345388"/>
                  <a:gd name="connsiteY154" fmla="*/ 926327 h 1747736"/>
                  <a:gd name="connsiteX155" fmla="*/ 3896140 w 4345388"/>
                  <a:gd name="connsiteY155" fmla="*/ 958133 h 1747736"/>
                  <a:gd name="connsiteX156" fmla="*/ 3904091 w 4345388"/>
                  <a:gd name="connsiteY156" fmla="*/ 997889 h 1747736"/>
                  <a:gd name="connsiteX157" fmla="*/ 3916018 w 4345388"/>
                  <a:gd name="connsiteY157" fmla="*/ 1049573 h 1747736"/>
                  <a:gd name="connsiteX158" fmla="*/ 3947823 w 4345388"/>
                  <a:gd name="connsiteY158" fmla="*/ 1152940 h 1747736"/>
                  <a:gd name="connsiteX159" fmla="*/ 3959750 w 4345388"/>
                  <a:gd name="connsiteY159" fmla="*/ 1172818 h 1747736"/>
                  <a:gd name="connsiteX160" fmla="*/ 3971677 w 4345388"/>
                  <a:gd name="connsiteY160" fmla="*/ 1220526 h 1747736"/>
                  <a:gd name="connsiteX161" fmla="*/ 3995531 w 4345388"/>
                  <a:gd name="connsiteY161" fmla="*/ 1327868 h 1747736"/>
                  <a:gd name="connsiteX162" fmla="*/ 4023361 w 4345388"/>
                  <a:gd name="connsiteY162" fmla="*/ 1363649 h 1747736"/>
                  <a:gd name="connsiteX163" fmla="*/ 4031312 w 4345388"/>
                  <a:gd name="connsiteY163" fmla="*/ 1375576 h 1747736"/>
                  <a:gd name="connsiteX164" fmla="*/ 4043239 w 4345388"/>
                  <a:gd name="connsiteY164" fmla="*/ 1399430 h 1747736"/>
                  <a:gd name="connsiteX165" fmla="*/ 4055166 w 4345388"/>
                  <a:gd name="connsiteY165" fmla="*/ 1403406 h 1747736"/>
                  <a:gd name="connsiteX166" fmla="*/ 4082995 w 4345388"/>
                  <a:gd name="connsiteY166" fmla="*/ 1411357 h 1747736"/>
                  <a:gd name="connsiteX167" fmla="*/ 4114801 w 4345388"/>
                  <a:gd name="connsiteY167" fmla="*/ 1415333 h 1747736"/>
                  <a:gd name="connsiteX168" fmla="*/ 4130703 w 4345388"/>
                  <a:gd name="connsiteY168" fmla="*/ 1419308 h 1747736"/>
                  <a:gd name="connsiteX169" fmla="*/ 4154557 w 4345388"/>
                  <a:gd name="connsiteY169" fmla="*/ 1411357 h 1747736"/>
                  <a:gd name="connsiteX170" fmla="*/ 4166484 w 4345388"/>
                  <a:gd name="connsiteY170" fmla="*/ 1399430 h 1747736"/>
                  <a:gd name="connsiteX171" fmla="*/ 4198289 w 4345388"/>
                  <a:gd name="connsiteY171" fmla="*/ 1347747 h 1747736"/>
                  <a:gd name="connsiteX172" fmla="*/ 4234070 w 4345388"/>
                  <a:gd name="connsiteY172" fmla="*/ 1351722 h 1747736"/>
                  <a:gd name="connsiteX173" fmla="*/ 4257924 w 4345388"/>
                  <a:gd name="connsiteY173" fmla="*/ 1371600 h 1747736"/>
                  <a:gd name="connsiteX174" fmla="*/ 4273827 w 4345388"/>
                  <a:gd name="connsiteY174" fmla="*/ 1383527 h 1747736"/>
                  <a:gd name="connsiteX175" fmla="*/ 4313583 w 4345388"/>
                  <a:gd name="connsiteY175" fmla="*/ 1419308 h 1747736"/>
                  <a:gd name="connsiteX176" fmla="*/ 4325510 w 4345388"/>
                  <a:gd name="connsiteY176" fmla="*/ 1439187 h 1747736"/>
                  <a:gd name="connsiteX177" fmla="*/ 4337437 w 4345388"/>
                  <a:gd name="connsiteY177" fmla="*/ 1467016 h 1747736"/>
                  <a:gd name="connsiteX178" fmla="*/ 4345388 w 4345388"/>
                  <a:gd name="connsiteY178" fmla="*/ 1486894 h 1747736"/>
                  <a:gd name="connsiteX0" fmla="*/ 0 w 4345388"/>
                  <a:gd name="connsiteY0" fmla="*/ 1741336 h 1742918"/>
                  <a:gd name="connsiteX1" fmla="*/ 1661823 w 4345388"/>
                  <a:gd name="connsiteY1" fmla="*/ 1733385 h 1742918"/>
                  <a:gd name="connsiteX2" fmla="*/ 2039511 w 4345388"/>
                  <a:gd name="connsiteY2" fmla="*/ 1637969 h 1742918"/>
                  <a:gd name="connsiteX3" fmla="*/ 1721458 w 4345388"/>
                  <a:gd name="connsiteY3" fmla="*/ 1542554 h 1742918"/>
                  <a:gd name="connsiteX4" fmla="*/ 1725434 w 4345388"/>
                  <a:gd name="connsiteY4" fmla="*/ 1510748 h 1742918"/>
                  <a:gd name="connsiteX5" fmla="*/ 1733385 w 4345388"/>
                  <a:gd name="connsiteY5" fmla="*/ 1439187 h 1742918"/>
                  <a:gd name="connsiteX6" fmla="*/ 1741336 w 4345388"/>
                  <a:gd name="connsiteY6" fmla="*/ 1407381 h 1742918"/>
                  <a:gd name="connsiteX7" fmla="*/ 1745312 w 4345388"/>
                  <a:gd name="connsiteY7" fmla="*/ 1284136 h 1742918"/>
                  <a:gd name="connsiteX8" fmla="*/ 1749287 w 4345388"/>
                  <a:gd name="connsiteY8" fmla="*/ 1264258 h 1742918"/>
                  <a:gd name="connsiteX9" fmla="*/ 1765190 w 4345388"/>
                  <a:gd name="connsiteY9" fmla="*/ 1204623 h 1742918"/>
                  <a:gd name="connsiteX10" fmla="*/ 1777117 w 4345388"/>
                  <a:gd name="connsiteY10" fmla="*/ 1164867 h 1742918"/>
                  <a:gd name="connsiteX11" fmla="*/ 1789044 w 4345388"/>
                  <a:gd name="connsiteY11" fmla="*/ 1109207 h 1742918"/>
                  <a:gd name="connsiteX12" fmla="*/ 1804947 w 4345388"/>
                  <a:gd name="connsiteY12" fmla="*/ 1041621 h 1742918"/>
                  <a:gd name="connsiteX13" fmla="*/ 1816874 w 4345388"/>
                  <a:gd name="connsiteY13" fmla="*/ 1009816 h 1742918"/>
                  <a:gd name="connsiteX14" fmla="*/ 1828801 w 4345388"/>
                  <a:gd name="connsiteY14" fmla="*/ 978011 h 1742918"/>
                  <a:gd name="connsiteX15" fmla="*/ 1844703 w 4345388"/>
                  <a:gd name="connsiteY15" fmla="*/ 950181 h 1742918"/>
                  <a:gd name="connsiteX16" fmla="*/ 1848679 w 4345388"/>
                  <a:gd name="connsiteY16" fmla="*/ 934279 h 1742918"/>
                  <a:gd name="connsiteX17" fmla="*/ 1856630 w 4345388"/>
                  <a:gd name="connsiteY17" fmla="*/ 918376 h 1742918"/>
                  <a:gd name="connsiteX18" fmla="*/ 1864581 w 4345388"/>
                  <a:gd name="connsiteY18" fmla="*/ 894522 h 1742918"/>
                  <a:gd name="connsiteX19" fmla="*/ 1876508 w 4345388"/>
                  <a:gd name="connsiteY19" fmla="*/ 870668 h 1742918"/>
                  <a:gd name="connsiteX20" fmla="*/ 1884460 w 4345388"/>
                  <a:gd name="connsiteY20" fmla="*/ 826936 h 1742918"/>
                  <a:gd name="connsiteX21" fmla="*/ 1900362 w 4345388"/>
                  <a:gd name="connsiteY21" fmla="*/ 775253 h 1742918"/>
                  <a:gd name="connsiteX22" fmla="*/ 1904338 w 4345388"/>
                  <a:gd name="connsiteY22" fmla="*/ 739472 h 1742918"/>
                  <a:gd name="connsiteX23" fmla="*/ 1916265 w 4345388"/>
                  <a:gd name="connsiteY23" fmla="*/ 608275 h 1742918"/>
                  <a:gd name="connsiteX24" fmla="*/ 1924216 w 4345388"/>
                  <a:gd name="connsiteY24" fmla="*/ 548640 h 1742918"/>
                  <a:gd name="connsiteX25" fmla="*/ 1940119 w 4345388"/>
                  <a:gd name="connsiteY25" fmla="*/ 492981 h 1742918"/>
                  <a:gd name="connsiteX26" fmla="*/ 1956021 w 4345388"/>
                  <a:gd name="connsiteY26" fmla="*/ 441298 h 1742918"/>
                  <a:gd name="connsiteX27" fmla="*/ 1959997 w 4345388"/>
                  <a:gd name="connsiteY27" fmla="*/ 417444 h 1742918"/>
                  <a:gd name="connsiteX28" fmla="*/ 1963973 w 4345388"/>
                  <a:gd name="connsiteY28" fmla="*/ 405517 h 1742918"/>
                  <a:gd name="connsiteX29" fmla="*/ 1967948 w 4345388"/>
                  <a:gd name="connsiteY29" fmla="*/ 357809 h 1742918"/>
                  <a:gd name="connsiteX30" fmla="*/ 1979875 w 4345388"/>
                  <a:gd name="connsiteY30" fmla="*/ 294199 h 1742918"/>
                  <a:gd name="connsiteX31" fmla="*/ 1987827 w 4345388"/>
                  <a:gd name="connsiteY31" fmla="*/ 214686 h 1742918"/>
                  <a:gd name="connsiteX32" fmla="*/ 1995778 w 4345388"/>
                  <a:gd name="connsiteY32" fmla="*/ 182880 h 1742918"/>
                  <a:gd name="connsiteX33" fmla="*/ 1999754 w 4345388"/>
                  <a:gd name="connsiteY33" fmla="*/ 163002 h 1742918"/>
                  <a:gd name="connsiteX34" fmla="*/ 2003729 w 4345388"/>
                  <a:gd name="connsiteY34" fmla="*/ 123246 h 1742918"/>
                  <a:gd name="connsiteX35" fmla="*/ 2015656 w 4345388"/>
                  <a:gd name="connsiteY35" fmla="*/ 79514 h 1742918"/>
                  <a:gd name="connsiteX36" fmla="*/ 2023607 w 4345388"/>
                  <a:gd name="connsiteY36" fmla="*/ 59635 h 1742918"/>
                  <a:gd name="connsiteX37" fmla="*/ 2055413 w 4345388"/>
                  <a:gd name="connsiteY37" fmla="*/ 3976 h 1742918"/>
                  <a:gd name="connsiteX38" fmla="*/ 2075291 w 4345388"/>
                  <a:gd name="connsiteY38" fmla="*/ 0 h 1742918"/>
                  <a:gd name="connsiteX39" fmla="*/ 2083242 w 4345388"/>
                  <a:gd name="connsiteY39" fmla="*/ 15903 h 1742918"/>
                  <a:gd name="connsiteX40" fmla="*/ 2087218 w 4345388"/>
                  <a:gd name="connsiteY40" fmla="*/ 31806 h 1742918"/>
                  <a:gd name="connsiteX41" fmla="*/ 2099145 w 4345388"/>
                  <a:gd name="connsiteY41" fmla="*/ 79514 h 1742918"/>
                  <a:gd name="connsiteX42" fmla="*/ 2103121 w 4345388"/>
                  <a:gd name="connsiteY42" fmla="*/ 123246 h 1742918"/>
                  <a:gd name="connsiteX43" fmla="*/ 2115047 w 4345388"/>
                  <a:gd name="connsiteY43" fmla="*/ 186856 h 1742918"/>
                  <a:gd name="connsiteX44" fmla="*/ 2119023 w 4345388"/>
                  <a:gd name="connsiteY44" fmla="*/ 198783 h 1742918"/>
                  <a:gd name="connsiteX45" fmla="*/ 2134926 w 4345388"/>
                  <a:gd name="connsiteY45" fmla="*/ 250467 h 1742918"/>
                  <a:gd name="connsiteX46" fmla="*/ 2138901 w 4345388"/>
                  <a:gd name="connsiteY46" fmla="*/ 262394 h 1742918"/>
                  <a:gd name="connsiteX47" fmla="*/ 2142877 w 4345388"/>
                  <a:gd name="connsiteY47" fmla="*/ 286247 h 1742918"/>
                  <a:gd name="connsiteX48" fmla="*/ 2146853 w 4345388"/>
                  <a:gd name="connsiteY48" fmla="*/ 318053 h 1742918"/>
                  <a:gd name="connsiteX49" fmla="*/ 2158780 w 4345388"/>
                  <a:gd name="connsiteY49" fmla="*/ 353834 h 1742918"/>
                  <a:gd name="connsiteX50" fmla="*/ 2170707 w 4345388"/>
                  <a:gd name="connsiteY50" fmla="*/ 377687 h 1742918"/>
                  <a:gd name="connsiteX51" fmla="*/ 2182634 w 4345388"/>
                  <a:gd name="connsiteY51" fmla="*/ 381663 h 1742918"/>
                  <a:gd name="connsiteX52" fmla="*/ 2274074 w 4345388"/>
                  <a:gd name="connsiteY52" fmla="*/ 377687 h 1742918"/>
                  <a:gd name="connsiteX53" fmla="*/ 2289976 w 4345388"/>
                  <a:gd name="connsiteY53" fmla="*/ 365760 h 1742918"/>
                  <a:gd name="connsiteX54" fmla="*/ 2313830 w 4345388"/>
                  <a:gd name="connsiteY54" fmla="*/ 345882 h 1742918"/>
                  <a:gd name="connsiteX55" fmla="*/ 2337684 w 4345388"/>
                  <a:gd name="connsiteY55" fmla="*/ 314077 h 1742918"/>
                  <a:gd name="connsiteX56" fmla="*/ 2345635 w 4345388"/>
                  <a:gd name="connsiteY56" fmla="*/ 290223 h 1742918"/>
                  <a:gd name="connsiteX57" fmla="*/ 2361538 w 4345388"/>
                  <a:gd name="connsiteY57" fmla="*/ 258418 h 1742918"/>
                  <a:gd name="connsiteX58" fmla="*/ 2365514 w 4345388"/>
                  <a:gd name="connsiteY58" fmla="*/ 242515 h 1742918"/>
                  <a:gd name="connsiteX59" fmla="*/ 2373465 w 4345388"/>
                  <a:gd name="connsiteY59" fmla="*/ 222637 h 1742918"/>
                  <a:gd name="connsiteX60" fmla="*/ 2377441 w 4345388"/>
                  <a:gd name="connsiteY60" fmla="*/ 210710 h 1742918"/>
                  <a:gd name="connsiteX61" fmla="*/ 2381416 w 4345388"/>
                  <a:gd name="connsiteY61" fmla="*/ 421420 h 1742918"/>
                  <a:gd name="connsiteX62" fmla="*/ 2385392 w 4345388"/>
                  <a:gd name="connsiteY62" fmla="*/ 441298 h 1742918"/>
                  <a:gd name="connsiteX63" fmla="*/ 2393343 w 4345388"/>
                  <a:gd name="connsiteY63" fmla="*/ 453225 h 1742918"/>
                  <a:gd name="connsiteX64" fmla="*/ 2413221 w 4345388"/>
                  <a:gd name="connsiteY64" fmla="*/ 489006 h 1742918"/>
                  <a:gd name="connsiteX65" fmla="*/ 2449002 w 4345388"/>
                  <a:gd name="connsiteY65" fmla="*/ 477079 h 1742918"/>
                  <a:gd name="connsiteX66" fmla="*/ 2468881 w 4345388"/>
                  <a:gd name="connsiteY66" fmla="*/ 457200 h 1742918"/>
                  <a:gd name="connsiteX67" fmla="*/ 2500686 w 4345388"/>
                  <a:gd name="connsiteY67" fmla="*/ 417444 h 1742918"/>
                  <a:gd name="connsiteX68" fmla="*/ 2512613 w 4345388"/>
                  <a:gd name="connsiteY68" fmla="*/ 405517 h 1742918"/>
                  <a:gd name="connsiteX69" fmla="*/ 2524540 w 4345388"/>
                  <a:gd name="connsiteY69" fmla="*/ 413468 h 1742918"/>
                  <a:gd name="connsiteX70" fmla="*/ 2532491 w 4345388"/>
                  <a:gd name="connsiteY70" fmla="*/ 437322 h 1742918"/>
                  <a:gd name="connsiteX71" fmla="*/ 2540442 w 4345388"/>
                  <a:gd name="connsiteY71" fmla="*/ 457200 h 1742918"/>
                  <a:gd name="connsiteX72" fmla="*/ 2544418 w 4345388"/>
                  <a:gd name="connsiteY72" fmla="*/ 477079 h 1742918"/>
                  <a:gd name="connsiteX73" fmla="*/ 2552369 w 4345388"/>
                  <a:gd name="connsiteY73" fmla="*/ 492981 h 1742918"/>
                  <a:gd name="connsiteX74" fmla="*/ 2560321 w 4345388"/>
                  <a:gd name="connsiteY74" fmla="*/ 512860 h 1742918"/>
                  <a:gd name="connsiteX75" fmla="*/ 2564296 w 4345388"/>
                  <a:gd name="connsiteY75" fmla="*/ 528762 h 1742918"/>
                  <a:gd name="connsiteX76" fmla="*/ 2576223 w 4345388"/>
                  <a:gd name="connsiteY76" fmla="*/ 544665 h 1742918"/>
                  <a:gd name="connsiteX77" fmla="*/ 2592126 w 4345388"/>
                  <a:gd name="connsiteY77" fmla="*/ 568519 h 1742918"/>
                  <a:gd name="connsiteX78" fmla="*/ 2604053 w 4345388"/>
                  <a:gd name="connsiteY78" fmla="*/ 588397 h 1742918"/>
                  <a:gd name="connsiteX79" fmla="*/ 2623931 w 4345388"/>
                  <a:gd name="connsiteY79" fmla="*/ 580446 h 1742918"/>
                  <a:gd name="connsiteX80" fmla="*/ 2643809 w 4345388"/>
                  <a:gd name="connsiteY80" fmla="*/ 552616 h 1742918"/>
                  <a:gd name="connsiteX81" fmla="*/ 2663687 w 4345388"/>
                  <a:gd name="connsiteY81" fmla="*/ 516835 h 1742918"/>
                  <a:gd name="connsiteX82" fmla="*/ 2679590 w 4345388"/>
                  <a:gd name="connsiteY82" fmla="*/ 481054 h 1742918"/>
                  <a:gd name="connsiteX83" fmla="*/ 2683566 w 4345388"/>
                  <a:gd name="connsiteY83" fmla="*/ 469127 h 1742918"/>
                  <a:gd name="connsiteX84" fmla="*/ 2691517 w 4345388"/>
                  <a:gd name="connsiteY84" fmla="*/ 457200 h 1742918"/>
                  <a:gd name="connsiteX85" fmla="*/ 2703444 w 4345388"/>
                  <a:gd name="connsiteY85" fmla="*/ 425395 h 1742918"/>
                  <a:gd name="connsiteX86" fmla="*/ 2711395 w 4345388"/>
                  <a:gd name="connsiteY86" fmla="*/ 409493 h 1742918"/>
                  <a:gd name="connsiteX87" fmla="*/ 2735249 w 4345388"/>
                  <a:gd name="connsiteY87" fmla="*/ 461176 h 1742918"/>
                  <a:gd name="connsiteX88" fmla="*/ 2755127 w 4345388"/>
                  <a:gd name="connsiteY88" fmla="*/ 504908 h 1742918"/>
                  <a:gd name="connsiteX89" fmla="*/ 2771030 w 4345388"/>
                  <a:gd name="connsiteY89" fmla="*/ 556592 h 1742918"/>
                  <a:gd name="connsiteX90" fmla="*/ 2775006 w 4345388"/>
                  <a:gd name="connsiteY90" fmla="*/ 572494 h 1742918"/>
                  <a:gd name="connsiteX91" fmla="*/ 2782957 w 4345388"/>
                  <a:gd name="connsiteY91" fmla="*/ 588397 h 1742918"/>
                  <a:gd name="connsiteX92" fmla="*/ 2802835 w 4345388"/>
                  <a:gd name="connsiteY92" fmla="*/ 624178 h 1742918"/>
                  <a:gd name="connsiteX93" fmla="*/ 2818738 w 4345388"/>
                  <a:gd name="connsiteY93" fmla="*/ 640080 h 1742918"/>
                  <a:gd name="connsiteX94" fmla="*/ 2830665 w 4345388"/>
                  <a:gd name="connsiteY94" fmla="*/ 663934 h 1742918"/>
                  <a:gd name="connsiteX95" fmla="*/ 2834641 w 4345388"/>
                  <a:gd name="connsiteY95" fmla="*/ 679837 h 1742918"/>
                  <a:gd name="connsiteX96" fmla="*/ 2846567 w 4345388"/>
                  <a:gd name="connsiteY96" fmla="*/ 695740 h 1742918"/>
                  <a:gd name="connsiteX97" fmla="*/ 2862470 w 4345388"/>
                  <a:gd name="connsiteY97" fmla="*/ 743447 h 1742918"/>
                  <a:gd name="connsiteX98" fmla="*/ 2866446 w 4345388"/>
                  <a:gd name="connsiteY98" fmla="*/ 759350 h 1742918"/>
                  <a:gd name="connsiteX99" fmla="*/ 2882348 w 4345388"/>
                  <a:gd name="connsiteY99" fmla="*/ 795131 h 1742918"/>
                  <a:gd name="connsiteX100" fmla="*/ 2886324 w 4345388"/>
                  <a:gd name="connsiteY100" fmla="*/ 811034 h 1742918"/>
                  <a:gd name="connsiteX101" fmla="*/ 2898251 w 4345388"/>
                  <a:gd name="connsiteY101" fmla="*/ 834887 h 1742918"/>
                  <a:gd name="connsiteX102" fmla="*/ 2910178 w 4345388"/>
                  <a:gd name="connsiteY102" fmla="*/ 826936 h 1742918"/>
                  <a:gd name="connsiteX103" fmla="*/ 2949934 w 4345388"/>
                  <a:gd name="connsiteY103" fmla="*/ 751399 h 1742918"/>
                  <a:gd name="connsiteX104" fmla="*/ 2957886 w 4345388"/>
                  <a:gd name="connsiteY104" fmla="*/ 703691 h 1742918"/>
                  <a:gd name="connsiteX105" fmla="*/ 2977764 w 4345388"/>
                  <a:gd name="connsiteY105" fmla="*/ 663934 h 1742918"/>
                  <a:gd name="connsiteX106" fmla="*/ 2981740 w 4345388"/>
                  <a:gd name="connsiteY106" fmla="*/ 620202 h 1742918"/>
                  <a:gd name="connsiteX107" fmla="*/ 3005594 w 4345388"/>
                  <a:gd name="connsiteY107" fmla="*/ 576470 h 1742918"/>
                  <a:gd name="connsiteX108" fmla="*/ 3025472 w 4345388"/>
                  <a:gd name="connsiteY108" fmla="*/ 500933 h 1742918"/>
                  <a:gd name="connsiteX109" fmla="*/ 3041374 w 4345388"/>
                  <a:gd name="connsiteY109" fmla="*/ 421420 h 1742918"/>
                  <a:gd name="connsiteX110" fmla="*/ 3049326 w 4345388"/>
                  <a:gd name="connsiteY110" fmla="*/ 405517 h 1742918"/>
                  <a:gd name="connsiteX111" fmla="*/ 3061253 w 4345388"/>
                  <a:gd name="connsiteY111" fmla="*/ 365760 h 1742918"/>
                  <a:gd name="connsiteX112" fmla="*/ 3085107 w 4345388"/>
                  <a:gd name="connsiteY112" fmla="*/ 310101 h 1742918"/>
                  <a:gd name="connsiteX113" fmla="*/ 3101009 w 4345388"/>
                  <a:gd name="connsiteY113" fmla="*/ 349858 h 1742918"/>
                  <a:gd name="connsiteX114" fmla="*/ 3104985 w 4345388"/>
                  <a:gd name="connsiteY114" fmla="*/ 373712 h 1742918"/>
                  <a:gd name="connsiteX115" fmla="*/ 3116912 w 4345388"/>
                  <a:gd name="connsiteY115" fmla="*/ 429371 h 1742918"/>
                  <a:gd name="connsiteX116" fmla="*/ 3136790 w 4345388"/>
                  <a:gd name="connsiteY116" fmla="*/ 489006 h 1742918"/>
                  <a:gd name="connsiteX117" fmla="*/ 3180522 w 4345388"/>
                  <a:gd name="connsiteY117" fmla="*/ 652007 h 1742918"/>
                  <a:gd name="connsiteX118" fmla="*/ 3196425 w 4345388"/>
                  <a:gd name="connsiteY118" fmla="*/ 703691 h 1742918"/>
                  <a:gd name="connsiteX119" fmla="*/ 3220279 w 4345388"/>
                  <a:gd name="connsiteY119" fmla="*/ 807058 h 1742918"/>
                  <a:gd name="connsiteX120" fmla="*/ 3248108 w 4345388"/>
                  <a:gd name="connsiteY120" fmla="*/ 898498 h 1742918"/>
                  <a:gd name="connsiteX121" fmla="*/ 3252084 w 4345388"/>
                  <a:gd name="connsiteY121" fmla="*/ 926327 h 1742918"/>
                  <a:gd name="connsiteX122" fmla="*/ 3267987 w 4345388"/>
                  <a:gd name="connsiteY122" fmla="*/ 966084 h 1742918"/>
                  <a:gd name="connsiteX123" fmla="*/ 3271962 w 4345388"/>
                  <a:gd name="connsiteY123" fmla="*/ 978011 h 1742918"/>
                  <a:gd name="connsiteX124" fmla="*/ 3283889 w 4345388"/>
                  <a:gd name="connsiteY124" fmla="*/ 981987 h 1742918"/>
                  <a:gd name="connsiteX125" fmla="*/ 3291841 w 4345388"/>
                  <a:gd name="connsiteY125" fmla="*/ 974035 h 1742918"/>
                  <a:gd name="connsiteX126" fmla="*/ 3307743 w 4345388"/>
                  <a:gd name="connsiteY126" fmla="*/ 942230 h 1742918"/>
                  <a:gd name="connsiteX127" fmla="*/ 3315694 w 4345388"/>
                  <a:gd name="connsiteY127" fmla="*/ 918376 h 1742918"/>
                  <a:gd name="connsiteX128" fmla="*/ 3335573 w 4345388"/>
                  <a:gd name="connsiteY128" fmla="*/ 950181 h 1742918"/>
                  <a:gd name="connsiteX129" fmla="*/ 3367378 w 4345388"/>
                  <a:gd name="connsiteY129" fmla="*/ 1021743 h 1742918"/>
                  <a:gd name="connsiteX130" fmla="*/ 3399183 w 4345388"/>
                  <a:gd name="connsiteY130" fmla="*/ 1077402 h 1742918"/>
                  <a:gd name="connsiteX131" fmla="*/ 3415086 w 4345388"/>
                  <a:gd name="connsiteY131" fmla="*/ 1073427 h 1742918"/>
                  <a:gd name="connsiteX132" fmla="*/ 3430988 w 4345388"/>
                  <a:gd name="connsiteY132" fmla="*/ 1045597 h 1742918"/>
                  <a:gd name="connsiteX133" fmla="*/ 3454842 w 4345388"/>
                  <a:gd name="connsiteY133" fmla="*/ 993914 h 1742918"/>
                  <a:gd name="connsiteX134" fmla="*/ 3478696 w 4345388"/>
                  <a:gd name="connsiteY134" fmla="*/ 942230 h 1742918"/>
                  <a:gd name="connsiteX135" fmla="*/ 3490623 w 4345388"/>
                  <a:gd name="connsiteY135" fmla="*/ 938254 h 1742918"/>
                  <a:gd name="connsiteX136" fmla="*/ 3522428 w 4345388"/>
                  <a:gd name="connsiteY136" fmla="*/ 981987 h 1742918"/>
                  <a:gd name="connsiteX137" fmla="*/ 3538331 w 4345388"/>
                  <a:gd name="connsiteY137" fmla="*/ 1001865 h 1742918"/>
                  <a:gd name="connsiteX138" fmla="*/ 3582063 w 4345388"/>
                  <a:gd name="connsiteY138" fmla="*/ 1085354 h 1742918"/>
                  <a:gd name="connsiteX139" fmla="*/ 3609893 w 4345388"/>
                  <a:gd name="connsiteY139" fmla="*/ 1137037 h 1742918"/>
                  <a:gd name="connsiteX140" fmla="*/ 3629771 w 4345388"/>
                  <a:gd name="connsiteY140" fmla="*/ 1184745 h 1742918"/>
                  <a:gd name="connsiteX141" fmla="*/ 3641698 w 4345388"/>
                  <a:gd name="connsiteY141" fmla="*/ 1200647 h 1742918"/>
                  <a:gd name="connsiteX142" fmla="*/ 3653625 w 4345388"/>
                  <a:gd name="connsiteY142" fmla="*/ 1228477 h 1742918"/>
                  <a:gd name="connsiteX143" fmla="*/ 3665552 w 4345388"/>
                  <a:gd name="connsiteY143" fmla="*/ 1216550 h 1742918"/>
                  <a:gd name="connsiteX144" fmla="*/ 3721211 w 4345388"/>
                  <a:gd name="connsiteY144" fmla="*/ 1045597 h 1742918"/>
                  <a:gd name="connsiteX145" fmla="*/ 3768919 w 4345388"/>
                  <a:gd name="connsiteY145" fmla="*/ 882595 h 1742918"/>
                  <a:gd name="connsiteX146" fmla="*/ 3776870 w 4345388"/>
                  <a:gd name="connsiteY146" fmla="*/ 830912 h 1742918"/>
                  <a:gd name="connsiteX147" fmla="*/ 3792773 w 4345388"/>
                  <a:gd name="connsiteY147" fmla="*/ 795131 h 1742918"/>
                  <a:gd name="connsiteX148" fmla="*/ 3800724 w 4345388"/>
                  <a:gd name="connsiteY148" fmla="*/ 771277 h 1742918"/>
                  <a:gd name="connsiteX149" fmla="*/ 3808675 w 4345388"/>
                  <a:gd name="connsiteY149" fmla="*/ 735496 h 1742918"/>
                  <a:gd name="connsiteX150" fmla="*/ 3824578 w 4345388"/>
                  <a:gd name="connsiteY150" fmla="*/ 711642 h 1742918"/>
                  <a:gd name="connsiteX151" fmla="*/ 3828554 w 4345388"/>
                  <a:gd name="connsiteY151" fmla="*/ 723569 h 1742918"/>
                  <a:gd name="connsiteX152" fmla="*/ 3836505 w 4345388"/>
                  <a:gd name="connsiteY152" fmla="*/ 735496 h 1742918"/>
                  <a:gd name="connsiteX153" fmla="*/ 3840481 w 4345388"/>
                  <a:gd name="connsiteY153" fmla="*/ 763326 h 1742918"/>
                  <a:gd name="connsiteX154" fmla="*/ 3884213 w 4345388"/>
                  <a:gd name="connsiteY154" fmla="*/ 926327 h 1742918"/>
                  <a:gd name="connsiteX155" fmla="*/ 3896140 w 4345388"/>
                  <a:gd name="connsiteY155" fmla="*/ 958133 h 1742918"/>
                  <a:gd name="connsiteX156" fmla="*/ 3904091 w 4345388"/>
                  <a:gd name="connsiteY156" fmla="*/ 997889 h 1742918"/>
                  <a:gd name="connsiteX157" fmla="*/ 3916018 w 4345388"/>
                  <a:gd name="connsiteY157" fmla="*/ 1049573 h 1742918"/>
                  <a:gd name="connsiteX158" fmla="*/ 3947823 w 4345388"/>
                  <a:gd name="connsiteY158" fmla="*/ 1152940 h 1742918"/>
                  <a:gd name="connsiteX159" fmla="*/ 3959750 w 4345388"/>
                  <a:gd name="connsiteY159" fmla="*/ 1172818 h 1742918"/>
                  <a:gd name="connsiteX160" fmla="*/ 3971677 w 4345388"/>
                  <a:gd name="connsiteY160" fmla="*/ 1220526 h 1742918"/>
                  <a:gd name="connsiteX161" fmla="*/ 3995531 w 4345388"/>
                  <a:gd name="connsiteY161" fmla="*/ 1327868 h 1742918"/>
                  <a:gd name="connsiteX162" fmla="*/ 4023361 w 4345388"/>
                  <a:gd name="connsiteY162" fmla="*/ 1363649 h 1742918"/>
                  <a:gd name="connsiteX163" fmla="*/ 4031312 w 4345388"/>
                  <a:gd name="connsiteY163" fmla="*/ 1375576 h 1742918"/>
                  <a:gd name="connsiteX164" fmla="*/ 4043239 w 4345388"/>
                  <a:gd name="connsiteY164" fmla="*/ 1399430 h 1742918"/>
                  <a:gd name="connsiteX165" fmla="*/ 4055166 w 4345388"/>
                  <a:gd name="connsiteY165" fmla="*/ 1403406 h 1742918"/>
                  <a:gd name="connsiteX166" fmla="*/ 4082995 w 4345388"/>
                  <a:gd name="connsiteY166" fmla="*/ 1411357 h 1742918"/>
                  <a:gd name="connsiteX167" fmla="*/ 4114801 w 4345388"/>
                  <a:gd name="connsiteY167" fmla="*/ 1415333 h 1742918"/>
                  <a:gd name="connsiteX168" fmla="*/ 4130703 w 4345388"/>
                  <a:gd name="connsiteY168" fmla="*/ 1419308 h 1742918"/>
                  <a:gd name="connsiteX169" fmla="*/ 4154557 w 4345388"/>
                  <a:gd name="connsiteY169" fmla="*/ 1411357 h 1742918"/>
                  <a:gd name="connsiteX170" fmla="*/ 4166484 w 4345388"/>
                  <a:gd name="connsiteY170" fmla="*/ 1399430 h 1742918"/>
                  <a:gd name="connsiteX171" fmla="*/ 4198289 w 4345388"/>
                  <a:gd name="connsiteY171" fmla="*/ 1347747 h 1742918"/>
                  <a:gd name="connsiteX172" fmla="*/ 4234070 w 4345388"/>
                  <a:gd name="connsiteY172" fmla="*/ 1351722 h 1742918"/>
                  <a:gd name="connsiteX173" fmla="*/ 4257924 w 4345388"/>
                  <a:gd name="connsiteY173" fmla="*/ 1371600 h 1742918"/>
                  <a:gd name="connsiteX174" fmla="*/ 4273827 w 4345388"/>
                  <a:gd name="connsiteY174" fmla="*/ 1383527 h 1742918"/>
                  <a:gd name="connsiteX175" fmla="*/ 4313583 w 4345388"/>
                  <a:gd name="connsiteY175" fmla="*/ 1419308 h 1742918"/>
                  <a:gd name="connsiteX176" fmla="*/ 4325510 w 4345388"/>
                  <a:gd name="connsiteY176" fmla="*/ 1439187 h 1742918"/>
                  <a:gd name="connsiteX177" fmla="*/ 4337437 w 4345388"/>
                  <a:gd name="connsiteY177" fmla="*/ 1467016 h 1742918"/>
                  <a:gd name="connsiteX178" fmla="*/ 4345388 w 4345388"/>
                  <a:gd name="connsiteY178" fmla="*/ 1486894 h 1742918"/>
                  <a:gd name="connsiteX0" fmla="*/ 0 w 4345388"/>
                  <a:gd name="connsiteY0" fmla="*/ 1741336 h 1741336"/>
                  <a:gd name="connsiteX1" fmla="*/ 1431235 w 4345388"/>
                  <a:gd name="connsiteY1" fmla="*/ 1729409 h 1741336"/>
                  <a:gd name="connsiteX2" fmla="*/ 2039511 w 4345388"/>
                  <a:gd name="connsiteY2" fmla="*/ 1637969 h 1741336"/>
                  <a:gd name="connsiteX3" fmla="*/ 1721458 w 4345388"/>
                  <a:gd name="connsiteY3" fmla="*/ 1542554 h 1741336"/>
                  <a:gd name="connsiteX4" fmla="*/ 1725434 w 4345388"/>
                  <a:gd name="connsiteY4" fmla="*/ 1510748 h 1741336"/>
                  <a:gd name="connsiteX5" fmla="*/ 1733385 w 4345388"/>
                  <a:gd name="connsiteY5" fmla="*/ 1439187 h 1741336"/>
                  <a:gd name="connsiteX6" fmla="*/ 1741336 w 4345388"/>
                  <a:gd name="connsiteY6" fmla="*/ 1407381 h 1741336"/>
                  <a:gd name="connsiteX7" fmla="*/ 1745312 w 4345388"/>
                  <a:gd name="connsiteY7" fmla="*/ 1284136 h 1741336"/>
                  <a:gd name="connsiteX8" fmla="*/ 1749287 w 4345388"/>
                  <a:gd name="connsiteY8" fmla="*/ 1264258 h 1741336"/>
                  <a:gd name="connsiteX9" fmla="*/ 1765190 w 4345388"/>
                  <a:gd name="connsiteY9" fmla="*/ 1204623 h 1741336"/>
                  <a:gd name="connsiteX10" fmla="*/ 1777117 w 4345388"/>
                  <a:gd name="connsiteY10" fmla="*/ 1164867 h 1741336"/>
                  <a:gd name="connsiteX11" fmla="*/ 1789044 w 4345388"/>
                  <a:gd name="connsiteY11" fmla="*/ 1109207 h 1741336"/>
                  <a:gd name="connsiteX12" fmla="*/ 1804947 w 4345388"/>
                  <a:gd name="connsiteY12" fmla="*/ 1041621 h 1741336"/>
                  <a:gd name="connsiteX13" fmla="*/ 1816874 w 4345388"/>
                  <a:gd name="connsiteY13" fmla="*/ 1009816 h 1741336"/>
                  <a:gd name="connsiteX14" fmla="*/ 1828801 w 4345388"/>
                  <a:gd name="connsiteY14" fmla="*/ 978011 h 1741336"/>
                  <a:gd name="connsiteX15" fmla="*/ 1844703 w 4345388"/>
                  <a:gd name="connsiteY15" fmla="*/ 950181 h 1741336"/>
                  <a:gd name="connsiteX16" fmla="*/ 1848679 w 4345388"/>
                  <a:gd name="connsiteY16" fmla="*/ 934279 h 1741336"/>
                  <a:gd name="connsiteX17" fmla="*/ 1856630 w 4345388"/>
                  <a:gd name="connsiteY17" fmla="*/ 918376 h 1741336"/>
                  <a:gd name="connsiteX18" fmla="*/ 1864581 w 4345388"/>
                  <a:gd name="connsiteY18" fmla="*/ 894522 h 1741336"/>
                  <a:gd name="connsiteX19" fmla="*/ 1876508 w 4345388"/>
                  <a:gd name="connsiteY19" fmla="*/ 870668 h 1741336"/>
                  <a:gd name="connsiteX20" fmla="*/ 1884460 w 4345388"/>
                  <a:gd name="connsiteY20" fmla="*/ 826936 h 1741336"/>
                  <a:gd name="connsiteX21" fmla="*/ 1900362 w 4345388"/>
                  <a:gd name="connsiteY21" fmla="*/ 775253 h 1741336"/>
                  <a:gd name="connsiteX22" fmla="*/ 1904338 w 4345388"/>
                  <a:gd name="connsiteY22" fmla="*/ 739472 h 1741336"/>
                  <a:gd name="connsiteX23" fmla="*/ 1916265 w 4345388"/>
                  <a:gd name="connsiteY23" fmla="*/ 608275 h 1741336"/>
                  <a:gd name="connsiteX24" fmla="*/ 1924216 w 4345388"/>
                  <a:gd name="connsiteY24" fmla="*/ 548640 h 1741336"/>
                  <a:gd name="connsiteX25" fmla="*/ 1940119 w 4345388"/>
                  <a:gd name="connsiteY25" fmla="*/ 492981 h 1741336"/>
                  <a:gd name="connsiteX26" fmla="*/ 1956021 w 4345388"/>
                  <a:gd name="connsiteY26" fmla="*/ 441298 h 1741336"/>
                  <a:gd name="connsiteX27" fmla="*/ 1959997 w 4345388"/>
                  <a:gd name="connsiteY27" fmla="*/ 417444 h 1741336"/>
                  <a:gd name="connsiteX28" fmla="*/ 1963973 w 4345388"/>
                  <a:gd name="connsiteY28" fmla="*/ 405517 h 1741336"/>
                  <a:gd name="connsiteX29" fmla="*/ 1967948 w 4345388"/>
                  <a:gd name="connsiteY29" fmla="*/ 357809 h 1741336"/>
                  <a:gd name="connsiteX30" fmla="*/ 1979875 w 4345388"/>
                  <a:gd name="connsiteY30" fmla="*/ 294199 h 1741336"/>
                  <a:gd name="connsiteX31" fmla="*/ 1987827 w 4345388"/>
                  <a:gd name="connsiteY31" fmla="*/ 214686 h 1741336"/>
                  <a:gd name="connsiteX32" fmla="*/ 1995778 w 4345388"/>
                  <a:gd name="connsiteY32" fmla="*/ 182880 h 1741336"/>
                  <a:gd name="connsiteX33" fmla="*/ 1999754 w 4345388"/>
                  <a:gd name="connsiteY33" fmla="*/ 163002 h 1741336"/>
                  <a:gd name="connsiteX34" fmla="*/ 2003729 w 4345388"/>
                  <a:gd name="connsiteY34" fmla="*/ 123246 h 1741336"/>
                  <a:gd name="connsiteX35" fmla="*/ 2015656 w 4345388"/>
                  <a:gd name="connsiteY35" fmla="*/ 79514 h 1741336"/>
                  <a:gd name="connsiteX36" fmla="*/ 2023607 w 4345388"/>
                  <a:gd name="connsiteY36" fmla="*/ 59635 h 1741336"/>
                  <a:gd name="connsiteX37" fmla="*/ 2055413 w 4345388"/>
                  <a:gd name="connsiteY37" fmla="*/ 3976 h 1741336"/>
                  <a:gd name="connsiteX38" fmla="*/ 2075291 w 4345388"/>
                  <a:gd name="connsiteY38" fmla="*/ 0 h 1741336"/>
                  <a:gd name="connsiteX39" fmla="*/ 2083242 w 4345388"/>
                  <a:gd name="connsiteY39" fmla="*/ 15903 h 1741336"/>
                  <a:gd name="connsiteX40" fmla="*/ 2087218 w 4345388"/>
                  <a:gd name="connsiteY40" fmla="*/ 31806 h 1741336"/>
                  <a:gd name="connsiteX41" fmla="*/ 2099145 w 4345388"/>
                  <a:gd name="connsiteY41" fmla="*/ 79514 h 1741336"/>
                  <a:gd name="connsiteX42" fmla="*/ 2103121 w 4345388"/>
                  <a:gd name="connsiteY42" fmla="*/ 123246 h 1741336"/>
                  <a:gd name="connsiteX43" fmla="*/ 2115047 w 4345388"/>
                  <a:gd name="connsiteY43" fmla="*/ 186856 h 1741336"/>
                  <a:gd name="connsiteX44" fmla="*/ 2119023 w 4345388"/>
                  <a:gd name="connsiteY44" fmla="*/ 198783 h 1741336"/>
                  <a:gd name="connsiteX45" fmla="*/ 2134926 w 4345388"/>
                  <a:gd name="connsiteY45" fmla="*/ 250467 h 1741336"/>
                  <a:gd name="connsiteX46" fmla="*/ 2138901 w 4345388"/>
                  <a:gd name="connsiteY46" fmla="*/ 262394 h 1741336"/>
                  <a:gd name="connsiteX47" fmla="*/ 2142877 w 4345388"/>
                  <a:gd name="connsiteY47" fmla="*/ 286247 h 1741336"/>
                  <a:gd name="connsiteX48" fmla="*/ 2146853 w 4345388"/>
                  <a:gd name="connsiteY48" fmla="*/ 318053 h 1741336"/>
                  <a:gd name="connsiteX49" fmla="*/ 2158780 w 4345388"/>
                  <a:gd name="connsiteY49" fmla="*/ 353834 h 1741336"/>
                  <a:gd name="connsiteX50" fmla="*/ 2170707 w 4345388"/>
                  <a:gd name="connsiteY50" fmla="*/ 377687 h 1741336"/>
                  <a:gd name="connsiteX51" fmla="*/ 2182634 w 4345388"/>
                  <a:gd name="connsiteY51" fmla="*/ 381663 h 1741336"/>
                  <a:gd name="connsiteX52" fmla="*/ 2274074 w 4345388"/>
                  <a:gd name="connsiteY52" fmla="*/ 377687 h 1741336"/>
                  <a:gd name="connsiteX53" fmla="*/ 2289976 w 4345388"/>
                  <a:gd name="connsiteY53" fmla="*/ 365760 h 1741336"/>
                  <a:gd name="connsiteX54" fmla="*/ 2313830 w 4345388"/>
                  <a:gd name="connsiteY54" fmla="*/ 345882 h 1741336"/>
                  <a:gd name="connsiteX55" fmla="*/ 2337684 w 4345388"/>
                  <a:gd name="connsiteY55" fmla="*/ 314077 h 1741336"/>
                  <a:gd name="connsiteX56" fmla="*/ 2345635 w 4345388"/>
                  <a:gd name="connsiteY56" fmla="*/ 290223 h 1741336"/>
                  <a:gd name="connsiteX57" fmla="*/ 2361538 w 4345388"/>
                  <a:gd name="connsiteY57" fmla="*/ 258418 h 1741336"/>
                  <a:gd name="connsiteX58" fmla="*/ 2365514 w 4345388"/>
                  <a:gd name="connsiteY58" fmla="*/ 242515 h 1741336"/>
                  <a:gd name="connsiteX59" fmla="*/ 2373465 w 4345388"/>
                  <a:gd name="connsiteY59" fmla="*/ 222637 h 1741336"/>
                  <a:gd name="connsiteX60" fmla="*/ 2377441 w 4345388"/>
                  <a:gd name="connsiteY60" fmla="*/ 210710 h 1741336"/>
                  <a:gd name="connsiteX61" fmla="*/ 2381416 w 4345388"/>
                  <a:gd name="connsiteY61" fmla="*/ 421420 h 1741336"/>
                  <a:gd name="connsiteX62" fmla="*/ 2385392 w 4345388"/>
                  <a:gd name="connsiteY62" fmla="*/ 441298 h 1741336"/>
                  <a:gd name="connsiteX63" fmla="*/ 2393343 w 4345388"/>
                  <a:gd name="connsiteY63" fmla="*/ 453225 h 1741336"/>
                  <a:gd name="connsiteX64" fmla="*/ 2413221 w 4345388"/>
                  <a:gd name="connsiteY64" fmla="*/ 489006 h 1741336"/>
                  <a:gd name="connsiteX65" fmla="*/ 2449002 w 4345388"/>
                  <a:gd name="connsiteY65" fmla="*/ 477079 h 1741336"/>
                  <a:gd name="connsiteX66" fmla="*/ 2468881 w 4345388"/>
                  <a:gd name="connsiteY66" fmla="*/ 457200 h 1741336"/>
                  <a:gd name="connsiteX67" fmla="*/ 2500686 w 4345388"/>
                  <a:gd name="connsiteY67" fmla="*/ 417444 h 1741336"/>
                  <a:gd name="connsiteX68" fmla="*/ 2512613 w 4345388"/>
                  <a:gd name="connsiteY68" fmla="*/ 405517 h 1741336"/>
                  <a:gd name="connsiteX69" fmla="*/ 2524540 w 4345388"/>
                  <a:gd name="connsiteY69" fmla="*/ 413468 h 1741336"/>
                  <a:gd name="connsiteX70" fmla="*/ 2532491 w 4345388"/>
                  <a:gd name="connsiteY70" fmla="*/ 437322 h 1741336"/>
                  <a:gd name="connsiteX71" fmla="*/ 2540442 w 4345388"/>
                  <a:gd name="connsiteY71" fmla="*/ 457200 h 1741336"/>
                  <a:gd name="connsiteX72" fmla="*/ 2544418 w 4345388"/>
                  <a:gd name="connsiteY72" fmla="*/ 477079 h 1741336"/>
                  <a:gd name="connsiteX73" fmla="*/ 2552369 w 4345388"/>
                  <a:gd name="connsiteY73" fmla="*/ 492981 h 1741336"/>
                  <a:gd name="connsiteX74" fmla="*/ 2560321 w 4345388"/>
                  <a:gd name="connsiteY74" fmla="*/ 512860 h 1741336"/>
                  <a:gd name="connsiteX75" fmla="*/ 2564296 w 4345388"/>
                  <a:gd name="connsiteY75" fmla="*/ 528762 h 1741336"/>
                  <a:gd name="connsiteX76" fmla="*/ 2576223 w 4345388"/>
                  <a:gd name="connsiteY76" fmla="*/ 544665 h 1741336"/>
                  <a:gd name="connsiteX77" fmla="*/ 2592126 w 4345388"/>
                  <a:gd name="connsiteY77" fmla="*/ 568519 h 1741336"/>
                  <a:gd name="connsiteX78" fmla="*/ 2604053 w 4345388"/>
                  <a:gd name="connsiteY78" fmla="*/ 588397 h 1741336"/>
                  <a:gd name="connsiteX79" fmla="*/ 2623931 w 4345388"/>
                  <a:gd name="connsiteY79" fmla="*/ 580446 h 1741336"/>
                  <a:gd name="connsiteX80" fmla="*/ 2643809 w 4345388"/>
                  <a:gd name="connsiteY80" fmla="*/ 552616 h 1741336"/>
                  <a:gd name="connsiteX81" fmla="*/ 2663687 w 4345388"/>
                  <a:gd name="connsiteY81" fmla="*/ 516835 h 1741336"/>
                  <a:gd name="connsiteX82" fmla="*/ 2679590 w 4345388"/>
                  <a:gd name="connsiteY82" fmla="*/ 481054 h 1741336"/>
                  <a:gd name="connsiteX83" fmla="*/ 2683566 w 4345388"/>
                  <a:gd name="connsiteY83" fmla="*/ 469127 h 1741336"/>
                  <a:gd name="connsiteX84" fmla="*/ 2691517 w 4345388"/>
                  <a:gd name="connsiteY84" fmla="*/ 457200 h 1741336"/>
                  <a:gd name="connsiteX85" fmla="*/ 2703444 w 4345388"/>
                  <a:gd name="connsiteY85" fmla="*/ 425395 h 1741336"/>
                  <a:gd name="connsiteX86" fmla="*/ 2711395 w 4345388"/>
                  <a:gd name="connsiteY86" fmla="*/ 409493 h 1741336"/>
                  <a:gd name="connsiteX87" fmla="*/ 2735249 w 4345388"/>
                  <a:gd name="connsiteY87" fmla="*/ 461176 h 1741336"/>
                  <a:gd name="connsiteX88" fmla="*/ 2755127 w 4345388"/>
                  <a:gd name="connsiteY88" fmla="*/ 504908 h 1741336"/>
                  <a:gd name="connsiteX89" fmla="*/ 2771030 w 4345388"/>
                  <a:gd name="connsiteY89" fmla="*/ 556592 h 1741336"/>
                  <a:gd name="connsiteX90" fmla="*/ 2775006 w 4345388"/>
                  <a:gd name="connsiteY90" fmla="*/ 572494 h 1741336"/>
                  <a:gd name="connsiteX91" fmla="*/ 2782957 w 4345388"/>
                  <a:gd name="connsiteY91" fmla="*/ 588397 h 1741336"/>
                  <a:gd name="connsiteX92" fmla="*/ 2802835 w 4345388"/>
                  <a:gd name="connsiteY92" fmla="*/ 624178 h 1741336"/>
                  <a:gd name="connsiteX93" fmla="*/ 2818738 w 4345388"/>
                  <a:gd name="connsiteY93" fmla="*/ 640080 h 1741336"/>
                  <a:gd name="connsiteX94" fmla="*/ 2830665 w 4345388"/>
                  <a:gd name="connsiteY94" fmla="*/ 663934 h 1741336"/>
                  <a:gd name="connsiteX95" fmla="*/ 2834641 w 4345388"/>
                  <a:gd name="connsiteY95" fmla="*/ 679837 h 1741336"/>
                  <a:gd name="connsiteX96" fmla="*/ 2846567 w 4345388"/>
                  <a:gd name="connsiteY96" fmla="*/ 695740 h 1741336"/>
                  <a:gd name="connsiteX97" fmla="*/ 2862470 w 4345388"/>
                  <a:gd name="connsiteY97" fmla="*/ 743447 h 1741336"/>
                  <a:gd name="connsiteX98" fmla="*/ 2866446 w 4345388"/>
                  <a:gd name="connsiteY98" fmla="*/ 759350 h 1741336"/>
                  <a:gd name="connsiteX99" fmla="*/ 2882348 w 4345388"/>
                  <a:gd name="connsiteY99" fmla="*/ 795131 h 1741336"/>
                  <a:gd name="connsiteX100" fmla="*/ 2886324 w 4345388"/>
                  <a:gd name="connsiteY100" fmla="*/ 811034 h 1741336"/>
                  <a:gd name="connsiteX101" fmla="*/ 2898251 w 4345388"/>
                  <a:gd name="connsiteY101" fmla="*/ 834887 h 1741336"/>
                  <a:gd name="connsiteX102" fmla="*/ 2910178 w 4345388"/>
                  <a:gd name="connsiteY102" fmla="*/ 826936 h 1741336"/>
                  <a:gd name="connsiteX103" fmla="*/ 2949934 w 4345388"/>
                  <a:gd name="connsiteY103" fmla="*/ 751399 h 1741336"/>
                  <a:gd name="connsiteX104" fmla="*/ 2957886 w 4345388"/>
                  <a:gd name="connsiteY104" fmla="*/ 703691 h 1741336"/>
                  <a:gd name="connsiteX105" fmla="*/ 2977764 w 4345388"/>
                  <a:gd name="connsiteY105" fmla="*/ 663934 h 1741336"/>
                  <a:gd name="connsiteX106" fmla="*/ 2981740 w 4345388"/>
                  <a:gd name="connsiteY106" fmla="*/ 620202 h 1741336"/>
                  <a:gd name="connsiteX107" fmla="*/ 3005594 w 4345388"/>
                  <a:gd name="connsiteY107" fmla="*/ 576470 h 1741336"/>
                  <a:gd name="connsiteX108" fmla="*/ 3025472 w 4345388"/>
                  <a:gd name="connsiteY108" fmla="*/ 500933 h 1741336"/>
                  <a:gd name="connsiteX109" fmla="*/ 3041374 w 4345388"/>
                  <a:gd name="connsiteY109" fmla="*/ 421420 h 1741336"/>
                  <a:gd name="connsiteX110" fmla="*/ 3049326 w 4345388"/>
                  <a:gd name="connsiteY110" fmla="*/ 405517 h 1741336"/>
                  <a:gd name="connsiteX111" fmla="*/ 3061253 w 4345388"/>
                  <a:gd name="connsiteY111" fmla="*/ 365760 h 1741336"/>
                  <a:gd name="connsiteX112" fmla="*/ 3085107 w 4345388"/>
                  <a:gd name="connsiteY112" fmla="*/ 310101 h 1741336"/>
                  <a:gd name="connsiteX113" fmla="*/ 3101009 w 4345388"/>
                  <a:gd name="connsiteY113" fmla="*/ 349858 h 1741336"/>
                  <a:gd name="connsiteX114" fmla="*/ 3104985 w 4345388"/>
                  <a:gd name="connsiteY114" fmla="*/ 373712 h 1741336"/>
                  <a:gd name="connsiteX115" fmla="*/ 3116912 w 4345388"/>
                  <a:gd name="connsiteY115" fmla="*/ 429371 h 1741336"/>
                  <a:gd name="connsiteX116" fmla="*/ 3136790 w 4345388"/>
                  <a:gd name="connsiteY116" fmla="*/ 489006 h 1741336"/>
                  <a:gd name="connsiteX117" fmla="*/ 3180522 w 4345388"/>
                  <a:gd name="connsiteY117" fmla="*/ 652007 h 1741336"/>
                  <a:gd name="connsiteX118" fmla="*/ 3196425 w 4345388"/>
                  <a:gd name="connsiteY118" fmla="*/ 703691 h 1741336"/>
                  <a:gd name="connsiteX119" fmla="*/ 3220279 w 4345388"/>
                  <a:gd name="connsiteY119" fmla="*/ 807058 h 1741336"/>
                  <a:gd name="connsiteX120" fmla="*/ 3248108 w 4345388"/>
                  <a:gd name="connsiteY120" fmla="*/ 898498 h 1741336"/>
                  <a:gd name="connsiteX121" fmla="*/ 3252084 w 4345388"/>
                  <a:gd name="connsiteY121" fmla="*/ 926327 h 1741336"/>
                  <a:gd name="connsiteX122" fmla="*/ 3267987 w 4345388"/>
                  <a:gd name="connsiteY122" fmla="*/ 966084 h 1741336"/>
                  <a:gd name="connsiteX123" fmla="*/ 3271962 w 4345388"/>
                  <a:gd name="connsiteY123" fmla="*/ 978011 h 1741336"/>
                  <a:gd name="connsiteX124" fmla="*/ 3283889 w 4345388"/>
                  <a:gd name="connsiteY124" fmla="*/ 981987 h 1741336"/>
                  <a:gd name="connsiteX125" fmla="*/ 3291841 w 4345388"/>
                  <a:gd name="connsiteY125" fmla="*/ 974035 h 1741336"/>
                  <a:gd name="connsiteX126" fmla="*/ 3307743 w 4345388"/>
                  <a:gd name="connsiteY126" fmla="*/ 942230 h 1741336"/>
                  <a:gd name="connsiteX127" fmla="*/ 3315694 w 4345388"/>
                  <a:gd name="connsiteY127" fmla="*/ 918376 h 1741336"/>
                  <a:gd name="connsiteX128" fmla="*/ 3335573 w 4345388"/>
                  <a:gd name="connsiteY128" fmla="*/ 950181 h 1741336"/>
                  <a:gd name="connsiteX129" fmla="*/ 3367378 w 4345388"/>
                  <a:gd name="connsiteY129" fmla="*/ 1021743 h 1741336"/>
                  <a:gd name="connsiteX130" fmla="*/ 3399183 w 4345388"/>
                  <a:gd name="connsiteY130" fmla="*/ 1077402 h 1741336"/>
                  <a:gd name="connsiteX131" fmla="*/ 3415086 w 4345388"/>
                  <a:gd name="connsiteY131" fmla="*/ 1073427 h 1741336"/>
                  <a:gd name="connsiteX132" fmla="*/ 3430988 w 4345388"/>
                  <a:gd name="connsiteY132" fmla="*/ 1045597 h 1741336"/>
                  <a:gd name="connsiteX133" fmla="*/ 3454842 w 4345388"/>
                  <a:gd name="connsiteY133" fmla="*/ 993914 h 1741336"/>
                  <a:gd name="connsiteX134" fmla="*/ 3478696 w 4345388"/>
                  <a:gd name="connsiteY134" fmla="*/ 942230 h 1741336"/>
                  <a:gd name="connsiteX135" fmla="*/ 3490623 w 4345388"/>
                  <a:gd name="connsiteY135" fmla="*/ 938254 h 1741336"/>
                  <a:gd name="connsiteX136" fmla="*/ 3522428 w 4345388"/>
                  <a:gd name="connsiteY136" fmla="*/ 981987 h 1741336"/>
                  <a:gd name="connsiteX137" fmla="*/ 3538331 w 4345388"/>
                  <a:gd name="connsiteY137" fmla="*/ 1001865 h 1741336"/>
                  <a:gd name="connsiteX138" fmla="*/ 3582063 w 4345388"/>
                  <a:gd name="connsiteY138" fmla="*/ 1085354 h 1741336"/>
                  <a:gd name="connsiteX139" fmla="*/ 3609893 w 4345388"/>
                  <a:gd name="connsiteY139" fmla="*/ 1137037 h 1741336"/>
                  <a:gd name="connsiteX140" fmla="*/ 3629771 w 4345388"/>
                  <a:gd name="connsiteY140" fmla="*/ 1184745 h 1741336"/>
                  <a:gd name="connsiteX141" fmla="*/ 3641698 w 4345388"/>
                  <a:gd name="connsiteY141" fmla="*/ 1200647 h 1741336"/>
                  <a:gd name="connsiteX142" fmla="*/ 3653625 w 4345388"/>
                  <a:gd name="connsiteY142" fmla="*/ 1228477 h 1741336"/>
                  <a:gd name="connsiteX143" fmla="*/ 3665552 w 4345388"/>
                  <a:gd name="connsiteY143" fmla="*/ 1216550 h 1741336"/>
                  <a:gd name="connsiteX144" fmla="*/ 3721211 w 4345388"/>
                  <a:gd name="connsiteY144" fmla="*/ 1045597 h 1741336"/>
                  <a:gd name="connsiteX145" fmla="*/ 3768919 w 4345388"/>
                  <a:gd name="connsiteY145" fmla="*/ 882595 h 1741336"/>
                  <a:gd name="connsiteX146" fmla="*/ 3776870 w 4345388"/>
                  <a:gd name="connsiteY146" fmla="*/ 830912 h 1741336"/>
                  <a:gd name="connsiteX147" fmla="*/ 3792773 w 4345388"/>
                  <a:gd name="connsiteY147" fmla="*/ 795131 h 1741336"/>
                  <a:gd name="connsiteX148" fmla="*/ 3800724 w 4345388"/>
                  <a:gd name="connsiteY148" fmla="*/ 771277 h 1741336"/>
                  <a:gd name="connsiteX149" fmla="*/ 3808675 w 4345388"/>
                  <a:gd name="connsiteY149" fmla="*/ 735496 h 1741336"/>
                  <a:gd name="connsiteX150" fmla="*/ 3824578 w 4345388"/>
                  <a:gd name="connsiteY150" fmla="*/ 711642 h 1741336"/>
                  <a:gd name="connsiteX151" fmla="*/ 3828554 w 4345388"/>
                  <a:gd name="connsiteY151" fmla="*/ 723569 h 1741336"/>
                  <a:gd name="connsiteX152" fmla="*/ 3836505 w 4345388"/>
                  <a:gd name="connsiteY152" fmla="*/ 735496 h 1741336"/>
                  <a:gd name="connsiteX153" fmla="*/ 3840481 w 4345388"/>
                  <a:gd name="connsiteY153" fmla="*/ 763326 h 1741336"/>
                  <a:gd name="connsiteX154" fmla="*/ 3884213 w 4345388"/>
                  <a:gd name="connsiteY154" fmla="*/ 926327 h 1741336"/>
                  <a:gd name="connsiteX155" fmla="*/ 3896140 w 4345388"/>
                  <a:gd name="connsiteY155" fmla="*/ 958133 h 1741336"/>
                  <a:gd name="connsiteX156" fmla="*/ 3904091 w 4345388"/>
                  <a:gd name="connsiteY156" fmla="*/ 997889 h 1741336"/>
                  <a:gd name="connsiteX157" fmla="*/ 3916018 w 4345388"/>
                  <a:gd name="connsiteY157" fmla="*/ 1049573 h 1741336"/>
                  <a:gd name="connsiteX158" fmla="*/ 3947823 w 4345388"/>
                  <a:gd name="connsiteY158" fmla="*/ 1152940 h 1741336"/>
                  <a:gd name="connsiteX159" fmla="*/ 3959750 w 4345388"/>
                  <a:gd name="connsiteY159" fmla="*/ 1172818 h 1741336"/>
                  <a:gd name="connsiteX160" fmla="*/ 3971677 w 4345388"/>
                  <a:gd name="connsiteY160" fmla="*/ 1220526 h 1741336"/>
                  <a:gd name="connsiteX161" fmla="*/ 3995531 w 4345388"/>
                  <a:gd name="connsiteY161" fmla="*/ 1327868 h 1741336"/>
                  <a:gd name="connsiteX162" fmla="*/ 4023361 w 4345388"/>
                  <a:gd name="connsiteY162" fmla="*/ 1363649 h 1741336"/>
                  <a:gd name="connsiteX163" fmla="*/ 4031312 w 4345388"/>
                  <a:gd name="connsiteY163" fmla="*/ 1375576 h 1741336"/>
                  <a:gd name="connsiteX164" fmla="*/ 4043239 w 4345388"/>
                  <a:gd name="connsiteY164" fmla="*/ 1399430 h 1741336"/>
                  <a:gd name="connsiteX165" fmla="*/ 4055166 w 4345388"/>
                  <a:gd name="connsiteY165" fmla="*/ 1403406 h 1741336"/>
                  <a:gd name="connsiteX166" fmla="*/ 4082995 w 4345388"/>
                  <a:gd name="connsiteY166" fmla="*/ 1411357 h 1741336"/>
                  <a:gd name="connsiteX167" fmla="*/ 4114801 w 4345388"/>
                  <a:gd name="connsiteY167" fmla="*/ 1415333 h 1741336"/>
                  <a:gd name="connsiteX168" fmla="*/ 4130703 w 4345388"/>
                  <a:gd name="connsiteY168" fmla="*/ 1419308 h 1741336"/>
                  <a:gd name="connsiteX169" fmla="*/ 4154557 w 4345388"/>
                  <a:gd name="connsiteY169" fmla="*/ 1411357 h 1741336"/>
                  <a:gd name="connsiteX170" fmla="*/ 4166484 w 4345388"/>
                  <a:gd name="connsiteY170" fmla="*/ 1399430 h 1741336"/>
                  <a:gd name="connsiteX171" fmla="*/ 4198289 w 4345388"/>
                  <a:gd name="connsiteY171" fmla="*/ 1347747 h 1741336"/>
                  <a:gd name="connsiteX172" fmla="*/ 4234070 w 4345388"/>
                  <a:gd name="connsiteY172" fmla="*/ 1351722 h 1741336"/>
                  <a:gd name="connsiteX173" fmla="*/ 4257924 w 4345388"/>
                  <a:gd name="connsiteY173" fmla="*/ 1371600 h 1741336"/>
                  <a:gd name="connsiteX174" fmla="*/ 4273827 w 4345388"/>
                  <a:gd name="connsiteY174" fmla="*/ 1383527 h 1741336"/>
                  <a:gd name="connsiteX175" fmla="*/ 4313583 w 4345388"/>
                  <a:gd name="connsiteY175" fmla="*/ 1419308 h 1741336"/>
                  <a:gd name="connsiteX176" fmla="*/ 4325510 w 4345388"/>
                  <a:gd name="connsiteY176" fmla="*/ 1439187 h 1741336"/>
                  <a:gd name="connsiteX177" fmla="*/ 4337437 w 4345388"/>
                  <a:gd name="connsiteY177" fmla="*/ 1467016 h 1741336"/>
                  <a:gd name="connsiteX178" fmla="*/ 4345388 w 4345388"/>
                  <a:gd name="connsiteY178" fmla="*/ 1486894 h 1741336"/>
                  <a:gd name="connsiteX0" fmla="*/ 0 w 4345388"/>
                  <a:gd name="connsiteY0" fmla="*/ 1741336 h 1741336"/>
                  <a:gd name="connsiteX1" fmla="*/ 1431235 w 4345388"/>
                  <a:gd name="connsiteY1" fmla="*/ 1729409 h 1741336"/>
                  <a:gd name="connsiteX2" fmla="*/ 2039511 w 4345388"/>
                  <a:gd name="connsiteY2" fmla="*/ 1637969 h 1741336"/>
                  <a:gd name="connsiteX3" fmla="*/ 1721458 w 4345388"/>
                  <a:gd name="connsiteY3" fmla="*/ 1542554 h 1741336"/>
                  <a:gd name="connsiteX4" fmla="*/ 1725434 w 4345388"/>
                  <a:gd name="connsiteY4" fmla="*/ 1510748 h 1741336"/>
                  <a:gd name="connsiteX5" fmla="*/ 1733385 w 4345388"/>
                  <a:gd name="connsiteY5" fmla="*/ 1439187 h 1741336"/>
                  <a:gd name="connsiteX6" fmla="*/ 1741336 w 4345388"/>
                  <a:gd name="connsiteY6" fmla="*/ 1407381 h 1741336"/>
                  <a:gd name="connsiteX7" fmla="*/ 1745312 w 4345388"/>
                  <a:gd name="connsiteY7" fmla="*/ 1284136 h 1741336"/>
                  <a:gd name="connsiteX8" fmla="*/ 1749287 w 4345388"/>
                  <a:gd name="connsiteY8" fmla="*/ 1264258 h 1741336"/>
                  <a:gd name="connsiteX9" fmla="*/ 1765190 w 4345388"/>
                  <a:gd name="connsiteY9" fmla="*/ 1204623 h 1741336"/>
                  <a:gd name="connsiteX10" fmla="*/ 1777117 w 4345388"/>
                  <a:gd name="connsiteY10" fmla="*/ 1164867 h 1741336"/>
                  <a:gd name="connsiteX11" fmla="*/ 1789044 w 4345388"/>
                  <a:gd name="connsiteY11" fmla="*/ 1109207 h 1741336"/>
                  <a:gd name="connsiteX12" fmla="*/ 1804947 w 4345388"/>
                  <a:gd name="connsiteY12" fmla="*/ 1041621 h 1741336"/>
                  <a:gd name="connsiteX13" fmla="*/ 1816874 w 4345388"/>
                  <a:gd name="connsiteY13" fmla="*/ 1009816 h 1741336"/>
                  <a:gd name="connsiteX14" fmla="*/ 1828801 w 4345388"/>
                  <a:gd name="connsiteY14" fmla="*/ 978011 h 1741336"/>
                  <a:gd name="connsiteX15" fmla="*/ 1844703 w 4345388"/>
                  <a:gd name="connsiteY15" fmla="*/ 950181 h 1741336"/>
                  <a:gd name="connsiteX16" fmla="*/ 1848679 w 4345388"/>
                  <a:gd name="connsiteY16" fmla="*/ 934279 h 1741336"/>
                  <a:gd name="connsiteX17" fmla="*/ 1856630 w 4345388"/>
                  <a:gd name="connsiteY17" fmla="*/ 918376 h 1741336"/>
                  <a:gd name="connsiteX18" fmla="*/ 1864581 w 4345388"/>
                  <a:gd name="connsiteY18" fmla="*/ 894522 h 1741336"/>
                  <a:gd name="connsiteX19" fmla="*/ 1876508 w 4345388"/>
                  <a:gd name="connsiteY19" fmla="*/ 870668 h 1741336"/>
                  <a:gd name="connsiteX20" fmla="*/ 1884460 w 4345388"/>
                  <a:gd name="connsiteY20" fmla="*/ 826936 h 1741336"/>
                  <a:gd name="connsiteX21" fmla="*/ 1900362 w 4345388"/>
                  <a:gd name="connsiteY21" fmla="*/ 775253 h 1741336"/>
                  <a:gd name="connsiteX22" fmla="*/ 1904338 w 4345388"/>
                  <a:gd name="connsiteY22" fmla="*/ 739472 h 1741336"/>
                  <a:gd name="connsiteX23" fmla="*/ 1916265 w 4345388"/>
                  <a:gd name="connsiteY23" fmla="*/ 608275 h 1741336"/>
                  <a:gd name="connsiteX24" fmla="*/ 1924216 w 4345388"/>
                  <a:gd name="connsiteY24" fmla="*/ 548640 h 1741336"/>
                  <a:gd name="connsiteX25" fmla="*/ 1940119 w 4345388"/>
                  <a:gd name="connsiteY25" fmla="*/ 492981 h 1741336"/>
                  <a:gd name="connsiteX26" fmla="*/ 1956021 w 4345388"/>
                  <a:gd name="connsiteY26" fmla="*/ 441298 h 1741336"/>
                  <a:gd name="connsiteX27" fmla="*/ 1959997 w 4345388"/>
                  <a:gd name="connsiteY27" fmla="*/ 417444 h 1741336"/>
                  <a:gd name="connsiteX28" fmla="*/ 1963973 w 4345388"/>
                  <a:gd name="connsiteY28" fmla="*/ 405517 h 1741336"/>
                  <a:gd name="connsiteX29" fmla="*/ 1967948 w 4345388"/>
                  <a:gd name="connsiteY29" fmla="*/ 357809 h 1741336"/>
                  <a:gd name="connsiteX30" fmla="*/ 1979875 w 4345388"/>
                  <a:gd name="connsiteY30" fmla="*/ 294199 h 1741336"/>
                  <a:gd name="connsiteX31" fmla="*/ 1987827 w 4345388"/>
                  <a:gd name="connsiteY31" fmla="*/ 214686 h 1741336"/>
                  <a:gd name="connsiteX32" fmla="*/ 1995778 w 4345388"/>
                  <a:gd name="connsiteY32" fmla="*/ 182880 h 1741336"/>
                  <a:gd name="connsiteX33" fmla="*/ 1999754 w 4345388"/>
                  <a:gd name="connsiteY33" fmla="*/ 163002 h 1741336"/>
                  <a:gd name="connsiteX34" fmla="*/ 2003729 w 4345388"/>
                  <a:gd name="connsiteY34" fmla="*/ 123246 h 1741336"/>
                  <a:gd name="connsiteX35" fmla="*/ 2015656 w 4345388"/>
                  <a:gd name="connsiteY35" fmla="*/ 79514 h 1741336"/>
                  <a:gd name="connsiteX36" fmla="*/ 2023607 w 4345388"/>
                  <a:gd name="connsiteY36" fmla="*/ 59635 h 1741336"/>
                  <a:gd name="connsiteX37" fmla="*/ 2055413 w 4345388"/>
                  <a:gd name="connsiteY37" fmla="*/ 3976 h 1741336"/>
                  <a:gd name="connsiteX38" fmla="*/ 2075291 w 4345388"/>
                  <a:gd name="connsiteY38" fmla="*/ 0 h 1741336"/>
                  <a:gd name="connsiteX39" fmla="*/ 2083242 w 4345388"/>
                  <a:gd name="connsiteY39" fmla="*/ 15903 h 1741336"/>
                  <a:gd name="connsiteX40" fmla="*/ 2087218 w 4345388"/>
                  <a:gd name="connsiteY40" fmla="*/ 31806 h 1741336"/>
                  <a:gd name="connsiteX41" fmla="*/ 2099145 w 4345388"/>
                  <a:gd name="connsiteY41" fmla="*/ 79514 h 1741336"/>
                  <a:gd name="connsiteX42" fmla="*/ 2103121 w 4345388"/>
                  <a:gd name="connsiteY42" fmla="*/ 123246 h 1741336"/>
                  <a:gd name="connsiteX43" fmla="*/ 2115047 w 4345388"/>
                  <a:gd name="connsiteY43" fmla="*/ 186856 h 1741336"/>
                  <a:gd name="connsiteX44" fmla="*/ 2119023 w 4345388"/>
                  <a:gd name="connsiteY44" fmla="*/ 198783 h 1741336"/>
                  <a:gd name="connsiteX45" fmla="*/ 2134926 w 4345388"/>
                  <a:gd name="connsiteY45" fmla="*/ 250467 h 1741336"/>
                  <a:gd name="connsiteX46" fmla="*/ 2138901 w 4345388"/>
                  <a:gd name="connsiteY46" fmla="*/ 262394 h 1741336"/>
                  <a:gd name="connsiteX47" fmla="*/ 2142877 w 4345388"/>
                  <a:gd name="connsiteY47" fmla="*/ 286247 h 1741336"/>
                  <a:gd name="connsiteX48" fmla="*/ 2146853 w 4345388"/>
                  <a:gd name="connsiteY48" fmla="*/ 318053 h 1741336"/>
                  <a:gd name="connsiteX49" fmla="*/ 2158780 w 4345388"/>
                  <a:gd name="connsiteY49" fmla="*/ 353834 h 1741336"/>
                  <a:gd name="connsiteX50" fmla="*/ 2170707 w 4345388"/>
                  <a:gd name="connsiteY50" fmla="*/ 377687 h 1741336"/>
                  <a:gd name="connsiteX51" fmla="*/ 2182634 w 4345388"/>
                  <a:gd name="connsiteY51" fmla="*/ 381663 h 1741336"/>
                  <a:gd name="connsiteX52" fmla="*/ 2274074 w 4345388"/>
                  <a:gd name="connsiteY52" fmla="*/ 377687 h 1741336"/>
                  <a:gd name="connsiteX53" fmla="*/ 2289976 w 4345388"/>
                  <a:gd name="connsiteY53" fmla="*/ 365760 h 1741336"/>
                  <a:gd name="connsiteX54" fmla="*/ 2313830 w 4345388"/>
                  <a:gd name="connsiteY54" fmla="*/ 345882 h 1741336"/>
                  <a:gd name="connsiteX55" fmla="*/ 2337684 w 4345388"/>
                  <a:gd name="connsiteY55" fmla="*/ 314077 h 1741336"/>
                  <a:gd name="connsiteX56" fmla="*/ 2345635 w 4345388"/>
                  <a:gd name="connsiteY56" fmla="*/ 290223 h 1741336"/>
                  <a:gd name="connsiteX57" fmla="*/ 2361538 w 4345388"/>
                  <a:gd name="connsiteY57" fmla="*/ 258418 h 1741336"/>
                  <a:gd name="connsiteX58" fmla="*/ 2365514 w 4345388"/>
                  <a:gd name="connsiteY58" fmla="*/ 242515 h 1741336"/>
                  <a:gd name="connsiteX59" fmla="*/ 2373465 w 4345388"/>
                  <a:gd name="connsiteY59" fmla="*/ 222637 h 1741336"/>
                  <a:gd name="connsiteX60" fmla="*/ 2377441 w 4345388"/>
                  <a:gd name="connsiteY60" fmla="*/ 210710 h 1741336"/>
                  <a:gd name="connsiteX61" fmla="*/ 2381416 w 4345388"/>
                  <a:gd name="connsiteY61" fmla="*/ 421420 h 1741336"/>
                  <a:gd name="connsiteX62" fmla="*/ 2385392 w 4345388"/>
                  <a:gd name="connsiteY62" fmla="*/ 441298 h 1741336"/>
                  <a:gd name="connsiteX63" fmla="*/ 2393343 w 4345388"/>
                  <a:gd name="connsiteY63" fmla="*/ 453225 h 1741336"/>
                  <a:gd name="connsiteX64" fmla="*/ 2413221 w 4345388"/>
                  <a:gd name="connsiteY64" fmla="*/ 489006 h 1741336"/>
                  <a:gd name="connsiteX65" fmla="*/ 2449002 w 4345388"/>
                  <a:gd name="connsiteY65" fmla="*/ 477079 h 1741336"/>
                  <a:gd name="connsiteX66" fmla="*/ 2468881 w 4345388"/>
                  <a:gd name="connsiteY66" fmla="*/ 457200 h 1741336"/>
                  <a:gd name="connsiteX67" fmla="*/ 2500686 w 4345388"/>
                  <a:gd name="connsiteY67" fmla="*/ 417444 h 1741336"/>
                  <a:gd name="connsiteX68" fmla="*/ 2512613 w 4345388"/>
                  <a:gd name="connsiteY68" fmla="*/ 405517 h 1741336"/>
                  <a:gd name="connsiteX69" fmla="*/ 2524540 w 4345388"/>
                  <a:gd name="connsiteY69" fmla="*/ 413468 h 1741336"/>
                  <a:gd name="connsiteX70" fmla="*/ 2532491 w 4345388"/>
                  <a:gd name="connsiteY70" fmla="*/ 437322 h 1741336"/>
                  <a:gd name="connsiteX71" fmla="*/ 2540442 w 4345388"/>
                  <a:gd name="connsiteY71" fmla="*/ 457200 h 1741336"/>
                  <a:gd name="connsiteX72" fmla="*/ 2544418 w 4345388"/>
                  <a:gd name="connsiteY72" fmla="*/ 477079 h 1741336"/>
                  <a:gd name="connsiteX73" fmla="*/ 2552369 w 4345388"/>
                  <a:gd name="connsiteY73" fmla="*/ 492981 h 1741336"/>
                  <a:gd name="connsiteX74" fmla="*/ 2560321 w 4345388"/>
                  <a:gd name="connsiteY74" fmla="*/ 512860 h 1741336"/>
                  <a:gd name="connsiteX75" fmla="*/ 2564296 w 4345388"/>
                  <a:gd name="connsiteY75" fmla="*/ 528762 h 1741336"/>
                  <a:gd name="connsiteX76" fmla="*/ 2576223 w 4345388"/>
                  <a:gd name="connsiteY76" fmla="*/ 544665 h 1741336"/>
                  <a:gd name="connsiteX77" fmla="*/ 2592126 w 4345388"/>
                  <a:gd name="connsiteY77" fmla="*/ 568519 h 1741336"/>
                  <a:gd name="connsiteX78" fmla="*/ 2604053 w 4345388"/>
                  <a:gd name="connsiteY78" fmla="*/ 588397 h 1741336"/>
                  <a:gd name="connsiteX79" fmla="*/ 2623931 w 4345388"/>
                  <a:gd name="connsiteY79" fmla="*/ 580446 h 1741336"/>
                  <a:gd name="connsiteX80" fmla="*/ 2643809 w 4345388"/>
                  <a:gd name="connsiteY80" fmla="*/ 552616 h 1741336"/>
                  <a:gd name="connsiteX81" fmla="*/ 2663687 w 4345388"/>
                  <a:gd name="connsiteY81" fmla="*/ 516835 h 1741336"/>
                  <a:gd name="connsiteX82" fmla="*/ 2679590 w 4345388"/>
                  <a:gd name="connsiteY82" fmla="*/ 481054 h 1741336"/>
                  <a:gd name="connsiteX83" fmla="*/ 2683566 w 4345388"/>
                  <a:gd name="connsiteY83" fmla="*/ 469127 h 1741336"/>
                  <a:gd name="connsiteX84" fmla="*/ 2691517 w 4345388"/>
                  <a:gd name="connsiteY84" fmla="*/ 457200 h 1741336"/>
                  <a:gd name="connsiteX85" fmla="*/ 2703444 w 4345388"/>
                  <a:gd name="connsiteY85" fmla="*/ 425395 h 1741336"/>
                  <a:gd name="connsiteX86" fmla="*/ 2711395 w 4345388"/>
                  <a:gd name="connsiteY86" fmla="*/ 409493 h 1741336"/>
                  <a:gd name="connsiteX87" fmla="*/ 2735249 w 4345388"/>
                  <a:gd name="connsiteY87" fmla="*/ 461176 h 1741336"/>
                  <a:gd name="connsiteX88" fmla="*/ 2755127 w 4345388"/>
                  <a:gd name="connsiteY88" fmla="*/ 504908 h 1741336"/>
                  <a:gd name="connsiteX89" fmla="*/ 2771030 w 4345388"/>
                  <a:gd name="connsiteY89" fmla="*/ 556592 h 1741336"/>
                  <a:gd name="connsiteX90" fmla="*/ 2775006 w 4345388"/>
                  <a:gd name="connsiteY90" fmla="*/ 572494 h 1741336"/>
                  <a:gd name="connsiteX91" fmla="*/ 2782957 w 4345388"/>
                  <a:gd name="connsiteY91" fmla="*/ 588397 h 1741336"/>
                  <a:gd name="connsiteX92" fmla="*/ 2802835 w 4345388"/>
                  <a:gd name="connsiteY92" fmla="*/ 624178 h 1741336"/>
                  <a:gd name="connsiteX93" fmla="*/ 2818738 w 4345388"/>
                  <a:gd name="connsiteY93" fmla="*/ 640080 h 1741336"/>
                  <a:gd name="connsiteX94" fmla="*/ 2830665 w 4345388"/>
                  <a:gd name="connsiteY94" fmla="*/ 663934 h 1741336"/>
                  <a:gd name="connsiteX95" fmla="*/ 2834641 w 4345388"/>
                  <a:gd name="connsiteY95" fmla="*/ 679837 h 1741336"/>
                  <a:gd name="connsiteX96" fmla="*/ 2846567 w 4345388"/>
                  <a:gd name="connsiteY96" fmla="*/ 695740 h 1741336"/>
                  <a:gd name="connsiteX97" fmla="*/ 2862470 w 4345388"/>
                  <a:gd name="connsiteY97" fmla="*/ 743447 h 1741336"/>
                  <a:gd name="connsiteX98" fmla="*/ 2866446 w 4345388"/>
                  <a:gd name="connsiteY98" fmla="*/ 759350 h 1741336"/>
                  <a:gd name="connsiteX99" fmla="*/ 2882348 w 4345388"/>
                  <a:gd name="connsiteY99" fmla="*/ 795131 h 1741336"/>
                  <a:gd name="connsiteX100" fmla="*/ 2886324 w 4345388"/>
                  <a:gd name="connsiteY100" fmla="*/ 811034 h 1741336"/>
                  <a:gd name="connsiteX101" fmla="*/ 2898251 w 4345388"/>
                  <a:gd name="connsiteY101" fmla="*/ 834887 h 1741336"/>
                  <a:gd name="connsiteX102" fmla="*/ 2910178 w 4345388"/>
                  <a:gd name="connsiteY102" fmla="*/ 826936 h 1741336"/>
                  <a:gd name="connsiteX103" fmla="*/ 2949934 w 4345388"/>
                  <a:gd name="connsiteY103" fmla="*/ 751399 h 1741336"/>
                  <a:gd name="connsiteX104" fmla="*/ 2957886 w 4345388"/>
                  <a:gd name="connsiteY104" fmla="*/ 703691 h 1741336"/>
                  <a:gd name="connsiteX105" fmla="*/ 2977764 w 4345388"/>
                  <a:gd name="connsiteY105" fmla="*/ 663934 h 1741336"/>
                  <a:gd name="connsiteX106" fmla="*/ 2981740 w 4345388"/>
                  <a:gd name="connsiteY106" fmla="*/ 620202 h 1741336"/>
                  <a:gd name="connsiteX107" fmla="*/ 3005594 w 4345388"/>
                  <a:gd name="connsiteY107" fmla="*/ 576470 h 1741336"/>
                  <a:gd name="connsiteX108" fmla="*/ 3025472 w 4345388"/>
                  <a:gd name="connsiteY108" fmla="*/ 500933 h 1741336"/>
                  <a:gd name="connsiteX109" fmla="*/ 3041374 w 4345388"/>
                  <a:gd name="connsiteY109" fmla="*/ 421420 h 1741336"/>
                  <a:gd name="connsiteX110" fmla="*/ 3049326 w 4345388"/>
                  <a:gd name="connsiteY110" fmla="*/ 405517 h 1741336"/>
                  <a:gd name="connsiteX111" fmla="*/ 3061253 w 4345388"/>
                  <a:gd name="connsiteY111" fmla="*/ 365760 h 1741336"/>
                  <a:gd name="connsiteX112" fmla="*/ 3085107 w 4345388"/>
                  <a:gd name="connsiteY112" fmla="*/ 310101 h 1741336"/>
                  <a:gd name="connsiteX113" fmla="*/ 3101009 w 4345388"/>
                  <a:gd name="connsiteY113" fmla="*/ 349858 h 1741336"/>
                  <a:gd name="connsiteX114" fmla="*/ 3104985 w 4345388"/>
                  <a:gd name="connsiteY114" fmla="*/ 373712 h 1741336"/>
                  <a:gd name="connsiteX115" fmla="*/ 3116912 w 4345388"/>
                  <a:gd name="connsiteY115" fmla="*/ 429371 h 1741336"/>
                  <a:gd name="connsiteX116" fmla="*/ 3136790 w 4345388"/>
                  <a:gd name="connsiteY116" fmla="*/ 489006 h 1741336"/>
                  <a:gd name="connsiteX117" fmla="*/ 3180522 w 4345388"/>
                  <a:gd name="connsiteY117" fmla="*/ 652007 h 1741336"/>
                  <a:gd name="connsiteX118" fmla="*/ 3196425 w 4345388"/>
                  <a:gd name="connsiteY118" fmla="*/ 703691 h 1741336"/>
                  <a:gd name="connsiteX119" fmla="*/ 3220279 w 4345388"/>
                  <a:gd name="connsiteY119" fmla="*/ 807058 h 1741336"/>
                  <a:gd name="connsiteX120" fmla="*/ 3248108 w 4345388"/>
                  <a:gd name="connsiteY120" fmla="*/ 898498 h 1741336"/>
                  <a:gd name="connsiteX121" fmla="*/ 3252084 w 4345388"/>
                  <a:gd name="connsiteY121" fmla="*/ 926327 h 1741336"/>
                  <a:gd name="connsiteX122" fmla="*/ 3267987 w 4345388"/>
                  <a:gd name="connsiteY122" fmla="*/ 966084 h 1741336"/>
                  <a:gd name="connsiteX123" fmla="*/ 3271962 w 4345388"/>
                  <a:gd name="connsiteY123" fmla="*/ 978011 h 1741336"/>
                  <a:gd name="connsiteX124" fmla="*/ 3283889 w 4345388"/>
                  <a:gd name="connsiteY124" fmla="*/ 981987 h 1741336"/>
                  <a:gd name="connsiteX125" fmla="*/ 3291841 w 4345388"/>
                  <a:gd name="connsiteY125" fmla="*/ 974035 h 1741336"/>
                  <a:gd name="connsiteX126" fmla="*/ 3307743 w 4345388"/>
                  <a:gd name="connsiteY126" fmla="*/ 942230 h 1741336"/>
                  <a:gd name="connsiteX127" fmla="*/ 3315694 w 4345388"/>
                  <a:gd name="connsiteY127" fmla="*/ 918376 h 1741336"/>
                  <a:gd name="connsiteX128" fmla="*/ 3335573 w 4345388"/>
                  <a:gd name="connsiteY128" fmla="*/ 950181 h 1741336"/>
                  <a:gd name="connsiteX129" fmla="*/ 3367378 w 4345388"/>
                  <a:gd name="connsiteY129" fmla="*/ 1021743 h 1741336"/>
                  <a:gd name="connsiteX130" fmla="*/ 3399183 w 4345388"/>
                  <a:gd name="connsiteY130" fmla="*/ 1077402 h 1741336"/>
                  <a:gd name="connsiteX131" fmla="*/ 3415086 w 4345388"/>
                  <a:gd name="connsiteY131" fmla="*/ 1073427 h 1741336"/>
                  <a:gd name="connsiteX132" fmla="*/ 3430988 w 4345388"/>
                  <a:gd name="connsiteY132" fmla="*/ 1045597 h 1741336"/>
                  <a:gd name="connsiteX133" fmla="*/ 3454842 w 4345388"/>
                  <a:gd name="connsiteY133" fmla="*/ 993914 h 1741336"/>
                  <a:gd name="connsiteX134" fmla="*/ 3478696 w 4345388"/>
                  <a:gd name="connsiteY134" fmla="*/ 942230 h 1741336"/>
                  <a:gd name="connsiteX135" fmla="*/ 3490623 w 4345388"/>
                  <a:gd name="connsiteY135" fmla="*/ 938254 h 1741336"/>
                  <a:gd name="connsiteX136" fmla="*/ 3522428 w 4345388"/>
                  <a:gd name="connsiteY136" fmla="*/ 981987 h 1741336"/>
                  <a:gd name="connsiteX137" fmla="*/ 3538331 w 4345388"/>
                  <a:gd name="connsiteY137" fmla="*/ 1001865 h 1741336"/>
                  <a:gd name="connsiteX138" fmla="*/ 3582063 w 4345388"/>
                  <a:gd name="connsiteY138" fmla="*/ 1085354 h 1741336"/>
                  <a:gd name="connsiteX139" fmla="*/ 3609893 w 4345388"/>
                  <a:gd name="connsiteY139" fmla="*/ 1137037 h 1741336"/>
                  <a:gd name="connsiteX140" fmla="*/ 3629771 w 4345388"/>
                  <a:gd name="connsiteY140" fmla="*/ 1184745 h 1741336"/>
                  <a:gd name="connsiteX141" fmla="*/ 3641698 w 4345388"/>
                  <a:gd name="connsiteY141" fmla="*/ 1200647 h 1741336"/>
                  <a:gd name="connsiteX142" fmla="*/ 3653625 w 4345388"/>
                  <a:gd name="connsiteY142" fmla="*/ 1228477 h 1741336"/>
                  <a:gd name="connsiteX143" fmla="*/ 3665552 w 4345388"/>
                  <a:gd name="connsiteY143" fmla="*/ 1216550 h 1741336"/>
                  <a:gd name="connsiteX144" fmla="*/ 3721211 w 4345388"/>
                  <a:gd name="connsiteY144" fmla="*/ 1045597 h 1741336"/>
                  <a:gd name="connsiteX145" fmla="*/ 3768919 w 4345388"/>
                  <a:gd name="connsiteY145" fmla="*/ 882595 h 1741336"/>
                  <a:gd name="connsiteX146" fmla="*/ 3776870 w 4345388"/>
                  <a:gd name="connsiteY146" fmla="*/ 830912 h 1741336"/>
                  <a:gd name="connsiteX147" fmla="*/ 3792773 w 4345388"/>
                  <a:gd name="connsiteY147" fmla="*/ 795131 h 1741336"/>
                  <a:gd name="connsiteX148" fmla="*/ 3800724 w 4345388"/>
                  <a:gd name="connsiteY148" fmla="*/ 771277 h 1741336"/>
                  <a:gd name="connsiteX149" fmla="*/ 3808675 w 4345388"/>
                  <a:gd name="connsiteY149" fmla="*/ 735496 h 1741336"/>
                  <a:gd name="connsiteX150" fmla="*/ 3824578 w 4345388"/>
                  <a:gd name="connsiteY150" fmla="*/ 711642 h 1741336"/>
                  <a:gd name="connsiteX151" fmla="*/ 3828554 w 4345388"/>
                  <a:gd name="connsiteY151" fmla="*/ 723569 h 1741336"/>
                  <a:gd name="connsiteX152" fmla="*/ 3836505 w 4345388"/>
                  <a:gd name="connsiteY152" fmla="*/ 735496 h 1741336"/>
                  <a:gd name="connsiteX153" fmla="*/ 3840481 w 4345388"/>
                  <a:gd name="connsiteY153" fmla="*/ 763326 h 1741336"/>
                  <a:gd name="connsiteX154" fmla="*/ 3884213 w 4345388"/>
                  <a:gd name="connsiteY154" fmla="*/ 926327 h 1741336"/>
                  <a:gd name="connsiteX155" fmla="*/ 3896140 w 4345388"/>
                  <a:gd name="connsiteY155" fmla="*/ 958133 h 1741336"/>
                  <a:gd name="connsiteX156" fmla="*/ 3904091 w 4345388"/>
                  <a:gd name="connsiteY156" fmla="*/ 997889 h 1741336"/>
                  <a:gd name="connsiteX157" fmla="*/ 3916018 w 4345388"/>
                  <a:gd name="connsiteY157" fmla="*/ 1049573 h 1741336"/>
                  <a:gd name="connsiteX158" fmla="*/ 3947823 w 4345388"/>
                  <a:gd name="connsiteY158" fmla="*/ 1152940 h 1741336"/>
                  <a:gd name="connsiteX159" fmla="*/ 3959750 w 4345388"/>
                  <a:gd name="connsiteY159" fmla="*/ 1172818 h 1741336"/>
                  <a:gd name="connsiteX160" fmla="*/ 3971677 w 4345388"/>
                  <a:gd name="connsiteY160" fmla="*/ 1220526 h 1741336"/>
                  <a:gd name="connsiteX161" fmla="*/ 3995531 w 4345388"/>
                  <a:gd name="connsiteY161" fmla="*/ 1327868 h 1741336"/>
                  <a:gd name="connsiteX162" fmla="*/ 4023361 w 4345388"/>
                  <a:gd name="connsiteY162" fmla="*/ 1363649 h 1741336"/>
                  <a:gd name="connsiteX163" fmla="*/ 4031312 w 4345388"/>
                  <a:gd name="connsiteY163" fmla="*/ 1375576 h 1741336"/>
                  <a:gd name="connsiteX164" fmla="*/ 4043239 w 4345388"/>
                  <a:gd name="connsiteY164" fmla="*/ 1399430 h 1741336"/>
                  <a:gd name="connsiteX165" fmla="*/ 4055166 w 4345388"/>
                  <a:gd name="connsiteY165" fmla="*/ 1403406 h 1741336"/>
                  <a:gd name="connsiteX166" fmla="*/ 4082995 w 4345388"/>
                  <a:gd name="connsiteY166" fmla="*/ 1411357 h 1741336"/>
                  <a:gd name="connsiteX167" fmla="*/ 4114801 w 4345388"/>
                  <a:gd name="connsiteY167" fmla="*/ 1415333 h 1741336"/>
                  <a:gd name="connsiteX168" fmla="*/ 4130703 w 4345388"/>
                  <a:gd name="connsiteY168" fmla="*/ 1419308 h 1741336"/>
                  <a:gd name="connsiteX169" fmla="*/ 4154557 w 4345388"/>
                  <a:gd name="connsiteY169" fmla="*/ 1411357 h 1741336"/>
                  <a:gd name="connsiteX170" fmla="*/ 4166484 w 4345388"/>
                  <a:gd name="connsiteY170" fmla="*/ 1399430 h 1741336"/>
                  <a:gd name="connsiteX171" fmla="*/ 4198289 w 4345388"/>
                  <a:gd name="connsiteY171" fmla="*/ 1347747 h 1741336"/>
                  <a:gd name="connsiteX172" fmla="*/ 4234070 w 4345388"/>
                  <a:gd name="connsiteY172" fmla="*/ 1351722 h 1741336"/>
                  <a:gd name="connsiteX173" fmla="*/ 4257924 w 4345388"/>
                  <a:gd name="connsiteY173" fmla="*/ 1371600 h 1741336"/>
                  <a:gd name="connsiteX174" fmla="*/ 4273827 w 4345388"/>
                  <a:gd name="connsiteY174" fmla="*/ 1383527 h 1741336"/>
                  <a:gd name="connsiteX175" fmla="*/ 4313583 w 4345388"/>
                  <a:gd name="connsiteY175" fmla="*/ 1419308 h 1741336"/>
                  <a:gd name="connsiteX176" fmla="*/ 4325510 w 4345388"/>
                  <a:gd name="connsiteY176" fmla="*/ 1439187 h 1741336"/>
                  <a:gd name="connsiteX177" fmla="*/ 4337437 w 4345388"/>
                  <a:gd name="connsiteY177" fmla="*/ 1467016 h 1741336"/>
                  <a:gd name="connsiteX178" fmla="*/ 4345388 w 4345388"/>
                  <a:gd name="connsiteY178" fmla="*/ 1486894 h 1741336"/>
                  <a:gd name="connsiteX0" fmla="*/ 0 w 4345388"/>
                  <a:gd name="connsiteY0" fmla="*/ 1741336 h 1748296"/>
                  <a:gd name="connsiteX1" fmla="*/ 1423284 w 4345388"/>
                  <a:gd name="connsiteY1" fmla="*/ 1745311 h 1748296"/>
                  <a:gd name="connsiteX2" fmla="*/ 2039511 w 4345388"/>
                  <a:gd name="connsiteY2" fmla="*/ 1637969 h 1748296"/>
                  <a:gd name="connsiteX3" fmla="*/ 1721458 w 4345388"/>
                  <a:gd name="connsiteY3" fmla="*/ 1542554 h 1748296"/>
                  <a:gd name="connsiteX4" fmla="*/ 1725434 w 4345388"/>
                  <a:gd name="connsiteY4" fmla="*/ 1510748 h 1748296"/>
                  <a:gd name="connsiteX5" fmla="*/ 1733385 w 4345388"/>
                  <a:gd name="connsiteY5" fmla="*/ 1439187 h 1748296"/>
                  <a:gd name="connsiteX6" fmla="*/ 1741336 w 4345388"/>
                  <a:gd name="connsiteY6" fmla="*/ 1407381 h 1748296"/>
                  <a:gd name="connsiteX7" fmla="*/ 1745312 w 4345388"/>
                  <a:gd name="connsiteY7" fmla="*/ 1284136 h 1748296"/>
                  <a:gd name="connsiteX8" fmla="*/ 1749287 w 4345388"/>
                  <a:gd name="connsiteY8" fmla="*/ 1264258 h 1748296"/>
                  <a:gd name="connsiteX9" fmla="*/ 1765190 w 4345388"/>
                  <a:gd name="connsiteY9" fmla="*/ 1204623 h 1748296"/>
                  <a:gd name="connsiteX10" fmla="*/ 1777117 w 4345388"/>
                  <a:gd name="connsiteY10" fmla="*/ 1164867 h 1748296"/>
                  <a:gd name="connsiteX11" fmla="*/ 1789044 w 4345388"/>
                  <a:gd name="connsiteY11" fmla="*/ 1109207 h 1748296"/>
                  <a:gd name="connsiteX12" fmla="*/ 1804947 w 4345388"/>
                  <a:gd name="connsiteY12" fmla="*/ 1041621 h 1748296"/>
                  <a:gd name="connsiteX13" fmla="*/ 1816874 w 4345388"/>
                  <a:gd name="connsiteY13" fmla="*/ 1009816 h 1748296"/>
                  <a:gd name="connsiteX14" fmla="*/ 1828801 w 4345388"/>
                  <a:gd name="connsiteY14" fmla="*/ 978011 h 1748296"/>
                  <a:gd name="connsiteX15" fmla="*/ 1844703 w 4345388"/>
                  <a:gd name="connsiteY15" fmla="*/ 950181 h 1748296"/>
                  <a:gd name="connsiteX16" fmla="*/ 1848679 w 4345388"/>
                  <a:gd name="connsiteY16" fmla="*/ 934279 h 1748296"/>
                  <a:gd name="connsiteX17" fmla="*/ 1856630 w 4345388"/>
                  <a:gd name="connsiteY17" fmla="*/ 918376 h 1748296"/>
                  <a:gd name="connsiteX18" fmla="*/ 1864581 w 4345388"/>
                  <a:gd name="connsiteY18" fmla="*/ 894522 h 1748296"/>
                  <a:gd name="connsiteX19" fmla="*/ 1876508 w 4345388"/>
                  <a:gd name="connsiteY19" fmla="*/ 870668 h 1748296"/>
                  <a:gd name="connsiteX20" fmla="*/ 1884460 w 4345388"/>
                  <a:gd name="connsiteY20" fmla="*/ 826936 h 1748296"/>
                  <a:gd name="connsiteX21" fmla="*/ 1900362 w 4345388"/>
                  <a:gd name="connsiteY21" fmla="*/ 775253 h 1748296"/>
                  <a:gd name="connsiteX22" fmla="*/ 1904338 w 4345388"/>
                  <a:gd name="connsiteY22" fmla="*/ 739472 h 1748296"/>
                  <a:gd name="connsiteX23" fmla="*/ 1916265 w 4345388"/>
                  <a:gd name="connsiteY23" fmla="*/ 608275 h 1748296"/>
                  <a:gd name="connsiteX24" fmla="*/ 1924216 w 4345388"/>
                  <a:gd name="connsiteY24" fmla="*/ 548640 h 1748296"/>
                  <a:gd name="connsiteX25" fmla="*/ 1940119 w 4345388"/>
                  <a:gd name="connsiteY25" fmla="*/ 492981 h 1748296"/>
                  <a:gd name="connsiteX26" fmla="*/ 1956021 w 4345388"/>
                  <a:gd name="connsiteY26" fmla="*/ 441298 h 1748296"/>
                  <a:gd name="connsiteX27" fmla="*/ 1959997 w 4345388"/>
                  <a:gd name="connsiteY27" fmla="*/ 417444 h 1748296"/>
                  <a:gd name="connsiteX28" fmla="*/ 1963973 w 4345388"/>
                  <a:gd name="connsiteY28" fmla="*/ 405517 h 1748296"/>
                  <a:gd name="connsiteX29" fmla="*/ 1967948 w 4345388"/>
                  <a:gd name="connsiteY29" fmla="*/ 357809 h 1748296"/>
                  <a:gd name="connsiteX30" fmla="*/ 1979875 w 4345388"/>
                  <a:gd name="connsiteY30" fmla="*/ 294199 h 1748296"/>
                  <a:gd name="connsiteX31" fmla="*/ 1987827 w 4345388"/>
                  <a:gd name="connsiteY31" fmla="*/ 214686 h 1748296"/>
                  <a:gd name="connsiteX32" fmla="*/ 1995778 w 4345388"/>
                  <a:gd name="connsiteY32" fmla="*/ 182880 h 1748296"/>
                  <a:gd name="connsiteX33" fmla="*/ 1999754 w 4345388"/>
                  <a:gd name="connsiteY33" fmla="*/ 163002 h 1748296"/>
                  <a:gd name="connsiteX34" fmla="*/ 2003729 w 4345388"/>
                  <a:gd name="connsiteY34" fmla="*/ 123246 h 1748296"/>
                  <a:gd name="connsiteX35" fmla="*/ 2015656 w 4345388"/>
                  <a:gd name="connsiteY35" fmla="*/ 79514 h 1748296"/>
                  <a:gd name="connsiteX36" fmla="*/ 2023607 w 4345388"/>
                  <a:gd name="connsiteY36" fmla="*/ 59635 h 1748296"/>
                  <a:gd name="connsiteX37" fmla="*/ 2055413 w 4345388"/>
                  <a:gd name="connsiteY37" fmla="*/ 3976 h 1748296"/>
                  <a:gd name="connsiteX38" fmla="*/ 2075291 w 4345388"/>
                  <a:gd name="connsiteY38" fmla="*/ 0 h 1748296"/>
                  <a:gd name="connsiteX39" fmla="*/ 2083242 w 4345388"/>
                  <a:gd name="connsiteY39" fmla="*/ 15903 h 1748296"/>
                  <a:gd name="connsiteX40" fmla="*/ 2087218 w 4345388"/>
                  <a:gd name="connsiteY40" fmla="*/ 31806 h 1748296"/>
                  <a:gd name="connsiteX41" fmla="*/ 2099145 w 4345388"/>
                  <a:gd name="connsiteY41" fmla="*/ 79514 h 1748296"/>
                  <a:gd name="connsiteX42" fmla="*/ 2103121 w 4345388"/>
                  <a:gd name="connsiteY42" fmla="*/ 123246 h 1748296"/>
                  <a:gd name="connsiteX43" fmla="*/ 2115047 w 4345388"/>
                  <a:gd name="connsiteY43" fmla="*/ 186856 h 1748296"/>
                  <a:gd name="connsiteX44" fmla="*/ 2119023 w 4345388"/>
                  <a:gd name="connsiteY44" fmla="*/ 198783 h 1748296"/>
                  <a:gd name="connsiteX45" fmla="*/ 2134926 w 4345388"/>
                  <a:gd name="connsiteY45" fmla="*/ 250467 h 1748296"/>
                  <a:gd name="connsiteX46" fmla="*/ 2138901 w 4345388"/>
                  <a:gd name="connsiteY46" fmla="*/ 262394 h 1748296"/>
                  <a:gd name="connsiteX47" fmla="*/ 2142877 w 4345388"/>
                  <a:gd name="connsiteY47" fmla="*/ 286247 h 1748296"/>
                  <a:gd name="connsiteX48" fmla="*/ 2146853 w 4345388"/>
                  <a:gd name="connsiteY48" fmla="*/ 318053 h 1748296"/>
                  <a:gd name="connsiteX49" fmla="*/ 2158780 w 4345388"/>
                  <a:gd name="connsiteY49" fmla="*/ 353834 h 1748296"/>
                  <a:gd name="connsiteX50" fmla="*/ 2170707 w 4345388"/>
                  <a:gd name="connsiteY50" fmla="*/ 377687 h 1748296"/>
                  <a:gd name="connsiteX51" fmla="*/ 2182634 w 4345388"/>
                  <a:gd name="connsiteY51" fmla="*/ 381663 h 1748296"/>
                  <a:gd name="connsiteX52" fmla="*/ 2274074 w 4345388"/>
                  <a:gd name="connsiteY52" fmla="*/ 377687 h 1748296"/>
                  <a:gd name="connsiteX53" fmla="*/ 2289976 w 4345388"/>
                  <a:gd name="connsiteY53" fmla="*/ 365760 h 1748296"/>
                  <a:gd name="connsiteX54" fmla="*/ 2313830 w 4345388"/>
                  <a:gd name="connsiteY54" fmla="*/ 345882 h 1748296"/>
                  <a:gd name="connsiteX55" fmla="*/ 2337684 w 4345388"/>
                  <a:gd name="connsiteY55" fmla="*/ 314077 h 1748296"/>
                  <a:gd name="connsiteX56" fmla="*/ 2345635 w 4345388"/>
                  <a:gd name="connsiteY56" fmla="*/ 290223 h 1748296"/>
                  <a:gd name="connsiteX57" fmla="*/ 2361538 w 4345388"/>
                  <a:gd name="connsiteY57" fmla="*/ 258418 h 1748296"/>
                  <a:gd name="connsiteX58" fmla="*/ 2365514 w 4345388"/>
                  <a:gd name="connsiteY58" fmla="*/ 242515 h 1748296"/>
                  <a:gd name="connsiteX59" fmla="*/ 2373465 w 4345388"/>
                  <a:gd name="connsiteY59" fmla="*/ 222637 h 1748296"/>
                  <a:gd name="connsiteX60" fmla="*/ 2377441 w 4345388"/>
                  <a:gd name="connsiteY60" fmla="*/ 210710 h 1748296"/>
                  <a:gd name="connsiteX61" fmla="*/ 2381416 w 4345388"/>
                  <a:gd name="connsiteY61" fmla="*/ 421420 h 1748296"/>
                  <a:gd name="connsiteX62" fmla="*/ 2385392 w 4345388"/>
                  <a:gd name="connsiteY62" fmla="*/ 441298 h 1748296"/>
                  <a:gd name="connsiteX63" fmla="*/ 2393343 w 4345388"/>
                  <a:gd name="connsiteY63" fmla="*/ 453225 h 1748296"/>
                  <a:gd name="connsiteX64" fmla="*/ 2413221 w 4345388"/>
                  <a:gd name="connsiteY64" fmla="*/ 489006 h 1748296"/>
                  <a:gd name="connsiteX65" fmla="*/ 2449002 w 4345388"/>
                  <a:gd name="connsiteY65" fmla="*/ 477079 h 1748296"/>
                  <a:gd name="connsiteX66" fmla="*/ 2468881 w 4345388"/>
                  <a:gd name="connsiteY66" fmla="*/ 457200 h 1748296"/>
                  <a:gd name="connsiteX67" fmla="*/ 2500686 w 4345388"/>
                  <a:gd name="connsiteY67" fmla="*/ 417444 h 1748296"/>
                  <a:gd name="connsiteX68" fmla="*/ 2512613 w 4345388"/>
                  <a:gd name="connsiteY68" fmla="*/ 405517 h 1748296"/>
                  <a:gd name="connsiteX69" fmla="*/ 2524540 w 4345388"/>
                  <a:gd name="connsiteY69" fmla="*/ 413468 h 1748296"/>
                  <a:gd name="connsiteX70" fmla="*/ 2532491 w 4345388"/>
                  <a:gd name="connsiteY70" fmla="*/ 437322 h 1748296"/>
                  <a:gd name="connsiteX71" fmla="*/ 2540442 w 4345388"/>
                  <a:gd name="connsiteY71" fmla="*/ 457200 h 1748296"/>
                  <a:gd name="connsiteX72" fmla="*/ 2544418 w 4345388"/>
                  <a:gd name="connsiteY72" fmla="*/ 477079 h 1748296"/>
                  <a:gd name="connsiteX73" fmla="*/ 2552369 w 4345388"/>
                  <a:gd name="connsiteY73" fmla="*/ 492981 h 1748296"/>
                  <a:gd name="connsiteX74" fmla="*/ 2560321 w 4345388"/>
                  <a:gd name="connsiteY74" fmla="*/ 512860 h 1748296"/>
                  <a:gd name="connsiteX75" fmla="*/ 2564296 w 4345388"/>
                  <a:gd name="connsiteY75" fmla="*/ 528762 h 1748296"/>
                  <a:gd name="connsiteX76" fmla="*/ 2576223 w 4345388"/>
                  <a:gd name="connsiteY76" fmla="*/ 544665 h 1748296"/>
                  <a:gd name="connsiteX77" fmla="*/ 2592126 w 4345388"/>
                  <a:gd name="connsiteY77" fmla="*/ 568519 h 1748296"/>
                  <a:gd name="connsiteX78" fmla="*/ 2604053 w 4345388"/>
                  <a:gd name="connsiteY78" fmla="*/ 588397 h 1748296"/>
                  <a:gd name="connsiteX79" fmla="*/ 2623931 w 4345388"/>
                  <a:gd name="connsiteY79" fmla="*/ 580446 h 1748296"/>
                  <a:gd name="connsiteX80" fmla="*/ 2643809 w 4345388"/>
                  <a:gd name="connsiteY80" fmla="*/ 552616 h 1748296"/>
                  <a:gd name="connsiteX81" fmla="*/ 2663687 w 4345388"/>
                  <a:gd name="connsiteY81" fmla="*/ 516835 h 1748296"/>
                  <a:gd name="connsiteX82" fmla="*/ 2679590 w 4345388"/>
                  <a:gd name="connsiteY82" fmla="*/ 481054 h 1748296"/>
                  <a:gd name="connsiteX83" fmla="*/ 2683566 w 4345388"/>
                  <a:gd name="connsiteY83" fmla="*/ 469127 h 1748296"/>
                  <a:gd name="connsiteX84" fmla="*/ 2691517 w 4345388"/>
                  <a:gd name="connsiteY84" fmla="*/ 457200 h 1748296"/>
                  <a:gd name="connsiteX85" fmla="*/ 2703444 w 4345388"/>
                  <a:gd name="connsiteY85" fmla="*/ 425395 h 1748296"/>
                  <a:gd name="connsiteX86" fmla="*/ 2711395 w 4345388"/>
                  <a:gd name="connsiteY86" fmla="*/ 409493 h 1748296"/>
                  <a:gd name="connsiteX87" fmla="*/ 2735249 w 4345388"/>
                  <a:gd name="connsiteY87" fmla="*/ 461176 h 1748296"/>
                  <a:gd name="connsiteX88" fmla="*/ 2755127 w 4345388"/>
                  <a:gd name="connsiteY88" fmla="*/ 504908 h 1748296"/>
                  <a:gd name="connsiteX89" fmla="*/ 2771030 w 4345388"/>
                  <a:gd name="connsiteY89" fmla="*/ 556592 h 1748296"/>
                  <a:gd name="connsiteX90" fmla="*/ 2775006 w 4345388"/>
                  <a:gd name="connsiteY90" fmla="*/ 572494 h 1748296"/>
                  <a:gd name="connsiteX91" fmla="*/ 2782957 w 4345388"/>
                  <a:gd name="connsiteY91" fmla="*/ 588397 h 1748296"/>
                  <a:gd name="connsiteX92" fmla="*/ 2802835 w 4345388"/>
                  <a:gd name="connsiteY92" fmla="*/ 624178 h 1748296"/>
                  <a:gd name="connsiteX93" fmla="*/ 2818738 w 4345388"/>
                  <a:gd name="connsiteY93" fmla="*/ 640080 h 1748296"/>
                  <a:gd name="connsiteX94" fmla="*/ 2830665 w 4345388"/>
                  <a:gd name="connsiteY94" fmla="*/ 663934 h 1748296"/>
                  <a:gd name="connsiteX95" fmla="*/ 2834641 w 4345388"/>
                  <a:gd name="connsiteY95" fmla="*/ 679837 h 1748296"/>
                  <a:gd name="connsiteX96" fmla="*/ 2846567 w 4345388"/>
                  <a:gd name="connsiteY96" fmla="*/ 695740 h 1748296"/>
                  <a:gd name="connsiteX97" fmla="*/ 2862470 w 4345388"/>
                  <a:gd name="connsiteY97" fmla="*/ 743447 h 1748296"/>
                  <a:gd name="connsiteX98" fmla="*/ 2866446 w 4345388"/>
                  <a:gd name="connsiteY98" fmla="*/ 759350 h 1748296"/>
                  <a:gd name="connsiteX99" fmla="*/ 2882348 w 4345388"/>
                  <a:gd name="connsiteY99" fmla="*/ 795131 h 1748296"/>
                  <a:gd name="connsiteX100" fmla="*/ 2886324 w 4345388"/>
                  <a:gd name="connsiteY100" fmla="*/ 811034 h 1748296"/>
                  <a:gd name="connsiteX101" fmla="*/ 2898251 w 4345388"/>
                  <a:gd name="connsiteY101" fmla="*/ 834887 h 1748296"/>
                  <a:gd name="connsiteX102" fmla="*/ 2910178 w 4345388"/>
                  <a:gd name="connsiteY102" fmla="*/ 826936 h 1748296"/>
                  <a:gd name="connsiteX103" fmla="*/ 2949934 w 4345388"/>
                  <a:gd name="connsiteY103" fmla="*/ 751399 h 1748296"/>
                  <a:gd name="connsiteX104" fmla="*/ 2957886 w 4345388"/>
                  <a:gd name="connsiteY104" fmla="*/ 703691 h 1748296"/>
                  <a:gd name="connsiteX105" fmla="*/ 2977764 w 4345388"/>
                  <a:gd name="connsiteY105" fmla="*/ 663934 h 1748296"/>
                  <a:gd name="connsiteX106" fmla="*/ 2981740 w 4345388"/>
                  <a:gd name="connsiteY106" fmla="*/ 620202 h 1748296"/>
                  <a:gd name="connsiteX107" fmla="*/ 3005594 w 4345388"/>
                  <a:gd name="connsiteY107" fmla="*/ 576470 h 1748296"/>
                  <a:gd name="connsiteX108" fmla="*/ 3025472 w 4345388"/>
                  <a:gd name="connsiteY108" fmla="*/ 500933 h 1748296"/>
                  <a:gd name="connsiteX109" fmla="*/ 3041374 w 4345388"/>
                  <a:gd name="connsiteY109" fmla="*/ 421420 h 1748296"/>
                  <a:gd name="connsiteX110" fmla="*/ 3049326 w 4345388"/>
                  <a:gd name="connsiteY110" fmla="*/ 405517 h 1748296"/>
                  <a:gd name="connsiteX111" fmla="*/ 3061253 w 4345388"/>
                  <a:gd name="connsiteY111" fmla="*/ 365760 h 1748296"/>
                  <a:gd name="connsiteX112" fmla="*/ 3085107 w 4345388"/>
                  <a:gd name="connsiteY112" fmla="*/ 310101 h 1748296"/>
                  <a:gd name="connsiteX113" fmla="*/ 3101009 w 4345388"/>
                  <a:gd name="connsiteY113" fmla="*/ 349858 h 1748296"/>
                  <a:gd name="connsiteX114" fmla="*/ 3104985 w 4345388"/>
                  <a:gd name="connsiteY114" fmla="*/ 373712 h 1748296"/>
                  <a:gd name="connsiteX115" fmla="*/ 3116912 w 4345388"/>
                  <a:gd name="connsiteY115" fmla="*/ 429371 h 1748296"/>
                  <a:gd name="connsiteX116" fmla="*/ 3136790 w 4345388"/>
                  <a:gd name="connsiteY116" fmla="*/ 489006 h 1748296"/>
                  <a:gd name="connsiteX117" fmla="*/ 3180522 w 4345388"/>
                  <a:gd name="connsiteY117" fmla="*/ 652007 h 1748296"/>
                  <a:gd name="connsiteX118" fmla="*/ 3196425 w 4345388"/>
                  <a:gd name="connsiteY118" fmla="*/ 703691 h 1748296"/>
                  <a:gd name="connsiteX119" fmla="*/ 3220279 w 4345388"/>
                  <a:gd name="connsiteY119" fmla="*/ 807058 h 1748296"/>
                  <a:gd name="connsiteX120" fmla="*/ 3248108 w 4345388"/>
                  <a:gd name="connsiteY120" fmla="*/ 898498 h 1748296"/>
                  <a:gd name="connsiteX121" fmla="*/ 3252084 w 4345388"/>
                  <a:gd name="connsiteY121" fmla="*/ 926327 h 1748296"/>
                  <a:gd name="connsiteX122" fmla="*/ 3267987 w 4345388"/>
                  <a:gd name="connsiteY122" fmla="*/ 966084 h 1748296"/>
                  <a:gd name="connsiteX123" fmla="*/ 3271962 w 4345388"/>
                  <a:gd name="connsiteY123" fmla="*/ 978011 h 1748296"/>
                  <a:gd name="connsiteX124" fmla="*/ 3283889 w 4345388"/>
                  <a:gd name="connsiteY124" fmla="*/ 981987 h 1748296"/>
                  <a:gd name="connsiteX125" fmla="*/ 3291841 w 4345388"/>
                  <a:gd name="connsiteY125" fmla="*/ 974035 h 1748296"/>
                  <a:gd name="connsiteX126" fmla="*/ 3307743 w 4345388"/>
                  <a:gd name="connsiteY126" fmla="*/ 942230 h 1748296"/>
                  <a:gd name="connsiteX127" fmla="*/ 3315694 w 4345388"/>
                  <a:gd name="connsiteY127" fmla="*/ 918376 h 1748296"/>
                  <a:gd name="connsiteX128" fmla="*/ 3335573 w 4345388"/>
                  <a:gd name="connsiteY128" fmla="*/ 950181 h 1748296"/>
                  <a:gd name="connsiteX129" fmla="*/ 3367378 w 4345388"/>
                  <a:gd name="connsiteY129" fmla="*/ 1021743 h 1748296"/>
                  <a:gd name="connsiteX130" fmla="*/ 3399183 w 4345388"/>
                  <a:gd name="connsiteY130" fmla="*/ 1077402 h 1748296"/>
                  <a:gd name="connsiteX131" fmla="*/ 3415086 w 4345388"/>
                  <a:gd name="connsiteY131" fmla="*/ 1073427 h 1748296"/>
                  <a:gd name="connsiteX132" fmla="*/ 3430988 w 4345388"/>
                  <a:gd name="connsiteY132" fmla="*/ 1045597 h 1748296"/>
                  <a:gd name="connsiteX133" fmla="*/ 3454842 w 4345388"/>
                  <a:gd name="connsiteY133" fmla="*/ 993914 h 1748296"/>
                  <a:gd name="connsiteX134" fmla="*/ 3478696 w 4345388"/>
                  <a:gd name="connsiteY134" fmla="*/ 942230 h 1748296"/>
                  <a:gd name="connsiteX135" fmla="*/ 3490623 w 4345388"/>
                  <a:gd name="connsiteY135" fmla="*/ 938254 h 1748296"/>
                  <a:gd name="connsiteX136" fmla="*/ 3522428 w 4345388"/>
                  <a:gd name="connsiteY136" fmla="*/ 981987 h 1748296"/>
                  <a:gd name="connsiteX137" fmla="*/ 3538331 w 4345388"/>
                  <a:gd name="connsiteY137" fmla="*/ 1001865 h 1748296"/>
                  <a:gd name="connsiteX138" fmla="*/ 3582063 w 4345388"/>
                  <a:gd name="connsiteY138" fmla="*/ 1085354 h 1748296"/>
                  <a:gd name="connsiteX139" fmla="*/ 3609893 w 4345388"/>
                  <a:gd name="connsiteY139" fmla="*/ 1137037 h 1748296"/>
                  <a:gd name="connsiteX140" fmla="*/ 3629771 w 4345388"/>
                  <a:gd name="connsiteY140" fmla="*/ 1184745 h 1748296"/>
                  <a:gd name="connsiteX141" fmla="*/ 3641698 w 4345388"/>
                  <a:gd name="connsiteY141" fmla="*/ 1200647 h 1748296"/>
                  <a:gd name="connsiteX142" fmla="*/ 3653625 w 4345388"/>
                  <a:gd name="connsiteY142" fmla="*/ 1228477 h 1748296"/>
                  <a:gd name="connsiteX143" fmla="*/ 3665552 w 4345388"/>
                  <a:gd name="connsiteY143" fmla="*/ 1216550 h 1748296"/>
                  <a:gd name="connsiteX144" fmla="*/ 3721211 w 4345388"/>
                  <a:gd name="connsiteY144" fmla="*/ 1045597 h 1748296"/>
                  <a:gd name="connsiteX145" fmla="*/ 3768919 w 4345388"/>
                  <a:gd name="connsiteY145" fmla="*/ 882595 h 1748296"/>
                  <a:gd name="connsiteX146" fmla="*/ 3776870 w 4345388"/>
                  <a:gd name="connsiteY146" fmla="*/ 830912 h 1748296"/>
                  <a:gd name="connsiteX147" fmla="*/ 3792773 w 4345388"/>
                  <a:gd name="connsiteY147" fmla="*/ 795131 h 1748296"/>
                  <a:gd name="connsiteX148" fmla="*/ 3800724 w 4345388"/>
                  <a:gd name="connsiteY148" fmla="*/ 771277 h 1748296"/>
                  <a:gd name="connsiteX149" fmla="*/ 3808675 w 4345388"/>
                  <a:gd name="connsiteY149" fmla="*/ 735496 h 1748296"/>
                  <a:gd name="connsiteX150" fmla="*/ 3824578 w 4345388"/>
                  <a:gd name="connsiteY150" fmla="*/ 711642 h 1748296"/>
                  <a:gd name="connsiteX151" fmla="*/ 3828554 w 4345388"/>
                  <a:gd name="connsiteY151" fmla="*/ 723569 h 1748296"/>
                  <a:gd name="connsiteX152" fmla="*/ 3836505 w 4345388"/>
                  <a:gd name="connsiteY152" fmla="*/ 735496 h 1748296"/>
                  <a:gd name="connsiteX153" fmla="*/ 3840481 w 4345388"/>
                  <a:gd name="connsiteY153" fmla="*/ 763326 h 1748296"/>
                  <a:gd name="connsiteX154" fmla="*/ 3884213 w 4345388"/>
                  <a:gd name="connsiteY154" fmla="*/ 926327 h 1748296"/>
                  <a:gd name="connsiteX155" fmla="*/ 3896140 w 4345388"/>
                  <a:gd name="connsiteY155" fmla="*/ 958133 h 1748296"/>
                  <a:gd name="connsiteX156" fmla="*/ 3904091 w 4345388"/>
                  <a:gd name="connsiteY156" fmla="*/ 997889 h 1748296"/>
                  <a:gd name="connsiteX157" fmla="*/ 3916018 w 4345388"/>
                  <a:gd name="connsiteY157" fmla="*/ 1049573 h 1748296"/>
                  <a:gd name="connsiteX158" fmla="*/ 3947823 w 4345388"/>
                  <a:gd name="connsiteY158" fmla="*/ 1152940 h 1748296"/>
                  <a:gd name="connsiteX159" fmla="*/ 3959750 w 4345388"/>
                  <a:gd name="connsiteY159" fmla="*/ 1172818 h 1748296"/>
                  <a:gd name="connsiteX160" fmla="*/ 3971677 w 4345388"/>
                  <a:gd name="connsiteY160" fmla="*/ 1220526 h 1748296"/>
                  <a:gd name="connsiteX161" fmla="*/ 3995531 w 4345388"/>
                  <a:gd name="connsiteY161" fmla="*/ 1327868 h 1748296"/>
                  <a:gd name="connsiteX162" fmla="*/ 4023361 w 4345388"/>
                  <a:gd name="connsiteY162" fmla="*/ 1363649 h 1748296"/>
                  <a:gd name="connsiteX163" fmla="*/ 4031312 w 4345388"/>
                  <a:gd name="connsiteY163" fmla="*/ 1375576 h 1748296"/>
                  <a:gd name="connsiteX164" fmla="*/ 4043239 w 4345388"/>
                  <a:gd name="connsiteY164" fmla="*/ 1399430 h 1748296"/>
                  <a:gd name="connsiteX165" fmla="*/ 4055166 w 4345388"/>
                  <a:gd name="connsiteY165" fmla="*/ 1403406 h 1748296"/>
                  <a:gd name="connsiteX166" fmla="*/ 4082995 w 4345388"/>
                  <a:gd name="connsiteY166" fmla="*/ 1411357 h 1748296"/>
                  <a:gd name="connsiteX167" fmla="*/ 4114801 w 4345388"/>
                  <a:gd name="connsiteY167" fmla="*/ 1415333 h 1748296"/>
                  <a:gd name="connsiteX168" fmla="*/ 4130703 w 4345388"/>
                  <a:gd name="connsiteY168" fmla="*/ 1419308 h 1748296"/>
                  <a:gd name="connsiteX169" fmla="*/ 4154557 w 4345388"/>
                  <a:gd name="connsiteY169" fmla="*/ 1411357 h 1748296"/>
                  <a:gd name="connsiteX170" fmla="*/ 4166484 w 4345388"/>
                  <a:gd name="connsiteY170" fmla="*/ 1399430 h 1748296"/>
                  <a:gd name="connsiteX171" fmla="*/ 4198289 w 4345388"/>
                  <a:gd name="connsiteY171" fmla="*/ 1347747 h 1748296"/>
                  <a:gd name="connsiteX172" fmla="*/ 4234070 w 4345388"/>
                  <a:gd name="connsiteY172" fmla="*/ 1351722 h 1748296"/>
                  <a:gd name="connsiteX173" fmla="*/ 4257924 w 4345388"/>
                  <a:gd name="connsiteY173" fmla="*/ 1371600 h 1748296"/>
                  <a:gd name="connsiteX174" fmla="*/ 4273827 w 4345388"/>
                  <a:gd name="connsiteY174" fmla="*/ 1383527 h 1748296"/>
                  <a:gd name="connsiteX175" fmla="*/ 4313583 w 4345388"/>
                  <a:gd name="connsiteY175" fmla="*/ 1419308 h 1748296"/>
                  <a:gd name="connsiteX176" fmla="*/ 4325510 w 4345388"/>
                  <a:gd name="connsiteY176" fmla="*/ 1439187 h 1748296"/>
                  <a:gd name="connsiteX177" fmla="*/ 4337437 w 4345388"/>
                  <a:gd name="connsiteY177" fmla="*/ 1467016 h 1748296"/>
                  <a:gd name="connsiteX178" fmla="*/ 4345388 w 4345388"/>
                  <a:gd name="connsiteY178" fmla="*/ 1486894 h 1748296"/>
                  <a:gd name="connsiteX0" fmla="*/ 0 w 4345388"/>
                  <a:gd name="connsiteY0" fmla="*/ 1741336 h 1745607"/>
                  <a:gd name="connsiteX1" fmla="*/ 1423284 w 4345388"/>
                  <a:gd name="connsiteY1" fmla="*/ 1745311 h 1745607"/>
                  <a:gd name="connsiteX2" fmla="*/ 2039511 w 4345388"/>
                  <a:gd name="connsiteY2" fmla="*/ 1637969 h 1745607"/>
                  <a:gd name="connsiteX3" fmla="*/ 1721458 w 4345388"/>
                  <a:gd name="connsiteY3" fmla="*/ 1542554 h 1745607"/>
                  <a:gd name="connsiteX4" fmla="*/ 1725434 w 4345388"/>
                  <a:gd name="connsiteY4" fmla="*/ 1510748 h 1745607"/>
                  <a:gd name="connsiteX5" fmla="*/ 1733385 w 4345388"/>
                  <a:gd name="connsiteY5" fmla="*/ 1439187 h 1745607"/>
                  <a:gd name="connsiteX6" fmla="*/ 1741336 w 4345388"/>
                  <a:gd name="connsiteY6" fmla="*/ 1407381 h 1745607"/>
                  <a:gd name="connsiteX7" fmla="*/ 1745312 w 4345388"/>
                  <a:gd name="connsiteY7" fmla="*/ 1284136 h 1745607"/>
                  <a:gd name="connsiteX8" fmla="*/ 1749287 w 4345388"/>
                  <a:gd name="connsiteY8" fmla="*/ 1264258 h 1745607"/>
                  <a:gd name="connsiteX9" fmla="*/ 1765190 w 4345388"/>
                  <a:gd name="connsiteY9" fmla="*/ 1204623 h 1745607"/>
                  <a:gd name="connsiteX10" fmla="*/ 1777117 w 4345388"/>
                  <a:gd name="connsiteY10" fmla="*/ 1164867 h 1745607"/>
                  <a:gd name="connsiteX11" fmla="*/ 1789044 w 4345388"/>
                  <a:gd name="connsiteY11" fmla="*/ 1109207 h 1745607"/>
                  <a:gd name="connsiteX12" fmla="*/ 1804947 w 4345388"/>
                  <a:gd name="connsiteY12" fmla="*/ 1041621 h 1745607"/>
                  <a:gd name="connsiteX13" fmla="*/ 1816874 w 4345388"/>
                  <a:gd name="connsiteY13" fmla="*/ 1009816 h 1745607"/>
                  <a:gd name="connsiteX14" fmla="*/ 1828801 w 4345388"/>
                  <a:gd name="connsiteY14" fmla="*/ 978011 h 1745607"/>
                  <a:gd name="connsiteX15" fmla="*/ 1844703 w 4345388"/>
                  <a:gd name="connsiteY15" fmla="*/ 950181 h 1745607"/>
                  <a:gd name="connsiteX16" fmla="*/ 1848679 w 4345388"/>
                  <a:gd name="connsiteY16" fmla="*/ 934279 h 1745607"/>
                  <a:gd name="connsiteX17" fmla="*/ 1856630 w 4345388"/>
                  <a:gd name="connsiteY17" fmla="*/ 918376 h 1745607"/>
                  <a:gd name="connsiteX18" fmla="*/ 1864581 w 4345388"/>
                  <a:gd name="connsiteY18" fmla="*/ 894522 h 1745607"/>
                  <a:gd name="connsiteX19" fmla="*/ 1876508 w 4345388"/>
                  <a:gd name="connsiteY19" fmla="*/ 870668 h 1745607"/>
                  <a:gd name="connsiteX20" fmla="*/ 1884460 w 4345388"/>
                  <a:gd name="connsiteY20" fmla="*/ 826936 h 1745607"/>
                  <a:gd name="connsiteX21" fmla="*/ 1900362 w 4345388"/>
                  <a:gd name="connsiteY21" fmla="*/ 775253 h 1745607"/>
                  <a:gd name="connsiteX22" fmla="*/ 1904338 w 4345388"/>
                  <a:gd name="connsiteY22" fmla="*/ 739472 h 1745607"/>
                  <a:gd name="connsiteX23" fmla="*/ 1916265 w 4345388"/>
                  <a:gd name="connsiteY23" fmla="*/ 608275 h 1745607"/>
                  <a:gd name="connsiteX24" fmla="*/ 1924216 w 4345388"/>
                  <a:gd name="connsiteY24" fmla="*/ 548640 h 1745607"/>
                  <a:gd name="connsiteX25" fmla="*/ 1940119 w 4345388"/>
                  <a:gd name="connsiteY25" fmla="*/ 492981 h 1745607"/>
                  <a:gd name="connsiteX26" fmla="*/ 1956021 w 4345388"/>
                  <a:gd name="connsiteY26" fmla="*/ 441298 h 1745607"/>
                  <a:gd name="connsiteX27" fmla="*/ 1959997 w 4345388"/>
                  <a:gd name="connsiteY27" fmla="*/ 417444 h 1745607"/>
                  <a:gd name="connsiteX28" fmla="*/ 1963973 w 4345388"/>
                  <a:gd name="connsiteY28" fmla="*/ 405517 h 1745607"/>
                  <a:gd name="connsiteX29" fmla="*/ 1967948 w 4345388"/>
                  <a:gd name="connsiteY29" fmla="*/ 357809 h 1745607"/>
                  <a:gd name="connsiteX30" fmla="*/ 1979875 w 4345388"/>
                  <a:gd name="connsiteY30" fmla="*/ 294199 h 1745607"/>
                  <a:gd name="connsiteX31" fmla="*/ 1987827 w 4345388"/>
                  <a:gd name="connsiteY31" fmla="*/ 214686 h 1745607"/>
                  <a:gd name="connsiteX32" fmla="*/ 1995778 w 4345388"/>
                  <a:gd name="connsiteY32" fmla="*/ 182880 h 1745607"/>
                  <a:gd name="connsiteX33" fmla="*/ 1999754 w 4345388"/>
                  <a:gd name="connsiteY33" fmla="*/ 163002 h 1745607"/>
                  <a:gd name="connsiteX34" fmla="*/ 2003729 w 4345388"/>
                  <a:gd name="connsiteY34" fmla="*/ 123246 h 1745607"/>
                  <a:gd name="connsiteX35" fmla="*/ 2015656 w 4345388"/>
                  <a:gd name="connsiteY35" fmla="*/ 79514 h 1745607"/>
                  <a:gd name="connsiteX36" fmla="*/ 2023607 w 4345388"/>
                  <a:gd name="connsiteY36" fmla="*/ 59635 h 1745607"/>
                  <a:gd name="connsiteX37" fmla="*/ 2055413 w 4345388"/>
                  <a:gd name="connsiteY37" fmla="*/ 3976 h 1745607"/>
                  <a:gd name="connsiteX38" fmla="*/ 2075291 w 4345388"/>
                  <a:gd name="connsiteY38" fmla="*/ 0 h 1745607"/>
                  <a:gd name="connsiteX39" fmla="*/ 2083242 w 4345388"/>
                  <a:gd name="connsiteY39" fmla="*/ 15903 h 1745607"/>
                  <a:gd name="connsiteX40" fmla="*/ 2087218 w 4345388"/>
                  <a:gd name="connsiteY40" fmla="*/ 31806 h 1745607"/>
                  <a:gd name="connsiteX41" fmla="*/ 2099145 w 4345388"/>
                  <a:gd name="connsiteY41" fmla="*/ 79514 h 1745607"/>
                  <a:gd name="connsiteX42" fmla="*/ 2103121 w 4345388"/>
                  <a:gd name="connsiteY42" fmla="*/ 123246 h 1745607"/>
                  <a:gd name="connsiteX43" fmla="*/ 2115047 w 4345388"/>
                  <a:gd name="connsiteY43" fmla="*/ 186856 h 1745607"/>
                  <a:gd name="connsiteX44" fmla="*/ 2119023 w 4345388"/>
                  <a:gd name="connsiteY44" fmla="*/ 198783 h 1745607"/>
                  <a:gd name="connsiteX45" fmla="*/ 2134926 w 4345388"/>
                  <a:gd name="connsiteY45" fmla="*/ 250467 h 1745607"/>
                  <a:gd name="connsiteX46" fmla="*/ 2138901 w 4345388"/>
                  <a:gd name="connsiteY46" fmla="*/ 262394 h 1745607"/>
                  <a:gd name="connsiteX47" fmla="*/ 2142877 w 4345388"/>
                  <a:gd name="connsiteY47" fmla="*/ 286247 h 1745607"/>
                  <a:gd name="connsiteX48" fmla="*/ 2146853 w 4345388"/>
                  <a:gd name="connsiteY48" fmla="*/ 318053 h 1745607"/>
                  <a:gd name="connsiteX49" fmla="*/ 2158780 w 4345388"/>
                  <a:gd name="connsiteY49" fmla="*/ 353834 h 1745607"/>
                  <a:gd name="connsiteX50" fmla="*/ 2170707 w 4345388"/>
                  <a:gd name="connsiteY50" fmla="*/ 377687 h 1745607"/>
                  <a:gd name="connsiteX51" fmla="*/ 2182634 w 4345388"/>
                  <a:gd name="connsiteY51" fmla="*/ 381663 h 1745607"/>
                  <a:gd name="connsiteX52" fmla="*/ 2274074 w 4345388"/>
                  <a:gd name="connsiteY52" fmla="*/ 377687 h 1745607"/>
                  <a:gd name="connsiteX53" fmla="*/ 2289976 w 4345388"/>
                  <a:gd name="connsiteY53" fmla="*/ 365760 h 1745607"/>
                  <a:gd name="connsiteX54" fmla="*/ 2313830 w 4345388"/>
                  <a:gd name="connsiteY54" fmla="*/ 345882 h 1745607"/>
                  <a:gd name="connsiteX55" fmla="*/ 2337684 w 4345388"/>
                  <a:gd name="connsiteY55" fmla="*/ 314077 h 1745607"/>
                  <a:gd name="connsiteX56" fmla="*/ 2345635 w 4345388"/>
                  <a:gd name="connsiteY56" fmla="*/ 290223 h 1745607"/>
                  <a:gd name="connsiteX57" fmla="*/ 2361538 w 4345388"/>
                  <a:gd name="connsiteY57" fmla="*/ 258418 h 1745607"/>
                  <a:gd name="connsiteX58" fmla="*/ 2365514 w 4345388"/>
                  <a:gd name="connsiteY58" fmla="*/ 242515 h 1745607"/>
                  <a:gd name="connsiteX59" fmla="*/ 2373465 w 4345388"/>
                  <a:gd name="connsiteY59" fmla="*/ 222637 h 1745607"/>
                  <a:gd name="connsiteX60" fmla="*/ 2377441 w 4345388"/>
                  <a:gd name="connsiteY60" fmla="*/ 210710 h 1745607"/>
                  <a:gd name="connsiteX61" fmla="*/ 2381416 w 4345388"/>
                  <a:gd name="connsiteY61" fmla="*/ 421420 h 1745607"/>
                  <a:gd name="connsiteX62" fmla="*/ 2385392 w 4345388"/>
                  <a:gd name="connsiteY62" fmla="*/ 441298 h 1745607"/>
                  <a:gd name="connsiteX63" fmla="*/ 2393343 w 4345388"/>
                  <a:gd name="connsiteY63" fmla="*/ 453225 h 1745607"/>
                  <a:gd name="connsiteX64" fmla="*/ 2413221 w 4345388"/>
                  <a:gd name="connsiteY64" fmla="*/ 489006 h 1745607"/>
                  <a:gd name="connsiteX65" fmla="*/ 2449002 w 4345388"/>
                  <a:gd name="connsiteY65" fmla="*/ 477079 h 1745607"/>
                  <a:gd name="connsiteX66" fmla="*/ 2468881 w 4345388"/>
                  <a:gd name="connsiteY66" fmla="*/ 457200 h 1745607"/>
                  <a:gd name="connsiteX67" fmla="*/ 2500686 w 4345388"/>
                  <a:gd name="connsiteY67" fmla="*/ 417444 h 1745607"/>
                  <a:gd name="connsiteX68" fmla="*/ 2512613 w 4345388"/>
                  <a:gd name="connsiteY68" fmla="*/ 405517 h 1745607"/>
                  <a:gd name="connsiteX69" fmla="*/ 2524540 w 4345388"/>
                  <a:gd name="connsiteY69" fmla="*/ 413468 h 1745607"/>
                  <a:gd name="connsiteX70" fmla="*/ 2532491 w 4345388"/>
                  <a:gd name="connsiteY70" fmla="*/ 437322 h 1745607"/>
                  <a:gd name="connsiteX71" fmla="*/ 2540442 w 4345388"/>
                  <a:gd name="connsiteY71" fmla="*/ 457200 h 1745607"/>
                  <a:gd name="connsiteX72" fmla="*/ 2544418 w 4345388"/>
                  <a:gd name="connsiteY72" fmla="*/ 477079 h 1745607"/>
                  <a:gd name="connsiteX73" fmla="*/ 2552369 w 4345388"/>
                  <a:gd name="connsiteY73" fmla="*/ 492981 h 1745607"/>
                  <a:gd name="connsiteX74" fmla="*/ 2560321 w 4345388"/>
                  <a:gd name="connsiteY74" fmla="*/ 512860 h 1745607"/>
                  <a:gd name="connsiteX75" fmla="*/ 2564296 w 4345388"/>
                  <a:gd name="connsiteY75" fmla="*/ 528762 h 1745607"/>
                  <a:gd name="connsiteX76" fmla="*/ 2576223 w 4345388"/>
                  <a:gd name="connsiteY76" fmla="*/ 544665 h 1745607"/>
                  <a:gd name="connsiteX77" fmla="*/ 2592126 w 4345388"/>
                  <a:gd name="connsiteY77" fmla="*/ 568519 h 1745607"/>
                  <a:gd name="connsiteX78" fmla="*/ 2604053 w 4345388"/>
                  <a:gd name="connsiteY78" fmla="*/ 588397 h 1745607"/>
                  <a:gd name="connsiteX79" fmla="*/ 2623931 w 4345388"/>
                  <a:gd name="connsiteY79" fmla="*/ 580446 h 1745607"/>
                  <a:gd name="connsiteX80" fmla="*/ 2643809 w 4345388"/>
                  <a:gd name="connsiteY80" fmla="*/ 552616 h 1745607"/>
                  <a:gd name="connsiteX81" fmla="*/ 2663687 w 4345388"/>
                  <a:gd name="connsiteY81" fmla="*/ 516835 h 1745607"/>
                  <a:gd name="connsiteX82" fmla="*/ 2679590 w 4345388"/>
                  <a:gd name="connsiteY82" fmla="*/ 481054 h 1745607"/>
                  <a:gd name="connsiteX83" fmla="*/ 2683566 w 4345388"/>
                  <a:gd name="connsiteY83" fmla="*/ 469127 h 1745607"/>
                  <a:gd name="connsiteX84" fmla="*/ 2691517 w 4345388"/>
                  <a:gd name="connsiteY84" fmla="*/ 457200 h 1745607"/>
                  <a:gd name="connsiteX85" fmla="*/ 2703444 w 4345388"/>
                  <a:gd name="connsiteY85" fmla="*/ 425395 h 1745607"/>
                  <a:gd name="connsiteX86" fmla="*/ 2711395 w 4345388"/>
                  <a:gd name="connsiteY86" fmla="*/ 409493 h 1745607"/>
                  <a:gd name="connsiteX87" fmla="*/ 2735249 w 4345388"/>
                  <a:gd name="connsiteY87" fmla="*/ 461176 h 1745607"/>
                  <a:gd name="connsiteX88" fmla="*/ 2755127 w 4345388"/>
                  <a:gd name="connsiteY88" fmla="*/ 504908 h 1745607"/>
                  <a:gd name="connsiteX89" fmla="*/ 2771030 w 4345388"/>
                  <a:gd name="connsiteY89" fmla="*/ 556592 h 1745607"/>
                  <a:gd name="connsiteX90" fmla="*/ 2775006 w 4345388"/>
                  <a:gd name="connsiteY90" fmla="*/ 572494 h 1745607"/>
                  <a:gd name="connsiteX91" fmla="*/ 2782957 w 4345388"/>
                  <a:gd name="connsiteY91" fmla="*/ 588397 h 1745607"/>
                  <a:gd name="connsiteX92" fmla="*/ 2802835 w 4345388"/>
                  <a:gd name="connsiteY92" fmla="*/ 624178 h 1745607"/>
                  <a:gd name="connsiteX93" fmla="*/ 2818738 w 4345388"/>
                  <a:gd name="connsiteY93" fmla="*/ 640080 h 1745607"/>
                  <a:gd name="connsiteX94" fmla="*/ 2830665 w 4345388"/>
                  <a:gd name="connsiteY94" fmla="*/ 663934 h 1745607"/>
                  <a:gd name="connsiteX95" fmla="*/ 2834641 w 4345388"/>
                  <a:gd name="connsiteY95" fmla="*/ 679837 h 1745607"/>
                  <a:gd name="connsiteX96" fmla="*/ 2846567 w 4345388"/>
                  <a:gd name="connsiteY96" fmla="*/ 695740 h 1745607"/>
                  <a:gd name="connsiteX97" fmla="*/ 2862470 w 4345388"/>
                  <a:gd name="connsiteY97" fmla="*/ 743447 h 1745607"/>
                  <a:gd name="connsiteX98" fmla="*/ 2866446 w 4345388"/>
                  <a:gd name="connsiteY98" fmla="*/ 759350 h 1745607"/>
                  <a:gd name="connsiteX99" fmla="*/ 2882348 w 4345388"/>
                  <a:gd name="connsiteY99" fmla="*/ 795131 h 1745607"/>
                  <a:gd name="connsiteX100" fmla="*/ 2886324 w 4345388"/>
                  <a:gd name="connsiteY100" fmla="*/ 811034 h 1745607"/>
                  <a:gd name="connsiteX101" fmla="*/ 2898251 w 4345388"/>
                  <a:gd name="connsiteY101" fmla="*/ 834887 h 1745607"/>
                  <a:gd name="connsiteX102" fmla="*/ 2910178 w 4345388"/>
                  <a:gd name="connsiteY102" fmla="*/ 826936 h 1745607"/>
                  <a:gd name="connsiteX103" fmla="*/ 2949934 w 4345388"/>
                  <a:gd name="connsiteY103" fmla="*/ 751399 h 1745607"/>
                  <a:gd name="connsiteX104" fmla="*/ 2957886 w 4345388"/>
                  <a:gd name="connsiteY104" fmla="*/ 703691 h 1745607"/>
                  <a:gd name="connsiteX105" fmla="*/ 2977764 w 4345388"/>
                  <a:gd name="connsiteY105" fmla="*/ 663934 h 1745607"/>
                  <a:gd name="connsiteX106" fmla="*/ 2981740 w 4345388"/>
                  <a:gd name="connsiteY106" fmla="*/ 620202 h 1745607"/>
                  <a:gd name="connsiteX107" fmla="*/ 3005594 w 4345388"/>
                  <a:gd name="connsiteY107" fmla="*/ 576470 h 1745607"/>
                  <a:gd name="connsiteX108" fmla="*/ 3025472 w 4345388"/>
                  <a:gd name="connsiteY108" fmla="*/ 500933 h 1745607"/>
                  <a:gd name="connsiteX109" fmla="*/ 3041374 w 4345388"/>
                  <a:gd name="connsiteY109" fmla="*/ 421420 h 1745607"/>
                  <a:gd name="connsiteX110" fmla="*/ 3049326 w 4345388"/>
                  <a:gd name="connsiteY110" fmla="*/ 405517 h 1745607"/>
                  <a:gd name="connsiteX111" fmla="*/ 3061253 w 4345388"/>
                  <a:gd name="connsiteY111" fmla="*/ 365760 h 1745607"/>
                  <a:gd name="connsiteX112" fmla="*/ 3085107 w 4345388"/>
                  <a:gd name="connsiteY112" fmla="*/ 310101 h 1745607"/>
                  <a:gd name="connsiteX113" fmla="*/ 3101009 w 4345388"/>
                  <a:gd name="connsiteY113" fmla="*/ 349858 h 1745607"/>
                  <a:gd name="connsiteX114" fmla="*/ 3104985 w 4345388"/>
                  <a:gd name="connsiteY114" fmla="*/ 373712 h 1745607"/>
                  <a:gd name="connsiteX115" fmla="*/ 3116912 w 4345388"/>
                  <a:gd name="connsiteY115" fmla="*/ 429371 h 1745607"/>
                  <a:gd name="connsiteX116" fmla="*/ 3136790 w 4345388"/>
                  <a:gd name="connsiteY116" fmla="*/ 489006 h 1745607"/>
                  <a:gd name="connsiteX117" fmla="*/ 3180522 w 4345388"/>
                  <a:gd name="connsiteY117" fmla="*/ 652007 h 1745607"/>
                  <a:gd name="connsiteX118" fmla="*/ 3196425 w 4345388"/>
                  <a:gd name="connsiteY118" fmla="*/ 703691 h 1745607"/>
                  <a:gd name="connsiteX119" fmla="*/ 3220279 w 4345388"/>
                  <a:gd name="connsiteY119" fmla="*/ 807058 h 1745607"/>
                  <a:gd name="connsiteX120" fmla="*/ 3248108 w 4345388"/>
                  <a:gd name="connsiteY120" fmla="*/ 898498 h 1745607"/>
                  <a:gd name="connsiteX121" fmla="*/ 3252084 w 4345388"/>
                  <a:gd name="connsiteY121" fmla="*/ 926327 h 1745607"/>
                  <a:gd name="connsiteX122" fmla="*/ 3267987 w 4345388"/>
                  <a:gd name="connsiteY122" fmla="*/ 966084 h 1745607"/>
                  <a:gd name="connsiteX123" fmla="*/ 3271962 w 4345388"/>
                  <a:gd name="connsiteY123" fmla="*/ 978011 h 1745607"/>
                  <a:gd name="connsiteX124" fmla="*/ 3283889 w 4345388"/>
                  <a:gd name="connsiteY124" fmla="*/ 981987 h 1745607"/>
                  <a:gd name="connsiteX125" fmla="*/ 3291841 w 4345388"/>
                  <a:gd name="connsiteY125" fmla="*/ 974035 h 1745607"/>
                  <a:gd name="connsiteX126" fmla="*/ 3307743 w 4345388"/>
                  <a:gd name="connsiteY126" fmla="*/ 942230 h 1745607"/>
                  <a:gd name="connsiteX127" fmla="*/ 3315694 w 4345388"/>
                  <a:gd name="connsiteY127" fmla="*/ 918376 h 1745607"/>
                  <a:gd name="connsiteX128" fmla="*/ 3335573 w 4345388"/>
                  <a:gd name="connsiteY128" fmla="*/ 950181 h 1745607"/>
                  <a:gd name="connsiteX129" fmla="*/ 3367378 w 4345388"/>
                  <a:gd name="connsiteY129" fmla="*/ 1021743 h 1745607"/>
                  <a:gd name="connsiteX130" fmla="*/ 3399183 w 4345388"/>
                  <a:gd name="connsiteY130" fmla="*/ 1077402 h 1745607"/>
                  <a:gd name="connsiteX131" fmla="*/ 3415086 w 4345388"/>
                  <a:gd name="connsiteY131" fmla="*/ 1073427 h 1745607"/>
                  <a:gd name="connsiteX132" fmla="*/ 3430988 w 4345388"/>
                  <a:gd name="connsiteY132" fmla="*/ 1045597 h 1745607"/>
                  <a:gd name="connsiteX133" fmla="*/ 3454842 w 4345388"/>
                  <a:gd name="connsiteY133" fmla="*/ 993914 h 1745607"/>
                  <a:gd name="connsiteX134" fmla="*/ 3478696 w 4345388"/>
                  <a:gd name="connsiteY134" fmla="*/ 942230 h 1745607"/>
                  <a:gd name="connsiteX135" fmla="*/ 3490623 w 4345388"/>
                  <a:gd name="connsiteY135" fmla="*/ 938254 h 1745607"/>
                  <a:gd name="connsiteX136" fmla="*/ 3522428 w 4345388"/>
                  <a:gd name="connsiteY136" fmla="*/ 981987 h 1745607"/>
                  <a:gd name="connsiteX137" fmla="*/ 3538331 w 4345388"/>
                  <a:gd name="connsiteY137" fmla="*/ 1001865 h 1745607"/>
                  <a:gd name="connsiteX138" fmla="*/ 3582063 w 4345388"/>
                  <a:gd name="connsiteY138" fmla="*/ 1085354 h 1745607"/>
                  <a:gd name="connsiteX139" fmla="*/ 3609893 w 4345388"/>
                  <a:gd name="connsiteY139" fmla="*/ 1137037 h 1745607"/>
                  <a:gd name="connsiteX140" fmla="*/ 3629771 w 4345388"/>
                  <a:gd name="connsiteY140" fmla="*/ 1184745 h 1745607"/>
                  <a:gd name="connsiteX141" fmla="*/ 3641698 w 4345388"/>
                  <a:gd name="connsiteY141" fmla="*/ 1200647 h 1745607"/>
                  <a:gd name="connsiteX142" fmla="*/ 3653625 w 4345388"/>
                  <a:gd name="connsiteY142" fmla="*/ 1228477 h 1745607"/>
                  <a:gd name="connsiteX143" fmla="*/ 3665552 w 4345388"/>
                  <a:gd name="connsiteY143" fmla="*/ 1216550 h 1745607"/>
                  <a:gd name="connsiteX144" fmla="*/ 3721211 w 4345388"/>
                  <a:gd name="connsiteY144" fmla="*/ 1045597 h 1745607"/>
                  <a:gd name="connsiteX145" fmla="*/ 3768919 w 4345388"/>
                  <a:gd name="connsiteY145" fmla="*/ 882595 h 1745607"/>
                  <a:gd name="connsiteX146" fmla="*/ 3776870 w 4345388"/>
                  <a:gd name="connsiteY146" fmla="*/ 830912 h 1745607"/>
                  <a:gd name="connsiteX147" fmla="*/ 3792773 w 4345388"/>
                  <a:gd name="connsiteY147" fmla="*/ 795131 h 1745607"/>
                  <a:gd name="connsiteX148" fmla="*/ 3800724 w 4345388"/>
                  <a:gd name="connsiteY148" fmla="*/ 771277 h 1745607"/>
                  <a:gd name="connsiteX149" fmla="*/ 3808675 w 4345388"/>
                  <a:gd name="connsiteY149" fmla="*/ 735496 h 1745607"/>
                  <a:gd name="connsiteX150" fmla="*/ 3824578 w 4345388"/>
                  <a:gd name="connsiteY150" fmla="*/ 711642 h 1745607"/>
                  <a:gd name="connsiteX151" fmla="*/ 3828554 w 4345388"/>
                  <a:gd name="connsiteY151" fmla="*/ 723569 h 1745607"/>
                  <a:gd name="connsiteX152" fmla="*/ 3836505 w 4345388"/>
                  <a:gd name="connsiteY152" fmla="*/ 735496 h 1745607"/>
                  <a:gd name="connsiteX153" fmla="*/ 3840481 w 4345388"/>
                  <a:gd name="connsiteY153" fmla="*/ 763326 h 1745607"/>
                  <a:gd name="connsiteX154" fmla="*/ 3884213 w 4345388"/>
                  <a:gd name="connsiteY154" fmla="*/ 926327 h 1745607"/>
                  <a:gd name="connsiteX155" fmla="*/ 3896140 w 4345388"/>
                  <a:gd name="connsiteY155" fmla="*/ 958133 h 1745607"/>
                  <a:gd name="connsiteX156" fmla="*/ 3904091 w 4345388"/>
                  <a:gd name="connsiteY156" fmla="*/ 997889 h 1745607"/>
                  <a:gd name="connsiteX157" fmla="*/ 3916018 w 4345388"/>
                  <a:gd name="connsiteY157" fmla="*/ 1049573 h 1745607"/>
                  <a:gd name="connsiteX158" fmla="*/ 3947823 w 4345388"/>
                  <a:gd name="connsiteY158" fmla="*/ 1152940 h 1745607"/>
                  <a:gd name="connsiteX159" fmla="*/ 3959750 w 4345388"/>
                  <a:gd name="connsiteY159" fmla="*/ 1172818 h 1745607"/>
                  <a:gd name="connsiteX160" fmla="*/ 3971677 w 4345388"/>
                  <a:gd name="connsiteY160" fmla="*/ 1220526 h 1745607"/>
                  <a:gd name="connsiteX161" fmla="*/ 3995531 w 4345388"/>
                  <a:gd name="connsiteY161" fmla="*/ 1327868 h 1745607"/>
                  <a:gd name="connsiteX162" fmla="*/ 4023361 w 4345388"/>
                  <a:gd name="connsiteY162" fmla="*/ 1363649 h 1745607"/>
                  <a:gd name="connsiteX163" fmla="*/ 4031312 w 4345388"/>
                  <a:gd name="connsiteY163" fmla="*/ 1375576 h 1745607"/>
                  <a:gd name="connsiteX164" fmla="*/ 4043239 w 4345388"/>
                  <a:gd name="connsiteY164" fmla="*/ 1399430 h 1745607"/>
                  <a:gd name="connsiteX165" fmla="*/ 4055166 w 4345388"/>
                  <a:gd name="connsiteY165" fmla="*/ 1403406 h 1745607"/>
                  <a:gd name="connsiteX166" fmla="*/ 4082995 w 4345388"/>
                  <a:gd name="connsiteY166" fmla="*/ 1411357 h 1745607"/>
                  <a:gd name="connsiteX167" fmla="*/ 4114801 w 4345388"/>
                  <a:gd name="connsiteY167" fmla="*/ 1415333 h 1745607"/>
                  <a:gd name="connsiteX168" fmla="*/ 4130703 w 4345388"/>
                  <a:gd name="connsiteY168" fmla="*/ 1419308 h 1745607"/>
                  <a:gd name="connsiteX169" fmla="*/ 4154557 w 4345388"/>
                  <a:gd name="connsiteY169" fmla="*/ 1411357 h 1745607"/>
                  <a:gd name="connsiteX170" fmla="*/ 4166484 w 4345388"/>
                  <a:gd name="connsiteY170" fmla="*/ 1399430 h 1745607"/>
                  <a:gd name="connsiteX171" fmla="*/ 4198289 w 4345388"/>
                  <a:gd name="connsiteY171" fmla="*/ 1347747 h 1745607"/>
                  <a:gd name="connsiteX172" fmla="*/ 4234070 w 4345388"/>
                  <a:gd name="connsiteY172" fmla="*/ 1351722 h 1745607"/>
                  <a:gd name="connsiteX173" fmla="*/ 4257924 w 4345388"/>
                  <a:gd name="connsiteY173" fmla="*/ 1371600 h 1745607"/>
                  <a:gd name="connsiteX174" fmla="*/ 4273827 w 4345388"/>
                  <a:gd name="connsiteY174" fmla="*/ 1383527 h 1745607"/>
                  <a:gd name="connsiteX175" fmla="*/ 4313583 w 4345388"/>
                  <a:gd name="connsiteY175" fmla="*/ 1419308 h 1745607"/>
                  <a:gd name="connsiteX176" fmla="*/ 4325510 w 4345388"/>
                  <a:gd name="connsiteY176" fmla="*/ 1439187 h 1745607"/>
                  <a:gd name="connsiteX177" fmla="*/ 4337437 w 4345388"/>
                  <a:gd name="connsiteY177" fmla="*/ 1467016 h 1745607"/>
                  <a:gd name="connsiteX178" fmla="*/ 4345388 w 4345388"/>
                  <a:gd name="connsiteY178" fmla="*/ 1486894 h 1745607"/>
                  <a:gd name="connsiteX0" fmla="*/ 0 w 4345388"/>
                  <a:gd name="connsiteY0" fmla="*/ 1741336 h 1749037"/>
                  <a:gd name="connsiteX1" fmla="*/ 1423284 w 4345388"/>
                  <a:gd name="connsiteY1" fmla="*/ 1745311 h 1749037"/>
                  <a:gd name="connsiteX2" fmla="*/ 1724878 w 4345388"/>
                  <a:gd name="connsiteY2" fmla="*/ 1728918 h 1749037"/>
                  <a:gd name="connsiteX3" fmla="*/ 1721458 w 4345388"/>
                  <a:gd name="connsiteY3" fmla="*/ 1542554 h 1749037"/>
                  <a:gd name="connsiteX4" fmla="*/ 1725434 w 4345388"/>
                  <a:gd name="connsiteY4" fmla="*/ 1510748 h 1749037"/>
                  <a:gd name="connsiteX5" fmla="*/ 1733385 w 4345388"/>
                  <a:gd name="connsiteY5" fmla="*/ 1439187 h 1749037"/>
                  <a:gd name="connsiteX6" fmla="*/ 1741336 w 4345388"/>
                  <a:gd name="connsiteY6" fmla="*/ 1407381 h 1749037"/>
                  <a:gd name="connsiteX7" fmla="*/ 1745312 w 4345388"/>
                  <a:gd name="connsiteY7" fmla="*/ 1284136 h 1749037"/>
                  <a:gd name="connsiteX8" fmla="*/ 1749287 w 4345388"/>
                  <a:gd name="connsiteY8" fmla="*/ 1264258 h 1749037"/>
                  <a:gd name="connsiteX9" fmla="*/ 1765190 w 4345388"/>
                  <a:gd name="connsiteY9" fmla="*/ 1204623 h 1749037"/>
                  <a:gd name="connsiteX10" fmla="*/ 1777117 w 4345388"/>
                  <a:gd name="connsiteY10" fmla="*/ 1164867 h 1749037"/>
                  <a:gd name="connsiteX11" fmla="*/ 1789044 w 4345388"/>
                  <a:gd name="connsiteY11" fmla="*/ 1109207 h 1749037"/>
                  <a:gd name="connsiteX12" fmla="*/ 1804947 w 4345388"/>
                  <a:gd name="connsiteY12" fmla="*/ 1041621 h 1749037"/>
                  <a:gd name="connsiteX13" fmla="*/ 1816874 w 4345388"/>
                  <a:gd name="connsiteY13" fmla="*/ 1009816 h 1749037"/>
                  <a:gd name="connsiteX14" fmla="*/ 1828801 w 4345388"/>
                  <a:gd name="connsiteY14" fmla="*/ 978011 h 1749037"/>
                  <a:gd name="connsiteX15" fmla="*/ 1844703 w 4345388"/>
                  <a:gd name="connsiteY15" fmla="*/ 950181 h 1749037"/>
                  <a:gd name="connsiteX16" fmla="*/ 1848679 w 4345388"/>
                  <a:gd name="connsiteY16" fmla="*/ 934279 h 1749037"/>
                  <a:gd name="connsiteX17" fmla="*/ 1856630 w 4345388"/>
                  <a:gd name="connsiteY17" fmla="*/ 918376 h 1749037"/>
                  <a:gd name="connsiteX18" fmla="*/ 1864581 w 4345388"/>
                  <a:gd name="connsiteY18" fmla="*/ 894522 h 1749037"/>
                  <a:gd name="connsiteX19" fmla="*/ 1876508 w 4345388"/>
                  <a:gd name="connsiteY19" fmla="*/ 870668 h 1749037"/>
                  <a:gd name="connsiteX20" fmla="*/ 1884460 w 4345388"/>
                  <a:gd name="connsiteY20" fmla="*/ 826936 h 1749037"/>
                  <a:gd name="connsiteX21" fmla="*/ 1900362 w 4345388"/>
                  <a:gd name="connsiteY21" fmla="*/ 775253 h 1749037"/>
                  <a:gd name="connsiteX22" fmla="*/ 1904338 w 4345388"/>
                  <a:gd name="connsiteY22" fmla="*/ 739472 h 1749037"/>
                  <a:gd name="connsiteX23" fmla="*/ 1916265 w 4345388"/>
                  <a:gd name="connsiteY23" fmla="*/ 608275 h 1749037"/>
                  <a:gd name="connsiteX24" fmla="*/ 1924216 w 4345388"/>
                  <a:gd name="connsiteY24" fmla="*/ 548640 h 1749037"/>
                  <a:gd name="connsiteX25" fmla="*/ 1940119 w 4345388"/>
                  <a:gd name="connsiteY25" fmla="*/ 492981 h 1749037"/>
                  <a:gd name="connsiteX26" fmla="*/ 1956021 w 4345388"/>
                  <a:gd name="connsiteY26" fmla="*/ 441298 h 1749037"/>
                  <a:gd name="connsiteX27" fmla="*/ 1959997 w 4345388"/>
                  <a:gd name="connsiteY27" fmla="*/ 417444 h 1749037"/>
                  <a:gd name="connsiteX28" fmla="*/ 1963973 w 4345388"/>
                  <a:gd name="connsiteY28" fmla="*/ 405517 h 1749037"/>
                  <a:gd name="connsiteX29" fmla="*/ 1967948 w 4345388"/>
                  <a:gd name="connsiteY29" fmla="*/ 357809 h 1749037"/>
                  <a:gd name="connsiteX30" fmla="*/ 1979875 w 4345388"/>
                  <a:gd name="connsiteY30" fmla="*/ 294199 h 1749037"/>
                  <a:gd name="connsiteX31" fmla="*/ 1987827 w 4345388"/>
                  <a:gd name="connsiteY31" fmla="*/ 214686 h 1749037"/>
                  <a:gd name="connsiteX32" fmla="*/ 1995778 w 4345388"/>
                  <a:gd name="connsiteY32" fmla="*/ 182880 h 1749037"/>
                  <a:gd name="connsiteX33" fmla="*/ 1999754 w 4345388"/>
                  <a:gd name="connsiteY33" fmla="*/ 163002 h 1749037"/>
                  <a:gd name="connsiteX34" fmla="*/ 2003729 w 4345388"/>
                  <a:gd name="connsiteY34" fmla="*/ 123246 h 1749037"/>
                  <a:gd name="connsiteX35" fmla="*/ 2015656 w 4345388"/>
                  <a:gd name="connsiteY35" fmla="*/ 79514 h 1749037"/>
                  <a:gd name="connsiteX36" fmla="*/ 2023607 w 4345388"/>
                  <a:gd name="connsiteY36" fmla="*/ 59635 h 1749037"/>
                  <a:gd name="connsiteX37" fmla="*/ 2055413 w 4345388"/>
                  <a:gd name="connsiteY37" fmla="*/ 3976 h 1749037"/>
                  <a:gd name="connsiteX38" fmla="*/ 2075291 w 4345388"/>
                  <a:gd name="connsiteY38" fmla="*/ 0 h 1749037"/>
                  <a:gd name="connsiteX39" fmla="*/ 2083242 w 4345388"/>
                  <a:gd name="connsiteY39" fmla="*/ 15903 h 1749037"/>
                  <a:gd name="connsiteX40" fmla="*/ 2087218 w 4345388"/>
                  <a:gd name="connsiteY40" fmla="*/ 31806 h 1749037"/>
                  <a:gd name="connsiteX41" fmla="*/ 2099145 w 4345388"/>
                  <a:gd name="connsiteY41" fmla="*/ 79514 h 1749037"/>
                  <a:gd name="connsiteX42" fmla="*/ 2103121 w 4345388"/>
                  <a:gd name="connsiteY42" fmla="*/ 123246 h 1749037"/>
                  <a:gd name="connsiteX43" fmla="*/ 2115047 w 4345388"/>
                  <a:gd name="connsiteY43" fmla="*/ 186856 h 1749037"/>
                  <a:gd name="connsiteX44" fmla="*/ 2119023 w 4345388"/>
                  <a:gd name="connsiteY44" fmla="*/ 198783 h 1749037"/>
                  <a:gd name="connsiteX45" fmla="*/ 2134926 w 4345388"/>
                  <a:gd name="connsiteY45" fmla="*/ 250467 h 1749037"/>
                  <a:gd name="connsiteX46" fmla="*/ 2138901 w 4345388"/>
                  <a:gd name="connsiteY46" fmla="*/ 262394 h 1749037"/>
                  <a:gd name="connsiteX47" fmla="*/ 2142877 w 4345388"/>
                  <a:gd name="connsiteY47" fmla="*/ 286247 h 1749037"/>
                  <a:gd name="connsiteX48" fmla="*/ 2146853 w 4345388"/>
                  <a:gd name="connsiteY48" fmla="*/ 318053 h 1749037"/>
                  <a:gd name="connsiteX49" fmla="*/ 2158780 w 4345388"/>
                  <a:gd name="connsiteY49" fmla="*/ 353834 h 1749037"/>
                  <a:gd name="connsiteX50" fmla="*/ 2170707 w 4345388"/>
                  <a:gd name="connsiteY50" fmla="*/ 377687 h 1749037"/>
                  <a:gd name="connsiteX51" fmla="*/ 2182634 w 4345388"/>
                  <a:gd name="connsiteY51" fmla="*/ 381663 h 1749037"/>
                  <a:gd name="connsiteX52" fmla="*/ 2274074 w 4345388"/>
                  <a:gd name="connsiteY52" fmla="*/ 377687 h 1749037"/>
                  <a:gd name="connsiteX53" fmla="*/ 2289976 w 4345388"/>
                  <a:gd name="connsiteY53" fmla="*/ 365760 h 1749037"/>
                  <a:gd name="connsiteX54" fmla="*/ 2313830 w 4345388"/>
                  <a:gd name="connsiteY54" fmla="*/ 345882 h 1749037"/>
                  <a:gd name="connsiteX55" fmla="*/ 2337684 w 4345388"/>
                  <a:gd name="connsiteY55" fmla="*/ 314077 h 1749037"/>
                  <a:gd name="connsiteX56" fmla="*/ 2345635 w 4345388"/>
                  <a:gd name="connsiteY56" fmla="*/ 290223 h 1749037"/>
                  <a:gd name="connsiteX57" fmla="*/ 2361538 w 4345388"/>
                  <a:gd name="connsiteY57" fmla="*/ 258418 h 1749037"/>
                  <a:gd name="connsiteX58" fmla="*/ 2365514 w 4345388"/>
                  <a:gd name="connsiteY58" fmla="*/ 242515 h 1749037"/>
                  <a:gd name="connsiteX59" fmla="*/ 2373465 w 4345388"/>
                  <a:gd name="connsiteY59" fmla="*/ 222637 h 1749037"/>
                  <a:gd name="connsiteX60" fmla="*/ 2377441 w 4345388"/>
                  <a:gd name="connsiteY60" fmla="*/ 210710 h 1749037"/>
                  <a:gd name="connsiteX61" fmla="*/ 2381416 w 4345388"/>
                  <a:gd name="connsiteY61" fmla="*/ 421420 h 1749037"/>
                  <a:gd name="connsiteX62" fmla="*/ 2385392 w 4345388"/>
                  <a:gd name="connsiteY62" fmla="*/ 441298 h 1749037"/>
                  <a:gd name="connsiteX63" fmla="*/ 2393343 w 4345388"/>
                  <a:gd name="connsiteY63" fmla="*/ 453225 h 1749037"/>
                  <a:gd name="connsiteX64" fmla="*/ 2413221 w 4345388"/>
                  <a:gd name="connsiteY64" fmla="*/ 489006 h 1749037"/>
                  <a:gd name="connsiteX65" fmla="*/ 2449002 w 4345388"/>
                  <a:gd name="connsiteY65" fmla="*/ 477079 h 1749037"/>
                  <a:gd name="connsiteX66" fmla="*/ 2468881 w 4345388"/>
                  <a:gd name="connsiteY66" fmla="*/ 457200 h 1749037"/>
                  <a:gd name="connsiteX67" fmla="*/ 2500686 w 4345388"/>
                  <a:gd name="connsiteY67" fmla="*/ 417444 h 1749037"/>
                  <a:gd name="connsiteX68" fmla="*/ 2512613 w 4345388"/>
                  <a:gd name="connsiteY68" fmla="*/ 405517 h 1749037"/>
                  <a:gd name="connsiteX69" fmla="*/ 2524540 w 4345388"/>
                  <a:gd name="connsiteY69" fmla="*/ 413468 h 1749037"/>
                  <a:gd name="connsiteX70" fmla="*/ 2532491 w 4345388"/>
                  <a:gd name="connsiteY70" fmla="*/ 437322 h 1749037"/>
                  <a:gd name="connsiteX71" fmla="*/ 2540442 w 4345388"/>
                  <a:gd name="connsiteY71" fmla="*/ 457200 h 1749037"/>
                  <a:gd name="connsiteX72" fmla="*/ 2544418 w 4345388"/>
                  <a:gd name="connsiteY72" fmla="*/ 477079 h 1749037"/>
                  <a:gd name="connsiteX73" fmla="*/ 2552369 w 4345388"/>
                  <a:gd name="connsiteY73" fmla="*/ 492981 h 1749037"/>
                  <a:gd name="connsiteX74" fmla="*/ 2560321 w 4345388"/>
                  <a:gd name="connsiteY74" fmla="*/ 512860 h 1749037"/>
                  <a:gd name="connsiteX75" fmla="*/ 2564296 w 4345388"/>
                  <a:gd name="connsiteY75" fmla="*/ 528762 h 1749037"/>
                  <a:gd name="connsiteX76" fmla="*/ 2576223 w 4345388"/>
                  <a:gd name="connsiteY76" fmla="*/ 544665 h 1749037"/>
                  <a:gd name="connsiteX77" fmla="*/ 2592126 w 4345388"/>
                  <a:gd name="connsiteY77" fmla="*/ 568519 h 1749037"/>
                  <a:gd name="connsiteX78" fmla="*/ 2604053 w 4345388"/>
                  <a:gd name="connsiteY78" fmla="*/ 588397 h 1749037"/>
                  <a:gd name="connsiteX79" fmla="*/ 2623931 w 4345388"/>
                  <a:gd name="connsiteY79" fmla="*/ 580446 h 1749037"/>
                  <a:gd name="connsiteX80" fmla="*/ 2643809 w 4345388"/>
                  <a:gd name="connsiteY80" fmla="*/ 552616 h 1749037"/>
                  <a:gd name="connsiteX81" fmla="*/ 2663687 w 4345388"/>
                  <a:gd name="connsiteY81" fmla="*/ 516835 h 1749037"/>
                  <a:gd name="connsiteX82" fmla="*/ 2679590 w 4345388"/>
                  <a:gd name="connsiteY82" fmla="*/ 481054 h 1749037"/>
                  <a:gd name="connsiteX83" fmla="*/ 2683566 w 4345388"/>
                  <a:gd name="connsiteY83" fmla="*/ 469127 h 1749037"/>
                  <a:gd name="connsiteX84" fmla="*/ 2691517 w 4345388"/>
                  <a:gd name="connsiteY84" fmla="*/ 457200 h 1749037"/>
                  <a:gd name="connsiteX85" fmla="*/ 2703444 w 4345388"/>
                  <a:gd name="connsiteY85" fmla="*/ 425395 h 1749037"/>
                  <a:gd name="connsiteX86" fmla="*/ 2711395 w 4345388"/>
                  <a:gd name="connsiteY86" fmla="*/ 409493 h 1749037"/>
                  <a:gd name="connsiteX87" fmla="*/ 2735249 w 4345388"/>
                  <a:gd name="connsiteY87" fmla="*/ 461176 h 1749037"/>
                  <a:gd name="connsiteX88" fmla="*/ 2755127 w 4345388"/>
                  <a:gd name="connsiteY88" fmla="*/ 504908 h 1749037"/>
                  <a:gd name="connsiteX89" fmla="*/ 2771030 w 4345388"/>
                  <a:gd name="connsiteY89" fmla="*/ 556592 h 1749037"/>
                  <a:gd name="connsiteX90" fmla="*/ 2775006 w 4345388"/>
                  <a:gd name="connsiteY90" fmla="*/ 572494 h 1749037"/>
                  <a:gd name="connsiteX91" fmla="*/ 2782957 w 4345388"/>
                  <a:gd name="connsiteY91" fmla="*/ 588397 h 1749037"/>
                  <a:gd name="connsiteX92" fmla="*/ 2802835 w 4345388"/>
                  <a:gd name="connsiteY92" fmla="*/ 624178 h 1749037"/>
                  <a:gd name="connsiteX93" fmla="*/ 2818738 w 4345388"/>
                  <a:gd name="connsiteY93" fmla="*/ 640080 h 1749037"/>
                  <a:gd name="connsiteX94" fmla="*/ 2830665 w 4345388"/>
                  <a:gd name="connsiteY94" fmla="*/ 663934 h 1749037"/>
                  <a:gd name="connsiteX95" fmla="*/ 2834641 w 4345388"/>
                  <a:gd name="connsiteY95" fmla="*/ 679837 h 1749037"/>
                  <a:gd name="connsiteX96" fmla="*/ 2846567 w 4345388"/>
                  <a:gd name="connsiteY96" fmla="*/ 695740 h 1749037"/>
                  <a:gd name="connsiteX97" fmla="*/ 2862470 w 4345388"/>
                  <a:gd name="connsiteY97" fmla="*/ 743447 h 1749037"/>
                  <a:gd name="connsiteX98" fmla="*/ 2866446 w 4345388"/>
                  <a:gd name="connsiteY98" fmla="*/ 759350 h 1749037"/>
                  <a:gd name="connsiteX99" fmla="*/ 2882348 w 4345388"/>
                  <a:gd name="connsiteY99" fmla="*/ 795131 h 1749037"/>
                  <a:gd name="connsiteX100" fmla="*/ 2886324 w 4345388"/>
                  <a:gd name="connsiteY100" fmla="*/ 811034 h 1749037"/>
                  <a:gd name="connsiteX101" fmla="*/ 2898251 w 4345388"/>
                  <a:gd name="connsiteY101" fmla="*/ 834887 h 1749037"/>
                  <a:gd name="connsiteX102" fmla="*/ 2910178 w 4345388"/>
                  <a:gd name="connsiteY102" fmla="*/ 826936 h 1749037"/>
                  <a:gd name="connsiteX103" fmla="*/ 2949934 w 4345388"/>
                  <a:gd name="connsiteY103" fmla="*/ 751399 h 1749037"/>
                  <a:gd name="connsiteX104" fmla="*/ 2957886 w 4345388"/>
                  <a:gd name="connsiteY104" fmla="*/ 703691 h 1749037"/>
                  <a:gd name="connsiteX105" fmla="*/ 2977764 w 4345388"/>
                  <a:gd name="connsiteY105" fmla="*/ 663934 h 1749037"/>
                  <a:gd name="connsiteX106" fmla="*/ 2981740 w 4345388"/>
                  <a:gd name="connsiteY106" fmla="*/ 620202 h 1749037"/>
                  <a:gd name="connsiteX107" fmla="*/ 3005594 w 4345388"/>
                  <a:gd name="connsiteY107" fmla="*/ 576470 h 1749037"/>
                  <a:gd name="connsiteX108" fmla="*/ 3025472 w 4345388"/>
                  <a:gd name="connsiteY108" fmla="*/ 500933 h 1749037"/>
                  <a:gd name="connsiteX109" fmla="*/ 3041374 w 4345388"/>
                  <a:gd name="connsiteY109" fmla="*/ 421420 h 1749037"/>
                  <a:gd name="connsiteX110" fmla="*/ 3049326 w 4345388"/>
                  <a:gd name="connsiteY110" fmla="*/ 405517 h 1749037"/>
                  <a:gd name="connsiteX111" fmla="*/ 3061253 w 4345388"/>
                  <a:gd name="connsiteY111" fmla="*/ 365760 h 1749037"/>
                  <a:gd name="connsiteX112" fmla="*/ 3085107 w 4345388"/>
                  <a:gd name="connsiteY112" fmla="*/ 310101 h 1749037"/>
                  <a:gd name="connsiteX113" fmla="*/ 3101009 w 4345388"/>
                  <a:gd name="connsiteY113" fmla="*/ 349858 h 1749037"/>
                  <a:gd name="connsiteX114" fmla="*/ 3104985 w 4345388"/>
                  <a:gd name="connsiteY114" fmla="*/ 373712 h 1749037"/>
                  <a:gd name="connsiteX115" fmla="*/ 3116912 w 4345388"/>
                  <a:gd name="connsiteY115" fmla="*/ 429371 h 1749037"/>
                  <a:gd name="connsiteX116" fmla="*/ 3136790 w 4345388"/>
                  <a:gd name="connsiteY116" fmla="*/ 489006 h 1749037"/>
                  <a:gd name="connsiteX117" fmla="*/ 3180522 w 4345388"/>
                  <a:gd name="connsiteY117" fmla="*/ 652007 h 1749037"/>
                  <a:gd name="connsiteX118" fmla="*/ 3196425 w 4345388"/>
                  <a:gd name="connsiteY118" fmla="*/ 703691 h 1749037"/>
                  <a:gd name="connsiteX119" fmla="*/ 3220279 w 4345388"/>
                  <a:gd name="connsiteY119" fmla="*/ 807058 h 1749037"/>
                  <a:gd name="connsiteX120" fmla="*/ 3248108 w 4345388"/>
                  <a:gd name="connsiteY120" fmla="*/ 898498 h 1749037"/>
                  <a:gd name="connsiteX121" fmla="*/ 3252084 w 4345388"/>
                  <a:gd name="connsiteY121" fmla="*/ 926327 h 1749037"/>
                  <a:gd name="connsiteX122" fmla="*/ 3267987 w 4345388"/>
                  <a:gd name="connsiteY122" fmla="*/ 966084 h 1749037"/>
                  <a:gd name="connsiteX123" fmla="*/ 3271962 w 4345388"/>
                  <a:gd name="connsiteY123" fmla="*/ 978011 h 1749037"/>
                  <a:gd name="connsiteX124" fmla="*/ 3283889 w 4345388"/>
                  <a:gd name="connsiteY124" fmla="*/ 981987 h 1749037"/>
                  <a:gd name="connsiteX125" fmla="*/ 3291841 w 4345388"/>
                  <a:gd name="connsiteY125" fmla="*/ 974035 h 1749037"/>
                  <a:gd name="connsiteX126" fmla="*/ 3307743 w 4345388"/>
                  <a:gd name="connsiteY126" fmla="*/ 942230 h 1749037"/>
                  <a:gd name="connsiteX127" fmla="*/ 3315694 w 4345388"/>
                  <a:gd name="connsiteY127" fmla="*/ 918376 h 1749037"/>
                  <a:gd name="connsiteX128" fmla="*/ 3335573 w 4345388"/>
                  <a:gd name="connsiteY128" fmla="*/ 950181 h 1749037"/>
                  <a:gd name="connsiteX129" fmla="*/ 3367378 w 4345388"/>
                  <a:gd name="connsiteY129" fmla="*/ 1021743 h 1749037"/>
                  <a:gd name="connsiteX130" fmla="*/ 3399183 w 4345388"/>
                  <a:gd name="connsiteY130" fmla="*/ 1077402 h 1749037"/>
                  <a:gd name="connsiteX131" fmla="*/ 3415086 w 4345388"/>
                  <a:gd name="connsiteY131" fmla="*/ 1073427 h 1749037"/>
                  <a:gd name="connsiteX132" fmla="*/ 3430988 w 4345388"/>
                  <a:gd name="connsiteY132" fmla="*/ 1045597 h 1749037"/>
                  <a:gd name="connsiteX133" fmla="*/ 3454842 w 4345388"/>
                  <a:gd name="connsiteY133" fmla="*/ 993914 h 1749037"/>
                  <a:gd name="connsiteX134" fmla="*/ 3478696 w 4345388"/>
                  <a:gd name="connsiteY134" fmla="*/ 942230 h 1749037"/>
                  <a:gd name="connsiteX135" fmla="*/ 3490623 w 4345388"/>
                  <a:gd name="connsiteY135" fmla="*/ 938254 h 1749037"/>
                  <a:gd name="connsiteX136" fmla="*/ 3522428 w 4345388"/>
                  <a:gd name="connsiteY136" fmla="*/ 981987 h 1749037"/>
                  <a:gd name="connsiteX137" fmla="*/ 3538331 w 4345388"/>
                  <a:gd name="connsiteY137" fmla="*/ 1001865 h 1749037"/>
                  <a:gd name="connsiteX138" fmla="*/ 3582063 w 4345388"/>
                  <a:gd name="connsiteY138" fmla="*/ 1085354 h 1749037"/>
                  <a:gd name="connsiteX139" fmla="*/ 3609893 w 4345388"/>
                  <a:gd name="connsiteY139" fmla="*/ 1137037 h 1749037"/>
                  <a:gd name="connsiteX140" fmla="*/ 3629771 w 4345388"/>
                  <a:gd name="connsiteY140" fmla="*/ 1184745 h 1749037"/>
                  <a:gd name="connsiteX141" fmla="*/ 3641698 w 4345388"/>
                  <a:gd name="connsiteY141" fmla="*/ 1200647 h 1749037"/>
                  <a:gd name="connsiteX142" fmla="*/ 3653625 w 4345388"/>
                  <a:gd name="connsiteY142" fmla="*/ 1228477 h 1749037"/>
                  <a:gd name="connsiteX143" fmla="*/ 3665552 w 4345388"/>
                  <a:gd name="connsiteY143" fmla="*/ 1216550 h 1749037"/>
                  <a:gd name="connsiteX144" fmla="*/ 3721211 w 4345388"/>
                  <a:gd name="connsiteY144" fmla="*/ 1045597 h 1749037"/>
                  <a:gd name="connsiteX145" fmla="*/ 3768919 w 4345388"/>
                  <a:gd name="connsiteY145" fmla="*/ 882595 h 1749037"/>
                  <a:gd name="connsiteX146" fmla="*/ 3776870 w 4345388"/>
                  <a:gd name="connsiteY146" fmla="*/ 830912 h 1749037"/>
                  <a:gd name="connsiteX147" fmla="*/ 3792773 w 4345388"/>
                  <a:gd name="connsiteY147" fmla="*/ 795131 h 1749037"/>
                  <a:gd name="connsiteX148" fmla="*/ 3800724 w 4345388"/>
                  <a:gd name="connsiteY148" fmla="*/ 771277 h 1749037"/>
                  <a:gd name="connsiteX149" fmla="*/ 3808675 w 4345388"/>
                  <a:gd name="connsiteY149" fmla="*/ 735496 h 1749037"/>
                  <a:gd name="connsiteX150" fmla="*/ 3824578 w 4345388"/>
                  <a:gd name="connsiteY150" fmla="*/ 711642 h 1749037"/>
                  <a:gd name="connsiteX151" fmla="*/ 3828554 w 4345388"/>
                  <a:gd name="connsiteY151" fmla="*/ 723569 h 1749037"/>
                  <a:gd name="connsiteX152" fmla="*/ 3836505 w 4345388"/>
                  <a:gd name="connsiteY152" fmla="*/ 735496 h 1749037"/>
                  <a:gd name="connsiteX153" fmla="*/ 3840481 w 4345388"/>
                  <a:gd name="connsiteY153" fmla="*/ 763326 h 1749037"/>
                  <a:gd name="connsiteX154" fmla="*/ 3884213 w 4345388"/>
                  <a:gd name="connsiteY154" fmla="*/ 926327 h 1749037"/>
                  <a:gd name="connsiteX155" fmla="*/ 3896140 w 4345388"/>
                  <a:gd name="connsiteY155" fmla="*/ 958133 h 1749037"/>
                  <a:gd name="connsiteX156" fmla="*/ 3904091 w 4345388"/>
                  <a:gd name="connsiteY156" fmla="*/ 997889 h 1749037"/>
                  <a:gd name="connsiteX157" fmla="*/ 3916018 w 4345388"/>
                  <a:gd name="connsiteY157" fmla="*/ 1049573 h 1749037"/>
                  <a:gd name="connsiteX158" fmla="*/ 3947823 w 4345388"/>
                  <a:gd name="connsiteY158" fmla="*/ 1152940 h 1749037"/>
                  <a:gd name="connsiteX159" fmla="*/ 3959750 w 4345388"/>
                  <a:gd name="connsiteY159" fmla="*/ 1172818 h 1749037"/>
                  <a:gd name="connsiteX160" fmla="*/ 3971677 w 4345388"/>
                  <a:gd name="connsiteY160" fmla="*/ 1220526 h 1749037"/>
                  <a:gd name="connsiteX161" fmla="*/ 3995531 w 4345388"/>
                  <a:gd name="connsiteY161" fmla="*/ 1327868 h 1749037"/>
                  <a:gd name="connsiteX162" fmla="*/ 4023361 w 4345388"/>
                  <a:gd name="connsiteY162" fmla="*/ 1363649 h 1749037"/>
                  <a:gd name="connsiteX163" fmla="*/ 4031312 w 4345388"/>
                  <a:gd name="connsiteY163" fmla="*/ 1375576 h 1749037"/>
                  <a:gd name="connsiteX164" fmla="*/ 4043239 w 4345388"/>
                  <a:gd name="connsiteY164" fmla="*/ 1399430 h 1749037"/>
                  <a:gd name="connsiteX165" fmla="*/ 4055166 w 4345388"/>
                  <a:gd name="connsiteY165" fmla="*/ 1403406 h 1749037"/>
                  <a:gd name="connsiteX166" fmla="*/ 4082995 w 4345388"/>
                  <a:gd name="connsiteY166" fmla="*/ 1411357 h 1749037"/>
                  <a:gd name="connsiteX167" fmla="*/ 4114801 w 4345388"/>
                  <a:gd name="connsiteY167" fmla="*/ 1415333 h 1749037"/>
                  <a:gd name="connsiteX168" fmla="*/ 4130703 w 4345388"/>
                  <a:gd name="connsiteY168" fmla="*/ 1419308 h 1749037"/>
                  <a:gd name="connsiteX169" fmla="*/ 4154557 w 4345388"/>
                  <a:gd name="connsiteY169" fmla="*/ 1411357 h 1749037"/>
                  <a:gd name="connsiteX170" fmla="*/ 4166484 w 4345388"/>
                  <a:gd name="connsiteY170" fmla="*/ 1399430 h 1749037"/>
                  <a:gd name="connsiteX171" fmla="*/ 4198289 w 4345388"/>
                  <a:gd name="connsiteY171" fmla="*/ 1347747 h 1749037"/>
                  <a:gd name="connsiteX172" fmla="*/ 4234070 w 4345388"/>
                  <a:gd name="connsiteY172" fmla="*/ 1351722 h 1749037"/>
                  <a:gd name="connsiteX173" fmla="*/ 4257924 w 4345388"/>
                  <a:gd name="connsiteY173" fmla="*/ 1371600 h 1749037"/>
                  <a:gd name="connsiteX174" fmla="*/ 4273827 w 4345388"/>
                  <a:gd name="connsiteY174" fmla="*/ 1383527 h 1749037"/>
                  <a:gd name="connsiteX175" fmla="*/ 4313583 w 4345388"/>
                  <a:gd name="connsiteY175" fmla="*/ 1419308 h 1749037"/>
                  <a:gd name="connsiteX176" fmla="*/ 4325510 w 4345388"/>
                  <a:gd name="connsiteY176" fmla="*/ 1439187 h 1749037"/>
                  <a:gd name="connsiteX177" fmla="*/ 4337437 w 4345388"/>
                  <a:gd name="connsiteY177" fmla="*/ 1467016 h 1749037"/>
                  <a:gd name="connsiteX178" fmla="*/ 4345388 w 4345388"/>
                  <a:gd name="connsiteY178" fmla="*/ 1486894 h 1749037"/>
                  <a:gd name="connsiteX0" fmla="*/ 0 w 4345388"/>
                  <a:gd name="connsiteY0" fmla="*/ 1741336 h 1745632"/>
                  <a:gd name="connsiteX1" fmla="*/ 1423284 w 4345388"/>
                  <a:gd name="connsiteY1" fmla="*/ 1745311 h 1745632"/>
                  <a:gd name="connsiteX2" fmla="*/ 1724878 w 4345388"/>
                  <a:gd name="connsiteY2" fmla="*/ 1728918 h 1745632"/>
                  <a:gd name="connsiteX3" fmla="*/ 1721458 w 4345388"/>
                  <a:gd name="connsiteY3" fmla="*/ 1542554 h 1745632"/>
                  <a:gd name="connsiteX4" fmla="*/ 1725434 w 4345388"/>
                  <a:gd name="connsiteY4" fmla="*/ 1510748 h 1745632"/>
                  <a:gd name="connsiteX5" fmla="*/ 1733385 w 4345388"/>
                  <a:gd name="connsiteY5" fmla="*/ 1439187 h 1745632"/>
                  <a:gd name="connsiteX6" fmla="*/ 1741336 w 4345388"/>
                  <a:gd name="connsiteY6" fmla="*/ 1407381 h 1745632"/>
                  <a:gd name="connsiteX7" fmla="*/ 1745312 w 4345388"/>
                  <a:gd name="connsiteY7" fmla="*/ 1284136 h 1745632"/>
                  <a:gd name="connsiteX8" fmla="*/ 1749287 w 4345388"/>
                  <a:gd name="connsiteY8" fmla="*/ 1264258 h 1745632"/>
                  <a:gd name="connsiteX9" fmla="*/ 1765190 w 4345388"/>
                  <a:gd name="connsiteY9" fmla="*/ 1204623 h 1745632"/>
                  <a:gd name="connsiteX10" fmla="*/ 1777117 w 4345388"/>
                  <a:gd name="connsiteY10" fmla="*/ 1164867 h 1745632"/>
                  <a:gd name="connsiteX11" fmla="*/ 1789044 w 4345388"/>
                  <a:gd name="connsiteY11" fmla="*/ 1109207 h 1745632"/>
                  <a:gd name="connsiteX12" fmla="*/ 1804947 w 4345388"/>
                  <a:gd name="connsiteY12" fmla="*/ 1041621 h 1745632"/>
                  <a:gd name="connsiteX13" fmla="*/ 1816874 w 4345388"/>
                  <a:gd name="connsiteY13" fmla="*/ 1009816 h 1745632"/>
                  <a:gd name="connsiteX14" fmla="*/ 1828801 w 4345388"/>
                  <a:gd name="connsiteY14" fmla="*/ 978011 h 1745632"/>
                  <a:gd name="connsiteX15" fmla="*/ 1844703 w 4345388"/>
                  <a:gd name="connsiteY15" fmla="*/ 950181 h 1745632"/>
                  <a:gd name="connsiteX16" fmla="*/ 1848679 w 4345388"/>
                  <a:gd name="connsiteY16" fmla="*/ 934279 h 1745632"/>
                  <a:gd name="connsiteX17" fmla="*/ 1856630 w 4345388"/>
                  <a:gd name="connsiteY17" fmla="*/ 918376 h 1745632"/>
                  <a:gd name="connsiteX18" fmla="*/ 1864581 w 4345388"/>
                  <a:gd name="connsiteY18" fmla="*/ 894522 h 1745632"/>
                  <a:gd name="connsiteX19" fmla="*/ 1876508 w 4345388"/>
                  <a:gd name="connsiteY19" fmla="*/ 870668 h 1745632"/>
                  <a:gd name="connsiteX20" fmla="*/ 1884460 w 4345388"/>
                  <a:gd name="connsiteY20" fmla="*/ 826936 h 1745632"/>
                  <a:gd name="connsiteX21" fmla="*/ 1900362 w 4345388"/>
                  <a:gd name="connsiteY21" fmla="*/ 775253 h 1745632"/>
                  <a:gd name="connsiteX22" fmla="*/ 1904338 w 4345388"/>
                  <a:gd name="connsiteY22" fmla="*/ 739472 h 1745632"/>
                  <a:gd name="connsiteX23" fmla="*/ 1916265 w 4345388"/>
                  <a:gd name="connsiteY23" fmla="*/ 608275 h 1745632"/>
                  <a:gd name="connsiteX24" fmla="*/ 1924216 w 4345388"/>
                  <a:gd name="connsiteY24" fmla="*/ 548640 h 1745632"/>
                  <a:gd name="connsiteX25" fmla="*/ 1940119 w 4345388"/>
                  <a:gd name="connsiteY25" fmla="*/ 492981 h 1745632"/>
                  <a:gd name="connsiteX26" fmla="*/ 1956021 w 4345388"/>
                  <a:gd name="connsiteY26" fmla="*/ 441298 h 1745632"/>
                  <a:gd name="connsiteX27" fmla="*/ 1959997 w 4345388"/>
                  <a:gd name="connsiteY27" fmla="*/ 417444 h 1745632"/>
                  <a:gd name="connsiteX28" fmla="*/ 1963973 w 4345388"/>
                  <a:gd name="connsiteY28" fmla="*/ 405517 h 1745632"/>
                  <a:gd name="connsiteX29" fmla="*/ 1967948 w 4345388"/>
                  <a:gd name="connsiteY29" fmla="*/ 357809 h 1745632"/>
                  <a:gd name="connsiteX30" fmla="*/ 1979875 w 4345388"/>
                  <a:gd name="connsiteY30" fmla="*/ 294199 h 1745632"/>
                  <a:gd name="connsiteX31" fmla="*/ 1987827 w 4345388"/>
                  <a:gd name="connsiteY31" fmla="*/ 214686 h 1745632"/>
                  <a:gd name="connsiteX32" fmla="*/ 1995778 w 4345388"/>
                  <a:gd name="connsiteY32" fmla="*/ 182880 h 1745632"/>
                  <a:gd name="connsiteX33" fmla="*/ 1999754 w 4345388"/>
                  <a:gd name="connsiteY33" fmla="*/ 163002 h 1745632"/>
                  <a:gd name="connsiteX34" fmla="*/ 2003729 w 4345388"/>
                  <a:gd name="connsiteY34" fmla="*/ 123246 h 1745632"/>
                  <a:gd name="connsiteX35" fmla="*/ 2015656 w 4345388"/>
                  <a:gd name="connsiteY35" fmla="*/ 79514 h 1745632"/>
                  <a:gd name="connsiteX36" fmla="*/ 2023607 w 4345388"/>
                  <a:gd name="connsiteY36" fmla="*/ 59635 h 1745632"/>
                  <a:gd name="connsiteX37" fmla="*/ 2055413 w 4345388"/>
                  <a:gd name="connsiteY37" fmla="*/ 3976 h 1745632"/>
                  <a:gd name="connsiteX38" fmla="*/ 2075291 w 4345388"/>
                  <a:gd name="connsiteY38" fmla="*/ 0 h 1745632"/>
                  <a:gd name="connsiteX39" fmla="*/ 2083242 w 4345388"/>
                  <a:gd name="connsiteY39" fmla="*/ 15903 h 1745632"/>
                  <a:gd name="connsiteX40" fmla="*/ 2087218 w 4345388"/>
                  <a:gd name="connsiteY40" fmla="*/ 31806 h 1745632"/>
                  <a:gd name="connsiteX41" fmla="*/ 2099145 w 4345388"/>
                  <a:gd name="connsiteY41" fmla="*/ 79514 h 1745632"/>
                  <a:gd name="connsiteX42" fmla="*/ 2103121 w 4345388"/>
                  <a:gd name="connsiteY42" fmla="*/ 123246 h 1745632"/>
                  <a:gd name="connsiteX43" fmla="*/ 2115047 w 4345388"/>
                  <a:gd name="connsiteY43" fmla="*/ 186856 h 1745632"/>
                  <a:gd name="connsiteX44" fmla="*/ 2119023 w 4345388"/>
                  <a:gd name="connsiteY44" fmla="*/ 198783 h 1745632"/>
                  <a:gd name="connsiteX45" fmla="*/ 2134926 w 4345388"/>
                  <a:gd name="connsiteY45" fmla="*/ 250467 h 1745632"/>
                  <a:gd name="connsiteX46" fmla="*/ 2138901 w 4345388"/>
                  <a:gd name="connsiteY46" fmla="*/ 262394 h 1745632"/>
                  <a:gd name="connsiteX47" fmla="*/ 2142877 w 4345388"/>
                  <a:gd name="connsiteY47" fmla="*/ 286247 h 1745632"/>
                  <a:gd name="connsiteX48" fmla="*/ 2146853 w 4345388"/>
                  <a:gd name="connsiteY48" fmla="*/ 318053 h 1745632"/>
                  <a:gd name="connsiteX49" fmla="*/ 2158780 w 4345388"/>
                  <a:gd name="connsiteY49" fmla="*/ 353834 h 1745632"/>
                  <a:gd name="connsiteX50" fmla="*/ 2170707 w 4345388"/>
                  <a:gd name="connsiteY50" fmla="*/ 377687 h 1745632"/>
                  <a:gd name="connsiteX51" fmla="*/ 2182634 w 4345388"/>
                  <a:gd name="connsiteY51" fmla="*/ 381663 h 1745632"/>
                  <a:gd name="connsiteX52" fmla="*/ 2274074 w 4345388"/>
                  <a:gd name="connsiteY52" fmla="*/ 377687 h 1745632"/>
                  <a:gd name="connsiteX53" fmla="*/ 2289976 w 4345388"/>
                  <a:gd name="connsiteY53" fmla="*/ 365760 h 1745632"/>
                  <a:gd name="connsiteX54" fmla="*/ 2313830 w 4345388"/>
                  <a:gd name="connsiteY54" fmla="*/ 345882 h 1745632"/>
                  <a:gd name="connsiteX55" fmla="*/ 2337684 w 4345388"/>
                  <a:gd name="connsiteY55" fmla="*/ 314077 h 1745632"/>
                  <a:gd name="connsiteX56" fmla="*/ 2345635 w 4345388"/>
                  <a:gd name="connsiteY56" fmla="*/ 290223 h 1745632"/>
                  <a:gd name="connsiteX57" fmla="*/ 2361538 w 4345388"/>
                  <a:gd name="connsiteY57" fmla="*/ 258418 h 1745632"/>
                  <a:gd name="connsiteX58" fmla="*/ 2365514 w 4345388"/>
                  <a:gd name="connsiteY58" fmla="*/ 242515 h 1745632"/>
                  <a:gd name="connsiteX59" fmla="*/ 2373465 w 4345388"/>
                  <a:gd name="connsiteY59" fmla="*/ 222637 h 1745632"/>
                  <a:gd name="connsiteX60" fmla="*/ 2377441 w 4345388"/>
                  <a:gd name="connsiteY60" fmla="*/ 210710 h 1745632"/>
                  <a:gd name="connsiteX61" fmla="*/ 2381416 w 4345388"/>
                  <a:gd name="connsiteY61" fmla="*/ 421420 h 1745632"/>
                  <a:gd name="connsiteX62" fmla="*/ 2385392 w 4345388"/>
                  <a:gd name="connsiteY62" fmla="*/ 441298 h 1745632"/>
                  <a:gd name="connsiteX63" fmla="*/ 2393343 w 4345388"/>
                  <a:gd name="connsiteY63" fmla="*/ 453225 h 1745632"/>
                  <a:gd name="connsiteX64" fmla="*/ 2413221 w 4345388"/>
                  <a:gd name="connsiteY64" fmla="*/ 489006 h 1745632"/>
                  <a:gd name="connsiteX65" fmla="*/ 2449002 w 4345388"/>
                  <a:gd name="connsiteY65" fmla="*/ 477079 h 1745632"/>
                  <a:gd name="connsiteX66" fmla="*/ 2468881 w 4345388"/>
                  <a:gd name="connsiteY66" fmla="*/ 457200 h 1745632"/>
                  <a:gd name="connsiteX67" fmla="*/ 2500686 w 4345388"/>
                  <a:gd name="connsiteY67" fmla="*/ 417444 h 1745632"/>
                  <a:gd name="connsiteX68" fmla="*/ 2512613 w 4345388"/>
                  <a:gd name="connsiteY68" fmla="*/ 405517 h 1745632"/>
                  <a:gd name="connsiteX69" fmla="*/ 2524540 w 4345388"/>
                  <a:gd name="connsiteY69" fmla="*/ 413468 h 1745632"/>
                  <a:gd name="connsiteX70" fmla="*/ 2532491 w 4345388"/>
                  <a:gd name="connsiteY70" fmla="*/ 437322 h 1745632"/>
                  <a:gd name="connsiteX71" fmla="*/ 2540442 w 4345388"/>
                  <a:gd name="connsiteY71" fmla="*/ 457200 h 1745632"/>
                  <a:gd name="connsiteX72" fmla="*/ 2544418 w 4345388"/>
                  <a:gd name="connsiteY72" fmla="*/ 477079 h 1745632"/>
                  <a:gd name="connsiteX73" fmla="*/ 2552369 w 4345388"/>
                  <a:gd name="connsiteY73" fmla="*/ 492981 h 1745632"/>
                  <a:gd name="connsiteX74" fmla="*/ 2560321 w 4345388"/>
                  <a:gd name="connsiteY74" fmla="*/ 512860 h 1745632"/>
                  <a:gd name="connsiteX75" fmla="*/ 2564296 w 4345388"/>
                  <a:gd name="connsiteY75" fmla="*/ 528762 h 1745632"/>
                  <a:gd name="connsiteX76" fmla="*/ 2576223 w 4345388"/>
                  <a:gd name="connsiteY76" fmla="*/ 544665 h 1745632"/>
                  <a:gd name="connsiteX77" fmla="*/ 2592126 w 4345388"/>
                  <a:gd name="connsiteY77" fmla="*/ 568519 h 1745632"/>
                  <a:gd name="connsiteX78" fmla="*/ 2604053 w 4345388"/>
                  <a:gd name="connsiteY78" fmla="*/ 588397 h 1745632"/>
                  <a:gd name="connsiteX79" fmla="*/ 2623931 w 4345388"/>
                  <a:gd name="connsiteY79" fmla="*/ 580446 h 1745632"/>
                  <a:gd name="connsiteX80" fmla="*/ 2643809 w 4345388"/>
                  <a:gd name="connsiteY80" fmla="*/ 552616 h 1745632"/>
                  <a:gd name="connsiteX81" fmla="*/ 2663687 w 4345388"/>
                  <a:gd name="connsiteY81" fmla="*/ 516835 h 1745632"/>
                  <a:gd name="connsiteX82" fmla="*/ 2679590 w 4345388"/>
                  <a:gd name="connsiteY82" fmla="*/ 481054 h 1745632"/>
                  <a:gd name="connsiteX83" fmla="*/ 2683566 w 4345388"/>
                  <a:gd name="connsiteY83" fmla="*/ 469127 h 1745632"/>
                  <a:gd name="connsiteX84" fmla="*/ 2691517 w 4345388"/>
                  <a:gd name="connsiteY84" fmla="*/ 457200 h 1745632"/>
                  <a:gd name="connsiteX85" fmla="*/ 2703444 w 4345388"/>
                  <a:gd name="connsiteY85" fmla="*/ 425395 h 1745632"/>
                  <a:gd name="connsiteX86" fmla="*/ 2711395 w 4345388"/>
                  <a:gd name="connsiteY86" fmla="*/ 409493 h 1745632"/>
                  <a:gd name="connsiteX87" fmla="*/ 2735249 w 4345388"/>
                  <a:gd name="connsiteY87" fmla="*/ 461176 h 1745632"/>
                  <a:gd name="connsiteX88" fmla="*/ 2755127 w 4345388"/>
                  <a:gd name="connsiteY88" fmla="*/ 504908 h 1745632"/>
                  <a:gd name="connsiteX89" fmla="*/ 2771030 w 4345388"/>
                  <a:gd name="connsiteY89" fmla="*/ 556592 h 1745632"/>
                  <a:gd name="connsiteX90" fmla="*/ 2775006 w 4345388"/>
                  <a:gd name="connsiteY90" fmla="*/ 572494 h 1745632"/>
                  <a:gd name="connsiteX91" fmla="*/ 2782957 w 4345388"/>
                  <a:gd name="connsiteY91" fmla="*/ 588397 h 1745632"/>
                  <a:gd name="connsiteX92" fmla="*/ 2802835 w 4345388"/>
                  <a:gd name="connsiteY92" fmla="*/ 624178 h 1745632"/>
                  <a:gd name="connsiteX93" fmla="*/ 2818738 w 4345388"/>
                  <a:gd name="connsiteY93" fmla="*/ 640080 h 1745632"/>
                  <a:gd name="connsiteX94" fmla="*/ 2830665 w 4345388"/>
                  <a:gd name="connsiteY94" fmla="*/ 663934 h 1745632"/>
                  <a:gd name="connsiteX95" fmla="*/ 2834641 w 4345388"/>
                  <a:gd name="connsiteY95" fmla="*/ 679837 h 1745632"/>
                  <a:gd name="connsiteX96" fmla="*/ 2846567 w 4345388"/>
                  <a:gd name="connsiteY96" fmla="*/ 695740 h 1745632"/>
                  <a:gd name="connsiteX97" fmla="*/ 2862470 w 4345388"/>
                  <a:gd name="connsiteY97" fmla="*/ 743447 h 1745632"/>
                  <a:gd name="connsiteX98" fmla="*/ 2866446 w 4345388"/>
                  <a:gd name="connsiteY98" fmla="*/ 759350 h 1745632"/>
                  <a:gd name="connsiteX99" fmla="*/ 2882348 w 4345388"/>
                  <a:gd name="connsiteY99" fmla="*/ 795131 h 1745632"/>
                  <a:gd name="connsiteX100" fmla="*/ 2886324 w 4345388"/>
                  <a:gd name="connsiteY100" fmla="*/ 811034 h 1745632"/>
                  <a:gd name="connsiteX101" fmla="*/ 2898251 w 4345388"/>
                  <a:gd name="connsiteY101" fmla="*/ 834887 h 1745632"/>
                  <a:gd name="connsiteX102" fmla="*/ 2910178 w 4345388"/>
                  <a:gd name="connsiteY102" fmla="*/ 826936 h 1745632"/>
                  <a:gd name="connsiteX103" fmla="*/ 2949934 w 4345388"/>
                  <a:gd name="connsiteY103" fmla="*/ 751399 h 1745632"/>
                  <a:gd name="connsiteX104" fmla="*/ 2957886 w 4345388"/>
                  <a:gd name="connsiteY104" fmla="*/ 703691 h 1745632"/>
                  <a:gd name="connsiteX105" fmla="*/ 2977764 w 4345388"/>
                  <a:gd name="connsiteY105" fmla="*/ 663934 h 1745632"/>
                  <a:gd name="connsiteX106" fmla="*/ 2981740 w 4345388"/>
                  <a:gd name="connsiteY106" fmla="*/ 620202 h 1745632"/>
                  <a:gd name="connsiteX107" fmla="*/ 3005594 w 4345388"/>
                  <a:gd name="connsiteY107" fmla="*/ 576470 h 1745632"/>
                  <a:gd name="connsiteX108" fmla="*/ 3025472 w 4345388"/>
                  <a:gd name="connsiteY108" fmla="*/ 500933 h 1745632"/>
                  <a:gd name="connsiteX109" fmla="*/ 3041374 w 4345388"/>
                  <a:gd name="connsiteY109" fmla="*/ 421420 h 1745632"/>
                  <a:gd name="connsiteX110" fmla="*/ 3049326 w 4345388"/>
                  <a:gd name="connsiteY110" fmla="*/ 405517 h 1745632"/>
                  <a:gd name="connsiteX111" fmla="*/ 3061253 w 4345388"/>
                  <a:gd name="connsiteY111" fmla="*/ 365760 h 1745632"/>
                  <a:gd name="connsiteX112" fmla="*/ 3085107 w 4345388"/>
                  <a:gd name="connsiteY112" fmla="*/ 310101 h 1745632"/>
                  <a:gd name="connsiteX113" fmla="*/ 3101009 w 4345388"/>
                  <a:gd name="connsiteY113" fmla="*/ 349858 h 1745632"/>
                  <a:gd name="connsiteX114" fmla="*/ 3104985 w 4345388"/>
                  <a:gd name="connsiteY114" fmla="*/ 373712 h 1745632"/>
                  <a:gd name="connsiteX115" fmla="*/ 3116912 w 4345388"/>
                  <a:gd name="connsiteY115" fmla="*/ 429371 h 1745632"/>
                  <a:gd name="connsiteX116" fmla="*/ 3136790 w 4345388"/>
                  <a:gd name="connsiteY116" fmla="*/ 489006 h 1745632"/>
                  <a:gd name="connsiteX117" fmla="*/ 3180522 w 4345388"/>
                  <a:gd name="connsiteY117" fmla="*/ 652007 h 1745632"/>
                  <a:gd name="connsiteX118" fmla="*/ 3196425 w 4345388"/>
                  <a:gd name="connsiteY118" fmla="*/ 703691 h 1745632"/>
                  <a:gd name="connsiteX119" fmla="*/ 3220279 w 4345388"/>
                  <a:gd name="connsiteY119" fmla="*/ 807058 h 1745632"/>
                  <a:gd name="connsiteX120" fmla="*/ 3248108 w 4345388"/>
                  <a:gd name="connsiteY120" fmla="*/ 898498 h 1745632"/>
                  <a:gd name="connsiteX121" fmla="*/ 3252084 w 4345388"/>
                  <a:gd name="connsiteY121" fmla="*/ 926327 h 1745632"/>
                  <a:gd name="connsiteX122" fmla="*/ 3267987 w 4345388"/>
                  <a:gd name="connsiteY122" fmla="*/ 966084 h 1745632"/>
                  <a:gd name="connsiteX123" fmla="*/ 3271962 w 4345388"/>
                  <a:gd name="connsiteY123" fmla="*/ 978011 h 1745632"/>
                  <a:gd name="connsiteX124" fmla="*/ 3283889 w 4345388"/>
                  <a:gd name="connsiteY124" fmla="*/ 981987 h 1745632"/>
                  <a:gd name="connsiteX125" fmla="*/ 3291841 w 4345388"/>
                  <a:gd name="connsiteY125" fmla="*/ 974035 h 1745632"/>
                  <a:gd name="connsiteX126" fmla="*/ 3307743 w 4345388"/>
                  <a:gd name="connsiteY126" fmla="*/ 942230 h 1745632"/>
                  <a:gd name="connsiteX127" fmla="*/ 3315694 w 4345388"/>
                  <a:gd name="connsiteY127" fmla="*/ 918376 h 1745632"/>
                  <a:gd name="connsiteX128" fmla="*/ 3335573 w 4345388"/>
                  <a:gd name="connsiteY128" fmla="*/ 950181 h 1745632"/>
                  <a:gd name="connsiteX129" fmla="*/ 3367378 w 4345388"/>
                  <a:gd name="connsiteY129" fmla="*/ 1021743 h 1745632"/>
                  <a:gd name="connsiteX130" fmla="*/ 3399183 w 4345388"/>
                  <a:gd name="connsiteY130" fmla="*/ 1077402 h 1745632"/>
                  <a:gd name="connsiteX131" fmla="*/ 3415086 w 4345388"/>
                  <a:gd name="connsiteY131" fmla="*/ 1073427 h 1745632"/>
                  <a:gd name="connsiteX132" fmla="*/ 3430988 w 4345388"/>
                  <a:gd name="connsiteY132" fmla="*/ 1045597 h 1745632"/>
                  <a:gd name="connsiteX133" fmla="*/ 3454842 w 4345388"/>
                  <a:gd name="connsiteY133" fmla="*/ 993914 h 1745632"/>
                  <a:gd name="connsiteX134" fmla="*/ 3478696 w 4345388"/>
                  <a:gd name="connsiteY134" fmla="*/ 942230 h 1745632"/>
                  <a:gd name="connsiteX135" fmla="*/ 3490623 w 4345388"/>
                  <a:gd name="connsiteY135" fmla="*/ 938254 h 1745632"/>
                  <a:gd name="connsiteX136" fmla="*/ 3522428 w 4345388"/>
                  <a:gd name="connsiteY136" fmla="*/ 981987 h 1745632"/>
                  <a:gd name="connsiteX137" fmla="*/ 3538331 w 4345388"/>
                  <a:gd name="connsiteY137" fmla="*/ 1001865 h 1745632"/>
                  <a:gd name="connsiteX138" fmla="*/ 3582063 w 4345388"/>
                  <a:gd name="connsiteY138" fmla="*/ 1085354 h 1745632"/>
                  <a:gd name="connsiteX139" fmla="*/ 3609893 w 4345388"/>
                  <a:gd name="connsiteY139" fmla="*/ 1137037 h 1745632"/>
                  <a:gd name="connsiteX140" fmla="*/ 3629771 w 4345388"/>
                  <a:gd name="connsiteY140" fmla="*/ 1184745 h 1745632"/>
                  <a:gd name="connsiteX141" fmla="*/ 3641698 w 4345388"/>
                  <a:gd name="connsiteY141" fmla="*/ 1200647 h 1745632"/>
                  <a:gd name="connsiteX142" fmla="*/ 3653625 w 4345388"/>
                  <a:gd name="connsiteY142" fmla="*/ 1228477 h 1745632"/>
                  <a:gd name="connsiteX143" fmla="*/ 3665552 w 4345388"/>
                  <a:gd name="connsiteY143" fmla="*/ 1216550 h 1745632"/>
                  <a:gd name="connsiteX144" fmla="*/ 3721211 w 4345388"/>
                  <a:gd name="connsiteY144" fmla="*/ 1045597 h 1745632"/>
                  <a:gd name="connsiteX145" fmla="*/ 3768919 w 4345388"/>
                  <a:gd name="connsiteY145" fmla="*/ 882595 h 1745632"/>
                  <a:gd name="connsiteX146" fmla="*/ 3776870 w 4345388"/>
                  <a:gd name="connsiteY146" fmla="*/ 830912 h 1745632"/>
                  <a:gd name="connsiteX147" fmla="*/ 3792773 w 4345388"/>
                  <a:gd name="connsiteY147" fmla="*/ 795131 h 1745632"/>
                  <a:gd name="connsiteX148" fmla="*/ 3800724 w 4345388"/>
                  <a:gd name="connsiteY148" fmla="*/ 771277 h 1745632"/>
                  <a:gd name="connsiteX149" fmla="*/ 3808675 w 4345388"/>
                  <a:gd name="connsiteY149" fmla="*/ 735496 h 1745632"/>
                  <a:gd name="connsiteX150" fmla="*/ 3824578 w 4345388"/>
                  <a:gd name="connsiteY150" fmla="*/ 711642 h 1745632"/>
                  <a:gd name="connsiteX151" fmla="*/ 3828554 w 4345388"/>
                  <a:gd name="connsiteY151" fmla="*/ 723569 h 1745632"/>
                  <a:gd name="connsiteX152" fmla="*/ 3836505 w 4345388"/>
                  <a:gd name="connsiteY152" fmla="*/ 735496 h 1745632"/>
                  <a:gd name="connsiteX153" fmla="*/ 3840481 w 4345388"/>
                  <a:gd name="connsiteY153" fmla="*/ 763326 h 1745632"/>
                  <a:gd name="connsiteX154" fmla="*/ 3884213 w 4345388"/>
                  <a:gd name="connsiteY154" fmla="*/ 926327 h 1745632"/>
                  <a:gd name="connsiteX155" fmla="*/ 3896140 w 4345388"/>
                  <a:gd name="connsiteY155" fmla="*/ 958133 h 1745632"/>
                  <a:gd name="connsiteX156" fmla="*/ 3904091 w 4345388"/>
                  <a:gd name="connsiteY156" fmla="*/ 997889 h 1745632"/>
                  <a:gd name="connsiteX157" fmla="*/ 3916018 w 4345388"/>
                  <a:gd name="connsiteY157" fmla="*/ 1049573 h 1745632"/>
                  <a:gd name="connsiteX158" fmla="*/ 3947823 w 4345388"/>
                  <a:gd name="connsiteY158" fmla="*/ 1152940 h 1745632"/>
                  <a:gd name="connsiteX159" fmla="*/ 3959750 w 4345388"/>
                  <a:gd name="connsiteY159" fmla="*/ 1172818 h 1745632"/>
                  <a:gd name="connsiteX160" fmla="*/ 3971677 w 4345388"/>
                  <a:gd name="connsiteY160" fmla="*/ 1220526 h 1745632"/>
                  <a:gd name="connsiteX161" fmla="*/ 3995531 w 4345388"/>
                  <a:gd name="connsiteY161" fmla="*/ 1327868 h 1745632"/>
                  <a:gd name="connsiteX162" fmla="*/ 4023361 w 4345388"/>
                  <a:gd name="connsiteY162" fmla="*/ 1363649 h 1745632"/>
                  <a:gd name="connsiteX163" fmla="*/ 4031312 w 4345388"/>
                  <a:gd name="connsiteY163" fmla="*/ 1375576 h 1745632"/>
                  <a:gd name="connsiteX164" fmla="*/ 4043239 w 4345388"/>
                  <a:gd name="connsiteY164" fmla="*/ 1399430 h 1745632"/>
                  <a:gd name="connsiteX165" fmla="*/ 4055166 w 4345388"/>
                  <a:gd name="connsiteY165" fmla="*/ 1403406 h 1745632"/>
                  <a:gd name="connsiteX166" fmla="*/ 4082995 w 4345388"/>
                  <a:gd name="connsiteY166" fmla="*/ 1411357 h 1745632"/>
                  <a:gd name="connsiteX167" fmla="*/ 4114801 w 4345388"/>
                  <a:gd name="connsiteY167" fmla="*/ 1415333 h 1745632"/>
                  <a:gd name="connsiteX168" fmla="*/ 4130703 w 4345388"/>
                  <a:gd name="connsiteY168" fmla="*/ 1419308 h 1745632"/>
                  <a:gd name="connsiteX169" fmla="*/ 4154557 w 4345388"/>
                  <a:gd name="connsiteY169" fmla="*/ 1411357 h 1745632"/>
                  <a:gd name="connsiteX170" fmla="*/ 4166484 w 4345388"/>
                  <a:gd name="connsiteY170" fmla="*/ 1399430 h 1745632"/>
                  <a:gd name="connsiteX171" fmla="*/ 4198289 w 4345388"/>
                  <a:gd name="connsiteY171" fmla="*/ 1347747 h 1745632"/>
                  <a:gd name="connsiteX172" fmla="*/ 4234070 w 4345388"/>
                  <a:gd name="connsiteY172" fmla="*/ 1351722 h 1745632"/>
                  <a:gd name="connsiteX173" fmla="*/ 4257924 w 4345388"/>
                  <a:gd name="connsiteY173" fmla="*/ 1371600 h 1745632"/>
                  <a:gd name="connsiteX174" fmla="*/ 4273827 w 4345388"/>
                  <a:gd name="connsiteY174" fmla="*/ 1383527 h 1745632"/>
                  <a:gd name="connsiteX175" fmla="*/ 4313583 w 4345388"/>
                  <a:gd name="connsiteY175" fmla="*/ 1419308 h 1745632"/>
                  <a:gd name="connsiteX176" fmla="*/ 4325510 w 4345388"/>
                  <a:gd name="connsiteY176" fmla="*/ 1439187 h 1745632"/>
                  <a:gd name="connsiteX177" fmla="*/ 4337437 w 4345388"/>
                  <a:gd name="connsiteY177" fmla="*/ 1467016 h 1745632"/>
                  <a:gd name="connsiteX178" fmla="*/ 4345388 w 4345388"/>
                  <a:gd name="connsiteY178" fmla="*/ 1486894 h 1745632"/>
                  <a:gd name="connsiteX0" fmla="*/ 0 w 4345388"/>
                  <a:gd name="connsiteY0" fmla="*/ 1741336 h 1750233"/>
                  <a:gd name="connsiteX1" fmla="*/ 1423284 w 4345388"/>
                  <a:gd name="connsiteY1" fmla="*/ 1745311 h 1750233"/>
                  <a:gd name="connsiteX2" fmla="*/ 1665885 w 4345388"/>
                  <a:gd name="connsiteY2" fmla="*/ 1738750 h 1750233"/>
                  <a:gd name="connsiteX3" fmla="*/ 1721458 w 4345388"/>
                  <a:gd name="connsiteY3" fmla="*/ 1542554 h 1750233"/>
                  <a:gd name="connsiteX4" fmla="*/ 1725434 w 4345388"/>
                  <a:gd name="connsiteY4" fmla="*/ 1510748 h 1750233"/>
                  <a:gd name="connsiteX5" fmla="*/ 1733385 w 4345388"/>
                  <a:gd name="connsiteY5" fmla="*/ 1439187 h 1750233"/>
                  <a:gd name="connsiteX6" fmla="*/ 1741336 w 4345388"/>
                  <a:gd name="connsiteY6" fmla="*/ 1407381 h 1750233"/>
                  <a:gd name="connsiteX7" fmla="*/ 1745312 w 4345388"/>
                  <a:gd name="connsiteY7" fmla="*/ 1284136 h 1750233"/>
                  <a:gd name="connsiteX8" fmla="*/ 1749287 w 4345388"/>
                  <a:gd name="connsiteY8" fmla="*/ 1264258 h 1750233"/>
                  <a:gd name="connsiteX9" fmla="*/ 1765190 w 4345388"/>
                  <a:gd name="connsiteY9" fmla="*/ 1204623 h 1750233"/>
                  <a:gd name="connsiteX10" fmla="*/ 1777117 w 4345388"/>
                  <a:gd name="connsiteY10" fmla="*/ 1164867 h 1750233"/>
                  <a:gd name="connsiteX11" fmla="*/ 1789044 w 4345388"/>
                  <a:gd name="connsiteY11" fmla="*/ 1109207 h 1750233"/>
                  <a:gd name="connsiteX12" fmla="*/ 1804947 w 4345388"/>
                  <a:gd name="connsiteY12" fmla="*/ 1041621 h 1750233"/>
                  <a:gd name="connsiteX13" fmla="*/ 1816874 w 4345388"/>
                  <a:gd name="connsiteY13" fmla="*/ 1009816 h 1750233"/>
                  <a:gd name="connsiteX14" fmla="*/ 1828801 w 4345388"/>
                  <a:gd name="connsiteY14" fmla="*/ 978011 h 1750233"/>
                  <a:gd name="connsiteX15" fmla="*/ 1844703 w 4345388"/>
                  <a:gd name="connsiteY15" fmla="*/ 950181 h 1750233"/>
                  <a:gd name="connsiteX16" fmla="*/ 1848679 w 4345388"/>
                  <a:gd name="connsiteY16" fmla="*/ 934279 h 1750233"/>
                  <a:gd name="connsiteX17" fmla="*/ 1856630 w 4345388"/>
                  <a:gd name="connsiteY17" fmla="*/ 918376 h 1750233"/>
                  <a:gd name="connsiteX18" fmla="*/ 1864581 w 4345388"/>
                  <a:gd name="connsiteY18" fmla="*/ 894522 h 1750233"/>
                  <a:gd name="connsiteX19" fmla="*/ 1876508 w 4345388"/>
                  <a:gd name="connsiteY19" fmla="*/ 870668 h 1750233"/>
                  <a:gd name="connsiteX20" fmla="*/ 1884460 w 4345388"/>
                  <a:gd name="connsiteY20" fmla="*/ 826936 h 1750233"/>
                  <a:gd name="connsiteX21" fmla="*/ 1900362 w 4345388"/>
                  <a:gd name="connsiteY21" fmla="*/ 775253 h 1750233"/>
                  <a:gd name="connsiteX22" fmla="*/ 1904338 w 4345388"/>
                  <a:gd name="connsiteY22" fmla="*/ 739472 h 1750233"/>
                  <a:gd name="connsiteX23" fmla="*/ 1916265 w 4345388"/>
                  <a:gd name="connsiteY23" fmla="*/ 608275 h 1750233"/>
                  <a:gd name="connsiteX24" fmla="*/ 1924216 w 4345388"/>
                  <a:gd name="connsiteY24" fmla="*/ 548640 h 1750233"/>
                  <a:gd name="connsiteX25" fmla="*/ 1940119 w 4345388"/>
                  <a:gd name="connsiteY25" fmla="*/ 492981 h 1750233"/>
                  <a:gd name="connsiteX26" fmla="*/ 1956021 w 4345388"/>
                  <a:gd name="connsiteY26" fmla="*/ 441298 h 1750233"/>
                  <a:gd name="connsiteX27" fmla="*/ 1959997 w 4345388"/>
                  <a:gd name="connsiteY27" fmla="*/ 417444 h 1750233"/>
                  <a:gd name="connsiteX28" fmla="*/ 1963973 w 4345388"/>
                  <a:gd name="connsiteY28" fmla="*/ 405517 h 1750233"/>
                  <a:gd name="connsiteX29" fmla="*/ 1967948 w 4345388"/>
                  <a:gd name="connsiteY29" fmla="*/ 357809 h 1750233"/>
                  <a:gd name="connsiteX30" fmla="*/ 1979875 w 4345388"/>
                  <a:gd name="connsiteY30" fmla="*/ 294199 h 1750233"/>
                  <a:gd name="connsiteX31" fmla="*/ 1987827 w 4345388"/>
                  <a:gd name="connsiteY31" fmla="*/ 214686 h 1750233"/>
                  <a:gd name="connsiteX32" fmla="*/ 1995778 w 4345388"/>
                  <a:gd name="connsiteY32" fmla="*/ 182880 h 1750233"/>
                  <a:gd name="connsiteX33" fmla="*/ 1999754 w 4345388"/>
                  <a:gd name="connsiteY33" fmla="*/ 163002 h 1750233"/>
                  <a:gd name="connsiteX34" fmla="*/ 2003729 w 4345388"/>
                  <a:gd name="connsiteY34" fmla="*/ 123246 h 1750233"/>
                  <a:gd name="connsiteX35" fmla="*/ 2015656 w 4345388"/>
                  <a:gd name="connsiteY35" fmla="*/ 79514 h 1750233"/>
                  <a:gd name="connsiteX36" fmla="*/ 2023607 w 4345388"/>
                  <a:gd name="connsiteY36" fmla="*/ 59635 h 1750233"/>
                  <a:gd name="connsiteX37" fmla="*/ 2055413 w 4345388"/>
                  <a:gd name="connsiteY37" fmla="*/ 3976 h 1750233"/>
                  <a:gd name="connsiteX38" fmla="*/ 2075291 w 4345388"/>
                  <a:gd name="connsiteY38" fmla="*/ 0 h 1750233"/>
                  <a:gd name="connsiteX39" fmla="*/ 2083242 w 4345388"/>
                  <a:gd name="connsiteY39" fmla="*/ 15903 h 1750233"/>
                  <a:gd name="connsiteX40" fmla="*/ 2087218 w 4345388"/>
                  <a:gd name="connsiteY40" fmla="*/ 31806 h 1750233"/>
                  <a:gd name="connsiteX41" fmla="*/ 2099145 w 4345388"/>
                  <a:gd name="connsiteY41" fmla="*/ 79514 h 1750233"/>
                  <a:gd name="connsiteX42" fmla="*/ 2103121 w 4345388"/>
                  <a:gd name="connsiteY42" fmla="*/ 123246 h 1750233"/>
                  <a:gd name="connsiteX43" fmla="*/ 2115047 w 4345388"/>
                  <a:gd name="connsiteY43" fmla="*/ 186856 h 1750233"/>
                  <a:gd name="connsiteX44" fmla="*/ 2119023 w 4345388"/>
                  <a:gd name="connsiteY44" fmla="*/ 198783 h 1750233"/>
                  <a:gd name="connsiteX45" fmla="*/ 2134926 w 4345388"/>
                  <a:gd name="connsiteY45" fmla="*/ 250467 h 1750233"/>
                  <a:gd name="connsiteX46" fmla="*/ 2138901 w 4345388"/>
                  <a:gd name="connsiteY46" fmla="*/ 262394 h 1750233"/>
                  <a:gd name="connsiteX47" fmla="*/ 2142877 w 4345388"/>
                  <a:gd name="connsiteY47" fmla="*/ 286247 h 1750233"/>
                  <a:gd name="connsiteX48" fmla="*/ 2146853 w 4345388"/>
                  <a:gd name="connsiteY48" fmla="*/ 318053 h 1750233"/>
                  <a:gd name="connsiteX49" fmla="*/ 2158780 w 4345388"/>
                  <a:gd name="connsiteY49" fmla="*/ 353834 h 1750233"/>
                  <a:gd name="connsiteX50" fmla="*/ 2170707 w 4345388"/>
                  <a:gd name="connsiteY50" fmla="*/ 377687 h 1750233"/>
                  <a:gd name="connsiteX51" fmla="*/ 2182634 w 4345388"/>
                  <a:gd name="connsiteY51" fmla="*/ 381663 h 1750233"/>
                  <a:gd name="connsiteX52" fmla="*/ 2274074 w 4345388"/>
                  <a:gd name="connsiteY52" fmla="*/ 377687 h 1750233"/>
                  <a:gd name="connsiteX53" fmla="*/ 2289976 w 4345388"/>
                  <a:gd name="connsiteY53" fmla="*/ 365760 h 1750233"/>
                  <a:gd name="connsiteX54" fmla="*/ 2313830 w 4345388"/>
                  <a:gd name="connsiteY54" fmla="*/ 345882 h 1750233"/>
                  <a:gd name="connsiteX55" fmla="*/ 2337684 w 4345388"/>
                  <a:gd name="connsiteY55" fmla="*/ 314077 h 1750233"/>
                  <a:gd name="connsiteX56" fmla="*/ 2345635 w 4345388"/>
                  <a:gd name="connsiteY56" fmla="*/ 290223 h 1750233"/>
                  <a:gd name="connsiteX57" fmla="*/ 2361538 w 4345388"/>
                  <a:gd name="connsiteY57" fmla="*/ 258418 h 1750233"/>
                  <a:gd name="connsiteX58" fmla="*/ 2365514 w 4345388"/>
                  <a:gd name="connsiteY58" fmla="*/ 242515 h 1750233"/>
                  <a:gd name="connsiteX59" fmla="*/ 2373465 w 4345388"/>
                  <a:gd name="connsiteY59" fmla="*/ 222637 h 1750233"/>
                  <a:gd name="connsiteX60" fmla="*/ 2377441 w 4345388"/>
                  <a:gd name="connsiteY60" fmla="*/ 210710 h 1750233"/>
                  <a:gd name="connsiteX61" fmla="*/ 2381416 w 4345388"/>
                  <a:gd name="connsiteY61" fmla="*/ 421420 h 1750233"/>
                  <a:gd name="connsiteX62" fmla="*/ 2385392 w 4345388"/>
                  <a:gd name="connsiteY62" fmla="*/ 441298 h 1750233"/>
                  <a:gd name="connsiteX63" fmla="*/ 2393343 w 4345388"/>
                  <a:gd name="connsiteY63" fmla="*/ 453225 h 1750233"/>
                  <a:gd name="connsiteX64" fmla="*/ 2413221 w 4345388"/>
                  <a:gd name="connsiteY64" fmla="*/ 489006 h 1750233"/>
                  <a:gd name="connsiteX65" fmla="*/ 2449002 w 4345388"/>
                  <a:gd name="connsiteY65" fmla="*/ 477079 h 1750233"/>
                  <a:gd name="connsiteX66" fmla="*/ 2468881 w 4345388"/>
                  <a:gd name="connsiteY66" fmla="*/ 457200 h 1750233"/>
                  <a:gd name="connsiteX67" fmla="*/ 2500686 w 4345388"/>
                  <a:gd name="connsiteY67" fmla="*/ 417444 h 1750233"/>
                  <a:gd name="connsiteX68" fmla="*/ 2512613 w 4345388"/>
                  <a:gd name="connsiteY68" fmla="*/ 405517 h 1750233"/>
                  <a:gd name="connsiteX69" fmla="*/ 2524540 w 4345388"/>
                  <a:gd name="connsiteY69" fmla="*/ 413468 h 1750233"/>
                  <a:gd name="connsiteX70" fmla="*/ 2532491 w 4345388"/>
                  <a:gd name="connsiteY70" fmla="*/ 437322 h 1750233"/>
                  <a:gd name="connsiteX71" fmla="*/ 2540442 w 4345388"/>
                  <a:gd name="connsiteY71" fmla="*/ 457200 h 1750233"/>
                  <a:gd name="connsiteX72" fmla="*/ 2544418 w 4345388"/>
                  <a:gd name="connsiteY72" fmla="*/ 477079 h 1750233"/>
                  <a:gd name="connsiteX73" fmla="*/ 2552369 w 4345388"/>
                  <a:gd name="connsiteY73" fmla="*/ 492981 h 1750233"/>
                  <a:gd name="connsiteX74" fmla="*/ 2560321 w 4345388"/>
                  <a:gd name="connsiteY74" fmla="*/ 512860 h 1750233"/>
                  <a:gd name="connsiteX75" fmla="*/ 2564296 w 4345388"/>
                  <a:gd name="connsiteY75" fmla="*/ 528762 h 1750233"/>
                  <a:gd name="connsiteX76" fmla="*/ 2576223 w 4345388"/>
                  <a:gd name="connsiteY76" fmla="*/ 544665 h 1750233"/>
                  <a:gd name="connsiteX77" fmla="*/ 2592126 w 4345388"/>
                  <a:gd name="connsiteY77" fmla="*/ 568519 h 1750233"/>
                  <a:gd name="connsiteX78" fmla="*/ 2604053 w 4345388"/>
                  <a:gd name="connsiteY78" fmla="*/ 588397 h 1750233"/>
                  <a:gd name="connsiteX79" fmla="*/ 2623931 w 4345388"/>
                  <a:gd name="connsiteY79" fmla="*/ 580446 h 1750233"/>
                  <a:gd name="connsiteX80" fmla="*/ 2643809 w 4345388"/>
                  <a:gd name="connsiteY80" fmla="*/ 552616 h 1750233"/>
                  <a:gd name="connsiteX81" fmla="*/ 2663687 w 4345388"/>
                  <a:gd name="connsiteY81" fmla="*/ 516835 h 1750233"/>
                  <a:gd name="connsiteX82" fmla="*/ 2679590 w 4345388"/>
                  <a:gd name="connsiteY82" fmla="*/ 481054 h 1750233"/>
                  <a:gd name="connsiteX83" fmla="*/ 2683566 w 4345388"/>
                  <a:gd name="connsiteY83" fmla="*/ 469127 h 1750233"/>
                  <a:gd name="connsiteX84" fmla="*/ 2691517 w 4345388"/>
                  <a:gd name="connsiteY84" fmla="*/ 457200 h 1750233"/>
                  <a:gd name="connsiteX85" fmla="*/ 2703444 w 4345388"/>
                  <a:gd name="connsiteY85" fmla="*/ 425395 h 1750233"/>
                  <a:gd name="connsiteX86" fmla="*/ 2711395 w 4345388"/>
                  <a:gd name="connsiteY86" fmla="*/ 409493 h 1750233"/>
                  <a:gd name="connsiteX87" fmla="*/ 2735249 w 4345388"/>
                  <a:gd name="connsiteY87" fmla="*/ 461176 h 1750233"/>
                  <a:gd name="connsiteX88" fmla="*/ 2755127 w 4345388"/>
                  <a:gd name="connsiteY88" fmla="*/ 504908 h 1750233"/>
                  <a:gd name="connsiteX89" fmla="*/ 2771030 w 4345388"/>
                  <a:gd name="connsiteY89" fmla="*/ 556592 h 1750233"/>
                  <a:gd name="connsiteX90" fmla="*/ 2775006 w 4345388"/>
                  <a:gd name="connsiteY90" fmla="*/ 572494 h 1750233"/>
                  <a:gd name="connsiteX91" fmla="*/ 2782957 w 4345388"/>
                  <a:gd name="connsiteY91" fmla="*/ 588397 h 1750233"/>
                  <a:gd name="connsiteX92" fmla="*/ 2802835 w 4345388"/>
                  <a:gd name="connsiteY92" fmla="*/ 624178 h 1750233"/>
                  <a:gd name="connsiteX93" fmla="*/ 2818738 w 4345388"/>
                  <a:gd name="connsiteY93" fmla="*/ 640080 h 1750233"/>
                  <a:gd name="connsiteX94" fmla="*/ 2830665 w 4345388"/>
                  <a:gd name="connsiteY94" fmla="*/ 663934 h 1750233"/>
                  <a:gd name="connsiteX95" fmla="*/ 2834641 w 4345388"/>
                  <a:gd name="connsiteY95" fmla="*/ 679837 h 1750233"/>
                  <a:gd name="connsiteX96" fmla="*/ 2846567 w 4345388"/>
                  <a:gd name="connsiteY96" fmla="*/ 695740 h 1750233"/>
                  <a:gd name="connsiteX97" fmla="*/ 2862470 w 4345388"/>
                  <a:gd name="connsiteY97" fmla="*/ 743447 h 1750233"/>
                  <a:gd name="connsiteX98" fmla="*/ 2866446 w 4345388"/>
                  <a:gd name="connsiteY98" fmla="*/ 759350 h 1750233"/>
                  <a:gd name="connsiteX99" fmla="*/ 2882348 w 4345388"/>
                  <a:gd name="connsiteY99" fmla="*/ 795131 h 1750233"/>
                  <a:gd name="connsiteX100" fmla="*/ 2886324 w 4345388"/>
                  <a:gd name="connsiteY100" fmla="*/ 811034 h 1750233"/>
                  <a:gd name="connsiteX101" fmla="*/ 2898251 w 4345388"/>
                  <a:gd name="connsiteY101" fmla="*/ 834887 h 1750233"/>
                  <a:gd name="connsiteX102" fmla="*/ 2910178 w 4345388"/>
                  <a:gd name="connsiteY102" fmla="*/ 826936 h 1750233"/>
                  <a:gd name="connsiteX103" fmla="*/ 2949934 w 4345388"/>
                  <a:gd name="connsiteY103" fmla="*/ 751399 h 1750233"/>
                  <a:gd name="connsiteX104" fmla="*/ 2957886 w 4345388"/>
                  <a:gd name="connsiteY104" fmla="*/ 703691 h 1750233"/>
                  <a:gd name="connsiteX105" fmla="*/ 2977764 w 4345388"/>
                  <a:gd name="connsiteY105" fmla="*/ 663934 h 1750233"/>
                  <a:gd name="connsiteX106" fmla="*/ 2981740 w 4345388"/>
                  <a:gd name="connsiteY106" fmla="*/ 620202 h 1750233"/>
                  <a:gd name="connsiteX107" fmla="*/ 3005594 w 4345388"/>
                  <a:gd name="connsiteY107" fmla="*/ 576470 h 1750233"/>
                  <a:gd name="connsiteX108" fmla="*/ 3025472 w 4345388"/>
                  <a:gd name="connsiteY108" fmla="*/ 500933 h 1750233"/>
                  <a:gd name="connsiteX109" fmla="*/ 3041374 w 4345388"/>
                  <a:gd name="connsiteY109" fmla="*/ 421420 h 1750233"/>
                  <a:gd name="connsiteX110" fmla="*/ 3049326 w 4345388"/>
                  <a:gd name="connsiteY110" fmla="*/ 405517 h 1750233"/>
                  <a:gd name="connsiteX111" fmla="*/ 3061253 w 4345388"/>
                  <a:gd name="connsiteY111" fmla="*/ 365760 h 1750233"/>
                  <a:gd name="connsiteX112" fmla="*/ 3085107 w 4345388"/>
                  <a:gd name="connsiteY112" fmla="*/ 310101 h 1750233"/>
                  <a:gd name="connsiteX113" fmla="*/ 3101009 w 4345388"/>
                  <a:gd name="connsiteY113" fmla="*/ 349858 h 1750233"/>
                  <a:gd name="connsiteX114" fmla="*/ 3104985 w 4345388"/>
                  <a:gd name="connsiteY114" fmla="*/ 373712 h 1750233"/>
                  <a:gd name="connsiteX115" fmla="*/ 3116912 w 4345388"/>
                  <a:gd name="connsiteY115" fmla="*/ 429371 h 1750233"/>
                  <a:gd name="connsiteX116" fmla="*/ 3136790 w 4345388"/>
                  <a:gd name="connsiteY116" fmla="*/ 489006 h 1750233"/>
                  <a:gd name="connsiteX117" fmla="*/ 3180522 w 4345388"/>
                  <a:gd name="connsiteY117" fmla="*/ 652007 h 1750233"/>
                  <a:gd name="connsiteX118" fmla="*/ 3196425 w 4345388"/>
                  <a:gd name="connsiteY118" fmla="*/ 703691 h 1750233"/>
                  <a:gd name="connsiteX119" fmla="*/ 3220279 w 4345388"/>
                  <a:gd name="connsiteY119" fmla="*/ 807058 h 1750233"/>
                  <a:gd name="connsiteX120" fmla="*/ 3248108 w 4345388"/>
                  <a:gd name="connsiteY120" fmla="*/ 898498 h 1750233"/>
                  <a:gd name="connsiteX121" fmla="*/ 3252084 w 4345388"/>
                  <a:gd name="connsiteY121" fmla="*/ 926327 h 1750233"/>
                  <a:gd name="connsiteX122" fmla="*/ 3267987 w 4345388"/>
                  <a:gd name="connsiteY122" fmla="*/ 966084 h 1750233"/>
                  <a:gd name="connsiteX123" fmla="*/ 3271962 w 4345388"/>
                  <a:gd name="connsiteY123" fmla="*/ 978011 h 1750233"/>
                  <a:gd name="connsiteX124" fmla="*/ 3283889 w 4345388"/>
                  <a:gd name="connsiteY124" fmla="*/ 981987 h 1750233"/>
                  <a:gd name="connsiteX125" fmla="*/ 3291841 w 4345388"/>
                  <a:gd name="connsiteY125" fmla="*/ 974035 h 1750233"/>
                  <a:gd name="connsiteX126" fmla="*/ 3307743 w 4345388"/>
                  <a:gd name="connsiteY126" fmla="*/ 942230 h 1750233"/>
                  <a:gd name="connsiteX127" fmla="*/ 3315694 w 4345388"/>
                  <a:gd name="connsiteY127" fmla="*/ 918376 h 1750233"/>
                  <a:gd name="connsiteX128" fmla="*/ 3335573 w 4345388"/>
                  <a:gd name="connsiteY128" fmla="*/ 950181 h 1750233"/>
                  <a:gd name="connsiteX129" fmla="*/ 3367378 w 4345388"/>
                  <a:gd name="connsiteY129" fmla="*/ 1021743 h 1750233"/>
                  <a:gd name="connsiteX130" fmla="*/ 3399183 w 4345388"/>
                  <a:gd name="connsiteY130" fmla="*/ 1077402 h 1750233"/>
                  <a:gd name="connsiteX131" fmla="*/ 3415086 w 4345388"/>
                  <a:gd name="connsiteY131" fmla="*/ 1073427 h 1750233"/>
                  <a:gd name="connsiteX132" fmla="*/ 3430988 w 4345388"/>
                  <a:gd name="connsiteY132" fmla="*/ 1045597 h 1750233"/>
                  <a:gd name="connsiteX133" fmla="*/ 3454842 w 4345388"/>
                  <a:gd name="connsiteY133" fmla="*/ 993914 h 1750233"/>
                  <a:gd name="connsiteX134" fmla="*/ 3478696 w 4345388"/>
                  <a:gd name="connsiteY134" fmla="*/ 942230 h 1750233"/>
                  <a:gd name="connsiteX135" fmla="*/ 3490623 w 4345388"/>
                  <a:gd name="connsiteY135" fmla="*/ 938254 h 1750233"/>
                  <a:gd name="connsiteX136" fmla="*/ 3522428 w 4345388"/>
                  <a:gd name="connsiteY136" fmla="*/ 981987 h 1750233"/>
                  <a:gd name="connsiteX137" fmla="*/ 3538331 w 4345388"/>
                  <a:gd name="connsiteY137" fmla="*/ 1001865 h 1750233"/>
                  <a:gd name="connsiteX138" fmla="*/ 3582063 w 4345388"/>
                  <a:gd name="connsiteY138" fmla="*/ 1085354 h 1750233"/>
                  <a:gd name="connsiteX139" fmla="*/ 3609893 w 4345388"/>
                  <a:gd name="connsiteY139" fmla="*/ 1137037 h 1750233"/>
                  <a:gd name="connsiteX140" fmla="*/ 3629771 w 4345388"/>
                  <a:gd name="connsiteY140" fmla="*/ 1184745 h 1750233"/>
                  <a:gd name="connsiteX141" fmla="*/ 3641698 w 4345388"/>
                  <a:gd name="connsiteY141" fmla="*/ 1200647 h 1750233"/>
                  <a:gd name="connsiteX142" fmla="*/ 3653625 w 4345388"/>
                  <a:gd name="connsiteY142" fmla="*/ 1228477 h 1750233"/>
                  <a:gd name="connsiteX143" fmla="*/ 3665552 w 4345388"/>
                  <a:gd name="connsiteY143" fmla="*/ 1216550 h 1750233"/>
                  <a:gd name="connsiteX144" fmla="*/ 3721211 w 4345388"/>
                  <a:gd name="connsiteY144" fmla="*/ 1045597 h 1750233"/>
                  <a:gd name="connsiteX145" fmla="*/ 3768919 w 4345388"/>
                  <a:gd name="connsiteY145" fmla="*/ 882595 h 1750233"/>
                  <a:gd name="connsiteX146" fmla="*/ 3776870 w 4345388"/>
                  <a:gd name="connsiteY146" fmla="*/ 830912 h 1750233"/>
                  <a:gd name="connsiteX147" fmla="*/ 3792773 w 4345388"/>
                  <a:gd name="connsiteY147" fmla="*/ 795131 h 1750233"/>
                  <a:gd name="connsiteX148" fmla="*/ 3800724 w 4345388"/>
                  <a:gd name="connsiteY148" fmla="*/ 771277 h 1750233"/>
                  <a:gd name="connsiteX149" fmla="*/ 3808675 w 4345388"/>
                  <a:gd name="connsiteY149" fmla="*/ 735496 h 1750233"/>
                  <a:gd name="connsiteX150" fmla="*/ 3824578 w 4345388"/>
                  <a:gd name="connsiteY150" fmla="*/ 711642 h 1750233"/>
                  <a:gd name="connsiteX151" fmla="*/ 3828554 w 4345388"/>
                  <a:gd name="connsiteY151" fmla="*/ 723569 h 1750233"/>
                  <a:gd name="connsiteX152" fmla="*/ 3836505 w 4345388"/>
                  <a:gd name="connsiteY152" fmla="*/ 735496 h 1750233"/>
                  <a:gd name="connsiteX153" fmla="*/ 3840481 w 4345388"/>
                  <a:gd name="connsiteY153" fmla="*/ 763326 h 1750233"/>
                  <a:gd name="connsiteX154" fmla="*/ 3884213 w 4345388"/>
                  <a:gd name="connsiteY154" fmla="*/ 926327 h 1750233"/>
                  <a:gd name="connsiteX155" fmla="*/ 3896140 w 4345388"/>
                  <a:gd name="connsiteY155" fmla="*/ 958133 h 1750233"/>
                  <a:gd name="connsiteX156" fmla="*/ 3904091 w 4345388"/>
                  <a:gd name="connsiteY156" fmla="*/ 997889 h 1750233"/>
                  <a:gd name="connsiteX157" fmla="*/ 3916018 w 4345388"/>
                  <a:gd name="connsiteY157" fmla="*/ 1049573 h 1750233"/>
                  <a:gd name="connsiteX158" fmla="*/ 3947823 w 4345388"/>
                  <a:gd name="connsiteY158" fmla="*/ 1152940 h 1750233"/>
                  <a:gd name="connsiteX159" fmla="*/ 3959750 w 4345388"/>
                  <a:gd name="connsiteY159" fmla="*/ 1172818 h 1750233"/>
                  <a:gd name="connsiteX160" fmla="*/ 3971677 w 4345388"/>
                  <a:gd name="connsiteY160" fmla="*/ 1220526 h 1750233"/>
                  <a:gd name="connsiteX161" fmla="*/ 3995531 w 4345388"/>
                  <a:gd name="connsiteY161" fmla="*/ 1327868 h 1750233"/>
                  <a:gd name="connsiteX162" fmla="*/ 4023361 w 4345388"/>
                  <a:gd name="connsiteY162" fmla="*/ 1363649 h 1750233"/>
                  <a:gd name="connsiteX163" fmla="*/ 4031312 w 4345388"/>
                  <a:gd name="connsiteY163" fmla="*/ 1375576 h 1750233"/>
                  <a:gd name="connsiteX164" fmla="*/ 4043239 w 4345388"/>
                  <a:gd name="connsiteY164" fmla="*/ 1399430 h 1750233"/>
                  <a:gd name="connsiteX165" fmla="*/ 4055166 w 4345388"/>
                  <a:gd name="connsiteY165" fmla="*/ 1403406 h 1750233"/>
                  <a:gd name="connsiteX166" fmla="*/ 4082995 w 4345388"/>
                  <a:gd name="connsiteY166" fmla="*/ 1411357 h 1750233"/>
                  <a:gd name="connsiteX167" fmla="*/ 4114801 w 4345388"/>
                  <a:gd name="connsiteY167" fmla="*/ 1415333 h 1750233"/>
                  <a:gd name="connsiteX168" fmla="*/ 4130703 w 4345388"/>
                  <a:gd name="connsiteY168" fmla="*/ 1419308 h 1750233"/>
                  <a:gd name="connsiteX169" fmla="*/ 4154557 w 4345388"/>
                  <a:gd name="connsiteY169" fmla="*/ 1411357 h 1750233"/>
                  <a:gd name="connsiteX170" fmla="*/ 4166484 w 4345388"/>
                  <a:gd name="connsiteY170" fmla="*/ 1399430 h 1750233"/>
                  <a:gd name="connsiteX171" fmla="*/ 4198289 w 4345388"/>
                  <a:gd name="connsiteY171" fmla="*/ 1347747 h 1750233"/>
                  <a:gd name="connsiteX172" fmla="*/ 4234070 w 4345388"/>
                  <a:gd name="connsiteY172" fmla="*/ 1351722 h 1750233"/>
                  <a:gd name="connsiteX173" fmla="*/ 4257924 w 4345388"/>
                  <a:gd name="connsiteY173" fmla="*/ 1371600 h 1750233"/>
                  <a:gd name="connsiteX174" fmla="*/ 4273827 w 4345388"/>
                  <a:gd name="connsiteY174" fmla="*/ 1383527 h 1750233"/>
                  <a:gd name="connsiteX175" fmla="*/ 4313583 w 4345388"/>
                  <a:gd name="connsiteY175" fmla="*/ 1419308 h 1750233"/>
                  <a:gd name="connsiteX176" fmla="*/ 4325510 w 4345388"/>
                  <a:gd name="connsiteY176" fmla="*/ 1439187 h 1750233"/>
                  <a:gd name="connsiteX177" fmla="*/ 4337437 w 4345388"/>
                  <a:gd name="connsiteY177" fmla="*/ 1467016 h 1750233"/>
                  <a:gd name="connsiteX178" fmla="*/ 4345388 w 4345388"/>
                  <a:gd name="connsiteY178" fmla="*/ 1486894 h 1750233"/>
                  <a:gd name="connsiteX0" fmla="*/ 0 w 4345388"/>
                  <a:gd name="connsiteY0" fmla="*/ 1741336 h 1746253"/>
                  <a:gd name="connsiteX1" fmla="*/ 1423284 w 4345388"/>
                  <a:gd name="connsiteY1" fmla="*/ 1745311 h 1746253"/>
                  <a:gd name="connsiteX2" fmla="*/ 1665885 w 4345388"/>
                  <a:gd name="connsiteY2" fmla="*/ 1738750 h 1746253"/>
                  <a:gd name="connsiteX3" fmla="*/ 1721458 w 4345388"/>
                  <a:gd name="connsiteY3" fmla="*/ 1542554 h 1746253"/>
                  <a:gd name="connsiteX4" fmla="*/ 1725434 w 4345388"/>
                  <a:gd name="connsiteY4" fmla="*/ 1510748 h 1746253"/>
                  <a:gd name="connsiteX5" fmla="*/ 1733385 w 4345388"/>
                  <a:gd name="connsiteY5" fmla="*/ 1439187 h 1746253"/>
                  <a:gd name="connsiteX6" fmla="*/ 1741336 w 4345388"/>
                  <a:gd name="connsiteY6" fmla="*/ 1407381 h 1746253"/>
                  <a:gd name="connsiteX7" fmla="*/ 1745312 w 4345388"/>
                  <a:gd name="connsiteY7" fmla="*/ 1284136 h 1746253"/>
                  <a:gd name="connsiteX8" fmla="*/ 1749287 w 4345388"/>
                  <a:gd name="connsiteY8" fmla="*/ 1264258 h 1746253"/>
                  <a:gd name="connsiteX9" fmla="*/ 1765190 w 4345388"/>
                  <a:gd name="connsiteY9" fmla="*/ 1204623 h 1746253"/>
                  <a:gd name="connsiteX10" fmla="*/ 1777117 w 4345388"/>
                  <a:gd name="connsiteY10" fmla="*/ 1164867 h 1746253"/>
                  <a:gd name="connsiteX11" fmla="*/ 1789044 w 4345388"/>
                  <a:gd name="connsiteY11" fmla="*/ 1109207 h 1746253"/>
                  <a:gd name="connsiteX12" fmla="*/ 1804947 w 4345388"/>
                  <a:gd name="connsiteY12" fmla="*/ 1041621 h 1746253"/>
                  <a:gd name="connsiteX13" fmla="*/ 1816874 w 4345388"/>
                  <a:gd name="connsiteY13" fmla="*/ 1009816 h 1746253"/>
                  <a:gd name="connsiteX14" fmla="*/ 1828801 w 4345388"/>
                  <a:gd name="connsiteY14" fmla="*/ 978011 h 1746253"/>
                  <a:gd name="connsiteX15" fmla="*/ 1844703 w 4345388"/>
                  <a:gd name="connsiteY15" fmla="*/ 950181 h 1746253"/>
                  <a:gd name="connsiteX16" fmla="*/ 1848679 w 4345388"/>
                  <a:gd name="connsiteY16" fmla="*/ 934279 h 1746253"/>
                  <a:gd name="connsiteX17" fmla="*/ 1856630 w 4345388"/>
                  <a:gd name="connsiteY17" fmla="*/ 918376 h 1746253"/>
                  <a:gd name="connsiteX18" fmla="*/ 1864581 w 4345388"/>
                  <a:gd name="connsiteY18" fmla="*/ 894522 h 1746253"/>
                  <a:gd name="connsiteX19" fmla="*/ 1876508 w 4345388"/>
                  <a:gd name="connsiteY19" fmla="*/ 870668 h 1746253"/>
                  <a:gd name="connsiteX20" fmla="*/ 1884460 w 4345388"/>
                  <a:gd name="connsiteY20" fmla="*/ 826936 h 1746253"/>
                  <a:gd name="connsiteX21" fmla="*/ 1900362 w 4345388"/>
                  <a:gd name="connsiteY21" fmla="*/ 775253 h 1746253"/>
                  <a:gd name="connsiteX22" fmla="*/ 1904338 w 4345388"/>
                  <a:gd name="connsiteY22" fmla="*/ 739472 h 1746253"/>
                  <a:gd name="connsiteX23" fmla="*/ 1916265 w 4345388"/>
                  <a:gd name="connsiteY23" fmla="*/ 608275 h 1746253"/>
                  <a:gd name="connsiteX24" fmla="*/ 1924216 w 4345388"/>
                  <a:gd name="connsiteY24" fmla="*/ 548640 h 1746253"/>
                  <a:gd name="connsiteX25" fmla="*/ 1940119 w 4345388"/>
                  <a:gd name="connsiteY25" fmla="*/ 492981 h 1746253"/>
                  <a:gd name="connsiteX26" fmla="*/ 1956021 w 4345388"/>
                  <a:gd name="connsiteY26" fmla="*/ 441298 h 1746253"/>
                  <a:gd name="connsiteX27" fmla="*/ 1959997 w 4345388"/>
                  <a:gd name="connsiteY27" fmla="*/ 417444 h 1746253"/>
                  <a:gd name="connsiteX28" fmla="*/ 1963973 w 4345388"/>
                  <a:gd name="connsiteY28" fmla="*/ 405517 h 1746253"/>
                  <a:gd name="connsiteX29" fmla="*/ 1967948 w 4345388"/>
                  <a:gd name="connsiteY29" fmla="*/ 357809 h 1746253"/>
                  <a:gd name="connsiteX30" fmla="*/ 1979875 w 4345388"/>
                  <a:gd name="connsiteY30" fmla="*/ 294199 h 1746253"/>
                  <a:gd name="connsiteX31" fmla="*/ 1987827 w 4345388"/>
                  <a:gd name="connsiteY31" fmla="*/ 214686 h 1746253"/>
                  <a:gd name="connsiteX32" fmla="*/ 1995778 w 4345388"/>
                  <a:gd name="connsiteY32" fmla="*/ 182880 h 1746253"/>
                  <a:gd name="connsiteX33" fmla="*/ 1999754 w 4345388"/>
                  <a:gd name="connsiteY33" fmla="*/ 163002 h 1746253"/>
                  <a:gd name="connsiteX34" fmla="*/ 2003729 w 4345388"/>
                  <a:gd name="connsiteY34" fmla="*/ 123246 h 1746253"/>
                  <a:gd name="connsiteX35" fmla="*/ 2015656 w 4345388"/>
                  <a:gd name="connsiteY35" fmla="*/ 79514 h 1746253"/>
                  <a:gd name="connsiteX36" fmla="*/ 2023607 w 4345388"/>
                  <a:gd name="connsiteY36" fmla="*/ 59635 h 1746253"/>
                  <a:gd name="connsiteX37" fmla="*/ 2055413 w 4345388"/>
                  <a:gd name="connsiteY37" fmla="*/ 3976 h 1746253"/>
                  <a:gd name="connsiteX38" fmla="*/ 2075291 w 4345388"/>
                  <a:gd name="connsiteY38" fmla="*/ 0 h 1746253"/>
                  <a:gd name="connsiteX39" fmla="*/ 2083242 w 4345388"/>
                  <a:gd name="connsiteY39" fmla="*/ 15903 h 1746253"/>
                  <a:gd name="connsiteX40" fmla="*/ 2087218 w 4345388"/>
                  <a:gd name="connsiteY40" fmla="*/ 31806 h 1746253"/>
                  <a:gd name="connsiteX41" fmla="*/ 2099145 w 4345388"/>
                  <a:gd name="connsiteY41" fmla="*/ 79514 h 1746253"/>
                  <a:gd name="connsiteX42" fmla="*/ 2103121 w 4345388"/>
                  <a:gd name="connsiteY42" fmla="*/ 123246 h 1746253"/>
                  <a:gd name="connsiteX43" fmla="*/ 2115047 w 4345388"/>
                  <a:gd name="connsiteY43" fmla="*/ 186856 h 1746253"/>
                  <a:gd name="connsiteX44" fmla="*/ 2119023 w 4345388"/>
                  <a:gd name="connsiteY44" fmla="*/ 198783 h 1746253"/>
                  <a:gd name="connsiteX45" fmla="*/ 2134926 w 4345388"/>
                  <a:gd name="connsiteY45" fmla="*/ 250467 h 1746253"/>
                  <a:gd name="connsiteX46" fmla="*/ 2138901 w 4345388"/>
                  <a:gd name="connsiteY46" fmla="*/ 262394 h 1746253"/>
                  <a:gd name="connsiteX47" fmla="*/ 2142877 w 4345388"/>
                  <a:gd name="connsiteY47" fmla="*/ 286247 h 1746253"/>
                  <a:gd name="connsiteX48" fmla="*/ 2146853 w 4345388"/>
                  <a:gd name="connsiteY48" fmla="*/ 318053 h 1746253"/>
                  <a:gd name="connsiteX49" fmla="*/ 2158780 w 4345388"/>
                  <a:gd name="connsiteY49" fmla="*/ 353834 h 1746253"/>
                  <a:gd name="connsiteX50" fmla="*/ 2170707 w 4345388"/>
                  <a:gd name="connsiteY50" fmla="*/ 377687 h 1746253"/>
                  <a:gd name="connsiteX51" fmla="*/ 2182634 w 4345388"/>
                  <a:gd name="connsiteY51" fmla="*/ 381663 h 1746253"/>
                  <a:gd name="connsiteX52" fmla="*/ 2274074 w 4345388"/>
                  <a:gd name="connsiteY52" fmla="*/ 377687 h 1746253"/>
                  <a:gd name="connsiteX53" fmla="*/ 2289976 w 4345388"/>
                  <a:gd name="connsiteY53" fmla="*/ 365760 h 1746253"/>
                  <a:gd name="connsiteX54" fmla="*/ 2313830 w 4345388"/>
                  <a:gd name="connsiteY54" fmla="*/ 345882 h 1746253"/>
                  <a:gd name="connsiteX55" fmla="*/ 2337684 w 4345388"/>
                  <a:gd name="connsiteY55" fmla="*/ 314077 h 1746253"/>
                  <a:gd name="connsiteX56" fmla="*/ 2345635 w 4345388"/>
                  <a:gd name="connsiteY56" fmla="*/ 290223 h 1746253"/>
                  <a:gd name="connsiteX57" fmla="*/ 2361538 w 4345388"/>
                  <a:gd name="connsiteY57" fmla="*/ 258418 h 1746253"/>
                  <a:gd name="connsiteX58" fmla="*/ 2365514 w 4345388"/>
                  <a:gd name="connsiteY58" fmla="*/ 242515 h 1746253"/>
                  <a:gd name="connsiteX59" fmla="*/ 2373465 w 4345388"/>
                  <a:gd name="connsiteY59" fmla="*/ 222637 h 1746253"/>
                  <a:gd name="connsiteX60" fmla="*/ 2377441 w 4345388"/>
                  <a:gd name="connsiteY60" fmla="*/ 210710 h 1746253"/>
                  <a:gd name="connsiteX61" fmla="*/ 2381416 w 4345388"/>
                  <a:gd name="connsiteY61" fmla="*/ 421420 h 1746253"/>
                  <a:gd name="connsiteX62" fmla="*/ 2385392 w 4345388"/>
                  <a:gd name="connsiteY62" fmla="*/ 441298 h 1746253"/>
                  <a:gd name="connsiteX63" fmla="*/ 2393343 w 4345388"/>
                  <a:gd name="connsiteY63" fmla="*/ 453225 h 1746253"/>
                  <a:gd name="connsiteX64" fmla="*/ 2413221 w 4345388"/>
                  <a:gd name="connsiteY64" fmla="*/ 489006 h 1746253"/>
                  <a:gd name="connsiteX65" fmla="*/ 2449002 w 4345388"/>
                  <a:gd name="connsiteY65" fmla="*/ 477079 h 1746253"/>
                  <a:gd name="connsiteX66" fmla="*/ 2468881 w 4345388"/>
                  <a:gd name="connsiteY66" fmla="*/ 457200 h 1746253"/>
                  <a:gd name="connsiteX67" fmla="*/ 2500686 w 4345388"/>
                  <a:gd name="connsiteY67" fmla="*/ 417444 h 1746253"/>
                  <a:gd name="connsiteX68" fmla="*/ 2512613 w 4345388"/>
                  <a:gd name="connsiteY68" fmla="*/ 405517 h 1746253"/>
                  <a:gd name="connsiteX69" fmla="*/ 2524540 w 4345388"/>
                  <a:gd name="connsiteY69" fmla="*/ 413468 h 1746253"/>
                  <a:gd name="connsiteX70" fmla="*/ 2532491 w 4345388"/>
                  <a:gd name="connsiteY70" fmla="*/ 437322 h 1746253"/>
                  <a:gd name="connsiteX71" fmla="*/ 2540442 w 4345388"/>
                  <a:gd name="connsiteY71" fmla="*/ 457200 h 1746253"/>
                  <a:gd name="connsiteX72" fmla="*/ 2544418 w 4345388"/>
                  <a:gd name="connsiteY72" fmla="*/ 477079 h 1746253"/>
                  <a:gd name="connsiteX73" fmla="*/ 2552369 w 4345388"/>
                  <a:gd name="connsiteY73" fmla="*/ 492981 h 1746253"/>
                  <a:gd name="connsiteX74" fmla="*/ 2560321 w 4345388"/>
                  <a:gd name="connsiteY74" fmla="*/ 512860 h 1746253"/>
                  <a:gd name="connsiteX75" fmla="*/ 2564296 w 4345388"/>
                  <a:gd name="connsiteY75" fmla="*/ 528762 h 1746253"/>
                  <a:gd name="connsiteX76" fmla="*/ 2576223 w 4345388"/>
                  <a:gd name="connsiteY76" fmla="*/ 544665 h 1746253"/>
                  <a:gd name="connsiteX77" fmla="*/ 2592126 w 4345388"/>
                  <a:gd name="connsiteY77" fmla="*/ 568519 h 1746253"/>
                  <a:gd name="connsiteX78" fmla="*/ 2604053 w 4345388"/>
                  <a:gd name="connsiteY78" fmla="*/ 588397 h 1746253"/>
                  <a:gd name="connsiteX79" fmla="*/ 2623931 w 4345388"/>
                  <a:gd name="connsiteY79" fmla="*/ 580446 h 1746253"/>
                  <a:gd name="connsiteX80" fmla="*/ 2643809 w 4345388"/>
                  <a:gd name="connsiteY80" fmla="*/ 552616 h 1746253"/>
                  <a:gd name="connsiteX81" fmla="*/ 2663687 w 4345388"/>
                  <a:gd name="connsiteY81" fmla="*/ 516835 h 1746253"/>
                  <a:gd name="connsiteX82" fmla="*/ 2679590 w 4345388"/>
                  <a:gd name="connsiteY82" fmla="*/ 481054 h 1746253"/>
                  <a:gd name="connsiteX83" fmla="*/ 2683566 w 4345388"/>
                  <a:gd name="connsiteY83" fmla="*/ 469127 h 1746253"/>
                  <a:gd name="connsiteX84" fmla="*/ 2691517 w 4345388"/>
                  <a:gd name="connsiteY84" fmla="*/ 457200 h 1746253"/>
                  <a:gd name="connsiteX85" fmla="*/ 2703444 w 4345388"/>
                  <a:gd name="connsiteY85" fmla="*/ 425395 h 1746253"/>
                  <a:gd name="connsiteX86" fmla="*/ 2711395 w 4345388"/>
                  <a:gd name="connsiteY86" fmla="*/ 409493 h 1746253"/>
                  <a:gd name="connsiteX87" fmla="*/ 2735249 w 4345388"/>
                  <a:gd name="connsiteY87" fmla="*/ 461176 h 1746253"/>
                  <a:gd name="connsiteX88" fmla="*/ 2755127 w 4345388"/>
                  <a:gd name="connsiteY88" fmla="*/ 504908 h 1746253"/>
                  <a:gd name="connsiteX89" fmla="*/ 2771030 w 4345388"/>
                  <a:gd name="connsiteY89" fmla="*/ 556592 h 1746253"/>
                  <a:gd name="connsiteX90" fmla="*/ 2775006 w 4345388"/>
                  <a:gd name="connsiteY90" fmla="*/ 572494 h 1746253"/>
                  <a:gd name="connsiteX91" fmla="*/ 2782957 w 4345388"/>
                  <a:gd name="connsiteY91" fmla="*/ 588397 h 1746253"/>
                  <a:gd name="connsiteX92" fmla="*/ 2802835 w 4345388"/>
                  <a:gd name="connsiteY92" fmla="*/ 624178 h 1746253"/>
                  <a:gd name="connsiteX93" fmla="*/ 2818738 w 4345388"/>
                  <a:gd name="connsiteY93" fmla="*/ 640080 h 1746253"/>
                  <a:gd name="connsiteX94" fmla="*/ 2830665 w 4345388"/>
                  <a:gd name="connsiteY94" fmla="*/ 663934 h 1746253"/>
                  <a:gd name="connsiteX95" fmla="*/ 2834641 w 4345388"/>
                  <a:gd name="connsiteY95" fmla="*/ 679837 h 1746253"/>
                  <a:gd name="connsiteX96" fmla="*/ 2846567 w 4345388"/>
                  <a:gd name="connsiteY96" fmla="*/ 695740 h 1746253"/>
                  <a:gd name="connsiteX97" fmla="*/ 2862470 w 4345388"/>
                  <a:gd name="connsiteY97" fmla="*/ 743447 h 1746253"/>
                  <a:gd name="connsiteX98" fmla="*/ 2866446 w 4345388"/>
                  <a:gd name="connsiteY98" fmla="*/ 759350 h 1746253"/>
                  <a:gd name="connsiteX99" fmla="*/ 2882348 w 4345388"/>
                  <a:gd name="connsiteY99" fmla="*/ 795131 h 1746253"/>
                  <a:gd name="connsiteX100" fmla="*/ 2886324 w 4345388"/>
                  <a:gd name="connsiteY100" fmla="*/ 811034 h 1746253"/>
                  <a:gd name="connsiteX101" fmla="*/ 2898251 w 4345388"/>
                  <a:gd name="connsiteY101" fmla="*/ 834887 h 1746253"/>
                  <a:gd name="connsiteX102" fmla="*/ 2910178 w 4345388"/>
                  <a:gd name="connsiteY102" fmla="*/ 826936 h 1746253"/>
                  <a:gd name="connsiteX103" fmla="*/ 2949934 w 4345388"/>
                  <a:gd name="connsiteY103" fmla="*/ 751399 h 1746253"/>
                  <a:gd name="connsiteX104" fmla="*/ 2957886 w 4345388"/>
                  <a:gd name="connsiteY104" fmla="*/ 703691 h 1746253"/>
                  <a:gd name="connsiteX105" fmla="*/ 2977764 w 4345388"/>
                  <a:gd name="connsiteY105" fmla="*/ 663934 h 1746253"/>
                  <a:gd name="connsiteX106" fmla="*/ 2981740 w 4345388"/>
                  <a:gd name="connsiteY106" fmla="*/ 620202 h 1746253"/>
                  <a:gd name="connsiteX107" fmla="*/ 3005594 w 4345388"/>
                  <a:gd name="connsiteY107" fmla="*/ 576470 h 1746253"/>
                  <a:gd name="connsiteX108" fmla="*/ 3025472 w 4345388"/>
                  <a:gd name="connsiteY108" fmla="*/ 500933 h 1746253"/>
                  <a:gd name="connsiteX109" fmla="*/ 3041374 w 4345388"/>
                  <a:gd name="connsiteY109" fmla="*/ 421420 h 1746253"/>
                  <a:gd name="connsiteX110" fmla="*/ 3049326 w 4345388"/>
                  <a:gd name="connsiteY110" fmla="*/ 405517 h 1746253"/>
                  <a:gd name="connsiteX111" fmla="*/ 3061253 w 4345388"/>
                  <a:gd name="connsiteY111" fmla="*/ 365760 h 1746253"/>
                  <a:gd name="connsiteX112" fmla="*/ 3085107 w 4345388"/>
                  <a:gd name="connsiteY112" fmla="*/ 310101 h 1746253"/>
                  <a:gd name="connsiteX113" fmla="*/ 3101009 w 4345388"/>
                  <a:gd name="connsiteY113" fmla="*/ 349858 h 1746253"/>
                  <a:gd name="connsiteX114" fmla="*/ 3104985 w 4345388"/>
                  <a:gd name="connsiteY114" fmla="*/ 373712 h 1746253"/>
                  <a:gd name="connsiteX115" fmla="*/ 3116912 w 4345388"/>
                  <a:gd name="connsiteY115" fmla="*/ 429371 h 1746253"/>
                  <a:gd name="connsiteX116" fmla="*/ 3136790 w 4345388"/>
                  <a:gd name="connsiteY116" fmla="*/ 489006 h 1746253"/>
                  <a:gd name="connsiteX117" fmla="*/ 3180522 w 4345388"/>
                  <a:gd name="connsiteY117" fmla="*/ 652007 h 1746253"/>
                  <a:gd name="connsiteX118" fmla="*/ 3196425 w 4345388"/>
                  <a:gd name="connsiteY118" fmla="*/ 703691 h 1746253"/>
                  <a:gd name="connsiteX119" fmla="*/ 3220279 w 4345388"/>
                  <a:gd name="connsiteY119" fmla="*/ 807058 h 1746253"/>
                  <a:gd name="connsiteX120" fmla="*/ 3248108 w 4345388"/>
                  <a:gd name="connsiteY120" fmla="*/ 898498 h 1746253"/>
                  <a:gd name="connsiteX121" fmla="*/ 3252084 w 4345388"/>
                  <a:gd name="connsiteY121" fmla="*/ 926327 h 1746253"/>
                  <a:gd name="connsiteX122" fmla="*/ 3267987 w 4345388"/>
                  <a:gd name="connsiteY122" fmla="*/ 966084 h 1746253"/>
                  <a:gd name="connsiteX123" fmla="*/ 3271962 w 4345388"/>
                  <a:gd name="connsiteY123" fmla="*/ 978011 h 1746253"/>
                  <a:gd name="connsiteX124" fmla="*/ 3283889 w 4345388"/>
                  <a:gd name="connsiteY124" fmla="*/ 981987 h 1746253"/>
                  <a:gd name="connsiteX125" fmla="*/ 3291841 w 4345388"/>
                  <a:gd name="connsiteY125" fmla="*/ 974035 h 1746253"/>
                  <a:gd name="connsiteX126" fmla="*/ 3307743 w 4345388"/>
                  <a:gd name="connsiteY126" fmla="*/ 942230 h 1746253"/>
                  <a:gd name="connsiteX127" fmla="*/ 3315694 w 4345388"/>
                  <a:gd name="connsiteY127" fmla="*/ 918376 h 1746253"/>
                  <a:gd name="connsiteX128" fmla="*/ 3335573 w 4345388"/>
                  <a:gd name="connsiteY128" fmla="*/ 950181 h 1746253"/>
                  <a:gd name="connsiteX129" fmla="*/ 3367378 w 4345388"/>
                  <a:gd name="connsiteY129" fmla="*/ 1021743 h 1746253"/>
                  <a:gd name="connsiteX130" fmla="*/ 3399183 w 4345388"/>
                  <a:gd name="connsiteY130" fmla="*/ 1077402 h 1746253"/>
                  <a:gd name="connsiteX131" fmla="*/ 3415086 w 4345388"/>
                  <a:gd name="connsiteY131" fmla="*/ 1073427 h 1746253"/>
                  <a:gd name="connsiteX132" fmla="*/ 3430988 w 4345388"/>
                  <a:gd name="connsiteY132" fmla="*/ 1045597 h 1746253"/>
                  <a:gd name="connsiteX133" fmla="*/ 3454842 w 4345388"/>
                  <a:gd name="connsiteY133" fmla="*/ 993914 h 1746253"/>
                  <a:gd name="connsiteX134" fmla="*/ 3478696 w 4345388"/>
                  <a:gd name="connsiteY134" fmla="*/ 942230 h 1746253"/>
                  <a:gd name="connsiteX135" fmla="*/ 3490623 w 4345388"/>
                  <a:gd name="connsiteY135" fmla="*/ 938254 h 1746253"/>
                  <a:gd name="connsiteX136" fmla="*/ 3522428 w 4345388"/>
                  <a:gd name="connsiteY136" fmla="*/ 981987 h 1746253"/>
                  <a:gd name="connsiteX137" fmla="*/ 3538331 w 4345388"/>
                  <a:gd name="connsiteY137" fmla="*/ 1001865 h 1746253"/>
                  <a:gd name="connsiteX138" fmla="*/ 3582063 w 4345388"/>
                  <a:gd name="connsiteY138" fmla="*/ 1085354 h 1746253"/>
                  <a:gd name="connsiteX139" fmla="*/ 3609893 w 4345388"/>
                  <a:gd name="connsiteY139" fmla="*/ 1137037 h 1746253"/>
                  <a:gd name="connsiteX140" fmla="*/ 3629771 w 4345388"/>
                  <a:gd name="connsiteY140" fmla="*/ 1184745 h 1746253"/>
                  <a:gd name="connsiteX141" fmla="*/ 3641698 w 4345388"/>
                  <a:gd name="connsiteY141" fmla="*/ 1200647 h 1746253"/>
                  <a:gd name="connsiteX142" fmla="*/ 3653625 w 4345388"/>
                  <a:gd name="connsiteY142" fmla="*/ 1228477 h 1746253"/>
                  <a:gd name="connsiteX143" fmla="*/ 3665552 w 4345388"/>
                  <a:gd name="connsiteY143" fmla="*/ 1216550 h 1746253"/>
                  <a:gd name="connsiteX144" fmla="*/ 3721211 w 4345388"/>
                  <a:gd name="connsiteY144" fmla="*/ 1045597 h 1746253"/>
                  <a:gd name="connsiteX145" fmla="*/ 3768919 w 4345388"/>
                  <a:gd name="connsiteY145" fmla="*/ 882595 h 1746253"/>
                  <a:gd name="connsiteX146" fmla="*/ 3776870 w 4345388"/>
                  <a:gd name="connsiteY146" fmla="*/ 830912 h 1746253"/>
                  <a:gd name="connsiteX147" fmla="*/ 3792773 w 4345388"/>
                  <a:gd name="connsiteY147" fmla="*/ 795131 h 1746253"/>
                  <a:gd name="connsiteX148" fmla="*/ 3800724 w 4345388"/>
                  <a:gd name="connsiteY148" fmla="*/ 771277 h 1746253"/>
                  <a:gd name="connsiteX149" fmla="*/ 3808675 w 4345388"/>
                  <a:gd name="connsiteY149" fmla="*/ 735496 h 1746253"/>
                  <a:gd name="connsiteX150" fmla="*/ 3824578 w 4345388"/>
                  <a:gd name="connsiteY150" fmla="*/ 711642 h 1746253"/>
                  <a:gd name="connsiteX151" fmla="*/ 3828554 w 4345388"/>
                  <a:gd name="connsiteY151" fmla="*/ 723569 h 1746253"/>
                  <a:gd name="connsiteX152" fmla="*/ 3836505 w 4345388"/>
                  <a:gd name="connsiteY152" fmla="*/ 735496 h 1746253"/>
                  <a:gd name="connsiteX153" fmla="*/ 3840481 w 4345388"/>
                  <a:gd name="connsiteY153" fmla="*/ 763326 h 1746253"/>
                  <a:gd name="connsiteX154" fmla="*/ 3884213 w 4345388"/>
                  <a:gd name="connsiteY154" fmla="*/ 926327 h 1746253"/>
                  <a:gd name="connsiteX155" fmla="*/ 3896140 w 4345388"/>
                  <a:gd name="connsiteY155" fmla="*/ 958133 h 1746253"/>
                  <a:gd name="connsiteX156" fmla="*/ 3904091 w 4345388"/>
                  <a:gd name="connsiteY156" fmla="*/ 997889 h 1746253"/>
                  <a:gd name="connsiteX157" fmla="*/ 3916018 w 4345388"/>
                  <a:gd name="connsiteY157" fmla="*/ 1049573 h 1746253"/>
                  <a:gd name="connsiteX158" fmla="*/ 3947823 w 4345388"/>
                  <a:gd name="connsiteY158" fmla="*/ 1152940 h 1746253"/>
                  <a:gd name="connsiteX159" fmla="*/ 3959750 w 4345388"/>
                  <a:gd name="connsiteY159" fmla="*/ 1172818 h 1746253"/>
                  <a:gd name="connsiteX160" fmla="*/ 3971677 w 4345388"/>
                  <a:gd name="connsiteY160" fmla="*/ 1220526 h 1746253"/>
                  <a:gd name="connsiteX161" fmla="*/ 3995531 w 4345388"/>
                  <a:gd name="connsiteY161" fmla="*/ 1327868 h 1746253"/>
                  <a:gd name="connsiteX162" fmla="*/ 4023361 w 4345388"/>
                  <a:gd name="connsiteY162" fmla="*/ 1363649 h 1746253"/>
                  <a:gd name="connsiteX163" fmla="*/ 4031312 w 4345388"/>
                  <a:gd name="connsiteY163" fmla="*/ 1375576 h 1746253"/>
                  <a:gd name="connsiteX164" fmla="*/ 4043239 w 4345388"/>
                  <a:gd name="connsiteY164" fmla="*/ 1399430 h 1746253"/>
                  <a:gd name="connsiteX165" fmla="*/ 4055166 w 4345388"/>
                  <a:gd name="connsiteY165" fmla="*/ 1403406 h 1746253"/>
                  <a:gd name="connsiteX166" fmla="*/ 4082995 w 4345388"/>
                  <a:gd name="connsiteY166" fmla="*/ 1411357 h 1746253"/>
                  <a:gd name="connsiteX167" fmla="*/ 4114801 w 4345388"/>
                  <a:gd name="connsiteY167" fmla="*/ 1415333 h 1746253"/>
                  <a:gd name="connsiteX168" fmla="*/ 4130703 w 4345388"/>
                  <a:gd name="connsiteY168" fmla="*/ 1419308 h 1746253"/>
                  <a:gd name="connsiteX169" fmla="*/ 4154557 w 4345388"/>
                  <a:gd name="connsiteY169" fmla="*/ 1411357 h 1746253"/>
                  <a:gd name="connsiteX170" fmla="*/ 4166484 w 4345388"/>
                  <a:gd name="connsiteY170" fmla="*/ 1399430 h 1746253"/>
                  <a:gd name="connsiteX171" fmla="*/ 4198289 w 4345388"/>
                  <a:gd name="connsiteY171" fmla="*/ 1347747 h 1746253"/>
                  <a:gd name="connsiteX172" fmla="*/ 4234070 w 4345388"/>
                  <a:gd name="connsiteY172" fmla="*/ 1351722 h 1746253"/>
                  <a:gd name="connsiteX173" fmla="*/ 4257924 w 4345388"/>
                  <a:gd name="connsiteY173" fmla="*/ 1371600 h 1746253"/>
                  <a:gd name="connsiteX174" fmla="*/ 4273827 w 4345388"/>
                  <a:gd name="connsiteY174" fmla="*/ 1383527 h 1746253"/>
                  <a:gd name="connsiteX175" fmla="*/ 4313583 w 4345388"/>
                  <a:gd name="connsiteY175" fmla="*/ 1419308 h 1746253"/>
                  <a:gd name="connsiteX176" fmla="*/ 4325510 w 4345388"/>
                  <a:gd name="connsiteY176" fmla="*/ 1439187 h 1746253"/>
                  <a:gd name="connsiteX177" fmla="*/ 4337437 w 4345388"/>
                  <a:gd name="connsiteY177" fmla="*/ 1467016 h 1746253"/>
                  <a:gd name="connsiteX178" fmla="*/ 4345388 w 4345388"/>
                  <a:gd name="connsiteY178" fmla="*/ 1486894 h 1746253"/>
                  <a:gd name="connsiteX0" fmla="*/ 0 w 4345388"/>
                  <a:gd name="connsiteY0" fmla="*/ 1741336 h 1747716"/>
                  <a:gd name="connsiteX1" fmla="*/ 1423284 w 4345388"/>
                  <a:gd name="connsiteY1" fmla="*/ 1745311 h 1747716"/>
                  <a:gd name="connsiteX2" fmla="*/ 1619181 w 4345388"/>
                  <a:gd name="connsiteY2" fmla="*/ 1741208 h 1747716"/>
                  <a:gd name="connsiteX3" fmla="*/ 1721458 w 4345388"/>
                  <a:gd name="connsiteY3" fmla="*/ 1542554 h 1747716"/>
                  <a:gd name="connsiteX4" fmla="*/ 1725434 w 4345388"/>
                  <a:gd name="connsiteY4" fmla="*/ 1510748 h 1747716"/>
                  <a:gd name="connsiteX5" fmla="*/ 1733385 w 4345388"/>
                  <a:gd name="connsiteY5" fmla="*/ 1439187 h 1747716"/>
                  <a:gd name="connsiteX6" fmla="*/ 1741336 w 4345388"/>
                  <a:gd name="connsiteY6" fmla="*/ 1407381 h 1747716"/>
                  <a:gd name="connsiteX7" fmla="*/ 1745312 w 4345388"/>
                  <a:gd name="connsiteY7" fmla="*/ 1284136 h 1747716"/>
                  <a:gd name="connsiteX8" fmla="*/ 1749287 w 4345388"/>
                  <a:gd name="connsiteY8" fmla="*/ 1264258 h 1747716"/>
                  <a:gd name="connsiteX9" fmla="*/ 1765190 w 4345388"/>
                  <a:gd name="connsiteY9" fmla="*/ 1204623 h 1747716"/>
                  <a:gd name="connsiteX10" fmla="*/ 1777117 w 4345388"/>
                  <a:gd name="connsiteY10" fmla="*/ 1164867 h 1747716"/>
                  <a:gd name="connsiteX11" fmla="*/ 1789044 w 4345388"/>
                  <a:gd name="connsiteY11" fmla="*/ 1109207 h 1747716"/>
                  <a:gd name="connsiteX12" fmla="*/ 1804947 w 4345388"/>
                  <a:gd name="connsiteY12" fmla="*/ 1041621 h 1747716"/>
                  <a:gd name="connsiteX13" fmla="*/ 1816874 w 4345388"/>
                  <a:gd name="connsiteY13" fmla="*/ 1009816 h 1747716"/>
                  <a:gd name="connsiteX14" fmla="*/ 1828801 w 4345388"/>
                  <a:gd name="connsiteY14" fmla="*/ 978011 h 1747716"/>
                  <a:gd name="connsiteX15" fmla="*/ 1844703 w 4345388"/>
                  <a:gd name="connsiteY15" fmla="*/ 950181 h 1747716"/>
                  <a:gd name="connsiteX16" fmla="*/ 1848679 w 4345388"/>
                  <a:gd name="connsiteY16" fmla="*/ 934279 h 1747716"/>
                  <a:gd name="connsiteX17" fmla="*/ 1856630 w 4345388"/>
                  <a:gd name="connsiteY17" fmla="*/ 918376 h 1747716"/>
                  <a:gd name="connsiteX18" fmla="*/ 1864581 w 4345388"/>
                  <a:gd name="connsiteY18" fmla="*/ 894522 h 1747716"/>
                  <a:gd name="connsiteX19" fmla="*/ 1876508 w 4345388"/>
                  <a:gd name="connsiteY19" fmla="*/ 870668 h 1747716"/>
                  <a:gd name="connsiteX20" fmla="*/ 1884460 w 4345388"/>
                  <a:gd name="connsiteY20" fmla="*/ 826936 h 1747716"/>
                  <a:gd name="connsiteX21" fmla="*/ 1900362 w 4345388"/>
                  <a:gd name="connsiteY21" fmla="*/ 775253 h 1747716"/>
                  <a:gd name="connsiteX22" fmla="*/ 1904338 w 4345388"/>
                  <a:gd name="connsiteY22" fmla="*/ 739472 h 1747716"/>
                  <a:gd name="connsiteX23" fmla="*/ 1916265 w 4345388"/>
                  <a:gd name="connsiteY23" fmla="*/ 608275 h 1747716"/>
                  <a:gd name="connsiteX24" fmla="*/ 1924216 w 4345388"/>
                  <a:gd name="connsiteY24" fmla="*/ 548640 h 1747716"/>
                  <a:gd name="connsiteX25" fmla="*/ 1940119 w 4345388"/>
                  <a:gd name="connsiteY25" fmla="*/ 492981 h 1747716"/>
                  <a:gd name="connsiteX26" fmla="*/ 1956021 w 4345388"/>
                  <a:gd name="connsiteY26" fmla="*/ 441298 h 1747716"/>
                  <a:gd name="connsiteX27" fmla="*/ 1959997 w 4345388"/>
                  <a:gd name="connsiteY27" fmla="*/ 417444 h 1747716"/>
                  <a:gd name="connsiteX28" fmla="*/ 1963973 w 4345388"/>
                  <a:gd name="connsiteY28" fmla="*/ 405517 h 1747716"/>
                  <a:gd name="connsiteX29" fmla="*/ 1967948 w 4345388"/>
                  <a:gd name="connsiteY29" fmla="*/ 357809 h 1747716"/>
                  <a:gd name="connsiteX30" fmla="*/ 1979875 w 4345388"/>
                  <a:gd name="connsiteY30" fmla="*/ 294199 h 1747716"/>
                  <a:gd name="connsiteX31" fmla="*/ 1987827 w 4345388"/>
                  <a:gd name="connsiteY31" fmla="*/ 214686 h 1747716"/>
                  <a:gd name="connsiteX32" fmla="*/ 1995778 w 4345388"/>
                  <a:gd name="connsiteY32" fmla="*/ 182880 h 1747716"/>
                  <a:gd name="connsiteX33" fmla="*/ 1999754 w 4345388"/>
                  <a:gd name="connsiteY33" fmla="*/ 163002 h 1747716"/>
                  <a:gd name="connsiteX34" fmla="*/ 2003729 w 4345388"/>
                  <a:gd name="connsiteY34" fmla="*/ 123246 h 1747716"/>
                  <a:gd name="connsiteX35" fmla="*/ 2015656 w 4345388"/>
                  <a:gd name="connsiteY35" fmla="*/ 79514 h 1747716"/>
                  <a:gd name="connsiteX36" fmla="*/ 2023607 w 4345388"/>
                  <a:gd name="connsiteY36" fmla="*/ 59635 h 1747716"/>
                  <a:gd name="connsiteX37" fmla="*/ 2055413 w 4345388"/>
                  <a:gd name="connsiteY37" fmla="*/ 3976 h 1747716"/>
                  <a:gd name="connsiteX38" fmla="*/ 2075291 w 4345388"/>
                  <a:gd name="connsiteY38" fmla="*/ 0 h 1747716"/>
                  <a:gd name="connsiteX39" fmla="*/ 2083242 w 4345388"/>
                  <a:gd name="connsiteY39" fmla="*/ 15903 h 1747716"/>
                  <a:gd name="connsiteX40" fmla="*/ 2087218 w 4345388"/>
                  <a:gd name="connsiteY40" fmla="*/ 31806 h 1747716"/>
                  <a:gd name="connsiteX41" fmla="*/ 2099145 w 4345388"/>
                  <a:gd name="connsiteY41" fmla="*/ 79514 h 1747716"/>
                  <a:gd name="connsiteX42" fmla="*/ 2103121 w 4345388"/>
                  <a:gd name="connsiteY42" fmla="*/ 123246 h 1747716"/>
                  <a:gd name="connsiteX43" fmla="*/ 2115047 w 4345388"/>
                  <a:gd name="connsiteY43" fmla="*/ 186856 h 1747716"/>
                  <a:gd name="connsiteX44" fmla="*/ 2119023 w 4345388"/>
                  <a:gd name="connsiteY44" fmla="*/ 198783 h 1747716"/>
                  <a:gd name="connsiteX45" fmla="*/ 2134926 w 4345388"/>
                  <a:gd name="connsiteY45" fmla="*/ 250467 h 1747716"/>
                  <a:gd name="connsiteX46" fmla="*/ 2138901 w 4345388"/>
                  <a:gd name="connsiteY46" fmla="*/ 262394 h 1747716"/>
                  <a:gd name="connsiteX47" fmla="*/ 2142877 w 4345388"/>
                  <a:gd name="connsiteY47" fmla="*/ 286247 h 1747716"/>
                  <a:gd name="connsiteX48" fmla="*/ 2146853 w 4345388"/>
                  <a:gd name="connsiteY48" fmla="*/ 318053 h 1747716"/>
                  <a:gd name="connsiteX49" fmla="*/ 2158780 w 4345388"/>
                  <a:gd name="connsiteY49" fmla="*/ 353834 h 1747716"/>
                  <a:gd name="connsiteX50" fmla="*/ 2170707 w 4345388"/>
                  <a:gd name="connsiteY50" fmla="*/ 377687 h 1747716"/>
                  <a:gd name="connsiteX51" fmla="*/ 2182634 w 4345388"/>
                  <a:gd name="connsiteY51" fmla="*/ 381663 h 1747716"/>
                  <a:gd name="connsiteX52" fmla="*/ 2274074 w 4345388"/>
                  <a:gd name="connsiteY52" fmla="*/ 377687 h 1747716"/>
                  <a:gd name="connsiteX53" fmla="*/ 2289976 w 4345388"/>
                  <a:gd name="connsiteY53" fmla="*/ 365760 h 1747716"/>
                  <a:gd name="connsiteX54" fmla="*/ 2313830 w 4345388"/>
                  <a:gd name="connsiteY54" fmla="*/ 345882 h 1747716"/>
                  <a:gd name="connsiteX55" fmla="*/ 2337684 w 4345388"/>
                  <a:gd name="connsiteY55" fmla="*/ 314077 h 1747716"/>
                  <a:gd name="connsiteX56" fmla="*/ 2345635 w 4345388"/>
                  <a:gd name="connsiteY56" fmla="*/ 290223 h 1747716"/>
                  <a:gd name="connsiteX57" fmla="*/ 2361538 w 4345388"/>
                  <a:gd name="connsiteY57" fmla="*/ 258418 h 1747716"/>
                  <a:gd name="connsiteX58" fmla="*/ 2365514 w 4345388"/>
                  <a:gd name="connsiteY58" fmla="*/ 242515 h 1747716"/>
                  <a:gd name="connsiteX59" fmla="*/ 2373465 w 4345388"/>
                  <a:gd name="connsiteY59" fmla="*/ 222637 h 1747716"/>
                  <a:gd name="connsiteX60" fmla="*/ 2377441 w 4345388"/>
                  <a:gd name="connsiteY60" fmla="*/ 210710 h 1747716"/>
                  <a:gd name="connsiteX61" fmla="*/ 2381416 w 4345388"/>
                  <a:gd name="connsiteY61" fmla="*/ 421420 h 1747716"/>
                  <a:gd name="connsiteX62" fmla="*/ 2385392 w 4345388"/>
                  <a:gd name="connsiteY62" fmla="*/ 441298 h 1747716"/>
                  <a:gd name="connsiteX63" fmla="*/ 2393343 w 4345388"/>
                  <a:gd name="connsiteY63" fmla="*/ 453225 h 1747716"/>
                  <a:gd name="connsiteX64" fmla="*/ 2413221 w 4345388"/>
                  <a:gd name="connsiteY64" fmla="*/ 489006 h 1747716"/>
                  <a:gd name="connsiteX65" fmla="*/ 2449002 w 4345388"/>
                  <a:gd name="connsiteY65" fmla="*/ 477079 h 1747716"/>
                  <a:gd name="connsiteX66" fmla="*/ 2468881 w 4345388"/>
                  <a:gd name="connsiteY66" fmla="*/ 457200 h 1747716"/>
                  <a:gd name="connsiteX67" fmla="*/ 2500686 w 4345388"/>
                  <a:gd name="connsiteY67" fmla="*/ 417444 h 1747716"/>
                  <a:gd name="connsiteX68" fmla="*/ 2512613 w 4345388"/>
                  <a:gd name="connsiteY68" fmla="*/ 405517 h 1747716"/>
                  <a:gd name="connsiteX69" fmla="*/ 2524540 w 4345388"/>
                  <a:gd name="connsiteY69" fmla="*/ 413468 h 1747716"/>
                  <a:gd name="connsiteX70" fmla="*/ 2532491 w 4345388"/>
                  <a:gd name="connsiteY70" fmla="*/ 437322 h 1747716"/>
                  <a:gd name="connsiteX71" fmla="*/ 2540442 w 4345388"/>
                  <a:gd name="connsiteY71" fmla="*/ 457200 h 1747716"/>
                  <a:gd name="connsiteX72" fmla="*/ 2544418 w 4345388"/>
                  <a:gd name="connsiteY72" fmla="*/ 477079 h 1747716"/>
                  <a:gd name="connsiteX73" fmla="*/ 2552369 w 4345388"/>
                  <a:gd name="connsiteY73" fmla="*/ 492981 h 1747716"/>
                  <a:gd name="connsiteX74" fmla="*/ 2560321 w 4345388"/>
                  <a:gd name="connsiteY74" fmla="*/ 512860 h 1747716"/>
                  <a:gd name="connsiteX75" fmla="*/ 2564296 w 4345388"/>
                  <a:gd name="connsiteY75" fmla="*/ 528762 h 1747716"/>
                  <a:gd name="connsiteX76" fmla="*/ 2576223 w 4345388"/>
                  <a:gd name="connsiteY76" fmla="*/ 544665 h 1747716"/>
                  <a:gd name="connsiteX77" fmla="*/ 2592126 w 4345388"/>
                  <a:gd name="connsiteY77" fmla="*/ 568519 h 1747716"/>
                  <a:gd name="connsiteX78" fmla="*/ 2604053 w 4345388"/>
                  <a:gd name="connsiteY78" fmla="*/ 588397 h 1747716"/>
                  <a:gd name="connsiteX79" fmla="*/ 2623931 w 4345388"/>
                  <a:gd name="connsiteY79" fmla="*/ 580446 h 1747716"/>
                  <a:gd name="connsiteX80" fmla="*/ 2643809 w 4345388"/>
                  <a:gd name="connsiteY80" fmla="*/ 552616 h 1747716"/>
                  <a:gd name="connsiteX81" fmla="*/ 2663687 w 4345388"/>
                  <a:gd name="connsiteY81" fmla="*/ 516835 h 1747716"/>
                  <a:gd name="connsiteX82" fmla="*/ 2679590 w 4345388"/>
                  <a:gd name="connsiteY82" fmla="*/ 481054 h 1747716"/>
                  <a:gd name="connsiteX83" fmla="*/ 2683566 w 4345388"/>
                  <a:gd name="connsiteY83" fmla="*/ 469127 h 1747716"/>
                  <a:gd name="connsiteX84" fmla="*/ 2691517 w 4345388"/>
                  <a:gd name="connsiteY84" fmla="*/ 457200 h 1747716"/>
                  <a:gd name="connsiteX85" fmla="*/ 2703444 w 4345388"/>
                  <a:gd name="connsiteY85" fmla="*/ 425395 h 1747716"/>
                  <a:gd name="connsiteX86" fmla="*/ 2711395 w 4345388"/>
                  <a:gd name="connsiteY86" fmla="*/ 409493 h 1747716"/>
                  <a:gd name="connsiteX87" fmla="*/ 2735249 w 4345388"/>
                  <a:gd name="connsiteY87" fmla="*/ 461176 h 1747716"/>
                  <a:gd name="connsiteX88" fmla="*/ 2755127 w 4345388"/>
                  <a:gd name="connsiteY88" fmla="*/ 504908 h 1747716"/>
                  <a:gd name="connsiteX89" fmla="*/ 2771030 w 4345388"/>
                  <a:gd name="connsiteY89" fmla="*/ 556592 h 1747716"/>
                  <a:gd name="connsiteX90" fmla="*/ 2775006 w 4345388"/>
                  <a:gd name="connsiteY90" fmla="*/ 572494 h 1747716"/>
                  <a:gd name="connsiteX91" fmla="*/ 2782957 w 4345388"/>
                  <a:gd name="connsiteY91" fmla="*/ 588397 h 1747716"/>
                  <a:gd name="connsiteX92" fmla="*/ 2802835 w 4345388"/>
                  <a:gd name="connsiteY92" fmla="*/ 624178 h 1747716"/>
                  <a:gd name="connsiteX93" fmla="*/ 2818738 w 4345388"/>
                  <a:gd name="connsiteY93" fmla="*/ 640080 h 1747716"/>
                  <a:gd name="connsiteX94" fmla="*/ 2830665 w 4345388"/>
                  <a:gd name="connsiteY94" fmla="*/ 663934 h 1747716"/>
                  <a:gd name="connsiteX95" fmla="*/ 2834641 w 4345388"/>
                  <a:gd name="connsiteY95" fmla="*/ 679837 h 1747716"/>
                  <a:gd name="connsiteX96" fmla="*/ 2846567 w 4345388"/>
                  <a:gd name="connsiteY96" fmla="*/ 695740 h 1747716"/>
                  <a:gd name="connsiteX97" fmla="*/ 2862470 w 4345388"/>
                  <a:gd name="connsiteY97" fmla="*/ 743447 h 1747716"/>
                  <a:gd name="connsiteX98" fmla="*/ 2866446 w 4345388"/>
                  <a:gd name="connsiteY98" fmla="*/ 759350 h 1747716"/>
                  <a:gd name="connsiteX99" fmla="*/ 2882348 w 4345388"/>
                  <a:gd name="connsiteY99" fmla="*/ 795131 h 1747716"/>
                  <a:gd name="connsiteX100" fmla="*/ 2886324 w 4345388"/>
                  <a:gd name="connsiteY100" fmla="*/ 811034 h 1747716"/>
                  <a:gd name="connsiteX101" fmla="*/ 2898251 w 4345388"/>
                  <a:gd name="connsiteY101" fmla="*/ 834887 h 1747716"/>
                  <a:gd name="connsiteX102" fmla="*/ 2910178 w 4345388"/>
                  <a:gd name="connsiteY102" fmla="*/ 826936 h 1747716"/>
                  <a:gd name="connsiteX103" fmla="*/ 2949934 w 4345388"/>
                  <a:gd name="connsiteY103" fmla="*/ 751399 h 1747716"/>
                  <a:gd name="connsiteX104" fmla="*/ 2957886 w 4345388"/>
                  <a:gd name="connsiteY104" fmla="*/ 703691 h 1747716"/>
                  <a:gd name="connsiteX105" fmla="*/ 2977764 w 4345388"/>
                  <a:gd name="connsiteY105" fmla="*/ 663934 h 1747716"/>
                  <a:gd name="connsiteX106" fmla="*/ 2981740 w 4345388"/>
                  <a:gd name="connsiteY106" fmla="*/ 620202 h 1747716"/>
                  <a:gd name="connsiteX107" fmla="*/ 3005594 w 4345388"/>
                  <a:gd name="connsiteY107" fmla="*/ 576470 h 1747716"/>
                  <a:gd name="connsiteX108" fmla="*/ 3025472 w 4345388"/>
                  <a:gd name="connsiteY108" fmla="*/ 500933 h 1747716"/>
                  <a:gd name="connsiteX109" fmla="*/ 3041374 w 4345388"/>
                  <a:gd name="connsiteY109" fmla="*/ 421420 h 1747716"/>
                  <a:gd name="connsiteX110" fmla="*/ 3049326 w 4345388"/>
                  <a:gd name="connsiteY110" fmla="*/ 405517 h 1747716"/>
                  <a:gd name="connsiteX111" fmla="*/ 3061253 w 4345388"/>
                  <a:gd name="connsiteY111" fmla="*/ 365760 h 1747716"/>
                  <a:gd name="connsiteX112" fmla="*/ 3085107 w 4345388"/>
                  <a:gd name="connsiteY112" fmla="*/ 310101 h 1747716"/>
                  <a:gd name="connsiteX113" fmla="*/ 3101009 w 4345388"/>
                  <a:gd name="connsiteY113" fmla="*/ 349858 h 1747716"/>
                  <a:gd name="connsiteX114" fmla="*/ 3104985 w 4345388"/>
                  <a:gd name="connsiteY114" fmla="*/ 373712 h 1747716"/>
                  <a:gd name="connsiteX115" fmla="*/ 3116912 w 4345388"/>
                  <a:gd name="connsiteY115" fmla="*/ 429371 h 1747716"/>
                  <a:gd name="connsiteX116" fmla="*/ 3136790 w 4345388"/>
                  <a:gd name="connsiteY116" fmla="*/ 489006 h 1747716"/>
                  <a:gd name="connsiteX117" fmla="*/ 3180522 w 4345388"/>
                  <a:gd name="connsiteY117" fmla="*/ 652007 h 1747716"/>
                  <a:gd name="connsiteX118" fmla="*/ 3196425 w 4345388"/>
                  <a:gd name="connsiteY118" fmla="*/ 703691 h 1747716"/>
                  <a:gd name="connsiteX119" fmla="*/ 3220279 w 4345388"/>
                  <a:gd name="connsiteY119" fmla="*/ 807058 h 1747716"/>
                  <a:gd name="connsiteX120" fmla="*/ 3248108 w 4345388"/>
                  <a:gd name="connsiteY120" fmla="*/ 898498 h 1747716"/>
                  <a:gd name="connsiteX121" fmla="*/ 3252084 w 4345388"/>
                  <a:gd name="connsiteY121" fmla="*/ 926327 h 1747716"/>
                  <a:gd name="connsiteX122" fmla="*/ 3267987 w 4345388"/>
                  <a:gd name="connsiteY122" fmla="*/ 966084 h 1747716"/>
                  <a:gd name="connsiteX123" fmla="*/ 3271962 w 4345388"/>
                  <a:gd name="connsiteY123" fmla="*/ 978011 h 1747716"/>
                  <a:gd name="connsiteX124" fmla="*/ 3283889 w 4345388"/>
                  <a:gd name="connsiteY124" fmla="*/ 981987 h 1747716"/>
                  <a:gd name="connsiteX125" fmla="*/ 3291841 w 4345388"/>
                  <a:gd name="connsiteY125" fmla="*/ 974035 h 1747716"/>
                  <a:gd name="connsiteX126" fmla="*/ 3307743 w 4345388"/>
                  <a:gd name="connsiteY126" fmla="*/ 942230 h 1747716"/>
                  <a:gd name="connsiteX127" fmla="*/ 3315694 w 4345388"/>
                  <a:gd name="connsiteY127" fmla="*/ 918376 h 1747716"/>
                  <a:gd name="connsiteX128" fmla="*/ 3335573 w 4345388"/>
                  <a:gd name="connsiteY128" fmla="*/ 950181 h 1747716"/>
                  <a:gd name="connsiteX129" fmla="*/ 3367378 w 4345388"/>
                  <a:gd name="connsiteY129" fmla="*/ 1021743 h 1747716"/>
                  <a:gd name="connsiteX130" fmla="*/ 3399183 w 4345388"/>
                  <a:gd name="connsiteY130" fmla="*/ 1077402 h 1747716"/>
                  <a:gd name="connsiteX131" fmla="*/ 3415086 w 4345388"/>
                  <a:gd name="connsiteY131" fmla="*/ 1073427 h 1747716"/>
                  <a:gd name="connsiteX132" fmla="*/ 3430988 w 4345388"/>
                  <a:gd name="connsiteY132" fmla="*/ 1045597 h 1747716"/>
                  <a:gd name="connsiteX133" fmla="*/ 3454842 w 4345388"/>
                  <a:gd name="connsiteY133" fmla="*/ 993914 h 1747716"/>
                  <a:gd name="connsiteX134" fmla="*/ 3478696 w 4345388"/>
                  <a:gd name="connsiteY134" fmla="*/ 942230 h 1747716"/>
                  <a:gd name="connsiteX135" fmla="*/ 3490623 w 4345388"/>
                  <a:gd name="connsiteY135" fmla="*/ 938254 h 1747716"/>
                  <a:gd name="connsiteX136" fmla="*/ 3522428 w 4345388"/>
                  <a:gd name="connsiteY136" fmla="*/ 981987 h 1747716"/>
                  <a:gd name="connsiteX137" fmla="*/ 3538331 w 4345388"/>
                  <a:gd name="connsiteY137" fmla="*/ 1001865 h 1747716"/>
                  <a:gd name="connsiteX138" fmla="*/ 3582063 w 4345388"/>
                  <a:gd name="connsiteY138" fmla="*/ 1085354 h 1747716"/>
                  <a:gd name="connsiteX139" fmla="*/ 3609893 w 4345388"/>
                  <a:gd name="connsiteY139" fmla="*/ 1137037 h 1747716"/>
                  <a:gd name="connsiteX140" fmla="*/ 3629771 w 4345388"/>
                  <a:gd name="connsiteY140" fmla="*/ 1184745 h 1747716"/>
                  <a:gd name="connsiteX141" fmla="*/ 3641698 w 4345388"/>
                  <a:gd name="connsiteY141" fmla="*/ 1200647 h 1747716"/>
                  <a:gd name="connsiteX142" fmla="*/ 3653625 w 4345388"/>
                  <a:gd name="connsiteY142" fmla="*/ 1228477 h 1747716"/>
                  <a:gd name="connsiteX143" fmla="*/ 3665552 w 4345388"/>
                  <a:gd name="connsiteY143" fmla="*/ 1216550 h 1747716"/>
                  <a:gd name="connsiteX144" fmla="*/ 3721211 w 4345388"/>
                  <a:gd name="connsiteY144" fmla="*/ 1045597 h 1747716"/>
                  <a:gd name="connsiteX145" fmla="*/ 3768919 w 4345388"/>
                  <a:gd name="connsiteY145" fmla="*/ 882595 h 1747716"/>
                  <a:gd name="connsiteX146" fmla="*/ 3776870 w 4345388"/>
                  <a:gd name="connsiteY146" fmla="*/ 830912 h 1747716"/>
                  <a:gd name="connsiteX147" fmla="*/ 3792773 w 4345388"/>
                  <a:gd name="connsiteY147" fmla="*/ 795131 h 1747716"/>
                  <a:gd name="connsiteX148" fmla="*/ 3800724 w 4345388"/>
                  <a:gd name="connsiteY148" fmla="*/ 771277 h 1747716"/>
                  <a:gd name="connsiteX149" fmla="*/ 3808675 w 4345388"/>
                  <a:gd name="connsiteY149" fmla="*/ 735496 h 1747716"/>
                  <a:gd name="connsiteX150" fmla="*/ 3824578 w 4345388"/>
                  <a:gd name="connsiteY150" fmla="*/ 711642 h 1747716"/>
                  <a:gd name="connsiteX151" fmla="*/ 3828554 w 4345388"/>
                  <a:gd name="connsiteY151" fmla="*/ 723569 h 1747716"/>
                  <a:gd name="connsiteX152" fmla="*/ 3836505 w 4345388"/>
                  <a:gd name="connsiteY152" fmla="*/ 735496 h 1747716"/>
                  <a:gd name="connsiteX153" fmla="*/ 3840481 w 4345388"/>
                  <a:gd name="connsiteY153" fmla="*/ 763326 h 1747716"/>
                  <a:gd name="connsiteX154" fmla="*/ 3884213 w 4345388"/>
                  <a:gd name="connsiteY154" fmla="*/ 926327 h 1747716"/>
                  <a:gd name="connsiteX155" fmla="*/ 3896140 w 4345388"/>
                  <a:gd name="connsiteY155" fmla="*/ 958133 h 1747716"/>
                  <a:gd name="connsiteX156" fmla="*/ 3904091 w 4345388"/>
                  <a:gd name="connsiteY156" fmla="*/ 997889 h 1747716"/>
                  <a:gd name="connsiteX157" fmla="*/ 3916018 w 4345388"/>
                  <a:gd name="connsiteY157" fmla="*/ 1049573 h 1747716"/>
                  <a:gd name="connsiteX158" fmla="*/ 3947823 w 4345388"/>
                  <a:gd name="connsiteY158" fmla="*/ 1152940 h 1747716"/>
                  <a:gd name="connsiteX159" fmla="*/ 3959750 w 4345388"/>
                  <a:gd name="connsiteY159" fmla="*/ 1172818 h 1747716"/>
                  <a:gd name="connsiteX160" fmla="*/ 3971677 w 4345388"/>
                  <a:gd name="connsiteY160" fmla="*/ 1220526 h 1747716"/>
                  <a:gd name="connsiteX161" fmla="*/ 3995531 w 4345388"/>
                  <a:gd name="connsiteY161" fmla="*/ 1327868 h 1747716"/>
                  <a:gd name="connsiteX162" fmla="*/ 4023361 w 4345388"/>
                  <a:gd name="connsiteY162" fmla="*/ 1363649 h 1747716"/>
                  <a:gd name="connsiteX163" fmla="*/ 4031312 w 4345388"/>
                  <a:gd name="connsiteY163" fmla="*/ 1375576 h 1747716"/>
                  <a:gd name="connsiteX164" fmla="*/ 4043239 w 4345388"/>
                  <a:gd name="connsiteY164" fmla="*/ 1399430 h 1747716"/>
                  <a:gd name="connsiteX165" fmla="*/ 4055166 w 4345388"/>
                  <a:gd name="connsiteY165" fmla="*/ 1403406 h 1747716"/>
                  <a:gd name="connsiteX166" fmla="*/ 4082995 w 4345388"/>
                  <a:gd name="connsiteY166" fmla="*/ 1411357 h 1747716"/>
                  <a:gd name="connsiteX167" fmla="*/ 4114801 w 4345388"/>
                  <a:gd name="connsiteY167" fmla="*/ 1415333 h 1747716"/>
                  <a:gd name="connsiteX168" fmla="*/ 4130703 w 4345388"/>
                  <a:gd name="connsiteY168" fmla="*/ 1419308 h 1747716"/>
                  <a:gd name="connsiteX169" fmla="*/ 4154557 w 4345388"/>
                  <a:gd name="connsiteY169" fmla="*/ 1411357 h 1747716"/>
                  <a:gd name="connsiteX170" fmla="*/ 4166484 w 4345388"/>
                  <a:gd name="connsiteY170" fmla="*/ 1399430 h 1747716"/>
                  <a:gd name="connsiteX171" fmla="*/ 4198289 w 4345388"/>
                  <a:gd name="connsiteY171" fmla="*/ 1347747 h 1747716"/>
                  <a:gd name="connsiteX172" fmla="*/ 4234070 w 4345388"/>
                  <a:gd name="connsiteY172" fmla="*/ 1351722 h 1747716"/>
                  <a:gd name="connsiteX173" fmla="*/ 4257924 w 4345388"/>
                  <a:gd name="connsiteY173" fmla="*/ 1371600 h 1747716"/>
                  <a:gd name="connsiteX174" fmla="*/ 4273827 w 4345388"/>
                  <a:gd name="connsiteY174" fmla="*/ 1383527 h 1747716"/>
                  <a:gd name="connsiteX175" fmla="*/ 4313583 w 4345388"/>
                  <a:gd name="connsiteY175" fmla="*/ 1419308 h 1747716"/>
                  <a:gd name="connsiteX176" fmla="*/ 4325510 w 4345388"/>
                  <a:gd name="connsiteY176" fmla="*/ 1439187 h 1747716"/>
                  <a:gd name="connsiteX177" fmla="*/ 4337437 w 4345388"/>
                  <a:gd name="connsiteY177" fmla="*/ 1467016 h 1747716"/>
                  <a:gd name="connsiteX178" fmla="*/ 4345388 w 4345388"/>
                  <a:gd name="connsiteY178" fmla="*/ 1486894 h 1747716"/>
                  <a:gd name="connsiteX0" fmla="*/ 0 w 4345388"/>
                  <a:gd name="connsiteY0" fmla="*/ 1741336 h 1748754"/>
                  <a:gd name="connsiteX1" fmla="*/ 1423284 w 4345388"/>
                  <a:gd name="connsiteY1" fmla="*/ 1745311 h 1748754"/>
                  <a:gd name="connsiteX2" fmla="*/ 1619181 w 4345388"/>
                  <a:gd name="connsiteY2" fmla="*/ 1741208 h 1748754"/>
                  <a:gd name="connsiteX3" fmla="*/ 1721458 w 4345388"/>
                  <a:gd name="connsiteY3" fmla="*/ 1542554 h 1748754"/>
                  <a:gd name="connsiteX4" fmla="*/ 1725434 w 4345388"/>
                  <a:gd name="connsiteY4" fmla="*/ 1510748 h 1748754"/>
                  <a:gd name="connsiteX5" fmla="*/ 1733385 w 4345388"/>
                  <a:gd name="connsiteY5" fmla="*/ 1439187 h 1748754"/>
                  <a:gd name="connsiteX6" fmla="*/ 1741336 w 4345388"/>
                  <a:gd name="connsiteY6" fmla="*/ 1407381 h 1748754"/>
                  <a:gd name="connsiteX7" fmla="*/ 1745312 w 4345388"/>
                  <a:gd name="connsiteY7" fmla="*/ 1284136 h 1748754"/>
                  <a:gd name="connsiteX8" fmla="*/ 1749287 w 4345388"/>
                  <a:gd name="connsiteY8" fmla="*/ 1264258 h 1748754"/>
                  <a:gd name="connsiteX9" fmla="*/ 1765190 w 4345388"/>
                  <a:gd name="connsiteY9" fmla="*/ 1204623 h 1748754"/>
                  <a:gd name="connsiteX10" fmla="*/ 1777117 w 4345388"/>
                  <a:gd name="connsiteY10" fmla="*/ 1164867 h 1748754"/>
                  <a:gd name="connsiteX11" fmla="*/ 1789044 w 4345388"/>
                  <a:gd name="connsiteY11" fmla="*/ 1109207 h 1748754"/>
                  <a:gd name="connsiteX12" fmla="*/ 1804947 w 4345388"/>
                  <a:gd name="connsiteY12" fmla="*/ 1041621 h 1748754"/>
                  <a:gd name="connsiteX13" fmla="*/ 1816874 w 4345388"/>
                  <a:gd name="connsiteY13" fmla="*/ 1009816 h 1748754"/>
                  <a:gd name="connsiteX14" fmla="*/ 1828801 w 4345388"/>
                  <a:gd name="connsiteY14" fmla="*/ 978011 h 1748754"/>
                  <a:gd name="connsiteX15" fmla="*/ 1844703 w 4345388"/>
                  <a:gd name="connsiteY15" fmla="*/ 950181 h 1748754"/>
                  <a:gd name="connsiteX16" fmla="*/ 1848679 w 4345388"/>
                  <a:gd name="connsiteY16" fmla="*/ 934279 h 1748754"/>
                  <a:gd name="connsiteX17" fmla="*/ 1856630 w 4345388"/>
                  <a:gd name="connsiteY17" fmla="*/ 918376 h 1748754"/>
                  <a:gd name="connsiteX18" fmla="*/ 1864581 w 4345388"/>
                  <a:gd name="connsiteY18" fmla="*/ 894522 h 1748754"/>
                  <a:gd name="connsiteX19" fmla="*/ 1876508 w 4345388"/>
                  <a:gd name="connsiteY19" fmla="*/ 870668 h 1748754"/>
                  <a:gd name="connsiteX20" fmla="*/ 1884460 w 4345388"/>
                  <a:gd name="connsiteY20" fmla="*/ 826936 h 1748754"/>
                  <a:gd name="connsiteX21" fmla="*/ 1900362 w 4345388"/>
                  <a:gd name="connsiteY21" fmla="*/ 775253 h 1748754"/>
                  <a:gd name="connsiteX22" fmla="*/ 1904338 w 4345388"/>
                  <a:gd name="connsiteY22" fmla="*/ 739472 h 1748754"/>
                  <a:gd name="connsiteX23" fmla="*/ 1916265 w 4345388"/>
                  <a:gd name="connsiteY23" fmla="*/ 608275 h 1748754"/>
                  <a:gd name="connsiteX24" fmla="*/ 1924216 w 4345388"/>
                  <a:gd name="connsiteY24" fmla="*/ 548640 h 1748754"/>
                  <a:gd name="connsiteX25" fmla="*/ 1940119 w 4345388"/>
                  <a:gd name="connsiteY25" fmla="*/ 492981 h 1748754"/>
                  <a:gd name="connsiteX26" fmla="*/ 1956021 w 4345388"/>
                  <a:gd name="connsiteY26" fmla="*/ 441298 h 1748754"/>
                  <a:gd name="connsiteX27" fmla="*/ 1959997 w 4345388"/>
                  <a:gd name="connsiteY27" fmla="*/ 417444 h 1748754"/>
                  <a:gd name="connsiteX28" fmla="*/ 1963973 w 4345388"/>
                  <a:gd name="connsiteY28" fmla="*/ 405517 h 1748754"/>
                  <a:gd name="connsiteX29" fmla="*/ 1967948 w 4345388"/>
                  <a:gd name="connsiteY29" fmla="*/ 357809 h 1748754"/>
                  <a:gd name="connsiteX30" fmla="*/ 1979875 w 4345388"/>
                  <a:gd name="connsiteY30" fmla="*/ 294199 h 1748754"/>
                  <a:gd name="connsiteX31" fmla="*/ 1987827 w 4345388"/>
                  <a:gd name="connsiteY31" fmla="*/ 214686 h 1748754"/>
                  <a:gd name="connsiteX32" fmla="*/ 1995778 w 4345388"/>
                  <a:gd name="connsiteY32" fmla="*/ 182880 h 1748754"/>
                  <a:gd name="connsiteX33" fmla="*/ 1999754 w 4345388"/>
                  <a:gd name="connsiteY33" fmla="*/ 163002 h 1748754"/>
                  <a:gd name="connsiteX34" fmla="*/ 2003729 w 4345388"/>
                  <a:gd name="connsiteY34" fmla="*/ 123246 h 1748754"/>
                  <a:gd name="connsiteX35" fmla="*/ 2015656 w 4345388"/>
                  <a:gd name="connsiteY35" fmla="*/ 79514 h 1748754"/>
                  <a:gd name="connsiteX36" fmla="*/ 2023607 w 4345388"/>
                  <a:gd name="connsiteY36" fmla="*/ 59635 h 1748754"/>
                  <a:gd name="connsiteX37" fmla="*/ 2055413 w 4345388"/>
                  <a:gd name="connsiteY37" fmla="*/ 3976 h 1748754"/>
                  <a:gd name="connsiteX38" fmla="*/ 2075291 w 4345388"/>
                  <a:gd name="connsiteY38" fmla="*/ 0 h 1748754"/>
                  <a:gd name="connsiteX39" fmla="*/ 2083242 w 4345388"/>
                  <a:gd name="connsiteY39" fmla="*/ 15903 h 1748754"/>
                  <a:gd name="connsiteX40" fmla="*/ 2087218 w 4345388"/>
                  <a:gd name="connsiteY40" fmla="*/ 31806 h 1748754"/>
                  <a:gd name="connsiteX41" fmla="*/ 2099145 w 4345388"/>
                  <a:gd name="connsiteY41" fmla="*/ 79514 h 1748754"/>
                  <a:gd name="connsiteX42" fmla="*/ 2103121 w 4345388"/>
                  <a:gd name="connsiteY42" fmla="*/ 123246 h 1748754"/>
                  <a:gd name="connsiteX43" fmla="*/ 2115047 w 4345388"/>
                  <a:gd name="connsiteY43" fmla="*/ 186856 h 1748754"/>
                  <a:gd name="connsiteX44" fmla="*/ 2119023 w 4345388"/>
                  <a:gd name="connsiteY44" fmla="*/ 198783 h 1748754"/>
                  <a:gd name="connsiteX45" fmla="*/ 2134926 w 4345388"/>
                  <a:gd name="connsiteY45" fmla="*/ 250467 h 1748754"/>
                  <a:gd name="connsiteX46" fmla="*/ 2138901 w 4345388"/>
                  <a:gd name="connsiteY46" fmla="*/ 262394 h 1748754"/>
                  <a:gd name="connsiteX47" fmla="*/ 2142877 w 4345388"/>
                  <a:gd name="connsiteY47" fmla="*/ 286247 h 1748754"/>
                  <a:gd name="connsiteX48" fmla="*/ 2146853 w 4345388"/>
                  <a:gd name="connsiteY48" fmla="*/ 318053 h 1748754"/>
                  <a:gd name="connsiteX49" fmla="*/ 2158780 w 4345388"/>
                  <a:gd name="connsiteY49" fmla="*/ 353834 h 1748754"/>
                  <a:gd name="connsiteX50" fmla="*/ 2170707 w 4345388"/>
                  <a:gd name="connsiteY50" fmla="*/ 377687 h 1748754"/>
                  <a:gd name="connsiteX51" fmla="*/ 2182634 w 4345388"/>
                  <a:gd name="connsiteY51" fmla="*/ 381663 h 1748754"/>
                  <a:gd name="connsiteX52" fmla="*/ 2274074 w 4345388"/>
                  <a:gd name="connsiteY52" fmla="*/ 377687 h 1748754"/>
                  <a:gd name="connsiteX53" fmla="*/ 2289976 w 4345388"/>
                  <a:gd name="connsiteY53" fmla="*/ 365760 h 1748754"/>
                  <a:gd name="connsiteX54" fmla="*/ 2313830 w 4345388"/>
                  <a:gd name="connsiteY54" fmla="*/ 345882 h 1748754"/>
                  <a:gd name="connsiteX55" fmla="*/ 2337684 w 4345388"/>
                  <a:gd name="connsiteY55" fmla="*/ 314077 h 1748754"/>
                  <a:gd name="connsiteX56" fmla="*/ 2345635 w 4345388"/>
                  <a:gd name="connsiteY56" fmla="*/ 290223 h 1748754"/>
                  <a:gd name="connsiteX57" fmla="*/ 2361538 w 4345388"/>
                  <a:gd name="connsiteY57" fmla="*/ 258418 h 1748754"/>
                  <a:gd name="connsiteX58" fmla="*/ 2365514 w 4345388"/>
                  <a:gd name="connsiteY58" fmla="*/ 242515 h 1748754"/>
                  <a:gd name="connsiteX59" fmla="*/ 2373465 w 4345388"/>
                  <a:gd name="connsiteY59" fmla="*/ 222637 h 1748754"/>
                  <a:gd name="connsiteX60" fmla="*/ 2377441 w 4345388"/>
                  <a:gd name="connsiteY60" fmla="*/ 210710 h 1748754"/>
                  <a:gd name="connsiteX61" fmla="*/ 2381416 w 4345388"/>
                  <a:gd name="connsiteY61" fmla="*/ 421420 h 1748754"/>
                  <a:gd name="connsiteX62" fmla="*/ 2385392 w 4345388"/>
                  <a:gd name="connsiteY62" fmla="*/ 441298 h 1748754"/>
                  <a:gd name="connsiteX63" fmla="*/ 2393343 w 4345388"/>
                  <a:gd name="connsiteY63" fmla="*/ 453225 h 1748754"/>
                  <a:gd name="connsiteX64" fmla="*/ 2413221 w 4345388"/>
                  <a:gd name="connsiteY64" fmla="*/ 489006 h 1748754"/>
                  <a:gd name="connsiteX65" fmla="*/ 2449002 w 4345388"/>
                  <a:gd name="connsiteY65" fmla="*/ 477079 h 1748754"/>
                  <a:gd name="connsiteX66" fmla="*/ 2468881 w 4345388"/>
                  <a:gd name="connsiteY66" fmla="*/ 457200 h 1748754"/>
                  <a:gd name="connsiteX67" fmla="*/ 2500686 w 4345388"/>
                  <a:gd name="connsiteY67" fmla="*/ 417444 h 1748754"/>
                  <a:gd name="connsiteX68" fmla="*/ 2512613 w 4345388"/>
                  <a:gd name="connsiteY68" fmla="*/ 405517 h 1748754"/>
                  <a:gd name="connsiteX69" fmla="*/ 2524540 w 4345388"/>
                  <a:gd name="connsiteY69" fmla="*/ 413468 h 1748754"/>
                  <a:gd name="connsiteX70" fmla="*/ 2532491 w 4345388"/>
                  <a:gd name="connsiteY70" fmla="*/ 437322 h 1748754"/>
                  <a:gd name="connsiteX71" fmla="*/ 2540442 w 4345388"/>
                  <a:gd name="connsiteY71" fmla="*/ 457200 h 1748754"/>
                  <a:gd name="connsiteX72" fmla="*/ 2544418 w 4345388"/>
                  <a:gd name="connsiteY72" fmla="*/ 477079 h 1748754"/>
                  <a:gd name="connsiteX73" fmla="*/ 2552369 w 4345388"/>
                  <a:gd name="connsiteY73" fmla="*/ 492981 h 1748754"/>
                  <a:gd name="connsiteX74" fmla="*/ 2560321 w 4345388"/>
                  <a:gd name="connsiteY74" fmla="*/ 512860 h 1748754"/>
                  <a:gd name="connsiteX75" fmla="*/ 2564296 w 4345388"/>
                  <a:gd name="connsiteY75" fmla="*/ 528762 h 1748754"/>
                  <a:gd name="connsiteX76" fmla="*/ 2576223 w 4345388"/>
                  <a:gd name="connsiteY76" fmla="*/ 544665 h 1748754"/>
                  <a:gd name="connsiteX77" fmla="*/ 2592126 w 4345388"/>
                  <a:gd name="connsiteY77" fmla="*/ 568519 h 1748754"/>
                  <a:gd name="connsiteX78" fmla="*/ 2604053 w 4345388"/>
                  <a:gd name="connsiteY78" fmla="*/ 588397 h 1748754"/>
                  <a:gd name="connsiteX79" fmla="*/ 2623931 w 4345388"/>
                  <a:gd name="connsiteY79" fmla="*/ 580446 h 1748754"/>
                  <a:gd name="connsiteX80" fmla="*/ 2643809 w 4345388"/>
                  <a:gd name="connsiteY80" fmla="*/ 552616 h 1748754"/>
                  <a:gd name="connsiteX81" fmla="*/ 2663687 w 4345388"/>
                  <a:gd name="connsiteY81" fmla="*/ 516835 h 1748754"/>
                  <a:gd name="connsiteX82" fmla="*/ 2679590 w 4345388"/>
                  <a:gd name="connsiteY82" fmla="*/ 481054 h 1748754"/>
                  <a:gd name="connsiteX83" fmla="*/ 2683566 w 4345388"/>
                  <a:gd name="connsiteY83" fmla="*/ 469127 h 1748754"/>
                  <a:gd name="connsiteX84" fmla="*/ 2691517 w 4345388"/>
                  <a:gd name="connsiteY84" fmla="*/ 457200 h 1748754"/>
                  <a:gd name="connsiteX85" fmla="*/ 2703444 w 4345388"/>
                  <a:gd name="connsiteY85" fmla="*/ 425395 h 1748754"/>
                  <a:gd name="connsiteX86" fmla="*/ 2711395 w 4345388"/>
                  <a:gd name="connsiteY86" fmla="*/ 409493 h 1748754"/>
                  <a:gd name="connsiteX87" fmla="*/ 2735249 w 4345388"/>
                  <a:gd name="connsiteY87" fmla="*/ 461176 h 1748754"/>
                  <a:gd name="connsiteX88" fmla="*/ 2755127 w 4345388"/>
                  <a:gd name="connsiteY88" fmla="*/ 504908 h 1748754"/>
                  <a:gd name="connsiteX89" fmla="*/ 2771030 w 4345388"/>
                  <a:gd name="connsiteY89" fmla="*/ 556592 h 1748754"/>
                  <a:gd name="connsiteX90" fmla="*/ 2775006 w 4345388"/>
                  <a:gd name="connsiteY90" fmla="*/ 572494 h 1748754"/>
                  <a:gd name="connsiteX91" fmla="*/ 2782957 w 4345388"/>
                  <a:gd name="connsiteY91" fmla="*/ 588397 h 1748754"/>
                  <a:gd name="connsiteX92" fmla="*/ 2802835 w 4345388"/>
                  <a:gd name="connsiteY92" fmla="*/ 624178 h 1748754"/>
                  <a:gd name="connsiteX93" fmla="*/ 2818738 w 4345388"/>
                  <a:gd name="connsiteY93" fmla="*/ 640080 h 1748754"/>
                  <a:gd name="connsiteX94" fmla="*/ 2830665 w 4345388"/>
                  <a:gd name="connsiteY94" fmla="*/ 663934 h 1748754"/>
                  <a:gd name="connsiteX95" fmla="*/ 2834641 w 4345388"/>
                  <a:gd name="connsiteY95" fmla="*/ 679837 h 1748754"/>
                  <a:gd name="connsiteX96" fmla="*/ 2846567 w 4345388"/>
                  <a:gd name="connsiteY96" fmla="*/ 695740 h 1748754"/>
                  <a:gd name="connsiteX97" fmla="*/ 2862470 w 4345388"/>
                  <a:gd name="connsiteY97" fmla="*/ 743447 h 1748754"/>
                  <a:gd name="connsiteX98" fmla="*/ 2866446 w 4345388"/>
                  <a:gd name="connsiteY98" fmla="*/ 759350 h 1748754"/>
                  <a:gd name="connsiteX99" fmla="*/ 2882348 w 4345388"/>
                  <a:gd name="connsiteY99" fmla="*/ 795131 h 1748754"/>
                  <a:gd name="connsiteX100" fmla="*/ 2886324 w 4345388"/>
                  <a:gd name="connsiteY100" fmla="*/ 811034 h 1748754"/>
                  <a:gd name="connsiteX101" fmla="*/ 2898251 w 4345388"/>
                  <a:gd name="connsiteY101" fmla="*/ 834887 h 1748754"/>
                  <a:gd name="connsiteX102" fmla="*/ 2910178 w 4345388"/>
                  <a:gd name="connsiteY102" fmla="*/ 826936 h 1748754"/>
                  <a:gd name="connsiteX103" fmla="*/ 2949934 w 4345388"/>
                  <a:gd name="connsiteY103" fmla="*/ 751399 h 1748754"/>
                  <a:gd name="connsiteX104" fmla="*/ 2957886 w 4345388"/>
                  <a:gd name="connsiteY104" fmla="*/ 703691 h 1748754"/>
                  <a:gd name="connsiteX105" fmla="*/ 2977764 w 4345388"/>
                  <a:gd name="connsiteY105" fmla="*/ 663934 h 1748754"/>
                  <a:gd name="connsiteX106" fmla="*/ 2981740 w 4345388"/>
                  <a:gd name="connsiteY106" fmla="*/ 620202 h 1748754"/>
                  <a:gd name="connsiteX107" fmla="*/ 3005594 w 4345388"/>
                  <a:gd name="connsiteY107" fmla="*/ 576470 h 1748754"/>
                  <a:gd name="connsiteX108" fmla="*/ 3025472 w 4345388"/>
                  <a:gd name="connsiteY108" fmla="*/ 500933 h 1748754"/>
                  <a:gd name="connsiteX109" fmla="*/ 3041374 w 4345388"/>
                  <a:gd name="connsiteY109" fmla="*/ 421420 h 1748754"/>
                  <a:gd name="connsiteX110" fmla="*/ 3049326 w 4345388"/>
                  <a:gd name="connsiteY110" fmla="*/ 405517 h 1748754"/>
                  <a:gd name="connsiteX111" fmla="*/ 3061253 w 4345388"/>
                  <a:gd name="connsiteY111" fmla="*/ 365760 h 1748754"/>
                  <a:gd name="connsiteX112" fmla="*/ 3085107 w 4345388"/>
                  <a:gd name="connsiteY112" fmla="*/ 310101 h 1748754"/>
                  <a:gd name="connsiteX113" fmla="*/ 3101009 w 4345388"/>
                  <a:gd name="connsiteY113" fmla="*/ 349858 h 1748754"/>
                  <a:gd name="connsiteX114" fmla="*/ 3104985 w 4345388"/>
                  <a:gd name="connsiteY114" fmla="*/ 373712 h 1748754"/>
                  <a:gd name="connsiteX115" fmla="*/ 3116912 w 4345388"/>
                  <a:gd name="connsiteY115" fmla="*/ 429371 h 1748754"/>
                  <a:gd name="connsiteX116" fmla="*/ 3136790 w 4345388"/>
                  <a:gd name="connsiteY116" fmla="*/ 489006 h 1748754"/>
                  <a:gd name="connsiteX117" fmla="*/ 3180522 w 4345388"/>
                  <a:gd name="connsiteY117" fmla="*/ 652007 h 1748754"/>
                  <a:gd name="connsiteX118" fmla="*/ 3196425 w 4345388"/>
                  <a:gd name="connsiteY118" fmla="*/ 703691 h 1748754"/>
                  <a:gd name="connsiteX119" fmla="*/ 3220279 w 4345388"/>
                  <a:gd name="connsiteY119" fmla="*/ 807058 h 1748754"/>
                  <a:gd name="connsiteX120" fmla="*/ 3248108 w 4345388"/>
                  <a:gd name="connsiteY120" fmla="*/ 898498 h 1748754"/>
                  <a:gd name="connsiteX121" fmla="*/ 3252084 w 4345388"/>
                  <a:gd name="connsiteY121" fmla="*/ 926327 h 1748754"/>
                  <a:gd name="connsiteX122" fmla="*/ 3267987 w 4345388"/>
                  <a:gd name="connsiteY122" fmla="*/ 966084 h 1748754"/>
                  <a:gd name="connsiteX123" fmla="*/ 3271962 w 4345388"/>
                  <a:gd name="connsiteY123" fmla="*/ 978011 h 1748754"/>
                  <a:gd name="connsiteX124" fmla="*/ 3283889 w 4345388"/>
                  <a:gd name="connsiteY124" fmla="*/ 981987 h 1748754"/>
                  <a:gd name="connsiteX125" fmla="*/ 3291841 w 4345388"/>
                  <a:gd name="connsiteY125" fmla="*/ 974035 h 1748754"/>
                  <a:gd name="connsiteX126" fmla="*/ 3307743 w 4345388"/>
                  <a:gd name="connsiteY126" fmla="*/ 942230 h 1748754"/>
                  <a:gd name="connsiteX127" fmla="*/ 3315694 w 4345388"/>
                  <a:gd name="connsiteY127" fmla="*/ 918376 h 1748754"/>
                  <a:gd name="connsiteX128" fmla="*/ 3335573 w 4345388"/>
                  <a:gd name="connsiteY128" fmla="*/ 950181 h 1748754"/>
                  <a:gd name="connsiteX129" fmla="*/ 3367378 w 4345388"/>
                  <a:gd name="connsiteY129" fmla="*/ 1021743 h 1748754"/>
                  <a:gd name="connsiteX130" fmla="*/ 3399183 w 4345388"/>
                  <a:gd name="connsiteY130" fmla="*/ 1077402 h 1748754"/>
                  <a:gd name="connsiteX131" fmla="*/ 3415086 w 4345388"/>
                  <a:gd name="connsiteY131" fmla="*/ 1073427 h 1748754"/>
                  <a:gd name="connsiteX132" fmla="*/ 3430988 w 4345388"/>
                  <a:gd name="connsiteY132" fmla="*/ 1045597 h 1748754"/>
                  <a:gd name="connsiteX133" fmla="*/ 3454842 w 4345388"/>
                  <a:gd name="connsiteY133" fmla="*/ 993914 h 1748754"/>
                  <a:gd name="connsiteX134" fmla="*/ 3478696 w 4345388"/>
                  <a:gd name="connsiteY134" fmla="*/ 942230 h 1748754"/>
                  <a:gd name="connsiteX135" fmla="*/ 3490623 w 4345388"/>
                  <a:gd name="connsiteY135" fmla="*/ 938254 h 1748754"/>
                  <a:gd name="connsiteX136" fmla="*/ 3522428 w 4345388"/>
                  <a:gd name="connsiteY136" fmla="*/ 981987 h 1748754"/>
                  <a:gd name="connsiteX137" fmla="*/ 3538331 w 4345388"/>
                  <a:gd name="connsiteY137" fmla="*/ 1001865 h 1748754"/>
                  <a:gd name="connsiteX138" fmla="*/ 3582063 w 4345388"/>
                  <a:gd name="connsiteY138" fmla="*/ 1085354 h 1748754"/>
                  <a:gd name="connsiteX139" fmla="*/ 3609893 w 4345388"/>
                  <a:gd name="connsiteY139" fmla="*/ 1137037 h 1748754"/>
                  <a:gd name="connsiteX140" fmla="*/ 3629771 w 4345388"/>
                  <a:gd name="connsiteY140" fmla="*/ 1184745 h 1748754"/>
                  <a:gd name="connsiteX141" fmla="*/ 3641698 w 4345388"/>
                  <a:gd name="connsiteY141" fmla="*/ 1200647 h 1748754"/>
                  <a:gd name="connsiteX142" fmla="*/ 3653625 w 4345388"/>
                  <a:gd name="connsiteY142" fmla="*/ 1228477 h 1748754"/>
                  <a:gd name="connsiteX143" fmla="*/ 3665552 w 4345388"/>
                  <a:gd name="connsiteY143" fmla="*/ 1216550 h 1748754"/>
                  <a:gd name="connsiteX144" fmla="*/ 3721211 w 4345388"/>
                  <a:gd name="connsiteY144" fmla="*/ 1045597 h 1748754"/>
                  <a:gd name="connsiteX145" fmla="*/ 3768919 w 4345388"/>
                  <a:gd name="connsiteY145" fmla="*/ 882595 h 1748754"/>
                  <a:gd name="connsiteX146" fmla="*/ 3776870 w 4345388"/>
                  <a:gd name="connsiteY146" fmla="*/ 830912 h 1748754"/>
                  <a:gd name="connsiteX147" fmla="*/ 3792773 w 4345388"/>
                  <a:gd name="connsiteY147" fmla="*/ 795131 h 1748754"/>
                  <a:gd name="connsiteX148" fmla="*/ 3800724 w 4345388"/>
                  <a:gd name="connsiteY148" fmla="*/ 771277 h 1748754"/>
                  <a:gd name="connsiteX149" fmla="*/ 3808675 w 4345388"/>
                  <a:gd name="connsiteY149" fmla="*/ 735496 h 1748754"/>
                  <a:gd name="connsiteX150" fmla="*/ 3824578 w 4345388"/>
                  <a:gd name="connsiteY150" fmla="*/ 711642 h 1748754"/>
                  <a:gd name="connsiteX151" fmla="*/ 3828554 w 4345388"/>
                  <a:gd name="connsiteY151" fmla="*/ 723569 h 1748754"/>
                  <a:gd name="connsiteX152" fmla="*/ 3836505 w 4345388"/>
                  <a:gd name="connsiteY152" fmla="*/ 735496 h 1748754"/>
                  <a:gd name="connsiteX153" fmla="*/ 3840481 w 4345388"/>
                  <a:gd name="connsiteY153" fmla="*/ 763326 h 1748754"/>
                  <a:gd name="connsiteX154" fmla="*/ 3884213 w 4345388"/>
                  <a:gd name="connsiteY154" fmla="*/ 926327 h 1748754"/>
                  <a:gd name="connsiteX155" fmla="*/ 3896140 w 4345388"/>
                  <a:gd name="connsiteY155" fmla="*/ 958133 h 1748754"/>
                  <a:gd name="connsiteX156" fmla="*/ 3904091 w 4345388"/>
                  <a:gd name="connsiteY156" fmla="*/ 997889 h 1748754"/>
                  <a:gd name="connsiteX157" fmla="*/ 3916018 w 4345388"/>
                  <a:gd name="connsiteY157" fmla="*/ 1049573 h 1748754"/>
                  <a:gd name="connsiteX158" fmla="*/ 3947823 w 4345388"/>
                  <a:gd name="connsiteY158" fmla="*/ 1152940 h 1748754"/>
                  <a:gd name="connsiteX159" fmla="*/ 3959750 w 4345388"/>
                  <a:gd name="connsiteY159" fmla="*/ 1172818 h 1748754"/>
                  <a:gd name="connsiteX160" fmla="*/ 3971677 w 4345388"/>
                  <a:gd name="connsiteY160" fmla="*/ 1220526 h 1748754"/>
                  <a:gd name="connsiteX161" fmla="*/ 3995531 w 4345388"/>
                  <a:gd name="connsiteY161" fmla="*/ 1327868 h 1748754"/>
                  <a:gd name="connsiteX162" fmla="*/ 4023361 w 4345388"/>
                  <a:gd name="connsiteY162" fmla="*/ 1363649 h 1748754"/>
                  <a:gd name="connsiteX163" fmla="*/ 4031312 w 4345388"/>
                  <a:gd name="connsiteY163" fmla="*/ 1375576 h 1748754"/>
                  <a:gd name="connsiteX164" fmla="*/ 4043239 w 4345388"/>
                  <a:gd name="connsiteY164" fmla="*/ 1399430 h 1748754"/>
                  <a:gd name="connsiteX165" fmla="*/ 4055166 w 4345388"/>
                  <a:gd name="connsiteY165" fmla="*/ 1403406 h 1748754"/>
                  <a:gd name="connsiteX166" fmla="*/ 4082995 w 4345388"/>
                  <a:gd name="connsiteY166" fmla="*/ 1411357 h 1748754"/>
                  <a:gd name="connsiteX167" fmla="*/ 4114801 w 4345388"/>
                  <a:gd name="connsiteY167" fmla="*/ 1415333 h 1748754"/>
                  <a:gd name="connsiteX168" fmla="*/ 4130703 w 4345388"/>
                  <a:gd name="connsiteY168" fmla="*/ 1419308 h 1748754"/>
                  <a:gd name="connsiteX169" fmla="*/ 4154557 w 4345388"/>
                  <a:gd name="connsiteY169" fmla="*/ 1411357 h 1748754"/>
                  <a:gd name="connsiteX170" fmla="*/ 4166484 w 4345388"/>
                  <a:gd name="connsiteY170" fmla="*/ 1399430 h 1748754"/>
                  <a:gd name="connsiteX171" fmla="*/ 4198289 w 4345388"/>
                  <a:gd name="connsiteY171" fmla="*/ 1347747 h 1748754"/>
                  <a:gd name="connsiteX172" fmla="*/ 4234070 w 4345388"/>
                  <a:gd name="connsiteY172" fmla="*/ 1351722 h 1748754"/>
                  <a:gd name="connsiteX173" fmla="*/ 4257924 w 4345388"/>
                  <a:gd name="connsiteY173" fmla="*/ 1371600 h 1748754"/>
                  <a:gd name="connsiteX174" fmla="*/ 4273827 w 4345388"/>
                  <a:gd name="connsiteY174" fmla="*/ 1383527 h 1748754"/>
                  <a:gd name="connsiteX175" fmla="*/ 4313583 w 4345388"/>
                  <a:gd name="connsiteY175" fmla="*/ 1419308 h 1748754"/>
                  <a:gd name="connsiteX176" fmla="*/ 4325510 w 4345388"/>
                  <a:gd name="connsiteY176" fmla="*/ 1439187 h 1748754"/>
                  <a:gd name="connsiteX177" fmla="*/ 4337437 w 4345388"/>
                  <a:gd name="connsiteY177" fmla="*/ 1467016 h 1748754"/>
                  <a:gd name="connsiteX178" fmla="*/ 4345388 w 4345388"/>
                  <a:gd name="connsiteY178" fmla="*/ 1486894 h 1748754"/>
                  <a:gd name="connsiteX0" fmla="*/ 0 w 4345388"/>
                  <a:gd name="connsiteY0" fmla="*/ 1741336 h 1746652"/>
                  <a:gd name="connsiteX1" fmla="*/ 1423284 w 4345388"/>
                  <a:gd name="connsiteY1" fmla="*/ 1745311 h 1746652"/>
                  <a:gd name="connsiteX2" fmla="*/ 1619181 w 4345388"/>
                  <a:gd name="connsiteY2" fmla="*/ 1741208 h 1746652"/>
                  <a:gd name="connsiteX3" fmla="*/ 1721458 w 4345388"/>
                  <a:gd name="connsiteY3" fmla="*/ 1542554 h 1746652"/>
                  <a:gd name="connsiteX4" fmla="*/ 1725434 w 4345388"/>
                  <a:gd name="connsiteY4" fmla="*/ 1510748 h 1746652"/>
                  <a:gd name="connsiteX5" fmla="*/ 1733385 w 4345388"/>
                  <a:gd name="connsiteY5" fmla="*/ 1439187 h 1746652"/>
                  <a:gd name="connsiteX6" fmla="*/ 1741336 w 4345388"/>
                  <a:gd name="connsiteY6" fmla="*/ 1407381 h 1746652"/>
                  <a:gd name="connsiteX7" fmla="*/ 1745312 w 4345388"/>
                  <a:gd name="connsiteY7" fmla="*/ 1284136 h 1746652"/>
                  <a:gd name="connsiteX8" fmla="*/ 1749287 w 4345388"/>
                  <a:gd name="connsiteY8" fmla="*/ 1264258 h 1746652"/>
                  <a:gd name="connsiteX9" fmla="*/ 1765190 w 4345388"/>
                  <a:gd name="connsiteY9" fmla="*/ 1204623 h 1746652"/>
                  <a:gd name="connsiteX10" fmla="*/ 1777117 w 4345388"/>
                  <a:gd name="connsiteY10" fmla="*/ 1164867 h 1746652"/>
                  <a:gd name="connsiteX11" fmla="*/ 1789044 w 4345388"/>
                  <a:gd name="connsiteY11" fmla="*/ 1109207 h 1746652"/>
                  <a:gd name="connsiteX12" fmla="*/ 1804947 w 4345388"/>
                  <a:gd name="connsiteY12" fmla="*/ 1041621 h 1746652"/>
                  <a:gd name="connsiteX13" fmla="*/ 1816874 w 4345388"/>
                  <a:gd name="connsiteY13" fmla="*/ 1009816 h 1746652"/>
                  <a:gd name="connsiteX14" fmla="*/ 1828801 w 4345388"/>
                  <a:gd name="connsiteY14" fmla="*/ 978011 h 1746652"/>
                  <a:gd name="connsiteX15" fmla="*/ 1844703 w 4345388"/>
                  <a:gd name="connsiteY15" fmla="*/ 950181 h 1746652"/>
                  <a:gd name="connsiteX16" fmla="*/ 1848679 w 4345388"/>
                  <a:gd name="connsiteY16" fmla="*/ 934279 h 1746652"/>
                  <a:gd name="connsiteX17" fmla="*/ 1856630 w 4345388"/>
                  <a:gd name="connsiteY17" fmla="*/ 918376 h 1746652"/>
                  <a:gd name="connsiteX18" fmla="*/ 1864581 w 4345388"/>
                  <a:gd name="connsiteY18" fmla="*/ 894522 h 1746652"/>
                  <a:gd name="connsiteX19" fmla="*/ 1876508 w 4345388"/>
                  <a:gd name="connsiteY19" fmla="*/ 870668 h 1746652"/>
                  <a:gd name="connsiteX20" fmla="*/ 1884460 w 4345388"/>
                  <a:gd name="connsiteY20" fmla="*/ 826936 h 1746652"/>
                  <a:gd name="connsiteX21" fmla="*/ 1900362 w 4345388"/>
                  <a:gd name="connsiteY21" fmla="*/ 775253 h 1746652"/>
                  <a:gd name="connsiteX22" fmla="*/ 1904338 w 4345388"/>
                  <a:gd name="connsiteY22" fmla="*/ 739472 h 1746652"/>
                  <a:gd name="connsiteX23" fmla="*/ 1916265 w 4345388"/>
                  <a:gd name="connsiteY23" fmla="*/ 608275 h 1746652"/>
                  <a:gd name="connsiteX24" fmla="*/ 1924216 w 4345388"/>
                  <a:gd name="connsiteY24" fmla="*/ 548640 h 1746652"/>
                  <a:gd name="connsiteX25" fmla="*/ 1940119 w 4345388"/>
                  <a:gd name="connsiteY25" fmla="*/ 492981 h 1746652"/>
                  <a:gd name="connsiteX26" fmla="*/ 1956021 w 4345388"/>
                  <a:gd name="connsiteY26" fmla="*/ 441298 h 1746652"/>
                  <a:gd name="connsiteX27" fmla="*/ 1959997 w 4345388"/>
                  <a:gd name="connsiteY27" fmla="*/ 417444 h 1746652"/>
                  <a:gd name="connsiteX28" fmla="*/ 1963973 w 4345388"/>
                  <a:gd name="connsiteY28" fmla="*/ 405517 h 1746652"/>
                  <a:gd name="connsiteX29" fmla="*/ 1967948 w 4345388"/>
                  <a:gd name="connsiteY29" fmla="*/ 357809 h 1746652"/>
                  <a:gd name="connsiteX30" fmla="*/ 1979875 w 4345388"/>
                  <a:gd name="connsiteY30" fmla="*/ 294199 h 1746652"/>
                  <a:gd name="connsiteX31" fmla="*/ 1987827 w 4345388"/>
                  <a:gd name="connsiteY31" fmla="*/ 214686 h 1746652"/>
                  <a:gd name="connsiteX32" fmla="*/ 1995778 w 4345388"/>
                  <a:gd name="connsiteY32" fmla="*/ 182880 h 1746652"/>
                  <a:gd name="connsiteX33" fmla="*/ 1999754 w 4345388"/>
                  <a:gd name="connsiteY33" fmla="*/ 163002 h 1746652"/>
                  <a:gd name="connsiteX34" fmla="*/ 2003729 w 4345388"/>
                  <a:gd name="connsiteY34" fmla="*/ 123246 h 1746652"/>
                  <a:gd name="connsiteX35" fmla="*/ 2015656 w 4345388"/>
                  <a:gd name="connsiteY35" fmla="*/ 79514 h 1746652"/>
                  <a:gd name="connsiteX36" fmla="*/ 2023607 w 4345388"/>
                  <a:gd name="connsiteY36" fmla="*/ 59635 h 1746652"/>
                  <a:gd name="connsiteX37" fmla="*/ 2055413 w 4345388"/>
                  <a:gd name="connsiteY37" fmla="*/ 3976 h 1746652"/>
                  <a:gd name="connsiteX38" fmla="*/ 2075291 w 4345388"/>
                  <a:gd name="connsiteY38" fmla="*/ 0 h 1746652"/>
                  <a:gd name="connsiteX39" fmla="*/ 2083242 w 4345388"/>
                  <a:gd name="connsiteY39" fmla="*/ 15903 h 1746652"/>
                  <a:gd name="connsiteX40" fmla="*/ 2087218 w 4345388"/>
                  <a:gd name="connsiteY40" fmla="*/ 31806 h 1746652"/>
                  <a:gd name="connsiteX41" fmla="*/ 2099145 w 4345388"/>
                  <a:gd name="connsiteY41" fmla="*/ 79514 h 1746652"/>
                  <a:gd name="connsiteX42" fmla="*/ 2103121 w 4345388"/>
                  <a:gd name="connsiteY42" fmla="*/ 123246 h 1746652"/>
                  <a:gd name="connsiteX43" fmla="*/ 2115047 w 4345388"/>
                  <a:gd name="connsiteY43" fmla="*/ 186856 h 1746652"/>
                  <a:gd name="connsiteX44" fmla="*/ 2119023 w 4345388"/>
                  <a:gd name="connsiteY44" fmla="*/ 198783 h 1746652"/>
                  <a:gd name="connsiteX45" fmla="*/ 2134926 w 4345388"/>
                  <a:gd name="connsiteY45" fmla="*/ 250467 h 1746652"/>
                  <a:gd name="connsiteX46" fmla="*/ 2138901 w 4345388"/>
                  <a:gd name="connsiteY46" fmla="*/ 262394 h 1746652"/>
                  <a:gd name="connsiteX47" fmla="*/ 2142877 w 4345388"/>
                  <a:gd name="connsiteY47" fmla="*/ 286247 h 1746652"/>
                  <a:gd name="connsiteX48" fmla="*/ 2146853 w 4345388"/>
                  <a:gd name="connsiteY48" fmla="*/ 318053 h 1746652"/>
                  <a:gd name="connsiteX49" fmla="*/ 2158780 w 4345388"/>
                  <a:gd name="connsiteY49" fmla="*/ 353834 h 1746652"/>
                  <a:gd name="connsiteX50" fmla="*/ 2170707 w 4345388"/>
                  <a:gd name="connsiteY50" fmla="*/ 377687 h 1746652"/>
                  <a:gd name="connsiteX51" fmla="*/ 2182634 w 4345388"/>
                  <a:gd name="connsiteY51" fmla="*/ 381663 h 1746652"/>
                  <a:gd name="connsiteX52" fmla="*/ 2274074 w 4345388"/>
                  <a:gd name="connsiteY52" fmla="*/ 377687 h 1746652"/>
                  <a:gd name="connsiteX53" fmla="*/ 2289976 w 4345388"/>
                  <a:gd name="connsiteY53" fmla="*/ 365760 h 1746652"/>
                  <a:gd name="connsiteX54" fmla="*/ 2313830 w 4345388"/>
                  <a:gd name="connsiteY54" fmla="*/ 345882 h 1746652"/>
                  <a:gd name="connsiteX55" fmla="*/ 2337684 w 4345388"/>
                  <a:gd name="connsiteY55" fmla="*/ 314077 h 1746652"/>
                  <a:gd name="connsiteX56" fmla="*/ 2345635 w 4345388"/>
                  <a:gd name="connsiteY56" fmla="*/ 290223 h 1746652"/>
                  <a:gd name="connsiteX57" fmla="*/ 2361538 w 4345388"/>
                  <a:gd name="connsiteY57" fmla="*/ 258418 h 1746652"/>
                  <a:gd name="connsiteX58" fmla="*/ 2365514 w 4345388"/>
                  <a:gd name="connsiteY58" fmla="*/ 242515 h 1746652"/>
                  <a:gd name="connsiteX59" fmla="*/ 2373465 w 4345388"/>
                  <a:gd name="connsiteY59" fmla="*/ 222637 h 1746652"/>
                  <a:gd name="connsiteX60" fmla="*/ 2377441 w 4345388"/>
                  <a:gd name="connsiteY60" fmla="*/ 210710 h 1746652"/>
                  <a:gd name="connsiteX61" fmla="*/ 2381416 w 4345388"/>
                  <a:gd name="connsiteY61" fmla="*/ 421420 h 1746652"/>
                  <a:gd name="connsiteX62" fmla="*/ 2385392 w 4345388"/>
                  <a:gd name="connsiteY62" fmla="*/ 441298 h 1746652"/>
                  <a:gd name="connsiteX63" fmla="*/ 2393343 w 4345388"/>
                  <a:gd name="connsiteY63" fmla="*/ 453225 h 1746652"/>
                  <a:gd name="connsiteX64" fmla="*/ 2413221 w 4345388"/>
                  <a:gd name="connsiteY64" fmla="*/ 489006 h 1746652"/>
                  <a:gd name="connsiteX65" fmla="*/ 2449002 w 4345388"/>
                  <a:gd name="connsiteY65" fmla="*/ 477079 h 1746652"/>
                  <a:gd name="connsiteX66" fmla="*/ 2468881 w 4345388"/>
                  <a:gd name="connsiteY66" fmla="*/ 457200 h 1746652"/>
                  <a:gd name="connsiteX67" fmla="*/ 2500686 w 4345388"/>
                  <a:gd name="connsiteY67" fmla="*/ 417444 h 1746652"/>
                  <a:gd name="connsiteX68" fmla="*/ 2512613 w 4345388"/>
                  <a:gd name="connsiteY68" fmla="*/ 405517 h 1746652"/>
                  <a:gd name="connsiteX69" fmla="*/ 2524540 w 4345388"/>
                  <a:gd name="connsiteY69" fmla="*/ 413468 h 1746652"/>
                  <a:gd name="connsiteX70" fmla="*/ 2532491 w 4345388"/>
                  <a:gd name="connsiteY70" fmla="*/ 437322 h 1746652"/>
                  <a:gd name="connsiteX71" fmla="*/ 2540442 w 4345388"/>
                  <a:gd name="connsiteY71" fmla="*/ 457200 h 1746652"/>
                  <a:gd name="connsiteX72" fmla="*/ 2544418 w 4345388"/>
                  <a:gd name="connsiteY72" fmla="*/ 477079 h 1746652"/>
                  <a:gd name="connsiteX73" fmla="*/ 2552369 w 4345388"/>
                  <a:gd name="connsiteY73" fmla="*/ 492981 h 1746652"/>
                  <a:gd name="connsiteX74" fmla="*/ 2560321 w 4345388"/>
                  <a:gd name="connsiteY74" fmla="*/ 512860 h 1746652"/>
                  <a:gd name="connsiteX75" fmla="*/ 2564296 w 4345388"/>
                  <a:gd name="connsiteY75" fmla="*/ 528762 h 1746652"/>
                  <a:gd name="connsiteX76" fmla="*/ 2576223 w 4345388"/>
                  <a:gd name="connsiteY76" fmla="*/ 544665 h 1746652"/>
                  <a:gd name="connsiteX77" fmla="*/ 2592126 w 4345388"/>
                  <a:gd name="connsiteY77" fmla="*/ 568519 h 1746652"/>
                  <a:gd name="connsiteX78" fmla="*/ 2604053 w 4345388"/>
                  <a:gd name="connsiteY78" fmla="*/ 588397 h 1746652"/>
                  <a:gd name="connsiteX79" fmla="*/ 2623931 w 4345388"/>
                  <a:gd name="connsiteY79" fmla="*/ 580446 h 1746652"/>
                  <a:gd name="connsiteX80" fmla="*/ 2643809 w 4345388"/>
                  <a:gd name="connsiteY80" fmla="*/ 552616 h 1746652"/>
                  <a:gd name="connsiteX81" fmla="*/ 2663687 w 4345388"/>
                  <a:gd name="connsiteY81" fmla="*/ 516835 h 1746652"/>
                  <a:gd name="connsiteX82" fmla="*/ 2679590 w 4345388"/>
                  <a:gd name="connsiteY82" fmla="*/ 481054 h 1746652"/>
                  <a:gd name="connsiteX83" fmla="*/ 2683566 w 4345388"/>
                  <a:gd name="connsiteY83" fmla="*/ 469127 h 1746652"/>
                  <a:gd name="connsiteX84" fmla="*/ 2691517 w 4345388"/>
                  <a:gd name="connsiteY84" fmla="*/ 457200 h 1746652"/>
                  <a:gd name="connsiteX85" fmla="*/ 2703444 w 4345388"/>
                  <a:gd name="connsiteY85" fmla="*/ 425395 h 1746652"/>
                  <a:gd name="connsiteX86" fmla="*/ 2711395 w 4345388"/>
                  <a:gd name="connsiteY86" fmla="*/ 409493 h 1746652"/>
                  <a:gd name="connsiteX87" fmla="*/ 2735249 w 4345388"/>
                  <a:gd name="connsiteY87" fmla="*/ 461176 h 1746652"/>
                  <a:gd name="connsiteX88" fmla="*/ 2755127 w 4345388"/>
                  <a:gd name="connsiteY88" fmla="*/ 504908 h 1746652"/>
                  <a:gd name="connsiteX89" fmla="*/ 2771030 w 4345388"/>
                  <a:gd name="connsiteY89" fmla="*/ 556592 h 1746652"/>
                  <a:gd name="connsiteX90" fmla="*/ 2775006 w 4345388"/>
                  <a:gd name="connsiteY90" fmla="*/ 572494 h 1746652"/>
                  <a:gd name="connsiteX91" fmla="*/ 2782957 w 4345388"/>
                  <a:gd name="connsiteY91" fmla="*/ 588397 h 1746652"/>
                  <a:gd name="connsiteX92" fmla="*/ 2802835 w 4345388"/>
                  <a:gd name="connsiteY92" fmla="*/ 624178 h 1746652"/>
                  <a:gd name="connsiteX93" fmla="*/ 2818738 w 4345388"/>
                  <a:gd name="connsiteY93" fmla="*/ 640080 h 1746652"/>
                  <a:gd name="connsiteX94" fmla="*/ 2830665 w 4345388"/>
                  <a:gd name="connsiteY94" fmla="*/ 663934 h 1746652"/>
                  <a:gd name="connsiteX95" fmla="*/ 2834641 w 4345388"/>
                  <a:gd name="connsiteY95" fmla="*/ 679837 h 1746652"/>
                  <a:gd name="connsiteX96" fmla="*/ 2846567 w 4345388"/>
                  <a:gd name="connsiteY96" fmla="*/ 695740 h 1746652"/>
                  <a:gd name="connsiteX97" fmla="*/ 2862470 w 4345388"/>
                  <a:gd name="connsiteY97" fmla="*/ 743447 h 1746652"/>
                  <a:gd name="connsiteX98" fmla="*/ 2866446 w 4345388"/>
                  <a:gd name="connsiteY98" fmla="*/ 759350 h 1746652"/>
                  <a:gd name="connsiteX99" fmla="*/ 2882348 w 4345388"/>
                  <a:gd name="connsiteY99" fmla="*/ 795131 h 1746652"/>
                  <a:gd name="connsiteX100" fmla="*/ 2886324 w 4345388"/>
                  <a:gd name="connsiteY100" fmla="*/ 811034 h 1746652"/>
                  <a:gd name="connsiteX101" fmla="*/ 2898251 w 4345388"/>
                  <a:gd name="connsiteY101" fmla="*/ 834887 h 1746652"/>
                  <a:gd name="connsiteX102" fmla="*/ 2910178 w 4345388"/>
                  <a:gd name="connsiteY102" fmla="*/ 826936 h 1746652"/>
                  <a:gd name="connsiteX103" fmla="*/ 2949934 w 4345388"/>
                  <a:gd name="connsiteY103" fmla="*/ 751399 h 1746652"/>
                  <a:gd name="connsiteX104" fmla="*/ 2957886 w 4345388"/>
                  <a:gd name="connsiteY104" fmla="*/ 703691 h 1746652"/>
                  <a:gd name="connsiteX105" fmla="*/ 2977764 w 4345388"/>
                  <a:gd name="connsiteY105" fmla="*/ 663934 h 1746652"/>
                  <a:gd name="connsiteX106" fmla="*/ 2981740 w 4345388"/>
                  <a:gd name="connsiteY106" fmla="*/ 620202 h 1746652"/>
                  <a:gd name="connsiteX107" fmla="*/ 3005594 w 4345388"/>
                  <a:gd name="connsiteY107" fmla="*/ 576470 h 1746652"/>
                  <a:gd name="connsiteX108" fmla="*/ 3025472 w 4345388"/>
                  <a:gd name="connsiteY108" fmla="*/ 500933 h 1746652"/>
                  <a:gd name="connsiteX109" fmla="*/ 3041374 w 4345388"/>
                  <a:gd name="connsiteY109" fmla="*/ 421420 h 1746652"/>
                  <a:gd name="connsiteX110" fmla="*/ 3049326 w 4345388"/>
                  <a:gd name="connsiteY110" fmla="*/ 405517 h 1746652"/>
                  <a:gd name="connsiteX111" fmla="*/ 3061253 w 4345388"/>
                  <a:gd name="connsiteY111" fmla="*/ 365760 h 1746652"/>
                  <a:gd name="connsiteX112" fmla="*/ 3085107 w 4345388"/>
                  <a:gd name="connsiteY112" fmla="*/ 310101 h 1746652"/>
                  <a:gd name="connsiteX113" fmla="*/ 3101009 w 4345388"/>
                  <a:gd name="connsiteY113" fmla="*/ 349858 h 1746652"/>
                  <a:gd name="connsiteX114" fmla="*/ 3104985 w 4345388"/>
                  <a:gd name="connsiteY114" fmla="*/ 373712 h 1746652"/>
                  <a:gd name="connsiteX115" fmla="*/ 3116912 w 4345388"/>
                  <a:gd name="connsiteY115" fmla="*/ 429371 h 1746652"/>
                  <a:gd name="connsiteX116" fmla="*/ 3136790 w 4345388"/>
                  <a:gd name="connsiteY116" fmla="*/ 489006 h 1746652"/>
                  <a:gd name="connsiteX117" fmla="*/ 3180522 w 4345388"/>
                  <a:gd name="connsiteY117" fmla="*/ 652007 h 1746652"/>
                  <a:gd name="connsiteX118" fmla="*/ 3196425 w 4345388"/>
                  <a:gd name="connsiteY118" fmla="*/ 703691 h 1746652"/>
                  <a:gd name="connsiteX119" fmla="*/ 3220279 w 4345388"/>
                  <a:gd name="connsiteY119" fmla="*/ 807058 h 1746652"/>
                  <a:gd name="connsiteX120" fmla="*/ 3248108 w 4345388"/>
                  <a:gd name="connsiteY120" fmla="*/ 898498 h 1746652"/>
                  <a:gd name="connsiteX121" fmla="*/ 3252084 w 4345388"/>
                  <a:gd name="connsiteY121" fmla="*/ 926327 h 1746652"/>
                  <a:gd name="connsiteX122" fmla="*/ 3267987 w 4345388"/>
                  <a:gd name="connsiteY122" fmla="*/ 966084 h 1746652"/>
                  <a:gd name="connsiteX123" fmla="*/ 3271962 w 4345388"/>
                  <a:gd name="connsiteY123" fmla="*/ 978011 h 1746652"/>
                  <a:gd name="connsiteX124" fmla="*/ 3283889 w 4345388"/>
                  <a:gd name="connsiteY124" fmla="*/ 981987 h 1746652"/>
                  <a:gd name="connsiteX125" fmla="*/ 3291841 w 4345388"/>
                  <a:gd name="connsiteY125" fmla="*/ 974035 h 1746652"/>
                  <a:gd name="connsiteX126" fmla="*/ 3307743 w 4345388"/>
                  <a:gd name="connsiteY126" fmla="*/ 942230 h 1746652"/>
                  <a:gd name="connsiteX127" fmla="*/ 3315694 w 4345388"/>
                  <a:gd name="connsiteY127" fmla="*/ 918376 h 1746652"/>
                  <a:gd name="connsiteX128" fmla="*/ 3335573 w 4345388"/>
                  <a:gd name="connsiteY128" fmla="*/ 950181 h 1746652"/>
                  <a:gd name="connsiteX129" fmla="*/ 3367378 w 4345388"/>
                  <a:gd name="connsiteY129" fmla="*/ 1021743 h 1746652"/>
                  <a:gd name="connsiteX130" fmla="*/ 3399183 w 4345388"/>
                  <a:gd name="connsiteY130" fmla="*/ 1077402 h 1746652"/>
                  <a:gd name="connsiteX131" fmla="*/ 3415086 w 4345388"/>
                  <a:gd name="connsiteY131" fmla="*/ 1073427 h 1746652"/>
                  <a:gd name="connsiteX132" fmla="*/ 3430988 w 4345388"/>
                  <a:gd name="connsiteY132" fmla="*/ 1045597 h 1746652"/>
                  <a:gd name="connsiteX133" fmla="*/ 3454842 w 4345388"/>
                  <a:gd name="connsiteY133" fmla="*/ 993914 h 1746652"/>
                  <a:gd name="connsiteX134" fmla="*/ 3478696 w 4345388"/>
                  <a:gd name="connsiteY134" fmla="*/ 942230 h 1746652"/>
                  <a:gd name="connsiteX135" fmla="*/ 3490623 w 4345388"/>
                  <a:gd name="connsiteY135" fmla="*/ 938254 h 1746652"/>
                  <a:gd name="connsiteX136" fmla="*/ 3522428 w 4345388"/>
                  <a:gd name="connsiteY136" fmla="*/ 981987 h 1746652"/>
                  <a:gd name="connsiteX137" fmla="*/ 3538331 w 4345388"/>
                  <a:gd name="connsiteY137" fmla="*/ 1001865 h 1746652"/>
                  <a:gd name="connsiteX138" fmla="*/ 3582063 w 4345388"/>
                  <a:gd name="connsiteY138" fmla="*/ 1085354 h 1746652"/>
                  <a:gd name="connsiteX139" fmla="*/ 3609893 w 4345388"/>
                  <a:gd name="connsiteY139" fmla="*/ 1137037 h 1746652"/>
                  <a:gd name="connsiteX140" fmla="*/ 3629771 w 4345388"/>
                  <a:gd name="connsiteY140" fmla="*/ 1184745 h 1746652"/>
                  <a:gd name="connsiteX141" fmla="*/ 3641698 w 4345388"/>
                  <a:gd name="connsiteY141" fmla="*/ 1200647 h 1746652"/>
                  <a:gd name="connsiteX142" fmla="*/ 3653625 w 4345388"/>
                  <a:gd name="connsiteY142" fmla="*/ 1228477 h 1746652"/>
                  <a:gd name="connsiteX143" fmla="*/ 3665552 w 4345388"/>
                  <a:gd name="connsiteY143" fmla="*/ 1216550 h 1746652"/>
                  <a:gd name="connsiteX144" fmla="*/ 3721211 w 4345388"/>
                  <a:gd name="connsiteY144" fmla="*/ 1045597 h 1746652"/>
                  <a:gd name="connsiteX145" fmla="*/ 3768919 w 4345388"/>
                  <a:gd name="connsiteY145" fmla="*/ 882595 h 1746652"/>
                  <a:gd name="connsiteX146" fmla="*/ 3776870 w 4345388"/>
                  <a:gd name="connsiteY146" fmla="*/ 830912 h 1746652"/>
                  <a:gd name="connsiteX147" fmla="*/ 3792773 w 4345388"/>
                  <a:gd name="connsiteY147" fmla="*/ 795131 h 1746652"/>
                  <a:gd name="connsiteX148" fmla="*/ 3800724 w 4345388"/>
                  <a:gd name="connsiteY148" fmla="*/ 771277 h 1746652"/>
                  <a:gd name="connsiteX149" fmla="*/ 3808675 w 4345388"/>
                  <a:gd name="connsiteY149" fmla="*/ 735496 h 1746652"/>
                  <a:gd name="connsiteX150" fmla="*/ 3824578 w 4345388"/>
                  <a:gd name="connsiteY150" fmla="*/ 711642 h 1746652"/>
                  <a:gd name="connsiteX151" fmla="*/ 3828554 w 4345388"/>
                  <a:gd name="connsiteY151" fmla="*/ 723569 h 1746652"/>
                  <a:gd name="connsiteX152" fmla="*/ 3836505 w 4345388"/>
                  <a:gd name="connsiteY152" fmla="*/ 735496 h 1746652"/>
                  <a:gd name="connsiteX153" fmla="*/ 3840481 w 4345388"/>
                  <a:gd name="connsiteY153" fmla="*/ 763326 h 1746652"/>
                  <a:gd name="connsiteX154" fmla="*/ 3884213 w 4345388"/>
                  <a:gd name="connsiteY154" fmla="*/ 926327 h 1746652"/>
                  <a:gd name="connsiteX155" fmla="*/ 3896140 w 4345388"/>
                  <a:gd name="connsiteY155" fmla="*/ 958133 h 1746652"/>
                  <a:gd name="connsiteX156" fmla="*/ 3904091 w 4345388"/>
                  <a:gd name="connsiteY156" fmla="*/ 997889 h 1746652"/>
                  <a:gd name="connsiteX157" fmla="*/ 3916018 w 4345388"/>
                  <a:gd name="connsiteY157" fmla="*/ 1049573 h 1746652"/>
                  <a:gd name="connsiteX158" fmla="*/ 3947823 w 4345388"/>
                  <a:gd name="connsiteY158" fmla="*/ 1152940 h 1746652"/>
                  <a:gd name="connsiteX159" fmla="*/ 3959750 w 4345388"/>
                  <a:gd name="connsiteY159" fmla="*/ 1172818 h 1746652"/>
                  <a:gd name="connsiteX160" fmla="*/ 3971677 w 4345388"/>
                  <a:gd name="connsiteY160" fmla="*/ 1220526 h 1746652"/>
                  <a:gd name="connsiteX161" fmla="*/ 3995531 w 4345388"/>
                  <a:gd name="connsiteY161" fmla="*/ 1327868 h 1746652"/>
                  <a:gd name="connsiteX162" fmla="*/ 4023361 w 4345388"/>
                  <a:gd name="connsiteY162" fmla="*/ 1363649 h 1746652"/>
                  <a:gd name="connsiteX163" fmla="*/ 4031312 w 4345388"/>
                  <a:gd name="connsiteY163" fmla="*/ 1375576 h 1746652"/>
                  <a:gd name="connsiteX164" fmla="*/ 4043239 w 4345388"/>
                  <a:gd name="connsiteY164" fmla="*/ 1399430 h 1746652"/>
                  <a:gd name="connsiteX165" fmla="*/ 4055166 w 4345388"/>
                  <a:gd name="connsiteY165" fmla="*/ 1403406 h 1746652"/>
                  <a:gd name="connsiteX166" fmla="*/ 4082995 w 4345388"/>
                  <a:gd name="connsiteY166" fmla="*/ 1411357 h 1746652"/>
                  <a:gd name="connsiteX167" fmla="*/ 4114801 w 4345388"/>
                  <a:gd name="connsiteY167" fmla="*/ 1415333 h 1746652"/>
                  <a:gd name="connsiteX168" fmla="*/ 4130703 w 4345388"/>
                  <a:gd name="connsiteY168" fmla="*/ 1419308 h 1746652"/>
                  <a:gd name="connsiteX169" fmla="*/ 4154557 w 4345388"/>
                  <a:gd name="connsiteY169" fmla="*/ 1411357 h 1746652"/>
                  <a:gd name="connsiteX170" fmla="*/ 4166484 w 4345388"/>
                  <a:gd name="connsiteY170" fmla="*/ 1399430 h 1746652"/>
                  <a:gd name="connsiteX171" fmla="*/ 4198289 w 4345388"/>
                  <a:gd name="connsiteY171" fmla="*/ 1347747 h 1746652"/>
                  <a:gd name="connsiteX172" fmla="*/ 4234070 w 4345388"/>
                  <a:gd name="connsiteY172" fmla="*/ 1351722 h 1746652"/>
                  <a:gd name="connsiteX173" fmla="*/ 4257924 w 4345388"/>
                  <a:gd name="connsiteY173" fmla="*/ 1371600 h 1746652"/>
                  <a:gd name="connsiteX174" fmla="*/ 4273827 w 4345388"/>
                  <a:gd name="connsiteY174" fmla="*/ 1383527 h 1746652"/>
                  <a:gd name="connsiteX175" fmla="*/ 4313583 w 4345388"/>
                  <a:gd name="connsiteY175" fmla="*/ 1419308 h 1746652"/>
                  <a:gd name="connsiteX176" fmla="*/ 4325510 w 4345388"/>
                  <a:gd name="connsiteY176" fmla="*/ 1439187 h 1746652"/>
                  <a:gd name="connsiteX177" fmla="*/ 4337437 w 4345388"/>
                  <a:gd name="connsiteY177" fmla="*/ 1467016 h 1746652"/>
                  <a:gd name="connsiteX178" fmla="*/ 4345388 w 4345388"/>
                  <a:gd name="connsiteY178" fmla="*/ 1486894 h 1746652"/>
                  <a:gd name="connsiteX0" fmla="*/ 0 w 4345388"/>
                  <a:gd name="connsiteY0" fmla="*/ 1741336 h 1746652"/>
                  <a:gd name="connsiteX1" fmla="*/ 1423284 w 4345388"/>
                  <a:gd name="connsiteY1" fmla="*/ 1745311 h 1746652"/>
                  <a:gd name="connsiteX2" fmla="*/ 1619181 w 4345388"/>
                  <a:gd name="connsiteY2" fmla="*/ 1741208 h 1746652"/>
                  <a:gd name="connsiteX3" fmla="*/ 1721458 w 4345388"/>
                  <a:gd name="connsiteY3" fmla="*/ 1542554 h 1746652"/>
                  <a:gd name="connsiteX4" fmla="*/ 1725434 w 4345388"/>
                  <a:gd name="connsiteY4" fmla="*/ 1510748 h 1746652"/>
                  <a:gd name="connsiteX5" fmla="*/ 1733385 w 4345388"/>
                  <a:gd name="connsiteY5" fmla="*/ 1439187 h 1746652"/>
                  <a:gd name="connsiteX6" fmla="*/ 1741336 w 4345388"/>
                  <a:gd name="connsiteY6" fmla="*/ 1407381 h 1746652"/>
                  <a:gd name="connsiteX7" fmla="*/ 1745312 w 4345388"/>
                  <a:gd name="connsiteY7" fmla="*/ 1284136 h 1746652"/>
                  <a:gd name="connsiteX8" fmla="*/ 1749287 w 4345388"/>
                  <a:gd name="connsiteY8" fmla="*/ 1264258 h 1746652"/>
                  <a:gd name="connsiteX9" fmla="*/ 1765190 w 4345388"/>
                  <a:gd name="connsiteY9" fmla="*/ 1204623 h 1746652"/>
                  <a:gd name="connsiteX10" fmla="*/ 1777117 w 4345388"/>
                  <a:gd name="connsiteY10" fmla="*/ 1164867 h 1746652"/>
                  <a:gd name="connsiteX11" fmla="*/ 1789044 w 4345388"/>
                  <a:gd name="connsiteY11" fmla="*/ 1109207 h 1746652"/>
                  <a:gd name="connsiteX12" fmla="*/ 1804947 w 4345388"/>
                  <a:gd name="connsiteY12" fmla="*/ 1041621 h 1746652"/>
                  <a:gd name="connsiteX13" fmla="*/ 1816874 w 4345388"/>
                  <a:gd name="connsiteY13" fmla="*/ 1009816 h 1746652"/>
                  <a:gd name="connsiteX14" fmla="*/ 1828801 w 4345388"/>
                  <a:gd name="connsiteY14" fmla="*/ 978011 h 1746652"/>
                  <a:gd name="connsiteX15" fmla="*/ 1844703 w 4345388"/>
                  <a:gd name="connsiteY15" fmla="*/ 950181 h 1746652"/>
                  <a:gd name="connsiteX16" fmla="*/ 1848679 w 4345388"/>
                  <a:gd name="connsiteY16" fmla="*/ 934279 h 1746652"/>
                  <a:gd name="connsiteX17" fmla="*/ 1856630 w 4345388"/>
                  <a:gd name="connsiteY17" fmla="*/ 918376 h 1746652"/>
                  <a:gd name="connsiteX18" fmla="*/ 1864581 w 4345388"/>
                  <a:gd name="connsiteY18" fmla="*/ 894522 h 1746652"/>
                  <a:gd name="connsiteX19" fmla="*/ 1876508 w 4345388"/>
                  <a:gd name="connsiteY19" fmla="*/ 870668 h 1746652"/>
                  <a:gd name="connsiteX20" fmla="*/ 1884460 w 4345388"/>
                  <a:gd name="connsiteY20" fmla="*/ 826936 h 1746652"/>
                  <a:gd name="connsiteX21" fmla="*/ 1900362 w 4345388"/>
                  <a:gd name="connsiteY21" fmla="*/ 775253 h 1746652"/>
                  <a:gd name="connsiteX22" fmla="*/ 1904338 w 4345388"/>
                  <a:gd name="connsiteY22" fmla="*/ 739472 h 1746652"/>
                  <a:gd name="connsiteX23" fmla="*/ 1916265 w 4345388"/>
                  <a:gd name="connsiteY23" fmla="*/ 608275 h 1746652"/>
                  <a:gd name="connsiteX24" fmla="*/ 1924216 w 4345388"/>
                  <a:gd name="connsiteY24" fmla="*/ 548640 h 1746652"/>
                  <a:gd name="connsiteX25" fmla="*/ 1940119 w 4345388"/>
                  <a:gd name="connsiteY25" fmla="*/ 492981 h 1746652"/>
                  <a:gd name="connsiteX26" fmla="*/ 1956021 w 4345388"/>
                  <a:gd name="connsiteY26" fmla="*/ 441298 h 1746652"/>
                  <a:gd name="connsiteX27" fmla="*/ 1959997 w 4345388"/>
                  <a:gd name="connsiteY27" fmla="*/ 417444 h 1746652"/>
                  <a:gd name="connsiteX28" fmla="*/ 1963973 w 4345388"/>
                  <a:gd name="connsiteY28" fmla="*/ 405517 h 1746652"/>
                  <a:gd name="connsiteX29" fmla="*/ 1967948 w 4345388"/>
                  <a:gd name="connsiteY29" fmla="*/ 357809 h 1746652"/>
                  <a:gd name="connsiteX30" fmla="*/ 1979875 w 4345388"/>
                  <a:gd name="connsiteY30" fmla="*/ 294199 h 1746652"/>
                  <a:gd name="connsiteX31" fmla="*/ 1987827 w 4345388"/>
                  <a:gd name="connsiteY31" fmla="*/ 214686 h 1746652"/>
                  <a:gd name="connsiteX32" fmla="*/ 1995778 w 4345388"/>
                  <a:gd name="connsiteY32" fmla="*/ 182880 h 1746652"/>
                  <a:gd name="connsiteX33" fmla="*/ 1999754 w 4345388"/>
                  <a:gd name="connsiteY33" fmla="*/ 163002 h 1746652"/>
                  <a:gd name="connsiteX34" fmla="*/ 2003729 w 4345388"/>
                  <a:gd name="connsiteY34" fmla="*/ 123246 h 1746652"/>
                  <a:gd name="connsiteX35" fmla="*/ 2015656 w 4345388"/>
                  <a:gd name="connsiteY35" fmla="*/ 79514 h 1746652"/>
                  <a:gd name="connsiteX36" fmla="*/ 2023607 w 4345388"/>
                  <a:gd name="connsiteY36" fmla="*/ 59635 h 1746652"/>
                  <a:gd name="connsiteX37" fmla="*/ 2055413 w 4345388"/>
                  <a:gd name="connsiteY37" fmla="*/ 3976 h 1746652"/>
                  <a:gd name="connsiteX38" fmla="*/ 2075291 w 4345388"/>
                  <a:gd name="connsiteY38" fmla="*/ 0 h 1746652"/>
                  <a:gd name="connsiteX39" fmla="*/ 2083242 w 4345388"/>
                  <a:gd name="connsiteY39" fmla="*/ 15903 h 1746652"/>
                  <a:gd name="connsiteX40" fmla="*/ 2087218 w 4345388"/>
                  <a:gd name="connsiteY40" fmla="*/ 31806 h 1746652"/>
                  <a:gd name="connsiteX41" fmla="*/ 2099145 w 4345388"/>
                  <a:gd name="connsiteY41" fmla="*/ 79514 h 1746652"/>
                  <a:gd name="connsiteX42" fmla="*/ 2103121 w 4345388"/>
                  <a:gd name="connsiteY42" fmla="*/ 123246 h 1746652"/>
                  <a:gd name="connsiteX43" fmla="*/ 2115047 w 4345388"/>
                  <a:gd name="connsiteY43" fmla="*/ 186856 h 1746652"/>
                  <a:gd name="connsiteX44" fmla="*/ 2119023 w 4345388"/>
                  <a:gd name="connsiteY44" fmla="*/ 198783 h 1746652"/>
                  <a:gd name="connsiteX45" fmla="*/ 2134926 w 4345388"/>
                  <a:gd name="connsiteY45" fmla="*/ 250467 h 1746652"/>
                  <a:gd name="connsiteX46" fmla="*/ 2138901 w 4345388"/>
                  <a:gd name="connsiteY46" fmla="*/ 262394 h 1746652"/>
                  <a:gd name="connsiteX47" fmla="*/ 2142877 w 4345388"/>
                  <a:gd name="connsiteY47" fmla="*/ 286247 h 1746652"/>
                  <a:gd name="connsiteX48" fmla="*/ 2146853 w 4345388"/>
                  <a:gd name="connsiteY48" fmla="*/ 318053 h 1746652"/>
                  <a:gd name="connsiteX49" fmla="*/ 2158780 w 4345388"/>
                  <a:gd name="connsiteY49" fmla="*/ 353834 h 1746652"/>
                  <a:gd name="connsiteX50" fmla="*/ 2170707 w 4345388"/>
                  <a:gd name="connsiteY50" fmla="*/ 377687 h 1746652"/>
                  <a:gd name="connsiteX51" fmla="*/ 2182634 w 4345388"/>
                  <a:gd name="connsiteY51" fmla="*/ 381663 h 1746652"/>
                  <a:gd name="connsiteX52" fmla="*/ 2274074 w 4345388"/>
                  <a:gd name="connsiteY52" fmla="*/ 377687 h 1746652"/>
                  <a:gd name="connsiteX53" fmla="*/ 2289976 w 4345388"/>
                  <a:gd name="connsiteY53" fmla="*/ 365760 h 1746652"/>
                  <a:gd name="connsiteX54" fmla="*/ 2313830 w 4345388"/>
                  <a:gd name="connsiteY54" fmla="*/ 345882 h 1746652"/>
                  <a:gd name="connsiteX55" fmla="*/ 2337684 w 4345388"/>
                  <a:gd name="connsiteY55" fmla="*/ 314077 h 1746652"/>
                  <a:gd name="connsiteX56" fmla="*/ 2345635 w 4345388"/>
                  <a:gd name="connsiteY56" fmla="*/ 290223 h 1746652"/>
                  <a:gd name="connsiteX57" fmla="*/ 2361538 w 4345388"/>
                  <a:gd name="connsiteY57" fmla="*/ 258418 h 1746652"/>
                  <a:gd name="connsiteX58" fmla="*/ 2365514 w 4345388"/>
                  <a:gd name="connsiteY58" fmla="*/ 242515 h 1746652"/>
                  <a:gd name="connsiteX59" fmla="*/ 2373465 w 4345388"/>
                  <a:gd name="connsiteY59" fmla="*/ 222637 h 1746652"/>
                  <a:gd name="connsiteX60" fmla="*/ 2377441 w 4345388"/>
                  <a:gd name="connsiteY60" fmla="*/ 210710 h 1746652"/>
                  <a:gd name="connsiteX61" fmla="*/ 2381416 w 4345388"/>
                  <a:gd name="connsiteY61" fmla="*/ 421420 h 1746652"/>
                  <a:gd name="connsiteX62" fmla="*/ 2385392 w 4345388"/>
                  <a:gd name="connsiteY62" fmla="*/ 441298 h 1746652"/>
                  <a:gd name="connsiteX63" fmla="*/ 2393343 w 4345388"/>
                  <a:gd name="connsiteY63" fmla="*/ 453225 h 1746652"/>
                  <a:gd name="connsiteX64" fmla="*/ 2413221 w 4345388"/>
                  <a:gd name="connsiteY64" fmla="*/ 489006 h 1746652"/>
                  <a:gd name="connsiteX65" fmla="*/ 2449002 w 4345388"/>
                  <a:gd name="connsiteY65" fmla="*/ 477079 h 1746652"/>
                  <a:gd name="connsiteX66" fmla="*/ 2468881 w 4345388"/>
                  <a:gd name="connsiteY66" fmla="*/ 457200 h 1746652"/>
                  <a:gd name="connsiteX67" fmla="*/ 2500686 w 4345388"/>
                  <a:gd name="connsiteY67" fmla="*/ 417444 h 1746652"/>
                  <a:gd name="connsiteX68" fmla="*/ 2512613 w 4345388"/>
                  <a:gd name="connsiteY68" fmla="*/ 405517 h 1746652"/>
                  <a:gd name="connsiteX69" fmla="*/ 2524540 w 4345388"/>
                  <a:gd name="connsiteY69" fmla="*/ 413468 h 1746652"/>
                  <a:gd name="connsiteX70" fmla="*/ 2532491 w 4345388"/>
                  <a:gd name="connsiteY70" fmla="*/ 437322 h 1746652"/>
                  <a:gd name="connsiteX71" fmla="*/ 2540442 w 4345388"/>
                  <a:gd name="connsiteY71" fmla="*/ 457200 h 1746652"/>
                  <a:gd name="connsiteX72" fmla="*/ 2544418 w 4345388"/>
                  <a:gd name="connsiteY72" fmla="*/ 477079 h 1746652"/>
                  <a:gd name="connsiteX73" fmla="*/ 2552369 w 4345388"/>
                  <a:gd name="connsiteY73" fmla="*/ 492981 h 1746652"/>
                  <a:gd name="connsiteX74" fmla="*/ 2560321 w 4345388"/>
                  <a:gd name="connsiteY74" fmla="*/ 512860 h 1746652"/>
                  <a:gd name="connsiteX75" fmla="*/ 2564296 w 4345388"/>
                  <a:gd name="connsiteY75" fmla="*/ 528762 h 1746652"/>
                  <a:gd name="connsiteX76" fmla="*/ 2576223 w 4345388"/>
                  <a:gd name="connsiteY76" fmla="*/ 544665 h 1746652"/>
                  <a:gd name="connsiteX77" fmla="*/ 2592126 w 4345388"/>
                  <a:gd name="connsiteY77" fmla="*/ 568519 h 1746652"/>
                  <a:gd name="connsiteX78" fmla="*/ 2604053 w 4345388"/>
                  <a:gd name="connsiteY78" fmla="*/ 588397 h 1746652"/>
                  <a:gd name="connsiteX79" fmla="*/ 2623931 w 4345388"/>
                  <a:gd name="connsiteY79" fmla="*/ 580446 h 1746652"/>
                  <a:gd name="connsiteX80" fmla="*/ 2643809 w 4345388"/>
                  <a:gd name="connsiteY80" fmla="*/ 552616 h 1746652"/>
                  <a:gd name="connsiteX81" fmla="*/ 2663687 w 4345388"/>
                  <a:gd name="connsiteY81" fmla="*/ 516835 h 1746652"/>
                  <a:gd name="connsiteX82" fmla="*/ 2679590 w 4345388"/>
                  <a:gd name="connsiteY82" fmla="*/ 481054 h 1746652"/>
                  <a:gd name="connsiteX83" fmla="*/ 2683566 w 4345388"/>
                  <a:gd name="connsiteY83" fmla="*/ 469127 h 1746652"/>
                  <a:gd name="connsiteX84" fmla="*/ 2691517 w 4345388"/>
                  <a:gd name="connsiteY84" fmla="*/ 457200 h 1746652"/>
                  <a:gd name="connsiteX85" fmla="*/ 2703444 w 4345388"/>
                  <a:gd name="connsiteY85" fmla="*/ 425395 h 1746652"/>
                  <a:gd name="connsiteX86" fmla="*/ 2711395 w 4345388"/>
                  <a:gd name="connsiteY86" fmla="*/ 409493 h 1746652"/>
                  <a:gd name="connsiteX87" fmla="*/ 2735249 w 4345388"/>
                  <a:gd name="connsiteY87" fmla="*/ 461176 h 1746652"/>
                  <a:gd name="connsiteX88" fmla="*/ 2755127 w 4345388"/>
                  <a:gd name="connsiteY88" fmla="*/ 504908 h 1746652"/>
                  <a:gd name="connsiteX89" fmla="*/ 2771030 w 4345388"/>
                  <a:gd name="connsiteY89" fmla="*/ 556592 h 1746652"/>
                  <a:gd name="connsiteX90" fmla="*/ 2775006 w 4345388"/>
                  <a:gd name="connsiteY90" fmla="*/ 572494 h 1746652"/>
                  <a:gd name="connsiteX91" fmla="*/ 2782957 w 4345388"/>
                  <a:gd name="connsiteY91" fmla="*/ 588397 h 1746652"/>
                  <a:gd name="connsiteX92" fmla="*/ 2802835 w 4345388"/>
                  <a:gd name="connsiteY92" fmla="*/ 624178 h 1746652"/>
                  <a:gd name="connsiteX93" fmla="*/ 2818738 w 4345388"/>
                  <a:gd name="connsiteY93" fmla="*/ 640080 h 1746652"/>
                  <a:gd name="connsiteX94" fmla="*/ 2830665 w 4345388"/>
                  <a:gd name="connsiteY94" fmla="*/ 663934 h 1746652"/>
                  <a:gd name="connsiteX95" fmla="*/ 2834641 w 4345388"/>
                  <a:gd name="connsiteY95" fmla="*/ 679837 h 1746652"/>
                  <a:gd name="connsiteX96" fmla="*/ 2846567 w 4345388"/>
                  <a:gd name="connsiteY96" fmla="*/ 695740 h 1746652"/>
                  <a:gd name="connsiteX97" fmla="*/ 2862470 w 4345388"/>
                  <a:gd name="connsiteY97" fmla="*/ 743447 h 1746652"/>
                  <a:gd name="connsiteX98" fmla="*/ 2866446 w 4345388"/>
                  <a:gd name="connsiteY98" fmla="*/ 759350 h 1746652"/>
                  <a:gd name="connsiteX99" fmla="*/ 2882348 w 4345388"/>
                  <a:gd name="connsiteY99" fmla="*/ 795131 h 1746652"/>
                  <a:gd name="connsiteX100" fmla="*/ 2886324 w 4345388"/>
                  <a:gd name="connsiteY100" fmla="*/ 811034 h 1746652"/>
                  <a:gd name="connsiteX101" fmla="*/ 2898251 w 4345388"/>
                  <a:gd name="connsiteY101" fmla="*/ 834887 h 1746652"/>
                  <a:gd name="connsiteX102" fmla="*/ 2910178 w 4345388"/>
                  <a:gd name="connsiteY102" fmla="*/ 826936 h 1746652"/>
                  <a:gd name="connsiteX103" fmla="*/ 2949934 w 4345388"/>
                  <a:gd name="connsiteY103" fmla="*/ 751399 h 1746652"/>
                  <a:gd name="connsiteX104" fmla="*/ 2957886 w 4345388"/>
                  <a:gd name="connsiteY104" fmla="*/ 703691 h 1746652"/>
                  <a:gd name="connsiteX105" fmla="*/ 2977764 w 4345388"/>
                  <a:gd name="connsiteY105" fmla="*/ 663934 h 1746652"/>
                  <a:gd name="connsiteX106" fmla="*/ 2981740 w 4345388"/>
                  <a:gd name="connsiteY106" fmla="*/ 620202 h 1746652"/>
                  <a:gd name="connsiteX107" fmla="*/ 3005594 w 4345388"/>
                  <a:gd name="connsiteY107" fmla="*/ 576470 h 1746652"/>
                  <a:gd name="connsiteX108" fmla="*/ 3025472 w 4345388"/>
                  <a:gd name="connsiteY108" fmla="*/ 500933 h 1746652"/>
                  <a:gd name="connsiteX109" fmla="*/ 3041374 w 4345388"/>
                  <a:gd name="connsiteY109" fmla="*/ 421420 h 1746652"/>
                  <a:gd name="connsiteX110" fmla="*/ 3049326 w 4345388"/>
                  <a:gd name="connsiteY110" fmla="*/ 405517 h 1746652"/>
                  <a:gd name="connsiteX111" fmla="*/ 3061253 w 4345388"/>
                  <a:gd name="connsiteY111" fmla="*/ 365760 h 1746652"/>
                  <a:gd name="connsiteX112" fmla="*/ 3085107 w 4345388"/>
                  <a:gd name="connsiteY112" fmla="*/ 310101 h 1746652"/>
                  <a:gd name="connsiteX113" fmla="*/ 3101009 w 4345388"/>
                  <a:gd name="connsiteY113" fmla="*/ 349858 h 1746652"/>
                  <a:gd name="connsiteX114" fmla="*/ 3104985 w 4345388"/>
                  <a:gd name="connsiteY114" fmla="*/ 373712 h 1746652"/>
                  <a:gd name="connsiteX115" fmla="*/ 3116912 w 4345388"/>
                  <a:gd name="connsiteY115" fmla="*/ 429371 h 1746652"/>
                  <a:gd name="connsiteX116" fmla="*/ 3136790 w 4345388"/>
                  <a:gd name="connsiteY116" fmla="*/ 489006 h 1746652"/>
                  <a:gd name="connsiteX117" fmla="*/ 3180522 w 4345388"/>
                  <a:gd name="connsiteY117" fmla="*/ 652007 h 1746652"/>
                  <a:gd name="connsiteX118" fmla="*/ 3196425 w 4345388"/>
                  <a:gd name="connsiteY118" fmla="*/ 703691 h 1746652"/>
                  <a:gd name="connsiteX119" fmla="*/ 3220279 w 4345388"/>
                  <a:gd name="connsiteY119" fmla="*/ 807058 h 1746652"/>
                  <a:gd name="connsiteX120" fmla="*/ 3248108 w 4345388"/>
                  <a:gd name="connsiteY120" fmla="*/ 898498 h 1746652"/>
                  <a:gd name="connsiteX121" fmla="*/ 3252084 w 4345388"/>
                  <a:gd name="connsiteY121" fmla="*/ 926327 h 1746652"/>
                  <a:gd name="connsiteX122" fmla="*/ 3267987 w 4345388"/>
                  <a:gd name="connsiteY122" fmla="*/ 966084 h 1746652"/>
                  <a:gd name="connsiteX123" fmla="*/ 3271962 w 4345388"/>
                  <a:gd name="connsiteY123" fmla="*/ 978011 h 1746652"/>
                  <a:gd name="connsiteX124" fmla="*/ 3283889 w 4345388"/>
                  <a:gd name="connsiteY124" fmla="*/ 981987 h 1746652"/>
                  <a:gd name="connsiteX125" fmla="*/ 3291841 w 4345388"/>
                  <a:gd name="connsiteY125" fmla="*/ 974035 h 1746652"/>
                  <a:gd name="connsiteX126" fmla="*/ 3307743 w 4345388"/>
                  <a:gd name="connsiteY126" fmla="*/ 942230 h 1746652"/>
                  <a:gd name="connsiteX127" fmla="*/ 3315694 w 4345388"/>
                  <a:gd name="connsiteY127" fmla="*/ 918376 h 1746652"/>
                  <a:gd name="connsiteX128" fmla="*/ 3335573 w 4345388"/>
                  <a:gd name="connsiteY128" fmla="*/ 950181 h 1746652"/>
                  <a:gd name="connsiteX129" fmla="*/ 3367378 w 4345388"/>
                  <a:gd name="connsiteY129" fmla="*/ 1021743 h 1746652"/>
                  <a:gd name="connsiteX130" fmla="*/ 3399183 w 4345388"/>
                  <a:gd name="connsiteY130" fmla="*/ 1077402 h 1746652"/>
                  <a:gd name="connsiteX131" fmla="*/ 3415086 w 4345388"/>
                  <a:gd name="connsiteY131" fmla="*/ 1073427 h 1746652"/>
                  <a:gd name="connsiteX132" fmla="*/ 3430988 w 4345388"/>
                  <a:gd name="connsiteY132" fmla="*/ 1045597 h 1746652"/>
                  <a:gd name="connsiteX133" fmla="*/ 3454842 w 4345388"/>
                  <a:gd name="connsiteY133" fmla="*/ 993914 h 1746652"/>
                  <a:gd name="connsiteX134" fmla="*/ 3478696 w 4345388"/>
                  <a:gd name="connsiteY134" fmla="*/ 942230 h 1746652"/>
                  <a:gd name="connsiteX135" fmla="*/ 3490623 w 4345388"/>
                  <a:gd name="connsiteY135" fmla="*/ 938254 h 1746652"/>
                  <a:gd name="connsiteX136" fmla="*/ 3522428 w 4345388"/>
                  <a:gd name="connsiteY136" fmla="*/ 981987 h 1746652"/>
                  <a:gd name="connsiteX137" fmla="*/ 3538331 w 4345388"/>
                  <a:gd name="connsiteY137" fmla="*/ 1001865 h 1746652"/>
                  <a:gd name="connsiteX138" fmla="*/ 3582063 w 4345388"/>
                  <a:gd name="connsiteY138" fmla="*/ 1085354 h 1746652"/>
                  <a:gd name="connsiteX139" fmla="*/ 3609893 w 4345388"/>
                  <a:gd name="connsiteY139" fmla="*/ 1137037 h 1746652"/>
                  <a:gd name="connsiteX140" fmla="*/ 3629771 w 4345388"/>
                  <a:gd name="connsiteY140" fmla="*/ 1184745 h 1746652"/>
                  <a:gd name="connsiteX141" fmla="*/ 3641698 w 4345388"/>
                  <a:gd name="connsiteY141" fmla="*/ 1200647 h 1746652"/>
                  <a:gd name="connsiteX142" fmla="*/ 3653625 w 4345388"/>
                  <a:gd name="connsiteY142" fmla="*/ 1228477 h 1746652"/>
                  <a:gd name="connsiteX143" fmla="*/ 3665552 w 4345388"/>
                  <a:gd name="connsiteY143" fmla="*/ 1216550 h 1746652"/>
                  <a:gd name="connsiteX144" fmla="*/ 3721211 w 4345388"/>
                  <a:gd name="connsiteY144" fmla="*/ 1045597 h 1746652"/>
                  <a:gd name="connsiteX145" fmla="*/ 3768919 w 4345388"/>
                  <a:gd name="connsiteY145" fmla="*/ 882595 h 1746652"/>
                  <a:gd name="connsiteX146" fmla="*/ 3776870 w 4345388"/>
                  <a:gd name="connsiteY146" fmla="*/ 830912 h 1746652"/>
                  <a:gd name="connsiteX147" fmla="*/ 3792773 w 4345388"/>
                  <a:gd name="connsiteY147" fmla="*/ 795131 h 1746652"/>
                  <a:gd name="connsiteX148" fmla="*/ 3800724 w 4345388"/>
                  <a:gd name="connsiteY148" fmla="*/ 771277 h 1746652"/>
                  <a:gd name="connsiteX149" fmla="*/ 3808675 w 4345388"/>
                  <a:gd name="connsiteY149" fmla="*/ 735496 h 1746652"/>
                  <a:gd name="connsiteX150" fmla="*/ 3824578 w 4345388"/>
                  <a:gd name="connsiteY150" fmla="*/ 711642 h 1746652"/>
                  <a:gd name="connsiteX151" fmla="*/ 3828554 w 4345388"/>
                  <a:gd name="connsiteY151" fmla="*/ 723569 h 1746652"/>
                  <a:gd name="connsiteX152" fmla="*/ 3836505 w 4345388"/>
                  <a:gd name="connsiteY152" fmla="*/ 735496 h 1746652"/>
                  <a:gd name="connsiteX153" fmla="*/ 3840481 w 4345388"/>
                  <a:gd name="connsiteY153" fmla="*/ 763326 h 1746652"/>
                  <a:gd name="connsiteX154" fmla="*/ 3884213 w 4345388"/>
                  <a:gd name="connsiteY154" fmla="*/ 926327 h 1746652"/>
                  <a:gd name="connsiteX155" fmla="*/ 3896140 w 4345388"/>
                  <a:gd name="connsiteY155" fmla="*/ 958133 h 1746652"/>
                  <a:gd name="connsiteX156" fmla="*/ 3904091 w 4345388"/>
                  <a:gd name="connsiteY156" fmla="*/ 997889 h 1746652"/>
                  <a:gd name="connsiteX157" fmla="*/ 3916018 w 4345388"/>
                  <a:gd name="connsiteY157" fmla="*/ 1049573 h 1746652"/>
                  <a:gd name="connsiteX158" fmla="*/ 3947823 w 4345388"/>
                  <a:gd name="connsiteY158" fmla="*/ 1152940 h 1746652"/>
                  <a:gd name="connsiteX159" fmla="*/ 3959750 w 4345388"/>
                  <a:gd name="connsiteY159" fmla="*/ 1172818 h 1746652"/>
                  <a:gd name="connsiteX160" fmla="*/ 3971677 w 4345388"/>
                  <a:gd name="connsiteY160" fmla="*/ 1220526 h 1746652"/>
                  <a:gd name="connsiteX161" fmla="*/ 3995531 w 4345388"/>
                  <a:gd name="connsiteY161" fmla="*/ 1327868 h 1746652"/>
                  <a:gd name="connsiteX162" fmla="*/ 4023361 w 4345388"/>
                  <a:gd name="connsiteY162" fmla="*/ 1363649 h 1746652"/>
                  <a:gd name="connsiteX163" fmla="*/ 4031312 w 4345388"/>
                  <a:gd name="connsiteY163" fmla="*/ 1375576 h 1746652"/>
                  <a:gd name="connsiteX164" fmla="*/ 4043239 w 4345388"/>
                  <a:gd name="connsiteY164" fmla="*/ 1399430 h 1746652"/>
                  <a:gd name="connsiteX165" fmla="*/ 4055166 w 4345388"/>
                  <a:gd name="connsiteY165" fmla="*/ 1403406 h 1746652"/>
                  <a:gd name="connsiteX166" fmla="*/ 4082995 w 4345388"/>
                  <a:gd name="connsiteY166" fmla="*/ 1411357 h 1746652"/>
                  <a:gd name="connsiteX167" fmla="*/ 4114801 w 4345388"/>
                  <a:gd name="connsiteY167" fmla="*/ 1415333 h 1746652"/>
                  <a:gd name="connsiteX168" fmla="*/ 4130703 w 4345388"/>
                  <a:gd name="connsiteY168" fmla="*/ 1419308 h 1746652"/>
                  <a:gd name="connsiteX169" fmla="*/ 4154557 w 4345388"/>
                  <a:gd name="connsiteY169" fmla="*/ 1411357 h 1746652"/>
                  <a:gd name="connsiteX170" fmla="*/ 4166484 w 4345388"/>
                  <a:gd name="connsiteY170" fmla="*/ 1399430 h 1746652"/>
                  <a:gd name="connsiteX171" fmla="*/ 4198289 w 4345388"/>
                  <a:gd name="connsiteY171" fmla="*/ 1347747 h 1746652"/>
                  <a:gd name="connsiteX172" fmla="*/ 4234070 w 4345388"/>
                  <a:gd name="connsiteY172" fmla="*/ 1351722 h 1746652"/>
                  <a:gd name="connsiteX173" fmla="*/ 4257924 w 4345388"/>
                  <a:gd name="connsiteY173" fmla="*/ 1371600 h 1746652"/>
                  <a:gd name="connsiteX174" fmla="*/ 4273827 w 4345388"/>
                  <a:gd name="connsiteY174" fmla="*/ 1383527 h 1746652"/>
                  <a:gd name="connsiteX175" fmla="*/ 4313583 w 4345388"/>
                  <a:gd name="connsiteY175" fmla="*/ 1419308 h 1746652"/>
                  <a:gd name="connsiteX176" fmla="*/ 4325510 w 4345388"/>
                  <a:gd name="connsiteY176" fmla="*/ 1439187 h 1746652"/>
                  <a:gd name="connsiteX177" fmla="*/ 4337437 w 4345388"/>
                  <a:gd name="connsiteY177" fmla="*/ 1467016 h 1746652"/>
                  <a:gd name="connsiteX178" fmla="*/ 4345388 w 4345388"/>
                  <a:gd name="connsiteY178" fmla="*/ 1486894 h 1746652"/>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21458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50154"/>
                  <a:gd name="connsiteX1" fmla="*/ 1423284 w 4345388"/>
                  <a:gd name="connsiteY1" fmla="*/ 1745311 h 1750154"/>
                  <a:gd name="connsiteX2" fmla="*/ 1619181 w 4345388"/>
                  <a:gd name="connsiteY2" fmla="*/ 1741208 h 1750154"/>
                  <a:gd name="connsiteX3" fmla="*/ 1721458 w 4345388"/>
                  <a:gd name="connsiteY3" fmla="*/ 1692496 h 1750154"/>
                  <a:gd name="connsiteX4" fmla="*/ 1725434 w 4345388"/>
                  <a:gd name="connsiteY4" fmla="*/ 1510748 h 1750154"/>
                  <a:gd name="connsiteX5" fmla="*/ 1733385 w 4345388"/>
                  <a:gd name="connsiteY5" fmla="*/ 1439187 h 1750154"/>
                  <a:gd name="connsiteX6" fmla="*/ 1741336 w 4345388"/>
                  <a:gd name="connsiteY6" fmla="*/ 1407381 h 1750154"/>
                  <a:gd name="connsiteX7" fmla="*/ 1745312 w 4345388"/>
                  <a:gd name="connsiteY7" fmla="*/ 1284136 h 1750154"/>
                  <a:gd name="connsiteX8" fmla="*/ 1749287 w 4345388"/>
                  <a:gd name="connsiteY8" fmla="*/ 1264258 h 1750154"/>
                  <a:gd name="connsiteX9" fmla="*/ 1765190 w 4345388"/>
                  <a:gd name="connsiteY9" fmla="*/ 1204623 h 1750154"/>
                  <a:gd name="connsiteX10" fmla="*/ 1777117 w 4345388"/>
                  <a:gd name="connsiteY10" fmla="*/ 1164867 h 1750154"/>
                  <a:gd name="connsiteX11" fmla="*/ 1789044 w 4345388"/>
                  <a:gd name="connsiteY11" fmla="*/ 1109207 h 1750154"/>
                  <a:gd name="connsiteX12" fmla="*/ 1804947 w 4345388"/>
                  <a:gd name="connsiteY12" fmla="*/ 1041621 h 1750154"/>
                  <a:gd name="connsiteX13" fmla="*/ 1816874 w 4345388"/>
                  <a:gd name="connsiteY13" fmla="*/ 1009816 h 1750154"/>
                  <a:gd name="connsiteX14" fmla="*/ 1828801 w 4345388"/>
                  <a:gd name="connsiteY14" fmla="*/ 978011 h 1750154"/>
                  <a:gd name="connsiteX15" fmla="*/ 1844703 w 4345388"/>
                  <a:gd name="connsiteY15" fmla="*/ 950181 h 1750154"/>
                  <a:gd name="connsiteX16" fmla="*/ 1848679 w 4345388"/>
                  <a:gd name="connsiteY16" fmla="*/ 934279 h 1750154"/>
                  <a:gd name="connsiteX17" fmla="*/ 1856630 w 4345388"/>
                  <a:gd name="connsiteY17" fmla="*/ 918376 h 1750154"/>
                  <a:gd name="connsiteX18" fmla="*/ 1864581 w 4345388"/>
                  <a:gd name="connsiteY18" fmla="*/ 894522 h 1750154"/>
                  <a:gd name="connsiteX19" fmla="*/ 1876508 w 4345388"/>
                  <a:gd name="connsiteY19" fmla="*/ 870668 h 1750154"/>
                  <a:gd name="connsiteX20" fmla="*/ 1884460 w 4345388"/>
                  <a:gd name="connsiteY20" fmla="*/ 826936 h 1750154"/>
                  <a:gd name="connsiteX21" fmla="*/ 1900362 w 4345388"/>
                  <a:gd name="connsiteY21" fmla="*/ 775253 h 1750154"/>
                  <a:gd name="connsiteX22" fmla="*/ 1904338 w 4345388"/>
                  <a:gd name="connsiteY22" fmla="*/ 739472 h 1750154"/>
                  <a:gd name="connsiteX23" fmla="*/ 1916265 w 4345388"/>
                  <a:gd name="connsiteY23" fmla="*/ 608275 h 1750154"/>
                  <a:gd name="connsiteX24" fmla="*/ 1924216 w 4345388"/>
                  <a:gd name="connsiteY24" fmla="*/ 548640 h 1750154"/>
                  <a:gd name="connsiteX25" fmla="*/ 1940119 w 4345388"/>
                  <a:gd name="connsiteY25" fmla="*/ 492981 h 1750154"/>
                  <a:gd name="connsiteX26" fmla="*/ 1956021 w 4345388"/>
                  <a:gd name="connsiteY26" fmla="*/ 441298 h 1750154"/>
                  <a:gd name="connsiteX27" fmla="*/ 1959997 w 4345388"/>
                  <a:gd name="connsiteY27" fmla="*/ 417444 h 1750154"/>
                  <a:gd name="connsiteX28" fmla="*/ 1963973 w 4345388"/>
                  <a:gd name="connsiteY28" fmla="*/ 405517 h 1750154"/>
                  <a:gd name="connsiteX29" fmla="*/ 1967948 w 4345388"/>
                  <a:gd name="connsiteY29" fmla="*/ 357809 h 1750154"/>
                  <a:gd name="connsiteX30" fmla="*/ 1979875 w 4345388"/>
                  <a:gd name="connsiteY30" fmla="*/ 294199 h 1750154"/>
                  <a:gd name="connsiteX31" fmla="*/ 1987827 w 4345388"/>
                  <a:gd name="connsiteY31" fmla="*/ 214686 h 1750154"/>
                  <a:gd name="connsiteX32" fmla="*/ 1995778 w 4345388"/>
                  <a:gd name="connsiteY32" fmla="*/ 182880 h 1750154"/>
                  <a:gd name="connsiteX33" fmla="*/ 1999754 w 4345388"/>
                  <a:gd name="connsiteY33" fmla="*/ 163002 h 1750154"/>
                  <a:gd name="connsiteX34" fmla="*/ 2003729 w 4345388"/>
                  <a:gd name="connsiteY34" fmla="*/ 123246 h 1750154"/>
                  <a:gd name="connsiteX35" fmla="*/ 2015656 w 4345388"/>
                  <a:gd name="connsiteY35" fmla="*/ 79514 h 1750154"/>
                  <a:gd name="connsiteX36" fmla="*/ 2023607 w 4345388"/>
                  <a:gd name="connsiteY36" fmla="*/ 59635 h 1750154"/>
                  <a:gd name="connsiteX37" fmla="*/ 2055413 w 4345388"/>
                  <a:gd name="connsiteY37" fmla="*/ 3976 h 1750154"/>
                  <a:gd name="connsiteX38" fmla="*/ 2075291 w 4345388"/>
                  <a:gd name="connsiteY38" fmla="*/ 0 h 1750154"/>
                  <a:gd name="connsiteX39" fmla="*/ 2083242 w 4345388"/>
                  <a:gd name="connsiteY39" fmla="*/ 15903 h 1750154"/>
                  <a:gd name="connsiteX40" fmla="*/ 2087218 w 4345388"/>
                  <a:gd name="connsiteY40" fmla="*/ 31806 h 1750154"/>
                  <a:gd name="connsiteX41" fmla="*/ 2099145 w 4345388"/>
                  <a:gd name="connsiteY41" fmla="*/ 79514 h 1750154"/>
                  <a:gd name="connsiteX42" fmla="*/ 2103121 w 4345388"/>
                  <a:gd name="connsiteY42" fmla="*/ 123246 h 1750154"/>
                  <a:gd name="connsiteX43" fmla="*/ 2115047 w 4345388"/>
                  <a:gd name="connsiteY43" fmla="*/ 186856 h 1750154"/>
                  <a:gd name="connsiteX44" fmla="*/ 2119023 w 4345388"/>
                  <a:gd name="connsiteY44" fmla="*/ 198783 h 1750154"/>
                  <a:gd name="connsiteX45" fmla="*/ 2134926 w 4345388"/>
                  <a:gd name="connsiteY45" fmla="*/ 250467 h 1750154"/>
                  <a:gd name="connsiteX46" fmla="*/ 2138901 w 4345388"/>
                  <a:gd name="connsiteY46" fmla="*/ 262394 h 1750154"/>
                  <a:gd name="connsiteX47" fmla="*/ 2142877 w 4345388"/>
                  <a:gd name="connsiteY47" fmla="*/ 286247 h 1750154"/>
                  <a:gd name="connsiteX48" fmla="*/ 2146853 w 4345388"/>
                  <a:gd name="connsiteY48" fmla="*/ 318053 h 1750154"/>
                  <a:gd name="connsiteX49" fmla="*/ 2158780 w 4345388"/>
                  <a:gd name="connsiteY49" fmla="*/ 353834 h 1750154"/>
                  <a:gd name="connsiteX50" fmla="*/ 2170707 w 4345388"/>
                  <a:gd name="connsiteY50" fmla="*/ 377687 h 1750154"/>
                  <a:gd name="connsiteX51" fmla="*/ 2182634 w 4345388"/>
                  <a:gd name="connsiteY51" fmla="*/ 381663 h 1750154"/>
                  <a:gd name="connsiteX52" fmla="*/ 2274074 w 4345388"/>
                  <a:gd name="connsiteY52" fmla="*/ 377687 h 1750154"/>
                  <a:gd name="connsiteX53" fmla="*/ 2289976 w 4345388"/>
                  <a:gd name="connsiteY53" fmla="*/ 365760 h 1750154"/>
                  <a:gd name="connsiteX54" fmla="*/ 2313830 w 4345388"/>
                  <a:gd name="connsiteY54" fmla="*/ 345882 h 1750154"/>
                  <a:gd name="connsiteX55" fmla="*/ 2337684 w 4345388"/>
                  <a:gd name="connsiteY55" fmla="*/ 314077 h 1750154"/>
                  <a:gd name="connsiteX56" fmla="*/ 2345635 w 4345388"/>
                  <a:gd name="connsiteY56" fmla="*/ 290223 h 1750154"/>
                  <a:gd name="connsiteX57" fmla="*/ 2361538 w 4345388"/>
                  <a:gd name="connsiteY57" fmla="*/ 258418 h 1750154"/>
                  <a:gd name="connsiteX58" fmla="*/ 2365514 w 4345388"/>
                  <a:gd name="connsiteY58" fmla="*/ 242515 h 1750154"/>
                  <a:gd name="connsiteX59" fmla="*/ 2373465 w 4345388"/>
                  <a:gd name="connsiteY59" fmla="*/ 222637 h 1750154"/>
                  <a:gd name="connsiteX60" fmla="*/ 2377441 w 4345388"/>
                  <a:gd name="connsiteY60" fmla="*/ 210710 h 1750154"/>
                  <a:gd name="connsiteX61" fmla="*/ 2381416 w 4345388"/>
                  <a:gd name="connsiteY61" fmla="*/ 421420 h 1750154"/>
                  <a:gd name="connsiteX62" fmla="*/ 2385392 w 4345388"/>
                  <a:gd name="connsiteY62" fmla="*/ 441298 h 1750154"/>
                  <a:gd name="connsiteX63" fmla="*/ 2393343 w 4345388"/>
                  <a:gd name="connsiteY63" fmla="*/ 453225 h 1750154"/>
                  <a:gd name="connsiteX64" fmla="*/ 2413221 w 4345388"/>
                  <a:gd name="connsiteY64" fmla="*/ 489006 h 1750154"/>
                  <a:gd name="connsiteX65" fmla="*/ 2449002 w 4345388"/>
                  <a:gd name="connsiteY65" fmla="*/ 477079 h 1750154"/>
                  <a:gd name="connsiteX66" fmla="*/ 2468881 w 4345388"/>
                  <a:gd name="connsiteY66" fmla="*/ 457200 h 1750154"/>
                  <a:gd name="connsiteX67" fmla="*/ 2500686 w 4345388"/>
                  <a:gd name="connsiteY67" fmla="*/ 417444 h 1750154"/>
                  <a:gd name="connsiteX68" fmla="*/ 2512613 w 4345388"/>
                  <a:gd name="connsiteY68" fmla="*/ 405517 h 1750154"/>
                  <a:gd name="connsiteX69" fmla="*/ 2524540 w 4345388"/>
                  <a:gd name="connsiteY69" fmla="*/ 413468 h 1750154"/>
                  <a:gd name="connsiteX70" fmla="*/ 2532491 w 4345388"/>
                  <a:gd name="connsiteY70" fmla="*/ 437322 h 1750154"/>
                  <a:gd name="connsiteX71" fmla="*/ 2540442 w 4345388"/>
                  <a:gd name="connsiteY71" fmla="*/ 457200 h 1750154"/>
                  <a:gd name="connsiteX72" fmla="*/ 2544418 w 4345388"/>
                  <a:gd name="connsiteY72" fmla="*/ 477079 h 1750154"/>
                  <a:gd name="connsiteX73" fmla="*/ 2552369 w 4345388"/>
                  <a:gd name="connsiteY73" fmla="*/ 492981 h 1750154"/>
                  <a:gd name="connsiteX74" fmla="*/ 2560321 w 4345388"/>
                  <a:gd name="connsiteY74" fmla="*/ 512860 h 1750154"/>
                  <a:gd name="connsiteX75" fmla="*/ 2564296 w 4345388"/>
                  <a:gd name="connsiteY75" fmla="*/ 528762 h 1750154"/>
                  <a:gd name="connsiteX76" fmla="*/ 2576223 w 4345388"/>
                  <a:gd name="connsiteY76" fmla="*/ 544665 h 1750154"/>
                  <a:gd name="connsiteX77" fmla="*/ 2592126 w 4345388"/>
                  <a:gd name="connsiteY77" fmla="*/ 568519 h 1750154"/>
                  <a:gd name="connsiteX78" fmla="*/ 2604053 w 4345388"/>
                  <a:gd name="connsiteY78" fmla="*/ 588397 h 1750154"/>
                  <a:gd name="connsiteX79" fmla="*/ 2623931 w 4345388"/>
                  <a:gd name="connsiteY79" fmla="*/ 580446 h 1750154"/>
                  <a:gd name="connsiteX80" fmla="*/ 2643809 w 4345388"/>
                  <a:gd name="connsiteY80" fmla="*/ 552616 h 1750154"/>
                  <a:gd name="connsiteX81" fmla="*/ 2663687 w 4345388"/>
                  <a:gd name="connsiteY81" fmla="*/ 516835 h 1750154"/>
                  <a:gd name="connsiteX82" fmla="*/ 2679590 w 4345388"/>
                  <a:gd name="connsiteY82" fmla="*/ 481054 h 1750154"/>
                  <a:gd name="connsiteX83" fmla="*/ 2683566 w 4345388"/>
                  <a:gd name="connsiteY83" fmla="*/ 469127 h 1750154"/>
                  <a:gd name="connsiteX84" fmla="*/ 2691517 w 4345388"/>
                  <a:gd name="connsiteY84" fmla="*/ 457200 h 1750154"/>
                  <a:gd name="connsiteX85" fmla="*/ 2703444 w 4345388"/>
                  <a:gd name="connsiteY85" fmla="*/ 425395 h 1750154"/>
                  <a:gd name="connsiteX86" fmla="*/ 2711395 w 4345388"/>
                  <a:gd name="connsiteY86" fmla="*/ 409493 h 1750154"/>
                  <a:gd name="connsiteX87" fmla="*/ 2735249 w 4345388"/>
                  <a:gd name="connsiteY87" fmla="*/ 461176 h 1750154"/>
                  <a:gd name="connsiteX88" fmla="*/ 2755127 w 4345388"/>
                  <a:gd name="connsiteY88" fmla="*/ 504908 h 1750154"/>
                  <a:gd name="connsiteX89" fmla="*/ 2771030 w 4345388"/>
                  <a:gd name="connsiteY89" fmla="*/ 556592 h 1750154"/>
                  <a:gd name="connsiteX90" fmla="*/ 2775006 w 4345388"/>
                  <a:gd name="connsiteY90" fmla="*/ 572494 h 1750154"/>
                  <a:gd name="connsiteX91" fmla="*/ 2782957 w 4345388"/>
                  <a:gd name="connsiteY91" fmla="*/ 588397 h 1750154"/>
                  <a:gd name="connsiteX92" fmla="*/ 2802835 w 4345388"/>
                  <a:gd name="connsiteY92" fmla="*/ 624178 h 1750154"/>
                  <a:gd name="connsiteX93" fmla="*/ 2818738 w 4345388"/>
                  <a:gd name="connsiteY93" fmla="*/ 640080 h 1750154"/>
                  <a:gd name="connsiteX94" fmla="*/ 2830665 w 4345388"/>
                  <a:gd name="connsiteY94" fmla="*/ 663934 h 1750154"/>
                  <a:gd name="connsiteX95" fmla="*/ 2834641 w 4345388"/>
                  <a:gd name="connsiteY95" fmla="*/ 679837 h 1750154"/>
                  <a:gd name="connsiteX96" fmla="*/ 2846567 w 4345388"/>
                  <a:gd name="connsiteY96" fmla="*/ 695740 h 1750154"/>
                  <a:gd name="connsiteX97" fmla="*/ 2862470 w 4345388"/>
                  <a:gd name="connsiteY97" fmla="*/ 743447 h 1750154"/>
                  <a:gd name="connsiteX98" fmla="*/ 2866446 w 4345388"/>
                  <a:gd name="connsiteY98" fmla="*/ 759350 h 1750154"/>
                  <a:gd name="connsiteX99" fmla="*/ 2882348 w 4345388"/>
                  <a:gd name="connsiteY99" fmla="*/ 795131 h 1750154"/>
                  <a:gd name="connsiteX100" fmla="*/ 2886324 w 4345388"/>
                  <a:gd name="connsiteY100" fmla="*/ 811034 h 1750154"/>
                  <a:gd name="connsiteX101" fmla="*/ 2898251 w 4345388"/>
                  <a:gd name="connsiteY101" fmla="*/ 834887 h 1750154"/>
                  <a:gd name="connsiteX102" fmla="*/ 2910178 w 4345388"/>
                  <a:gd name="connsiteY102" fmla="*/ 826936 h 1750154"/>
                  <a:gd name="connsiteX103" fmla="*/ 2949934 w 4345388"/>
                  <a:gd name="connsiteY103" fmla="*/ 751399 h 1750154"/>
                  <a:gd name="connsiteX104" fmla="*/ 2957886 w 4345388"/>
                  <a:gd name="connsiteY104" fmla="*/ 703691 h 1750154"/>
                  <a:gd name="connsiteX105" fmla="*/ 2977764 w 4345388"/>
                  <a:gd name="connsiteY105" fmla="*/ 663934 h 1750154"/>
                  <a:gd name="connsiteX106" fmla="*/ 2981740 w 4345388"/>
                  <a:gd name="connsiteY106" fmla="*/ 620202 h 1750154"/>
                  <a:gd name="connsiteX107" fmla="*/ 3005594 w 4345388"/>
                  <a:gd name="connsiteY107" fmla="*/ 576470 h 1750154"/>
                  <a:gd name="connsiteX108" fmla="*/ 3025472 w 4345388"/>
                  <a:gd name="connsiteY108" fmla="*/ 500933 h 1750154"/>
                  <a:gd name="connsiteX109" fmla="*/ 3041374 w 4345388"/>
                  <a:gd name="connsiteY109" fmla="*/ 421420 h 1750154"/>
                  <a:gd name="connsiteX110" fmla="*/ 3049326 w 4345388"/>
                  <a:gd name="connsiteY110" fmla="*/ 405517 h 1750154"/>
                  <a:gd name="connsiteX111" fmla="*/ 3061253 w 4345388"/>
                  <a:gd name="connsiteY111" fmla="*/ 365760 h 1750154"/>
                  <a:gd name="connsiteX112" fmla="*/ 3085107 w 4345388"/>
                  <a:gd name="connsiteY112" fmla="*/ 310101 h 1750154"/>
                  <a:gd name="connsiteX113" fmla="*/ 3101009 w 4345388"/>
                  <a:gd name="connsiteY113" fmla="*/ 349858 h 1750154"/>
                  <a:gd name="connsiteX114" fmla="*/ 3104985 w 4345388"/>
                  <a:gd name="connsiteY114" fmla="*/ 373712 h 1750154"/>
                  <a:gd name="connsiteX115" fmla="*/ 3116912 w 4345388"/>
                  <a:gd name="connsiteY115" fmla="*/ 429371 h 1750154"/>
                  <a:gd name="connsiteX116" fmla="*/ 3136790 w 4345388"/>
                  <a:gd name="connsiteY116" fmla="*/ 489006 h 1750154"/>
                  <a:gd name="connsiteX117" fmla="*/ 3180522 w 4345388"/>
                  <a:gd name="connsiteY117" fmla="*/ 652007 h 1750154"/>
                  <a:gd name="connsiteX118" fmla="*/ 3196425 w 4345388"/>
                  <a:gd name="connsiteY118" fmla="*/ 703691 h 1750154"/>
                  <a:gd name="connsiteX119" fmla="*/ 3220279 w 4345388"/>
                  <a:gd name="connsiteY119" fmla="*/ 807058 h 1750154"/>
                  <a:gd name="connsiteX120" fmla="*/ 3248108 w 4345388"/>
                  <a:gd name="connsiteY120" fmla="*/ 898498 h 1750154"/>
                  <a:gd name="connsiteX121" fmla="*/ 3252084 w 4345388"/>
                  <a:gd name="connsiteY121" fmla="*/ 926327 h 1750154"/>
                  <a:gd name="connsiteX122" fmla="*/ 3267987 w 4345388"/>
                  <a:gd name="connsiteY122" fmla="*/ 966084 h 1750154"/>
                  <a:gd name="connsiteX123" fmla="*/ 3271962 w 4345388"/>
                  <a:gd name="connsiteY123" fmla="*/ 978011 h 1750154"/>
                  <a:gd name="connsiteX124" fmla="*/ 3283889 w 4345388"/>
                  <a:gd name="connsiteY124" fmla="*/ 981987 h 1750154"/>
                  <a:gd name="connsiteX125" fmla="*/ 3291841 w 4345388"/>
                  <a:gd name="connsiteY125" fmla="*/ 974035 h 1750154"/>
                  <a:gd name="connsiteX126" fmla="*/ 3307743 w 4345388"/>
                  <a:gd name="connsiteY126" fmla="*/ 942230 h 1750154"/>
                  <a:gd name="connsiteX127" fmla="*/ 3315694 w 4345388"/>
                  <a:gd name="connsiteY127" fmla="*/ 918376 h 1750154"/>
                  <a:gd name="connsiteX128" fmla="*/ 3335573 w 4345388"/>
                  <a:gd name="connsiteY128" fmla="*/ 950181 h 1750154"/>
                  <a:gd name="connsiteX129" fmla="*/ 3367378 w 4345388"/>
                  <a:gd name="connsiteY129" fmla="*/ 1021743 h 1750154"/>
                  <a:gd name="connsiteX130" fmla="*/ 3399183 w 4345388"/>
                  <a:gd name="connsiteY130" fmla="*/ 1077402 h 1750154"/>
                  <a:gd name="connsiteX131" fmla="*/ 3415086 w 4345388"/>
                  <a:gd name="connsiteY131" fmla="*/ 1073427 h 1750154"/>
                  <a:gd name="connsiteX132" fmla="*/ 3430988 w 4345388"/>
                  <a:gd name="connsiteY132" fmla="*/ 1045597 h 1750154"/>
                  <a:gd name="connsiteX133" fmla="*/ 3454842 w 4345388"/>
                  <a:gd name="connsiteY133" fmla="*/ 993914 h 1750154"/>
                  <a:gd name="connsiteX134" fmla="*/ 3478696 w 4345388"/>
                  <a:gd name="connsiteY134" fmla="*/ 942230 h 1750154"/>
                  <a:gd name="connsiteX135" fmla="*/ 3490623 w 4345388"/>
                  <a:gd name="connsiteY135" fmla="*/ 938254 h 1750154"/>
                  <a:gd name="connsiteX136" fmla="*/ 3522428 w 4345388"/>
                  <a:gd name="connsiteY136" fmla="*/ 981987 h 1750154"/>
                  <a:gd name="connsiteX137" fmla="*/ 3538331 w 4345388"/>
                  <a:gd name="connsiteY137" fmla="*/ 1001865 h 1750154"/>
                  <a:gd name="connsiteX138" fmla="*/ 3582063 w 4345388"/>
                  <a:gd name="connsiteY138" fmla="*/ 1085354 h 1750154"/>
                  <a:gd name="connsiteX139" fmla="*/ 3609893 w 4345388"/>
                  <a:gd name="connsiteY139" fmla="*/ 1137037 h 1750154"/>
                  <a:gd name="connsiteX140" fmla="*/ 3629771 w 4345388"/>
                  <a:gd name="connsiteY140" fmla="*/ 1184745 h 1750154"/>
                  <a:gd name="connsiteX141" fmla="*/ 3641698 w 4345388"/>
                  <a:gd name="connsiteY141" fmla="*/ 1200647 h 1750154"/>
                  <a:gd name="connsiteX142" fmla="*/ 3653625 w 4345388"/>
                  <a:gd name="connsiteY142" fmla="*/ 1228477 h 1750154"/>
                  <a:gd name="connsiteX143" fmla="*/ 3665552 w 4345388"/>
                  <a:gd name="connsiteY143" fmla="*/ 1216550 h 1750154"/>
                  <a:gd name="connsiteX144" fmla="*/ 3721211 w 4345388"/>
                  <a:gd name="connsiteY144" fmla="*/ 1045597 h 1750154"/>
                  <a:gd name="connsiteX145" fmla="*/ 3768919 w 4345388"/>
                  <a:gd name="connsiteY145" fmla="*/ 882595 h 1750154"/>
                  <a:gd name="connsiteX146" fmla="*/ 3776870 w 4345388"/>
                  <a:gd name="connsiteY146" fmla="*/ 830912 h 1750154"/>
                  <a:gd name="connsiteX147" fmla="*/ 3792773 w 4345388"/>
                  <a:gd name="connsiteY147" fmla="*/ 795131 h 1750154"/>
                  <a:gd name="connsiteX148" fmla="*/ 3800724 w 4345388"/>
                  <a:gd name="connsiteY148" fmla="*/ 771277 h 1750154"/>
                  <a:gd name="connsiteX149" fmla="*/ 3808675 w 4345388"/>
                  <a:gd name="connsiteY149" fmla="*/ 735496 h 1750154"/>
                  <a:gd name="connsiteX150" fmla="*/ 3824578 w 4345388"/>
                  <a:gd name="connsiteY150" fmla="*/ 711642 h 1750154"/>
                  <a:gd name="connsiteX151" fmla="*/ 3828554 w 4345388"/>
                  <a:gd name="connsiteY151" fmla="*/ 723569 h 1750154"/>
                  <a:gd name="connsiteX152" fmla="*/ 3836505 w 4345388"/>
                  <a:gd name="connsiteY152" fmla="*/ 735496 h 1750154"/>
                  <a:gd name="connsiteX153" fmla="*/ 3840481 w 4345388"/>
                  <a:gd name="connsiteY153" fmla="*/ 763326 h 1750154"/>
                  <a:gd name="connsiteX154" fmla="*/ 3884213 w 4345388"/>
                  <a:gd name="connsiteY154" fmla="*/ 926327 h 1750154"/>
                  <a:gd name="connsiteX155" fmla="*/ 3896140 w 4345388"/>
                  <a:gd name="connsiteY155" fmla="*/ 958133 h 1750154"/>
                  <a:gd name="connsiteX156" fmla="*/ 3904091 w 4345388"/>
                  <a:gd name="connsiteY156" fmla="*/ 997889 h 1750154"/>
                  <a:gd name="connsiteX157" fmla="*/ 3916018 w 4345388"/>
                  <a:gd name="connsiteY157" fmla="*/ 1049573 h 1750154"/>
                  <a:gd name="connsiteX158" fmla="*/ 3947823 w 4345388"/>
                  <a:gd name="connsiteY158" fmla="*/ 1152940 h 1750154"/>
                  <a:gd name="connsiteX159" fmla="*/ 3959750 w 4345388"/>
                  <a:gd name="connsiteY159" fmla="*/ 1172818 h 1750154"/>
                  <a:gd name="connsiteX160" fmla="*/ 3971677 w 4345388"/>
                  <a:gd name="connsiteY160" fmla="*/ 1220526 h 1750154"/>
                  <a:gd name="connsiteX161" fmla="*/ 3995531 w 4345388"/>
                  <a:gd name="connsiteY161" fmla="*/ 1327868 h 1750154"/>
                  <a:gd name="connsiteX162" fmla="*/ 4023361 w 4345388"/>
                  <a:gd name="connsiteY162" fmla="*/ 1363649 h 1750154"/>
                  <a:gd name="connsiteX163" fmla="*/ 4031312 w 4345388"/>
                  <a:gd name="connsiteY163" fmla="*/ 1375576 h 1750154"/>
                  <a:gd name="connsiteX164" fmla="*/ 4043239 w 4345388"/>
                  <a:gd name="connsiteY164" fmla="*/ 1399430 h 1750154"/>
                  <a:gd name="connsiteX165" fmla="*/ 4055166 w 4345388"/>
                  <a:gd name="connsiteY165" fmla="*/ 1403406 h 1750154"/>
                  <a:gd name="connsiteX166" fmla="*/ 4082995 w 4345388"/>
                  <a:gd name="connsiteY166" fmla="*/ 1411357 h 1750154"/>
                  <a:gd name="connsiteX167" fmla="*/ 4114801 w 4345388"/>
                  <a:gd name="connsiteY167" fmla="*/ 1415333 h 1750154"/>
                  <a:gd name="connsiteX168" fmla="*/ 4130703 w 4345388"/>
                  <a:gd name="connsiteY168" fmla="*/ 1419308 h 1750154"/>
                  <a:gd name="connsiteX169" fmla="*/ 4154557 w 4345388"/>
                  <a:gd name="connsiteY169" fmla="*/ 1411357 h 1750154"/>
                  <a:gd name="connsiteX170" fmla="*/ 4166484 w 4345388"/>
                  <a:gd name="connsiteY170" fmla="*/ 1399430 h 1750154"/>
                  <a:gd name="connsiteX171" fmla="*/ 4198289 w 4345388"/>
                  <a:gd name="connsiteY171" fmla="*/ 1347747 h 1750154"/>
                  <a:gd name="connsiteX172" fmla="*/ 4234070 w 4345388"/>
                  <a:gd name="connsiteY172" fmla="*/ 1351722 h 1750154"/>
                  <a:gd name="connsiteX173" fmla="*/ 4257924 w 4345388"/>
                  <a:gd name="connsiteY173" fmla="*/ 1371600 h 1750154"/>
                  <a:gd name="connsiteX174" fmla="*/ 4273827 w 4345388"/>
                  <a:gd name="connsiteY174" fmla="*/ 1383527 h 1750154"/>
                  <a:gd name="connsiteX175" fmla="*/ 4313583 w 4345388"/>
                  <a:gd name="connsiteY175" fmla="*/ 1419308 h 1750154"/>
                  <a:gd name="connsiteX176" fmla="*/ 4325510 w 4345388"/>
                  <a:gd name="connsiteY176" fmla="*/ 1439187 h 1750154"/>
                  <a:gd name="connsiteX177" fmla="*/ 4337437 w 4345388"/>
                  <a:gd name="connsiteY177" fmla="*/ 1467016 h 1750154"/>
                  <a:gd name="connsiteX178" fmla="*/ 4345388 w 4345388"/>
                  <a:gd name="connsiteY178" fmla="*/ 1486894 h 1750154"/>
                  <a:gd name="connsiteX0" fmla="*/ 0 w 4345388"/>
                  <a:gd name="connsiteY0" fmla="*/ 1741336 h 1748048"/>
                  <a:gd name="connsiteX1" fmla="*/ 1423284 w 4345388"/>
                  <a:gd name="connsiteY1" fmla="*/ 1745311 h 1748048"/>
                  <a:gd name="connsiteX2" fmla="*/ 1619181 w 4345388"/>
                  <a:gd name="connsiteY2" fmla="*/ 1741208 h 1748048"/>
                  <a:gd name="connsiteX3" fmla="*/ 1721458 w 4345388"/>
                  <a:gd name="connsiteY3" fmla="*/ 1692496 h 1748048"/>
                  <a:gd name="connsiteX4" fmla="*/ 1725434 w 4345388"/>
                  <a:gd name="connsiteY4" fmla="*/ 1510748 h 1748048"/>
                  <a:gd name="connsiteX5" fmla="*/ 1733385 w 4345388"/>
                  <a:gd name="connsiteY5" fmla="*/ 1439187 h 1748048"/>
                  <a:gd name="connsiteX6" fmla="*/ 1741336 w 4345388"/>
                  <a:gd name="connsiteY6" fmla="*/ 1407381 h 1748048"/>
                  <a:gd name="connsiteX7" fmla="*/ 1745312 w 4345388"/>
                  <a:gd name="connsiteY7" fmla="*/ 1284136 h 1748048"/>
                  <a:gd name="connsiteX8" fmla="*/ 1749287 w 4345388"/>
                  <a:gd name="connsiteY8" fmla="*/ 1264258 h 1748048"/>
                  <a:gd name="connsiteX9" fmla="*/ 1765190 w 4345388"/>
                  <a:gd name="connsiteY9" fmla="*/ 1204623 h 1748048"/>
                  <a:gd name="connsiteX10" fmla="*/ 1777117 w 4345388"/>
                  <a:gd name="connsiteY10" fmla="*/ 1164867 h 1748048"/>
                  <a:gd name="connsiteX11" fmla="*/ 1789044 w 4345388"/>
                  <a:gd name="connsiteY11" fmla="*/ 1109207 h 1748048"/>
                  <a:gd name="connsiteX12" fmla="*/ 1804947 w 4345388"/>
                  <a:gd name="connsiteY12" fmla="*/ 1041621 h 1748048"/>
                  <a:gd name="connsiteX13" fmla="*/ 1816874 w 4345388"/>
                  <a:gd name="connsiteY13" fmla="*/ 1009816 h 1748048"/>
                  <a:gd name="connsiteX14" fmla="*/ 1828801 w 4345388"/>
                  <a:gd name="connsiteY14" fmla="*/ 978011 h 1748048"/>
                  <a:gd name="connsiteX15" fmla="*/ 1844703 w 4345388"/>
                  <a:gd name="connsiteY15" fmla="*/ 950181 h 1748048"/>
                  <a:gd name="connsiteX16" fmla="*/ 1848679 w 4345388"/>
                  <a:gd name="connsiteY16" fmla="*/ 934279 h 1748048"/>
                  <a:gd name="connsiteX17" fmla="*/ 1856630 w 4345388"/>
                  <a:gd name="connsiteY17" fmla="*/ 918376 h 1748048"/>
                  <a:gd name="connsiteX18" fmla="*/ 1864581 w 4345388"/>
                  <a:gd name="connsiteY18" fmla="*/ 894522 h 1748048"/>
                  <a:gd name="connsiteX19" fmla="*/ 1876508 w 4345388"/>
                  <a:gd name="connsiteY19" fmla="*/ 870668 h 1748048"/>
                  <a:gd name="connsiteX20" fmla="*/ 1884460 w 4345388"/>
                  <a:gd name="connsiteY20" fmla="*/ 826936 h 1748048"/>
                  <a:gd name="connsiteX21" fmla="*/ 1900362 w 4345388"/>
                  <a:gd name="connsiteY21" fmla="*/ 775253 h 1748048"/>
                  <a:gd name="connsiteX22" fmla="*/ 1904338 w 4345388"/>
                  <a:gd name="connsiteY22" fmla="*/ 739472 h 1748048"/>
                  <a:gd name="connsiteX23" fmla="*/ 1916265 w 4345388"/>
                  <a:gd name="connsiteY23" fmla="*/ 608275 h 1748048"/>
                  <a:gd name="connsiteX24" fmla="*/ 1924216 w 4345388"/>
                  <a:gd name="connsiteY24" fmla="*/ 548640 h 1748048"/>
                  <a:gd name="connsiteX25" fmla="*/ 1940119 w 4345388"/>
                  <a:gd name="connsiteY25" fmla="*/ 492981 h 1748048"/>
                  <a:gd name="connsiteX26" fmla="*/ 1956021 w 4345388"/>
                  <a:gd name="connsiteY26" fmla="*/ 441298 h 1748048"/>
                  <a:gd name="connsiteX27" fmla="*/ 1959997 w 4345388"/>
                  <a:gd name="connsiteY27" fmla="*/ 417444 h 1748048"/>
                  <a:gd name="connsiteX28" fmla="*/ 1963973 w 4345388"/>
                  <a:gd name="connsiteY28" fmla="*/ 405517 h 1748048"/>
                  <a:gd name="connsiteX29" fmla="*/ 1967948 w 4345388"/>
                  <a:gd name="connsiteY29" fmla="*/ 357809 h 1748048"/>
                  <a:gd name="connsiteX30" fmla="*/ 1979875 w 4345388"/>
                  <a:gd name="connsiteY30" fmla="*/ 294199 h 1748048"/>
                  <a:gd name="connsiteX31" fmla="*/ 1987827 w 4345388"/>
                  <a:gd name="connsiteY31" fmla="*/ 214686 h 1748048"/>
                  <a:gd name="connsiteX32" fmla="*/ 1995778 w 4345388"/>
                  <a:gd name="connsiteY32" fmla="*/ 182880 h 1748048"/>
                  <a:gd name="connsiteX33" fmla="*/ 1999754 w 4345388"/>
                  <a:gd name="connsiteY33" fmla="*/ 163002 h 1748048"/>
                  <a:gd name="connsiteX34" fmla="*/ 2003729 w 4345388"/>
                  <a:gd name="connsiteY34" fmla="*/ 123246 h 1748048"/>
                  <a:gd name="connsiteX35" fmla="*/ 2015656 w 4345388"/>
                  <a:gd name="connsiteY35" fmla="*/ 79514 h 1748048"/>
                  <a:gd name="connsiteX36" fmla="*/ 2023607 w 4345388"/>
                  <a:gd name="connsiteY36" fmla="*/ 59635 h 1748048"/>
                  <a:gd name="connsiteX37" fmla="*/ 2055413 w 4345388"/>
                  <a:gd name="connsiteY37" fmla="*/ 3976 h 1748048"/>
                  <a:gd name="connsiteX38" fmla="*/ 2075291 w 4345388"/>
                  <a:gd name="connsiteY38" fmla="*/ 0 h 1748048"/>
                  <a:gd name="connsiteX39" fmla="*/ 2083242 w 4345388"/>
                  <a:gd name="connsiteY39" fmla="*/ 15903 h 1748048"/>
                  <a:gd name="connsiteX40" fmla="*/ 2087218 w 4345388"/>
                  <a:gd name="connsiteY40" fmla="*/ 31806 h 1748048"/>
                  <a:gd name="connsiteX41" fmla="*/ 2099145 w 4345388"/>
                  <a:gd name="connsiteY41" fmla="*/ 79514 h 1748048"/>
                  <a:gd name="connsiteX42" fmla="*/ 2103121 w 4345388"/>
                  <a:gd name="connsiteY42" fmla="*/ 123246 h 1748048"/>
                  <a:gd name="connsiteX43" fmla="*/ 2115047 w 4345388"/>
                  <a:gd name="connsiteY43" fmla="*/ 186856 h 1748048"/>
                  <a:gd name="connsiteX44" fmla="*/ 2119023 w 4345388"/>
                  <a:gd name="connsiteY44" fmla="*/ 198783 h 1748048"/>
                  <a:gd name="connsiteX45" fmla="*/ 2134926 w 4345388"/>
                  <a:gd name="connsiteY45" fmla="*/ 250467 h 1748048"/>
                  <a:gd name="connsiteX46" fmla="*/ 2138901 w 4345388"/>
                  <a:gd name="connsiteY46" fmla="*/ 262394 h 1748048"/>
                  <a:gd name="connsiteX47" fmla="*/ 2142877 w 4345388"/>
                  <a:gd name="connsiteY47" fmla="*/ 286247 h 1748048"/>
                  <a:gd name="connsiteX48" fmla="*/ 2146853 w 4345388"/>
                  <a:gd name="connsiteY48" fmla="*/ 318053 h 1748048"/>
                  <a:gd name="connsiteX49" fmla="*/ 2158780 w 4345388"/>
                  <a:gd name="connsiteY49" fmla="*/ 353834 h 1748048"/>
                  <a:gd name="connsiteX50" fmla="*/ 2170707 w 4345388"/>
                  <a:gd name="connsiteY50" fmla="*/ 377687 h 1748048"/>
                  <a:gd name="connsiteX51" fmla="*/ 2182634 w 4345388"/>
                  <a:gd name="connsiteY51" fmla="*/ 381663 h 1748048"/>
                  <a:gd name="connsiteX52" fmla="*/ 2274074 w 4345388"/>
                  <a:gd name="connsiteY52" fmla="*/ 377687 h 1748048"/>
                  <a:gd name="connsiteX53" fmla="*/ 2289976 w 4345388"/>
                  <a:gd name="connsiteY53" fmla="*/ 365760 h 1748048"/>
                  <a:gd name="connsiteX54" fmla="*/ 2313830 w 4345388"/>
                  <a:gd name="connsiteY54" fmla="*/ 345882 h 1748048"/>
                  <a:gd name="connsiteX55" fmla="*/ 2337684 w 4345388"/>
                  <a:gd name="connsiteY55" fmla="*/ 314077 h 1748048"/>
                  <a:gd name="connsiteX56" fmla="*/ 2345635 w 4345388"/>
                  <a:gd name="connsiteY56" fmla="*/ 290223 h 1748048"/>
                  <a:gd name="connsiteX57" fmla="*/ 2361538 w 4345388"/>
                  <a:gd name="connsiteY57" fmla="*/ 258418 h 1748048"/>
                  <a:gd name="connsiteX58" fmla="*/ 2365514 w 4345388"/>
                  <a:gd name="connsiteY58" fmla="*/ 242515 h 1748048"/>
                  <a:gd name="connsiteX59" fmla="*/ 2373465 w 4345388"/>
                  <a:gd name="connsiteY59" fmla="*/ 222637 h 1748048"/>
                  <a:gd name="connsiteX60" fmla="*/ 2377441 w 4345388"/>
                  <a:gd name="connsiteY60" fmla="*/ 210710 h 1748048"/>
                  <a:gd name="connsiteX61" fmla="*/ 2381416 w 4345388"/>
                  <a:gd name="connsiteY61" fmla="*/ 421420 h 1748048"/>
                  <a:gd name="connsiteX62" fmla="*/ 2385392 w 4345388"/>
                  <a:gd name="connsiteY62" fmla="*/ 441298 h 1748048"/>
                  <a:gd name="connsiteX63" fmla="*/ 2393343 w 4345388"/>
                  <a:gd name="connsiteY63" fmla="*/ 453225 h 1748048"/>
                  <a:gd name="connsiteX64" fmla="*/ 2413221 w 4345388"/>
                  <a:gd name="connsiteY64" fmla="*/ 489006 h 1748048"/>
                  <a:gd name="connsiteX65" fmla="*/ 2449002 w 4345388"/>
                  <a:gd name="connsiteY65" fmla="*/ 477079 h 1748048"/>
                  <a:gd name="connsiteX66" fmla="*/ 2468881 w 4345388"/>
                  <a:gd name="connsiteY66" fmla="*/ 457200 h 1748048"/>
                  <a:gd name="connsiteX67" fmla="*/ 2500686 w 4345388"/>
                  <a:gd name="connsiteY67" fmla="*/ 417444 h 1748048"/>
                  <a:gd name="connsiteX68" fmla="*/ 2512613 w 4345388"/>
                  <a:gd name="connsiteY68" fmla="*/ 405517 h 1748048"/>
                  <a:gd name="connsiteX69" fmla="*/ 2524540 w 4345388"/>
                  <a:gd name="connsiteY69" fmla="*/ 413468 h 1748048"/>
                  <a:gd name="connsiteX70" fmla="*/ 2532491 w 4345388"/>
                  <a:gd name="connsiteY70" fmla="*/ 437322 h 1748048"/>
                  <a:gd name="connsiteX71" fmla="*/ 2540442 w 4345388"/>
                  <a:gd name="connsiteY71" fmla="*/ 457200 h 1748048"/>
                  <a:gd name="connsiteX72" fmla="*/ 2544418 w 4345388"/>
                  <a:gd name="connsiteY72" fmla="*/ 477079 h 1748048"/>
                  <a:gd name="connsiteX73" fmla="*/ 2552369 w 4345388"/>
                  <a:gd name="connsiteY73" fmla="*/ 492981 h 1748048"/>
                  <a:gd name="connsiteX74" fmla="*/ 2560321 w 4345388"/>
                  <a:gd name="connsiteY74" fmla="*/ 512860 h 1748048"/>
                  <a:gd name="connsiteX75" fmla="*/ 2564296 w 4345388"/>
                  <a:gd name="connsiteY75" fmla="*/ 528762 h 1748048"/>
                  <a:gd name="connsiteX76" fmla="*/ 2576223 w 4345388"/>
                  <a:gd name="connsiteY76" fmla="*/ 544665 h 1748048"/>
                  <a:gd name="connsiteX77" fmla="*/ 2592126 w 4345388"/>
                  <a:gd name="connsiteY77" fmla="*/ 568519 h 1748048"/>
                  <a:gd name="connsiteX78" fmla="*/ 2604053 w 4345388"/>
                  <a:gd name="connsiteY78" fmla="*/ 588397 h 1748048"/>
                  <a:gd name="connsiteX79" fmla="*/ 2623931 w 4345388"/>
                  <a:gd name="connsiteY79" fmla="*/ 580446 h 1748048"/>
                  <a:gd name="connsiteX80" fmla="*/ 2643809 w 4345388"/>
                  <a:gd name="connsiteY80" fmla="*/ 552616 h 1748048"/>
                  <a:gd name="connsiteX81" fmla="*/ 2663687 w 4345388"/>
                  <a:gd name="connsiteY81" fmla="*/ 516835 h 1748048"/>
                  <a:gd name="connsiteX82" fmla="*/ 2679590 w 4345388"/>
                  <a:gd name="connsiteY82" fmla="*/ 481054 h 1748048"/>
                  <a:gd name="connsiteX83" fmla="*/ 2683566 w 4345388"/>
                  <a:gd name="connsiteY83" fmla="*/ 469127 h 1748048"/>
                  <a:gd name="connsiteX84" fmla="*/ 2691517 w 4345388"/>
                  <a:gd name="connsiteY84" fmla="*/ 457200 h 1748048"/>
                  <a:gd name="connsiteX85" fmla="*/ 2703444 w 4345388"/>
                  <a:gd name="connsiteY85" fmla="*/ 425395 h 1748048"/>
                  <a:gd name="connsiteX86" fmla="*/ 2711395 w 4345388"/>
                  <a:gd name="connsiteY86" fmla="*/ 409493 h 1748048"/>
                  <a:gd name="connsiteX87" fmla="*/ 2735249 w 4345388"/>
                  <a:gd name="connsiteY87" fmla="*/ 461176 h 1748048"/>
                  <a:gd name="connsiteX88" fmla="*/ 2755127 w 4345388"/>
                  <a:gd name="connsiteY88" fmla="*/ 504908 h 1748048"/>
                  <a:gd name="connsiteX89" fmla="*/ 2771030 w 4345388"/>
                  <a:gd name="connsiteY89" fmla="*/ 556592 h 1748048"/>
                  <a:gd name="connsiteX90" fmla="*/ 2775006 w 4345388"/>
                  <a:gd name="connsiteY90" fmla="*/ 572494 h 1748048"/>
                  <a:gd name="connsiteX91" fmla="*/ 2782957 w 4345388"/>
                  <a:gd name="connsiteY91" fmla="*/ 588397 h 1748048"/>
                  <a:gd name="connsiteX92" fmla="*/ 2802835 w 4345388"/>
                  <a:gd name="connsiteY92" fmla="*/ 624178 h 1748048"/>
                  <a:gd name="connsiteX93" fmla="*/ 2818738 w 4345388"/>
                  <a:gd name="connsiteY93" fmla="*/ 640080 h 1748048"/>
                  <a:gd name="connsiteX94" fmla="*/ 2830665 w 4345388"/>
                  <a:gd name="connsiteY94" fmla="*/ 663934 h 1748048"/>
                  <a:gd name="connsiteX95" fmla="*/ 2834641 w 4345388"/>
                  <a:gd name="connsiteY95" fmla="*/ 679837 h 1748048"/>
                  <a:gd name="connsiteX96" fmla="*/ 2846567 w 4345388"/>
                  <a:gd name="connsiteY96" fmla="*/ 695740 h 1748048"/>
                  <a:gd name="connsiteX97" fmla="*/ 2862470 w 4345388"/>
                  <a:gd name="connsiteY97" fmla="*/ 743447 h 1748048"/>
                  <a:gd name="connsiteX98" fmla="*/ 2866446 w 4345388"/>
                  <a:gd name="connsiteY98" fmla="*/ 759350 h 1748048"/>
                  <a:gd name="connsiteX99" fmla="*/ 2882348 w 4345388"/>
                  <a:gd name="connsiteY99" fmla="*/ 795131 h 1748048"/>
                  <a:gd name="connsiteX100" fmla="*/ 2886324 w 4345388"/>
                  <a:gd name="connsiteY100" fmla="*/ 811034 h 1748048"/>
                  <a:gd name="connsiteX101" fmla="*/ 2898251 w 4345388"/>
                  <a:gd name="connsiteY101" fmla="*/ 834887 h 1748048"/>
                  <a:gd name="connsiteX102" fmla="*/ 2910178 w 4345388"/>
                  <a:gd name="connsiteY102" fmla="*/ 826936 h 1748048"/>
                  <a:gd name="connsiteX103" fmla="*/ 2949934 w 4345388"/>
                  <a:gd name="connsiteY103" fmla="*/ 751399 h 1748048"/>
                  <a:gd name="connsiteX104" fmla="*/ 2957886 w 4345388"/>
                  <a:gd name="connsiteY104" fmla="*/ 703691 h 1748048"/>
                  <a:gd name="connsiteX105" fmla="*/ 2977764 w 4345388"/>
                  <a:gd name="connsiteY105" fmla="*/ 663934 h 1748048"/>
                  <a:gd name="connsiteX106" fmla="*/ 2981740 w 4345388"/>
                  <a:gd name="connsiteY106" fmla="*/ 620202 h 1748048"/>
                  <a:gd name="connsiteX107" fmla="*/ 3005594 w 4345388"/>
                  <a:gd name="connsiteY107" fmla="*/ 576470 h 1748048"/>
                  <a:gd name="connsiteX108" fmla="*/ 3025472 w 4345388"/>
                  <a:gd name="connsiteY108" fmla="*/ 500933 h 1748048"/>
                  <a:gd name="connsiteX109" fmla="*/ 3041374 w 4345388"/>
                  <a:gd name="connsiteY109" fmla="*/ 421420 h 1748048"/>
                  <a:gd name="connsiteX110" fmla="*/ 3049326 w 4345388"/>
                  <a:gd name="connsiteY110" fmla="*/ 405517 h 1748048"/>
                  <a:gd name="connsiteX111" fmla="*/ 3061253 w 4345388"/>
                  <a:gd name="connsiteY111" fmla="*/ 365760 h 1748048"/>
                  <a:gd name="connsiteX112" fmla="*/ 3085107 w 4345388"/>
                  <a:gd name="connsiteY112" fmla="*/ 310101 h 1748048"/>
                  <a:gd name="connsiteX113" fmla="*/ 3101009 w 4345388"/>
                  <a:gd name="connsiteY113" fmla="*/ 349858 h 1748048"/>
                  <a:gd name="connsiteX114" fmla="*/ 3104985 w 4345388"/>
                  <a:gd name="connsiteY114" fmla="*/ 373712 h 1748048"/>
                  <a:gd name="connsiteX115" fmla="*/ 3116912 w 4345388"/>
                  <a:gd name="connsiteY115" fmla="*/ 429371 h 1748048"/>
                  <a:gd name="connsiteX116" fmla="*/ 3136790 w 4345388"/>
                  <a:gd name="connsiteY116" fmla="*/ 489006 h 1748048"/>
                  <a:gd name="connsiteX117" fmla="*/ 3180522 w 4345388"/>
                  <a:gd name="connsiteY117" fmla="*/ 652007 h 1748048"/>
                  <a:gd name="connsiteX118" fmla="*/ 3196425 w 4345388"/>
                  <a:gd name="connsiteY118" fmla="*/ 703691 h 1748048"/>
                  <a:gd name="connsiteX119" fmla="*/ 3220279 w 4345388"/>
                  <a:gd name="connsiteY119" fmla="*/ 807058 h 1748048"/>
                  <a:gd name="connsiteX120" fmla="*/ 3248108 w 4345388"/>
                  <a:gd name="connsiteY120" fmla="*/ 898498 h 1748048"/>
                  <a:gd name="connsiteX121" fmla="*/ 3252084 w 4345388"/>
                  <a:gd name="connsiteY121" fmla="*/ 926327 h 1748048"/>
                  <a:gd name="connsiteX122" fmla="*/ 3267987 w 4345388"/>
                  <a:gd name="connsiteY122" fmla="*/ 966084 h 1748048"/>
                  <a:gd name="connsiteX123" fmla="*/ 3271962 w 4345388"/>
                  <a:gd name="connsiteY123" fmla="*/ 978011 h 1748048"/>
                  <a:gd name="connsiteX124" fmla="*/ 3283889 w 4345388"/>
                  <a:gd name="connsiteY124" fmla="*/ 981987 h 1748048"/>
                  <a:gd name="connsiteX125" fmla="*/ 3291841 w 4345388"/>
                  <a:gd name="connsiteY125" fmla="*/ 974035 h 1748048"/>
                  <a:gd name="connsiteX126" fmla="*/ 3307743 w 4345388"/>
                  <a:gd name="connsiteY126" fmla="*/ 942230 h 1748048"/>
                  <a:gd name="connsiteX127" fmla="*/ 3315694 w 4345388"/>
                  <a:gd name="connsiteY127" fmla="*/ 918376 h 1748048"/>
                  <a:gd name="connsiteX128" fmla="*/ 3335573 w 4345388"/>
                  <a:gd name="connsiteY128" fmla="*/ 950181 h 1748048"/>
                  <a:gd name="connsiteX129" fmla="*/ 3367378 w 4345388"/>
                  <a:gd name="connsiteY129" fmla="*/ 1021743 h 1748048"/>
                  <a:gd name="connsiteX130" fmla="*/ 3399183 w 4345388"/>
                  <a:gd name="connsiteY130" fmla="*/ 1077402 h 1748048"/>
                  <a:gd name="connsiteX131" fmla="*/ 3415086 w 4345388"/>
                  <a:gd name="connsiteY131" fmla="*/ 1073427 h 1748048"/>
                  <a:gd name="connsiteX132" fmla="*/ 3430988 w 4345388"/>
                  <a:gd name="connsiteY132" fmla="*/ 1045597 h 1748048"/>
                  <a:gd name="connsiteX133" fmla="*/ 3454842 w 4345388"/>
                  <a:gd name="connsiteY133" fmla="*/ 993914 h 1748048"/>
                  <a:gd name="connsiteX134" fmla="*/ 3478696 w 4345388"/>
                  <a:gd name="connsiteY134" fmla="*/ 942230 h 1748048"/>
                  <a:gd name="connsiteX135" fmla="*/ 3490623 w 4345388"/>
                  <a:gd name="connsiteY135" fmla="*/ 938254 h 1748048"/>
                  <a:gd name="connsiteX136" fmla="*/ 3522428 w 4345388"/>
                  <a:gd name="connsiteY136" fmla="*/ 981987 h 1748048"/>
                  <a:gd name="connsiteX137" fmla="*/ 3538331 w 4345388"/>
                  <a:gd name="connsiteY137" fmla="*/ 1001865 h 1748048"/>
                  <a:gd name="connsiteX138" fmla="*/ 3582063 w 4345388"/>
                  <a:gd name="connsiteY138" fmla="*/ 1085354 h 1748048"/>
                  <a:gd name="connsiteX139" fmla="*/ 3609893 w 4345388"/>
                  <a:gd name="connsiteY139" fmla="*/ 1137037 h 1748048"/>
                  <a:gd name="connsiteX140" fmla="*/ 3629771 w 4345388"/>
                  <a:gd name="connsiteY140" fmla="*/ 1184745 h 1748048"/>
                  <a:gd name="connsiteX141" fmla="*/ 3641698 w 4345388"/>
                  <a:gd name="connsiteY141" fmla="*/ 1200647 h 1748048"/>
                  <a:gd name="connsiteX142" fmla="*/ 3653625 w 4345388"/>
                  <a:gd name="connsiteY142" fmla="*/ 1228477 h 1748048"/>
                  <a:gd name="connsiteX143" fmla="*/ 3665552 w 4345388"/>
                  <a:gd name="connsiteY143" fmla="*/ 1216550 h 1748048"/>
                  <a:gd name="connsiteX144" fmla="*/ 3721211 w 4345388"/>
                  <a:gd name="connsiteY144" fmla="*/ 1045597 h 1748048"/>
                  <a:gd name="connsiteX145" fmla="*/ 3768919 w 4345388"/>
                  <a:gd name="connsiteY145" fmla="*/ 882595 h 1748048"/>
                  <a:gd name="connsiteX146" fmla="*/ 3776870 w 4345388"/>
                  <a:gd name="connsiteY146" fmla="*/ 830912 h 1748048"/>
                  <a:gd name="connsiteX147" fmla="*/ 3792773 w 4345388"/>
                  <a:gd name="connsiteY147" fmla="*/ 795131 h 1748048"/>
                  <a:gd name="connsiteX148" fmla="*/ 3800724 w 4345388"/>
                  <a:gd name="connsiteY148" fmla="*/ 771277 h 1748048"/>
                  <a:gd name="connsiteX149" fmla="*/ 3808675 w 4345388"/>
                  <a:gd name="connsiteY149" fmla="*/ 735496 h 1748048"/>
                  <a:gd name="connsiteX150" fmla="*/ 3824578 w 4345388"/>
                  <a:gd name="connsiteY150" fmla="*/ 711642 h 1748048"/>
                  <a:gd name="connsiteX151" fmla="*/ 3828554 w 4345388"/>
                  <a:gd name="connsiteY151" fmla="*/ 723569 h 1748048"/>
                  <a:gd name="connsiteX152" fmla="*/ 3836505 w 4345388"/>
                  <a:gd name="connsiteY152" fmla="*/ 735496 h 1748048"/>
                  <a:gd name="connsiteX153" fmla="*/ 3840481 w 4345388"/>
                  <a:gd name="connsiteY153" fmla="*/ 763326 h 1748048"/>
                  <a:gd name="connsiteX154" fmla="*/ 3884213 w 4345388"/>
                  <a:gd name="connsiteY154" fmla="*/ 926327 h 1748048"/>
                  <a:gd name="connsiteX155" fmla="*/ 3896140 w 4345388"/>
                  <a:gd name="connsiteY155" fmla="*/ 958133 h 1748048"/>
                  <a:gd name="connsiteX156" fmla="*/ 3904091 w 4345388"/>
                  <a:gd name="connsiteY156" fmla="*/ 997889 h 1748048"/>
                  <a:gd name="connsiteX157" fmla="*/ 3916018 w 4345388"/>
                  <a:gd name="connsiteY157" fmla="*/ 1049573 h 1748048"/>
                  <a:gd name="connsiteX158" fmla="*/ 3947823 w 4345388"/>
                  <a:gd name="connsiteY158" fmla="*/ 1152940 h 1748048"/>
                  <a:gd name="connsiteX159" fmla="*/ 3959750 w 4345388"/>
                  <a:gd name="connsiteY159" fmla="*/ 1172818 h 1748048"/>
                  <a:gd name="connsiteX160" fmla="*/ 3971677 w 4345388"/>
                  <a:gd name="connsiteY160" fmla="*/ 1220526 h 1748048"/>
                  <a:gd name="connsiteX161" fmla="*/ 3995531 w 4345388"/>
                  <a:gd name="connsiteY161" fmla="*/ 1327868 h 1748048"/>
                  <a:gd name="connsiteX162" fmla="*/ 4023361 w 4345388"/>
                  <a:gd name="connsiteY162" fmla="*/ 1363649 h 1748048"/>
                  <a:gd name="connsiteX163" fmla="*/ 4031312 w 4345388"/>
                  <a:gd name="connsiteY163" fmla="*/ 1375576 h 1748048"/>
                  <a:gd name="connsiteX164" fmla="*/ 4043239 w 4345388"/>
                  <a:gd name="connsiteY164" fmla="*/ 1399430 h 1748048"/>
                  <a:gd name="connsiteX165" fmla="*/ 4055166 w 4345388"/>
                  <a:gd name="connsiteY165" fmla="*/ 1403406 h 1748048"/>
                  <a:gd name="connsiteX166" fmla="*/ 4082995 w 4345388"/>
                  <a:gd name="connsiteY166" fmla="*/ 1411357 h 1748048"/>
                  <a:gd name="connsiteX167" fmla="*/ 4114801 w 4345388"/>
                  <a:gd name="connsiteY167" fmla="*/ 1415333 h 1748048"/>
                  <a:gd name="connsiteX168" fmla="*/ 4130703 w 4345388"/>
                  <a:gd name="connsiteY168" fmla="*/ 1419308 h 1748048"/>
                  <a:gd name="connsiteX169" fmla="*/ 4154557 w 4345388"/>
                  <a:gd name="connsiteY169" fmla="*/ 1411357 h 1748048"/>
                  <a:gd name="connsiteX170" fmla="*/ 4166484 w 4345388"/>
                  <a:gd name="connsiteY170" fmla="*/ 1399430 h 1748048"/>
                  <a:gd name="connsiteX171" fmla="*/ 4198289 w 4345388"/>
                  <a:gd name="connsiteY171" fmla="*/ 1347747 h 1748048"/>
                  <a:gd name="connsiteX172" fmla="*/ 4234070 w 4345388"/>
                  <a:gd name="connsiteY172" fmla="*/ 1351722 h 1748048"/>
                  <a:gd name="connsiteX173" fmla="*/ 4257924 w 4345388"/>
                  <a:gd name="connsiteY173" fmla="*/ 1371600 h 1748048"/>
                  <a:gd name="connsiteX174" fmla="*/ 4273827 w 4345388"/>
                  <a:gd name="connsiteY174" fmla="*/ 1383527 h 1748048"/>
                  <a:gd name="connsiteX175" fmla="*/ 4313583 w 4345388"/>
                  <a:gd name="connsiteY175" fmla="*/ 1419308 h 1748048"/>
                  <a:gd name="connsiteX176" fmla="*/ 4325510 w 4345388"/>
                  <a:gd name="connsiteY176" fmla="*/ 1439187 h 1748048"/>
                  <a:gd name="connsiteX177" fmla="*/ 4337437 w 4345388"/>
                  <a:gd name="connsiteY177" fmla="*/ 1467016 h 1748048"/>
                  <a:gd name="connsiteX178" fmla="*/ 4345388 w 4345388"/>
                  <a:gd name="connsiteY178" fmla="*/ 1486894 h 1748048"/>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13206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13206 h 1745656"/>
                  <a:gd name="connsiteX5" fmla="*/ 1733385 w 4345388"/>
                  <a:gd name="connsiteY5" fmla="*/ 1439187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33385 w 4345388"/>
                  <a:gd name="connsiteY5" fmla="*/ 1439187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45312 w 4345388"/>
                  <a:gd name="connsiteY6" fmla="*/ 1284136 h 1745656"/>
                  <a:gd name="connsiteX7" fmla="*/ 1749287 w 4345388"/>
                  <a:gd name="connsiteY7" fmla="*/ 1264258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49287 w 4345388"/>
                  <a:gd name="connsiteY7" fmla="*/ 1264258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6493 w 4345388"/>
                  <a:gd name="connsiteY7" fmla="*/ 1247052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6493 w 4345388"/>
                  <a:gd name="connsiteY7" fmla="*/ 1247052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77117 w 4345388"/>
                  <a:gd name="connsiteY8" fmla="*/ 1164867 h 1745656"/>
                  <a:gd name="connsiteX9" fmla="*/ 1789044 w 4345388"/>
                  <a:gd name="connsiteY9" fmla="*/ 1109207 h 1745656"/>
                  <a:gd name="connsiteX10" fmla="*/ 1804947 w 4345388"/>
                  <a:gd name="connsiteY10" fmla="*/ 1041621 h 1745656"/>
                  <a:gd name="connsiteX11" fmla="*/ 1816874 w 4345388"/>
                  <a:gd name="connsiteY11" fmla="*/ 1009816 h 1745656"/>
                  <a:gd name="connsiteX12" fmla="*/ 1828801 w 4345388"/>
                  <a:gd name="connsiteY12" fmla="*/ 978011 h 1745656"/>
                  <a:gd name="connsiteX13" fmla="*/ 1844703 w 4345388"/>
                  <a:gd name="connsiteY13" fmla="*/ 950181 h 1745656"/>
                  <a:gd name="connsiteX14" fmla="*/ 1848679 w 4345388"/>
                  <a:gd name="connsiteY14" fmla="*/ 934279 h 1745656"/>
                  <a:gd name="connsiteX15" fmla="*/ 1856630 w 4345388"/>
                  <a:gd name="connsiteY15" fmla="*/ 918376 h 1745656"/>
                  <a:gd name="connsiteX16" fmla="*/ 1864581 w 4345388"/>
                  <a:gd name="connsiteY16" fmla="*/ 894522 h 1745656"/>
                  <a:gd name="connsiteX17" fmla="*/ 1876508 w 4345388"/>
                  <a:gd name="connsiteY17" fmla="*/ 870668 h 1745656"/>
                  <a:gd name="connsiteX18" fmla="*/ 1884460 w 4345388"/>
                  <a:gd name="connsiteY18" fmla="*/ 826936 h 1745656"/>
                  <a:gd name="connsiteX19" fmla="*/ 1900362 w 4345388"/>
                  <a:gd name="connsiteY19" fmla="*/ 775253 h 1745656"/>
                  <a:gd name="connsiteX20" fmla="*/ 1904338 w 4345388"/>
                  <a:gd name="connsiteY20" fmla="*/ 739472 h 1745656"/>
                  <a:gd name="connsiteX21" fmla="*/ 1916265 w 4345388"/>
                  <a:gd name="connsiteY21" fmla="*/ 608275 h 1745656"/>
                  <a:gd name="connsiteX22" fmla="*/ 1924216 w 4345388"/>
                  <a:gd name="connsiteY22" fmla="*/ 548640 h 1745656"/>
                  <a:gd name="connsiteX23" fmla="*/ 1940119 w 4345388"/>
                  <a:gd name="connsiteY23" fmla="*/ 492981 h 1745656"/>
                  <a:gd name="connsiteX24" fmla="*/ 1956021 w 4345388"/>
                  <a:gd name="connsiteY24" fmla="*/ 441298 h 1745656"/>
                  <a:gd name="connsiteX25" fmla="*/ 1959997 w 4345388"/>
                  <a:gd name="connsiteY25" fmla="*/ 417444 h 1745656"/>
                  <a:gd name="connsiteX26" fmla="*/ 1963973 w 4345388"/>
                  <a:gd name="connsiteY26" fmla="*/ 405517 h 1745656"/>
                  <a:gd name="connsiteX27" fmla="*/ 1967948 w 4345388"/>
                  <a:gd name="connsiteY27" fmla="*/ 357809 h 1745656"/>
                  <a:gd name="connsiteX28" fmla="*/ 1979875 w 4345388"/>
                  <a:gd name="connsiteY28" fmla="*/ 294199 h 1745656"/>
                  <a:gd name="connsiteX29" fmla="*/ 1987827 w 4345388"/>
                  <a:gd name="connsiteY29" fmla="*/ 214686 h 1745656"/>
                  <a:gd name="connsiteX30" fmla="*/ 1995778 w 4345388"/>
                  <a:gd name="connsiteY30" fmla="*/ 182880 h 1745656"/>
                  <a:gd name="connsiteX31" fmla="*/ 1999754 w 4345388"/>
                  <a:gd name="connsiteY31" fmla="*/ 163002 h 1745656"/>
                  <a:gd name="connsiteX32" fmla="*/ 2003729 w 4345388"/>
                  <a:gd name="connsiteY32" fmla="*/ 123246 h 1745656"/>
                  <a:gd name="connsiteX33" fmla="*/ 2015656 w 4345388"/>
                  <a:gd name="connsiteY33" fmla="*/ 79514 h 1745656"/>
                  <a:gd name="connsiteX34" fmla="*/ 2023607 w 4345388"/>
                  <a:gd name="connsiteY34" fmla="*/ 59635 h 1745656"/>
                  <a:gd name="connsiteX35" fmla="*/ 2055413 w 4345388"/>
                  <a:gd name="connsiteY35" fmla="*/ 3976 h 1745656"/>
                  <a:gd name="connsiteX36" fmla="*/ 2075291 w 4345388"/>
                  <a:gd name="connsiteY36" fmla="*/ 0 h 1745656"/>
                  <a:gd name="connsiteX37" fmla="*/ 2083242 w 4345388"/>
                  <a:gd name="connsiteY37" fmla="*/ 15903 h 1745656"/>
                  <a:gd name="connsiteX38" fmla="*/ 2087218 w 4345388"/>
                  <a:gd name="connsiteY38" fmla="*/ 31806 h 1745656"/>
                  <a:gd name="connsiteX39" fmla="*/ 2099145 w 4345388"/>
                  <a:gd name="connsiteY39" fmla="*/ 79514 h 1745656"/>
                  <a:gd name="connsiteX40" fmla="*/ 2103121 w 4345388"/>
                  <a:gd name="connsiteY40" fmla="*/ 123246 h 1745656"/>
                  <a:gd name="connsiteX41" fmla="*/ 2115047 w 4345388"/>
                  <a:gd name="connsiteY41" fmla="*/ 186856 h 1745656"/>
                  <a:gd name="connsiteX42" fmla="*/ 2119023 w 4345388"/>
                  <a:gd name="connsiteY42" fmla="*/ 198783 h 1745656"/>
                  <a:gd name="connsiteX43" fmla="*/ 2134926 w 4345388"/>
                  <a:gd name="connsiteY43" fmla="*/ 250467 h 1745656"/>
                  <a:gd name="connsiteX44" fmla="*/ 2138901 w 4345388"/>
                  <a:gd name="connsiteY44" fmla="*/ 262394 h 1745656"/>
                  <a:gd name="connsiteX45" fmla="*/ 2142877 w 4345388"/>
                  <a:gd name="connsiteY45" fmla="*/ 286247 h 1745656"/>
                  <a:gd name="connsiteX46" fmla="*/ 2146853 w 4345388"/>
                  <a:gd name="connsiteY46" fmla="*/ 318053 h 1745656"/>
                  <a:gd name="connsiteX47" fmla="*/ 2158780 w 4345388"/>
                  <a:gd name="connsiteY47" fmla="*/ 353834 h 1745656"/>
                  <a:gd name="connsiteX48" fmla="*/ 2170707 w 4345388"/>
                  <a:gd name="connsiteY48" fmla="*/ 377687 h 1745656"/>
                  <a:gd name="connsiteX49" fmla="*/ 2182634 w 4345388"/>
                  <a:gd name="connsiteY49" fmla="*/ 381663 h 1745656"/>
                  <a:gd name="connsiteX50" fmla="*/ 2274074 w 4345388"/>
                  <a:gd name="connsiteY50" fmla="*/ 377687 h 1745656"/>
                  <a:gd name="connsiteX51" fmla="*/ 2289976 w 4345388"/>
                  <a:gd name="connsiteY51" fmla="*/ 365760 h 1745656"/>
                  <a:gd name="connsiteX52" fmla="*/ 2313830 w 4345388"/>
                  <a:gd name="connsiteY52" fmla="*/ 345882 h 1745656"/>
                  <a:gd name="connsiteX53" fmla="*/ 2337684 w 4345388"/>
                  <a:gd name="connsiteY53" fmla="*/ 314077 h 1745656"/>
                  <a:gd name="connsiteX54" fmla="*/ 2345635 w 4345388"/>
                  <a:gd name="connsiteY54" fmla="*/ 290223 h 1745656"/>
                  <a:gd name="connsiteX55" fmla="*/ 2361538 w 4345388"/>
                  <a:gd name="connsiteY55" fmla="*/ 258418 h 1745656"/>
                  <a:gd name="connsiteX56" fmla="*/ 2365514 w 4345388"/>
                  <a:gd name="connsiteY56" fmla="*/ 242515 h 1745656"/>
                  <a:gd name="connsiteX57" fmla="*/ 2373465 w 4345388"/>
                  <a:gd name="connsiteY57" fmla="*/ 222637 h 1745656"/>
                  <a:gd name="connsiteX58" fmla="*/ 2377441 w 4345388"/>
                  <a:gd name="connsiteY58" fmla="*/ 210710 h 1745656"/>
                  <a:gd name="connsiteX59" fmla="*/ 2381416 w 4345388"/>
                  <a:gd name="connsiteY59" fmla="*/ 421420 h 1745656"/>
                  <a:gd name="connsiteX60" fmla="*/ 2385392 w 4345388"/>
                  <a:gd name="connsiteY60" fmla="*/ 441298 h 1745656"/>
                  <a:gd name="connsiteX61" fmla="*/ 2393343 w 4345388"/>
                  <a:gd name="connsiteY61" fmla="*/ 453225 h 1745656"/>
                  <a:gd name="connsiteX62" fmla="*/ 2413221 w 4345388"/>
                  <a:gd name="connsiteY62" fmla="*/ 489006 h 1745656"/>
                  <a:gd name="connsiteX63" fmla="*/ 2449002 w 4345388"/>
                  <a:gd name="connsiteY63" fmla="*/ 477079 h 1745656"/>
                  <a:gd name="connsiteX64" fmla="*/ 2468881 w 4345388"/>
                  <a:gd name="connsiteY64" fmla="*/ 457200 h 1745656"/>
                  <a:gd name="connsiteX65" fmla="*/ 2500686 w 4345388"/>
                  <a:gd name="connsiteY65" fmla="*/ 417444 h 1745656"/>
                  <a:gd name="connsiteX66" fmla="*/ 2512613 w 4345388"/>
                  <a:gd name="connsiteY66" fmla="*/ 405517 h 1745656"/>
                  <a:gd name="connsiteX67" fmla="*/ 2524540 w 4345388"/>
                  <a:gd name="connsiteY67" fmla="*/ 413468 h 1745656"/>
                  <a:gd name="connsiteX68" fmla="*/ 2532491 w 4345388"/>
                  <a:gd name="connsiteY68" fmla="*/ 437322 h 1745656"/>
                  <a:gd name="connsiteX69" fmla="*/ 2540442 w 4345388"/>
                  <a:gd name="connsiteY69" fmla="*/ 457200 h 1745656"/>
                  <a:gd name="connsiteX70" fmla="*/ 2544418 w 4345388"/>
                  <a:gd name="connsiteY70" fmla="*/ 477079 h 1745656"/>
                  <a:gd name="connsiteX71" fmla="*/ 2552369 w 4345388"/>
                  <a:gd name="connsiteY71" fmla="*/ 492981 h 1745656"/>
                  <a:gd name="connsiteX72" fmla="*/ 2560321 w 4345388"/>
                  <a:gd name="connsiteY72" fmla="*/ 512860 h 1745656"/>
                  <a:gd name="connsiteX73" fmla="*/ 2564296 w 4345388"/>
                  <a:gd name="connsiteY73" fmla="*/ 528762 h 1745656"/>
                  <a:gd name="connsiteX74" fmla="*/ 2576223 w 4345388"/>
                  <a:gd name="connsiteY74" fmla="*/ 544665 h 1745656"/>
                  <a:gd name="connsiteX75" fmla="*/ 2592126 w 4345388"/>
                  <a:gd name="connsiteY75" fmla="*/ 568519 h 1745656"/>
                  <a:gd name="connsiteX76" fmla="*/ 2604053 w 4345388"/>
                  <a:gd name="connsiteY76" fmla="*/ 588397 h 1745656"/>
                  <a:gd name="connsiteX77" fmla="*/ 2623931 w 4345388"/>
                  <a:gd name="connsiteY77" fmla="*/ 580446 h 1745656"/>
                  <a:gd name="connsiteX78" fmla="*/ 2643809 w 4345388"/>
                  <a:gd name="connsiteY78" fmla="*/ 552616 h 1745656"/>
                  <a:gd name="connsiteX79" fmla="*/ 2663687 w 4345388"/>
                  <a:gd name="connsiteY79" fmla="*/ 516835 h 1745656"/>
                  <a:gd name="connsiteX80" fmla="*/ 2679590 w 4345388"/>
                  <a:gd name="connsiteY80" fmla="*/ 481054 h 1745656"/>
                  <a:gd name="connsiteX81" fmla="*/ 2683566 w 4345388"/>
                  <a:gd name="connsiteY81" fmla="*/ 469127 h 1745656"/>
                  <a:gd name="connsiteX82" fmla="*/ 2691517 w 4345388"/>
                  <a:gd name="connsiteY82" fmla="*/ 457200 h 1745656"/>
                  <a:gd name="connsiteX83" fmla="*/ 2703444 w 4345388"/>
                  <a:gd name="connsiteY83" fmla="*/ 425395 h 1745656"/>
                  <a:gd name="connsiteX84" fmla="*/ 2711395 w 4345388"/>
                  <a:gd name="connsiteY84" fmla="*/ 409493 h 1745656"/>
                  <a:gd name="connsiteX85" fmla="*/ 2735249 w 4345388"/>
                  <a:gd name="connsiteY85" fmla="*/ 461176 h 1745656"/>
                  <a:gd name="connsiteX86" fmla="*/ 2755127 w 4345388"/>
                  <a:gd name="connsiteY86" fmla="*/ 504908 h 1745656"/>
                  <a:gd name="connsiteX87" fmla="*/ 2771030 w 4345388"/>
                  <a:gd name="connsiteY87" fmla="*/ 556592 h 1745656"/>
                  <a:gd name="connsiteX88" fmla="*/ 2775006 w 4345388"/>
                  <a:gd name="connsiteY88" fmla="*/ 572494 h 1745656"/>
                  <a:gd name="connsiteX89" fmla="*/ 2782957 w 4345388"/>
                  <a:gd name="connsiteY89" fmla="*/ 588397 h 1745656"/>
                  <a:gd name="connsiteX90" fmla="*/ 2802835 w 4345388"/>
                  <a:gd name="connsiteY90" fmla="*/ 624178 h 1745656"/>
                  <a:gd name="connsiteX91" fmla="*/ 2818738 w 4345388"/>
                  <a:gd name="connsiteY91" fmla="*/ 640080 h 1745656"/>
                  <a:gd name="connsiteX92" fmla="*/ 2830665 w 4345388"/>
                  <a:gd name="connsiteY92" fmla="*/ 663934 h 1745656"/>
                  <a:gd name="connsiteX93" fmla="*/ 2834641 w 4345388"/>
                  <a:gd name="connsiteY93" fmla="*/ 679837 h 1745656"/>
                  <a:gd name="connsiteX94" fmla="*/ 2846567 w 4345388"/>
                  <a:gd name="connsiteY94" fmla="*/ 695740 h 1745656"/>
                  <a:gd name="connsiteX95" fmla="*/ 2862470 w 4345388"/>
                  <a:gd name="connsiteY95" fmla="*/ 743447 h 1745656"/>
                  <a:gd name="connsiteX96" fmla="*/ 2866446 w 4345388"/>
                  <a:gd name="connsiteY96" fmla="*/ 759350 h 1745656"/>
                  <a:gd name="connsiteX97" fmla="*/ 2882348 w 4345388"/>
                  <a:gd name="connsiteY97" fmla="*/ 795131 h 1745656"/>
                  <a:gd name="connsiteX98" fmla="*/ 2886324 w 4345388"/>
                  <a:gd name="connsiteY98" fmla="*/ 811034 h 1745656"/>
                  <a:gd name="connsiteX99" fmla="*/ 2898251 w 4345388"/>
                  <a:gd name="connsiteY99" fmla="*/ 834887 h 1745656"/>
                  <a:gd name="connsiteX100" fmla="*/ 2910178 w 4345388"/>
                  <a:gd name="connsiteY100" fmla="*/ 826936 h 1745656"/>
                  <a:gd name="connsiteX101" fmla="*/ 2949934 w 4345388"/>
                  <a:gd name="connsiteY101" fmla="*/ 751399 h 1745656"/>
                  <a:gd name="connsiteX102" fmla="*/ 2957886 w 4345388"/>
                  <a:gd name="connsiteY102" fmla="*/ 703691 h 1745656"/>
                  <a:gd name="connsiteX103" fmla="*/ 2977764 w 4345388"/>
                  <a:gd name="connsiteY103" fmla="*/ 663934 h 1745656"/>
                  <a:gd name="connsiteX104" fmla="*/ 2981740 w 4345388"/>
                  <a:gd name="connsiteY104" fmla="*/ 620202 h 1745656"/>
                  <a:gd name="connsiteX105" fmla="*/ 3005594 w 4345388"/>
                  <a:gd name="connsiteY105" fmla="*/ 576470 h 1745656"/>
                  <a:gd name="connsiteX106" fmla="*/ 3025472 w 4345388"/>
                  <a:gd name="connsiteY106" fmla="*/ 500933 h 1745656"/>
                  <a:gd name="connsiteX107" fmla="*/ 3041374 w 4345388"/>
                  <a:gd name="connsiteY107" fmla="*/ 421420 h 1745656"/>
                  <a:gd name="connsiteX108" fmla="*/ 3049326 w 4345388"/>
                  <a:gd name="connsiteY108" fmla="*/ 405517 h 1745656"/>
                  <a:gd name="connsiteX109" fmla="*/ 3061253 w 4345388"/>
                  <a:gd name="connsiteY109" fmla="*/ 365760 h 1745656"/>
                  <a:gd name="connsiteX110" fmla="*/ 3085107 w 4345388"/>
                  <a:gd name="connsiteY110" fmla="*/ 310101 h 1745656"/>
                  <a:gd name="connsiteX111" fmla="*/ 3101009 w 4345388"/>
                  <a:gd name="connsiteY111" fmla="*/ 349858 h 1745656"/>
                  <a:gd name="connsiteX112" fmla="*/ 3104985 w 4345388"/>
                  <a:gd name="connsiteY112" fmla="*/ 373712 h 1745656"/>
                  <a:gd name="connsiteX113" fmla="*/ 3116912 w 4345388"/>
                  <a:gd name="connsiteY113" fmla="*/ 429371 h 1745656"/>
                  <a:gd name="connsiteX114" fmla="*/ 3136790 w 4345388"/>
                  <a:gd name="connsiteY114" fmla="*/ 489006 h 1745656"/>
                  <a:gd name="connsiteX115" fmla="*/ 3180522 w 4345388"/>
                  <a:gd name="connsiteY115" fmla="*/ 652007 h 1745656"/>
                  <a:gd name="connsiteX116" fmla="*/ 3196425 w 4345388"/>
                  <a:gd name="connsiteY116" fmla="*/ 703691 h 1745656"/>
                  <a:gd name="connsiteX117" fmla="*/ 3220279 w 4345388"/>
                  <a:gd name="connsiteY117" fmla="*/ 807058 h 1745656"/>
                  <a:gd name="connsiteX118" fmla="*/ 3248108 w 4345388"/>
                  <a:gd name="connsiteY118" fmla="*/ 898498 h 1745656"/>
                  <a:gd name="connsiteX119" fmla="*/ 3252084 w 4345388"/>
                  <a:gd name="connsiteY119" fmla="*/ 926327 h 1745656"/>
                  <a:gd name="connsiteX120" fmla="*/ 3267987 w 4345388"/>
                  <a:gd name="connsiteY120" fmla="*/ 966084 h 1745656"/>
                  <a:gd name="connsiteX121" fmla="*/ 3271962 w 4345388"/>
                  <a:gd name="connsiteY121" fmla="*/ 978011 h 1745656"/>
                  <a:gd name="connsiteX122" fmla="*/ 3283889 w 4345388"/>
                  <a:gd name="connsiteY122" fmla="*/ 981987 h 1745656"/>
                  <a:gd name="connsiteX123" fmla="*/ 3291841 w 4345388"/>
                  <a:gd name="connsiteY123" fmla="*/ 974035 h 1745656"/>
                  <a:gd name="connsiteX124" fmla="*/ 3307743 w 4345388"/>
                  <a:gd name="connsiteY124" fmla="*/ 942230 h 1745656"/>
                  <a:gd name="connsiteX125" fmla="*/ 3315694 w 4345388"/>
                  <a:gd name="connsiteY125" fmla="*/ 918376 h 1745656"/>
                  <a:gd name="connsiteX126" fmla="*/ 3335573 w 4345388"/>
                  <a:gd name="connsiteY126" fmla="*/ 950181 h 1745656"/>
                  <a:gd name="connsiteX127" fmla="*/ 3367378 w 4345388"/>
                  <a:gd name="connsiteY127" fmla="*/ 1021743 h 1745656"/>
                  <a:gd name="connsiteX128" fmla="*/ 3399183 w 4345388"/>
                  <a:gd name="connsiteY128" fmla="*/ 1077402 h 1745656"/>
                  <a:gd name="connsiteX129" fmla="*/ 3415086 w 4345388"/>
                  <a:gd name="connsiteY129" fmla="*/ 1073427 h 1745656"/>
                  <a:gd name="connsiteX130" fmla="*/ 3430988 w 4345388"/>
                  <a:gd name="connsiteY130" fmla="*/ 1045597 h 1745656"/>
                  <a:gd name="connsiteX131" fmla="*/ 3454842 w 4345388"/>
                  <a:gd name="connsiteY131" fmla="*/ 993914 h 1745656"/>
                  <a:gd name="connsiteX132" fmla="*/ 3478696 w 4345388"/>
                  <a:gd name="connsiteY132" fmla="*/ 942230 h 1745656"/>
                  <a:gd name="connsiteX133" fmla="*/ 3490623 w 4345388"/>
                  <a:gd name="connsiteY133" fmla="*/ 938254 h 1745656"/>
                  <a:gd name="connsiteX134" fmla="*/ 3522428 w 4345388"/>
                  <a:gd name="connsiteY134" fmla="*/ 981987 h 1745656"/>
                  <a:gd name="connsiteX135" fmla="*/ 3538331 w 4345388"/>
                  <a:gd name="connsiteY135" fmla="*/ 1001865 h 1745656"/>
                  <a:gd name="connsiteX136" fmla="*/ 3582063 w 4345388"/>
                  <a:gd name="connsiteY136" fmla="*/ 1085354 h 1745656"/>
                  <a:gd name="connsiteX137" fmla="*/ 3609893 w 4345388"/>
                  <a:gd name="connsiteY137" fmla="*/ 1137037 h 1745656"/>
                  <a:gd name="connsiteX138" fmla="*/ 3629771 w 4345388"/>
                  <a:gd name="connsiteY138" fmla="*/ 1184745 h 1745656"/>
                  <a:gd name="connsiteX139" fmla="*/ 3641698 w 4345388"/>
                  <a:gd name="connsiteY139" fmla="*/ 1200647 h 1745656"/>
                  <a:gd name="connsiteX140" fmla="*/ 3653625 w 4345388"/>
                  <a:gd name="connsiteY140" fmla="*/ 1228477 h 1745656"/>
                  <a:gd name="connsiteX141" fmla="*/ 3665552 w 4345388"/>
                  <a:gd name="connsiteY141" fmla="*/ 1216550 h 1745656"/>
                  <a:gd name="connsiteX142" fmla="*/ 3721211 w 4345388"/>
                  <a:gd name="connsiteY142" fmla="*/ 1045597 h 1745656"/>
                  <a:gd name="connsiteX143" fmla="*/ 3768919 w 4345388"/>
                  <a:gd name="connsiteY143" fmla="*/ 882595 h 1745656"/>
                  <a:gd name="connsiteX144" fmla="*/ 3776870 w 4345388"/>
                  <a:gd name="connsiteY144" fmla="*/ 830912 h 1745656"/>
                  <a:gd name="connsiteX145" fmla="*/ 3792773 w 4345388"/>
                  <a:gd name="connsiteY145" fmla="*/ 795131 h 1745656"/>
                  <a:gd name="connsiteX146" fmla="*/ 3800724 w 4345388"/>
                  <a:gd name="connsiteY146" fmla="*/ 771277 h 1745656"/>
                  <a:gd name="connsiteX147" fmla="*/ 3808675 w 4345388"/>
                  <a:gd name="connsiteY147" fmla="*/ 735496 h 1745656"/>
                  <a:gd name="connsiteX148" fmla="*/ 3824578 w 4345388"/>
                  <a:gd name="connsiteY148" fmla="*/ 711642 h 1745656"/>
                  <a:gd name="connsiteX149" fmla="*/ 3828554 w 4345388"/>
                  <a:gd name="connsiteY149" fmla="*/ 723569 h 1745656"/>
                  <a:gd name="connsiteX150" fmla="*/ 3836505 w 4345388"/>
                  <a:gd name="connsiteY150" fmla="*/ 735496 h 1745656"/>
                  <a:gd name="connsiteX151" fmla="*/ 3840481 w 4345388"/>
                  <a:gd name="connsiteY151" fmla="*/ 763326 h 1745656"/>
                  <a:gd name="connsiteX152" fmla="*/ 3884213 w 4345388"/>
                  <a:gd name="connsiteY152" fmla="*/ 926327 h 1745656"/>
                  <a:gd name="connsiteX153" fmla="*/ 3896140 w 4345388"/>
                  <a:gd name="connsiteY153" fmla="*/ 958133 h 1745656"/>
                  <a:gd name="connsiteX154" fmla="*/ 3904091 w 4345388"/>
                  <a:gd name="connsiteY154" fmla="*/ 997889 h 1745656"/>
                  <a:gd name="connsiteX155" fmla="*/ 3916018 w 4345388"/>
                  <a:gd name="connsiteY155" fmla="*/ 1049573 h 1745656"/>
                  <a:gd name="connsiteX156" fmla="*/ 3947823 w 4345388"/>
                  <a:gd name="connsiteY156" fmla="*/ 1152940 h 1745656"/>
                  <a:gd name="connsiteX157" fmla="*/ 3959750 w 4345388"/>
                  <a:gd name="connsiteY157" fmla="*/ 1172818 h 1745656"/>
                  <a:gd name="connsiteX158" fmla="*/ 3971677 w 4345388"/>
                  <a:gd name="connsiteY158" fmla="*/ 1220526 h 1745656"/>
                  <a:gd name="connsiteX159" fmla="*/ 3995531 w 4345388"/>
                  <a:gd name="connsiteY159" fmla="*/ 1327868 h 1745656"/>
                  <a:gd name="connsiteX160" fmla="*/ 4023361 w 4345388"/>
                  <a:gd name="connsiteY160" fmla="*/ 1363649 h 1745656"/>
                  <a:gd name="connsiteX161" fmla="*/ 4031312 w 4345388"/>
                  <a:gd name="connsiteY161" fmla="*/ 1375576 h 1745656"/>
                  <a:gd name="connsiteX162" fmla="*/ 4043239 w 4345388"/>
                  <a:gd name="connsiteY162" fmla="*/ 1399430 h 1745656"/>
                  <a:gd name="connsiteX163" fmla="*/ 4055166 w 4345388"/>
                  <a:gd name="connsiteY163" fmla="*/ 1403406 h 1745656"/>
                  <a:gd name="connsiteX164" fmla="*/ 4082995 w 4345388"/>
                  <a:gd name="connsiteY164" fmla="*/ 1411357 h 1745656"/>
                  <a:gd name="connsiteX165" fmla="*/ 4114801 w 4345388"/>
                  <a:gd name="connsiteY165" fmla="*/ 1415333 h 1745656"/>
                  <a:gd name="connsiteX166" fmla="*/ 4130703 w 4345388"/>
                  <a:gd name="connsiteY166" fmla="*/ 1419308 h 1745656"/>
                  <a:gd name="connsiteX167" fmla="*/ 4154557 w 4345388"/>
                  <a:gd name="connsiteY167" fmla="*/ 1411357 h 1745656"/>
                  <a:gd name="connsiteX168" fmla="*/ 4166484 w 4345388"/>
                  <a:gd name="connsiteY168" fmla="*/ 1399430 h 1745656"/>
                  <a:gd name="connsiteX169" fmla="*/ 4198289 w 4345388"/>
                  <a:gd name="connsiteY169" fmla="*/ 1347747 h 1745656"/>
                  <a:gd name="connsiteX170" fmla="*/ 4234070 w 4345388"/>
                  <a:gd name="connsiteY170" fmla="*/ 1351722 h 1745656"/>
                  <a:gd name="connsiteX171" fmla="*/ 4257924 w 4345388"/>
                  <a:gd name="connsiteY171" fmla="*/ 1371600 h 1745656"/>
                  <a:gd name="connsiteX172" fmla="*/ 4273827 w 4345388"/>
                  <a:gd name="connsiteY172" fmla="*/ 1383527 h 1745656"/>
                  <a:gd name="connsiteX173" fmla="*/ 4313583 w 4345388"/>
                  <a:gd name="connsiteY173" fmla="*/ 1419308 h 1745656"/>
                  <a:gd name="connsiteX174" fmla="*/ 4325510 w 4345388"/>
                  <a:gd name="connsiteY174" fmla="*/ 1439187 h 1745656"/>
                  <a:gd name="connsiteX175" fmla="*/ 4337437 w 4345388"/>
                  <a:gd name="connsiteY175" fmla="*/ 1467016 h 1745656"/>
                  <a:gd name="connsiteX176" fmla="*/ 4345388 w 4345388"/>
                  <a:gd name="connsiteY17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16874 w 4345388"/>
                  <a:gd name="connsiteY10" fmla="*/ 1009816 h 1745656"/>
                  <a:gd name="connsiteX11" fmla="*/ 1828801 w 4345388"/>
                  <a:gd name="connsiteY11" fmla="*/ 978011 h 1745656"/>
                  <a:gd name="connsiteX12" fmla="*/ 1844703 w 4345388"/>
                  <a:gd name="connsiteY12" fmla="*/ 950181 h 1745656"/>
                  <a:gd name="connsiteX13" fmla="*/ 1848679 w 4345388"/>
                  <a:gd name="connsiteY13" fmla="*/ 934279 h 1745656"/>
                  <a:gd name="connsiteX14" fmla="*/ 1856630 w 4345388"/>
                  <a:gd name="connsiteY14" fmla="*/ 918376 h 1745656"/>
                  <a:gd name="connsiteX15" fmla="*/ 1864581 w 4345388"/>
                  <a:gd name="connsiteY15" fmla="*/ 894522 h 1745656"/>
                  <a:gd name="connsiteX16" fmla="*/ 1876508 w 4345388"/>
                  <a:gd name="connsiteY16" fmla="*/ 870668 h 1745656"/>
                  <a:gd name="connsiteX17" fmla="*/ 1884460 w 4345388"/>
                  <a:gd name="connsiteY17" fmla="*/ 826936 h 1745656"/>
                  <a:gd name="connsiteX18" fmla="*/ 1900362 w 4345388"/>
                  <a:gd name="connsiteY18" fmla="*/ 775253 h 1745656"/>
                  <a:gd name="connsiteX19" fmla="*/ 1904338 w 4345388"/>
                  <a:gd name="connsiteY19" fmla="*/ 739472 h 1745656"/>
                  <a:gd name="connsiteX20" fmla="*/ 1916265 w 4345388"/>
                  <a:gd name="connsiteY20" fmla="*/ 608275 h 1745656"/>
                  <a:gd name="connsiteX21" fmla="*/ 1924216 w 4345388"/>
                  <a:gd name="connsiteY21" fmla="*/ 548640 h 1745656"/>
                  <a:gd name="connsiteX22" fmla="*/ 1940119 w 4345388"/>
                  <a:gd name="connsiteY22" fmla="*/ 492981 h 1745656"/>
                  <a:gd name="connsiteX23" fmla="*/ 1956021 w 4345388"/>
                  <a:gd name="connsiteY23" fmla="*/ 441298 h 1745656"/>
                  <a:gd name="connsiteX24" fmla="*/ 1959997 w 4345388"/>
                  <a:gd name="connsiteY24" fmla="*/ 417444 h 1745656"/>
                  <a:gd name="connsiteX25" fmla="*/ 1963973 w 4345388"/>
                  <a:gd name="connsiteY25" fmla="*/ 405517 h 1745656"/>
                  <a:gd name="connsiteX26" fmla="*/ 1967948 w 4345388"/>
                  <a:gd name="connsiteY26" fmla="*/ 357809 h 1745656"/>
                  <a:gd name="connsiteX27" fmla="*/ 1979875 w 4345388"/>
                  <a:gd name="connsiteY27" fmla="*/ 294199 h 1745656"/>
                  <a:gd name="connsiteX28" fmla="*/ 1987827 w 4345388"/>
                  <a:gd name="connsiteY28" fmla="*/ 214686 h 1745656"/>
                  <a:gd name="connsiteX29" fmla="*/ 1995778 w 4345388"/>
                  <a:gd name="connsiteY29" fmla="*/ 182880 h 1745656"/>
                  <a:gd name="connsiteX30" fmla="*/ 1999754 w 4345388"/>
                  <a:gd name="connsiteY30" fmla="*/ 163002 h 1745656"/>
                  <a:gd name="connsiteX31" fmla="*/ 2003729 w 4345388"/>
                  <a:gd name="connsiteY31" fmla="*/ 123246 h 1745656"/>
                  <a:gd name="connsiteX32" fmla="*/ 2015656 w 4345388"/>
                  <a:gd name="connsiteY32" fmla="*/ 79514 h 1745656"/>
                  <a:gd name="connsiteX33" fmla="*/ 2023607 w 4345388"/>
                  <a:gd name="connsiteY33" fmla="*/ 59635 h 1745656"/>
                  <a:gd name="connsiteX34" fmla="*/ 2055413 w 4345388"/>
                  <a:gd name="connsiteY34" fmla="*/ 3976 h 1745656"/>
                  <a:gd name="connsiteX35" fmla="*/ 2075291 w 4345388"/>
                  <a:gd name="connsiteY35" fmla="*/ 0 h 1745656"/>
                  <a:gd name="connsiteX36" fmla="*/ 2083242 w 4345388"/>
                  <a:gd name="connsiteY36" fmla="*/ 15903 h 1745656"/>
                  <a:gd name="connsiteX37" fmla="*/ 2087218 w 4345388"/>
                  <a:gd name="connsiteY37" fmla="*/ 31806 h 1745656"/>
                  <a:gd name="connsiteX38" fmla="*/ 2099145 w 4345388"/>
                  <a:gd name="connsiteY38" fmla="*/ 79514 h 1745656"/>
                  <a:gd name="connsiteX39" fmla="*/ 2103121 w 4345388"/>
                  <a:gd name="connsiteY39" fmla="*/ 123246 h 1745656"/>
                  <a:gd name="connsiteX40" fmla="*/ 2115047 w 4345388"/>
                  <a:gd name="connsiteY40" fmla="*/ 186856 h 1745656"/>
                  <a:gd name="connsiteX41" fmla="*/ 2119023 w 4345388"/>
                  <a:gd name="connsiteY41" fmla="*/ 198783 h 1745656"/>
                  <a:gd name="connsiteX42" fmla="*/ 2134926 w 4345388"/>
                  <a:gd name="connsiteY42" fmla="*/ 250467 h 1745656"/>
                  <a:gd name="connsiteX43" fmla="*/ 2138901 w 4345388"/>
                  <a:gd name="connsiteY43" fmla="*/ 262394 h 1745656"/>
                  <a:gd name="connsiteX44" fmla="*/ 2142877 w 4345388"/>
                  <a:gd name="connsiteY44" fmla="*/ 286247 h 1745656"/>
                  <a:gd name="connsiteX45" fmla="*/ 2146853 w 4345388"/>
                  <a:gd name="connsiteY45" fmla="*/ 318053 h 1745656"/>
                  <a:gd name="connsiteX46" fmla="*/ 2158780 w 4345388"/>
                  <a:gd name="connsiteY46" fmla="*/ 353834 h 1745656"/>
                  <a:gd name="connsiteX47" fmla="*/ 2170707 w 4345388"/>
                  <a:gd name="connsiteY47" fmla="*/ 377687 h 1745656"/>
                  <a:gd name="connsiteX48" fmla="*/ 2182634 w 4345388"/>
                  <a:gd name="connsiteY48" fmla="*/ 381663 h 1745656"/>
                  <a:gd name="connsiteX49" fmla="*/ 2274074 w 4345388"/>
                  <a:gd name="connsiteY49" fmla="*/ 377687 h 1745656"/>
                  <a:gd name="connsiteX50" fmla="*/ 2289976 w 4345388"/>
                  <a:gd name="connsiteY50" fmla="*/ 365760 h 1745656"/>
                  <a:gd name="connsiteX51" fmla="*/ 2313830 w 4345388"/>
                  <a:gd name="connsiteY51" fmla="*/ 345882 h 1745656"/>
                  <a:gd name="connsiteX52" fmla="*/ 2337684 w 4345388"/>
                  <a:gd name="connsiteY52" fmla="*/ 314077 h 1745656"/>
                  <a:gd name="connsiteX53" fmla="*/ 2345635 w 4345388"/>
                  <a:gd name="connsiteY53" fmla="*/ 290223 h 1745656"/>
                  <a:gd name="connsiteX54" fmla="*/ 2361538 w 4345388"/>
                  <a:gd name="connsiteY54" fmla="*/ 258418 h 1745656"/>
                  <a:gd name="connsiteX55" fmla="*/ 2365514 w 4345388"/>
                  <a:gd name="connsiteY55" fmla="*/ 242515 h 1745656"/>
                  <a:gd name="connsiteX56" fmla="*/ 2373465 w 4345388"/>
                  <a:gd name="connsiteY56" fmla="*/ 222637 h 1745656"/>
                  <a:gd name="connsiteX57" fmla="*/ 2377441 w 4345388"/>
                  <a:gd name="connsiteY57" fmla="*/ 210710 h 1745656"/>
                  <a:gd name="connsiteX58" fmla="*/ 2381416 w 4345388"/>
                  <a:gd name="connsiteY58" fmla="*/ 421420 h 1745656"/>
                  <a:gd name="connsiteX59" fmla="*/ 2385392 w 4345388"/>
                  <a:gd name="connsiteY59" fmla="*/ 441298 h 1745656"/>
                  <a:gd name="connsiteX60" fmla="*/ 2393343 w 4345388"/>
                  <a:gd name="connsiteY60" fmla="*/ 453225 h 1745656"/>
                  <a:gd name="connsiteX61" fmla="*/ 2413221 w 4345388"/>
                  <a:gd name="connsiteY61" fmla="*/ 489006 h 1745656"/>
                  <a:gd name="connsiteX62" fmla="*/ 2449002 w 4345388"/>
                  <a:gd name="connsiteY62" fmla="*/ 477079 h 1745656"/>
                  <a:gd name="connsiteX63" fmla="*/ 2468881 w 4345388"/>
                  <a:gd name="connsiteY63" fmla="*/ 457200 h 1745656"/>
                  <a:gd name="connsiteX64" fmla="*/ 2500686 w 4345388"/>
                  <a:gd name="connsiteY64" fmla="*/ 417444 h 1745656"/>
                  <a:gd name="connsiteX65" fmla="*/ 2512613 w 4345388"/>
                  <a:gd name="connsiteY65" fmla="*/ 405517 h 1745656"/>
                  <a:gd name="connsiteX66" fmla="*/ 2524540 w 4345388"/>
                  <a:gd name="connsiteY66" fmla="*/ 413468 h 1745656"/>
                  <a:gd name="connsiteX67" fmla="*/ 2532491 w 4345388"/>
                  <a:gd name="connsiteY67" fmla="*/ 437322 h 1745656"/>
                  <a:gd name="connsiteX68" fmla="*/ 2540442 w 4345388"/>
                  <a:gd name="connsiteY68" fmla="*/ 457200 h 1745656"/>
                  <a:gd name="connsiteX69" fmla="*/ 2544418 w 4345388"/>
                  <a:gd name="connsiteY69" fmla="*/ 477079 h 1745656"/>
                  <a:gd name="connsiteX70" fmla="*/ 2552369 w 4345388"/>
                  <a:gd name="connsiteY70" fmla="*/ 492981 h 1745656"/>
                  <a:gd name="connsiteX71" fmla="*/ 2560321 w 4345388"/>
                  <a:gd name="connsiteY71" fmla="*/ 512860 h 1745656"/>
                  <a:gd name="connsiteX72" fmla="*/ 2564296 w 4345388"/>
                  <a:gd name="connsiteY72" fmla="*/ 528762 h 1745656"/>
                  <a:gd name="connsiteX73" fmla="*/ 2576223 w 4345388"/>
                  <a:gd name="connsiteY73" fmla="*/ 544665 h 1745656"/>
                  <a:gd name="connsiteX74" fmla="*/ 2592126 w 4345388"/>
                  <a:gd name="connsiteY74" fmla="*/ 568519 h 1745656"/>
                  <a:gd name="connsiteX75" fmla="*/ 2604053 w 4345388"/>
                  <a:gd name="connsiteY75" fmla="*/ 588397 h 1745656"/>
                  <a:gd name="connsiteX76" fmla="*/ 2623931 w 4345388"/>
                  <a:gd name="connsiteY76" fmla="*/ 580446 h 1745656"/>
                  <a:gd name="connsiteX77" fmla="*/ 2643809 w 4345388"/>
                  <a:gd name="connsiteY77" fmla="*/ 552616 h 1745656"/>
                  <a:gd name="connsiteX78" fmla="*/ 2663687 w 4345388"/>
                  <a:gd name="connsiteY78" fmla="*/ 516835 h 1745656"/>
                  <a:gd name="connsiteX79" fmla="*/ 2679590 w 4345388"/>
                  <a:gd name="connsiteY79" fmla="*/ 481054 h 1745656"/>
                  <a:gd name="connsiteX80" fmla="*/ 2683566 w 4345388"/>
                  <a:gd name="connsiteY80" fmla="*/ 469127 h 1745656"/>
                  <a:gd name="connsiteX81" fmla="*/ 2691517 w 4345388"/>
                  <a:gd name="connsiteY81" fmla="*/ 457200 h 1745656"/>
                  <a:gd name="connsiteX82" fmla="*/ 2703444 w 4345388"/>
                  <a:gd name="connsiteY82" fmla="*/ 425395 h 1745656"/>
                  <a:gd name="connsiteX83" fmla="*/ 2711395 w 4345388"/>
                  <a:gd name="connsiteY83" fmla="*/ 409493 h 1745656"/>
                  <a:gd name="connsiteX84" fmla="*/ 2735249 w 4345388"/>
                  <a:gd name="connsiteY84" fmla="*/ 461176 h 1745656"/>
                  <a:gd name="connsiteX85" fmla="*/ 2755127 w 4345388"/>
                  <a:gd name="connsiteY85" fmla="*/ 504908 h 1745656"/>
                  <a:gd name="connsiteX86" fmla="*/ 2771030 w 4345388"/>
                  <a:gd name="connsiteY86" fmla="*/ 556592 h 1745656"/>
                  <a:gd name="connsiteX87" fmla="*/ 2775006 w 4345388"/>
                  <a:gd name="connsiteY87" fmla="*/ 572494 h 1745656"/>
                  <a:gd name="connsiteX88" fmla="*/ 2782957 w 4345388"/>
                  <a:gd name="connsiteY88" fmla="*/ 588397 h 1745656"/>
                  <a:gd name="connsiteX89" fmla="*/ 2802835 w 4345388"/>
                  <a:gd name="connsiteY89" fmla="*/ 624178 h 1745656"/>
                  <a:gd name="connsiteX90" fmla="*/ 2818738 w 4345388"/>
                  <a:gd name="connsiteY90" fmla="*/ 640080 h 1745656"/>
                  <a:gd name="connsiteX91" fmla="*/ 2830665 w 4345388"/>
                  <a:gd name="connsiteY91" fmla="*/ 663934 h 1745656"/>
                  <a:gd name="connsiteX92" fmla="*/ 2834641 w 4345388"/>
                  <a:gd name="connsiteY92" fmla="*/ 679837 h 1745656"/>
                  <a:gd name="connsiteX93" fmla="*/ 2846567 w 4345388"/>
                  <a:gd name="connsiteY93" fmla="*/ 695740 h 1745656"/>
                  <a:gd name="connsiteX94" fmla="*/ 2862470 w 4345388"/>
                  <a:gd name="connsiteY94" fmla="*/ 743447 h 1745656"/>
                  <a:gd name="connsiteX95" fmla="*/ 2866446 w 4345388"/>
                  <a:gd name="connsiteY95" fmla="*/ 759350 h 1745656"/>
                  <a:gd name="connsiteX96" fmla="*/ 2882348 w 4345388"/>
                  <a:gd name="connsiteY96" fmla="*/ 795131 h 1745656"/>
                  <a:gd name="connsiteX97" fmla="*/ 2886324 w 4345388"/>
                  <a:gd name="connsiteY97" fmla="*/ 811034 h 1745656"/>
                  <a:gd name="connsiteX98" fmla="*/ 2898251 w 4345388"/>
                  <a:gd name="connsiteY98" fmla="*/ 834887 h 1745656"/>
                  <a:gd name="connsiteX99" fmla="*/ 2910178 w 4345388"/>
                  <a:gd name="connsiteY99" fmla="*/ 826936 h 1745656"/>
                  <a:gd name="connsiteX100" fmla="*/ 2949934 w 4345388"/>
                  <a:gd name="connsiteY100" fmla="*/ 751399 h 1745656"/>
                  <a:gd name="connsiteX101" fmla="*/ 2957886 w 4345388"/>
                  <a:gd name="connsiteY101" fmla="*/ 703691 h 1745656"/>
                  <a:gd name="connsiteX102" fmla="*/ 2977764 w 4345388"/>
                  <a:gd name="connsiteY102" fmla="*/ 663934 h 1745656"/>
                  <a:gd name="connsiteX103" fmla="*/ 2981740 w 4345388"/>
                  <a:gd name="connsiteY103" fmla="*/ 620202 h 1745656"/>
                  <a:gd name="connsiteX104" fmla="*/ 3005594 w 4345388"/>
                  <a:gd name="connsiteY104" fmla="*/ 576470 h 1745656"/>
                  <a:gd name="connsiteX105" fmla="*/ 3025472 w 4345388"/>
                  <a:gd name="connsiteY105" fmla="*/ 500933 h 1745656"/>
                  <a:gd name="connsiteX106" fmla="*/ 3041374 w 4345388"/>
                  <a:gd name="connsiteY106" fmla="*/ 421420 h 1745656"/>
                  <a:gd name="connsiteX107" fmla="*/ 3049326 w 4345388"/>
                  <a:gd name="connsiteY107" fmla="*/ 405517 h 1745656"/>
                  <a:gd name="connsiteX108" fmla="*/ 3061253 w 4345388"/>
                  <a:gd name="connsiteY108" fmla="*/ 365760 h 1745656"/>
                  <a:gd name="connsiteX109" fmla="*/ 3085107 w 4345388"/>
                  <a:gd name="connsiteY109" fmla="*/ 310101 h 1745656"/>
                  <a:gd name="connsiteX110" fmla="*/ 3101009 w 4345388"/>
                  <a:gd name="connsiteY110" fmla="*/ 349858 h 1745656"/>
                  <a:gd name="connsiteX111" fmla="*/ 3104985 w 4345388"/>
                  <a:gd name="connsiteY111" fmla="*/ 373712 h 1745656"/>
                  <a:gd name="connsiteX112" fmla="*/ 3116912 w 4345388"/>
                  <a:gd name="connsiteY112" fmla="*/ 429371 h 1745656"/>
                  <a:gd name="connsiteX113" fmla="*/ 3136790 w 4345388"/>
                  <a:gd name="connsiteY113" fmla="*/ 489006 h 1745656"/>
                  <a:gd name="connsiteX114" fmla="*/ 3180522 w 4345388"/>
                  <a:gd name="connsiteY114" fmla="*/ 652007 h 1745656"/>
                  <a:gd name="connsiteX115" fmla="*/ 3196425 w 4345388"/>
                  <a:gd name="connsiteY115" fmla="*/ 703691 h 1745656"/>
                  <a:gd name="connsiteX116" fmla="*/ 3220279 w 4345388"/>
                  <a:gd name="connsiteY116" fmla="*/ 807058 h 1745656"/>
                  <a:gd name="connsiteX117" fmla="*/ 3248108 w 4345388"/>
                  <a:gd name="connsiteY117" fmla="*/ 898498 h 1745656"/>
                  <a:gd name="connsiteX118" fmla="*/ 3252084 w 4345388"/>
                  <a:gd name="connsiteY118" fmla="*/ 926327 h 1745656"/>
                  <a:gd name="connsiteX119" fmla="*/ 3267987 w 4345388"/>
                  <a:gd name="connsiteY119" fmla="*/ 966084 h 1745656"/>
                  <a:gd name="connsiteX120" fmla="*/ 3271962 w 4345388"/>
                  <a:gd name="connsiteY120" fmla="*/ 978011 h 1745656"/>
                  <a:gd name="connsiteX121" fmla="*/ 3283889 w 4345388"/>
                  <a:gd name="connsiteY121" fmla="*/ 981987 h 1745656"/>
                  <a:gd name="connsiteX122" fmla="*/ 3291841 w 4345388"/>
                  <a:gd name="connsiteY122" fmla="*/ 974035 h 1745656"/>
                  <a:gd name="connsiteX123" fmla="*/ 3307743 w 4345388"/>
                  <a:gd name="connsiteY123" fmla="*/ 942230 h 1745656"/>
                  <a:gd name="connsiteX124" fmla="*/ 3315694 w 4345388"/>
                  <a:gd name="connsiteY124" fmla="*/ 918376 h 1745656"/>
                  <a:gd name="connsiteX125" fmla="*/ 3335573 w 4345388"/>
                  <a:gd name="connsiteY125" fmla="*/ 950181 h 1745656"/>
                  <a:gd name="connsiteX126" fmla="*/ 3367378 w 4345388"/>
                  <a:gd name="connsiteY126" fmla="*/ 1021743 h 1745656"/>
                  <a:gd name="connsiteX127" fmla="*/ 3399183 w 4345388"/>
                  <a:gd name="connsiteY127" fmla="*/ 1077402 h 1745656"/>
                  <a:gd name="connsiteX128" fmla="*/ 3415086 w 4345388"/>
                  <a:gd name="connsiteY128" fmla="*/ 1073427 h 1745656"/>
                  <a:gd name="connsiteX129" fmla="*/ 3430988 w 4345388"/>
                  <a:gd name="connsiteY129" fmla="*/ 1045597 h 1745656"/>
                  <a:gd name="connsiteX130" fmla="*/ 3454842 w 4345388"/>
                  <a:gd name="connsiteY130" fmla="*/ 993914 h 1745656"/>
                  <a:gd name="connsiteX131" fmla="*/ 3478696 w 4345388"/>
                  <a:gd name="connsiteY131" fmla="*/ 942230 h 1745656"/>
                  <a:gd name="connsiteX132" fmla="*/ 3490623 w 4345388"/>
                  <a:gd name="connsiteY132" fmla="*/ 938254 h 1745656"/>
                  <a:gd name="connsiteX133" fmla="*/ 3522428 w 4345388"/>
                  <a:gd name="connsiteY133" fmla="*/ 981987 h 1745656"/>
                  <a:gd name="connsiteX134" fmla="*/ 3538331 w 4345388"/>
                  <a:gd name="connsiteY134" fmla="*/ 1001865 h 1745656"/>
                  <a:gd name="connsiteX135" fmla="*/ 3582063 w 4345388"/>
                  <a:gd name="connsiteY135" fmla="*/ 1085354 h 1745656"/>
                  <a:gd name="connsiteX136" fmla="*/ 3609893 w 4345388"/>
                  <a:gd name="connsiteY136" fmla="*/ 1137037 h 1745656"/>
                  <a:gd name="connsiteX137" fmla="*/ 3629771 w 4345388"/>
                  <a:gd name="connsiteY137" fmla="*/ 1184745 h 1745656"/>
                  <a:gd name="connsiteX138" fmla="*/ 3641698 w 4345388"/>
                  <a:gd name="connsiteY138" fmla="*/ 1200647 h 1745656"/>
                  <a:gd name="connsiteX139" fmla="*/ 3653625 w 4345388"/>
                  <a:gd name="connsiteY139" fmla="*/ 1228477 h 1745656"/>
                  <a:gd name="connsiteX140" fmla="*/ 3665552 w 4345388"/>
                  <a:gd name="connsiteY140" fmla="*/ 1216550 h 1745656"/>
                  <a:gd name="connsiteX141" fmla="*/ 3721211 w 4345388"/>
                  <a:gd name="connsiteY141" fmla="*/ 1045597 h 1745656"/>
                  <a:gd name="connsiteX142" fmla="*/ 3768919 w 4345388"/>
                  <a:gd name="connsiteY142" fmla="*/ 882595 h 1745656"/>
                  <a:gd name="connsiteX143" fmla="*/ 3776870 w 4345388"/>
                  <a:gd name="connsiteY143" fmla="*/ 830912 h 1745656"/>
                  <a:gd name="connsiteX144" fmla="*/ 3792773 w 4345388"/>
                  <a:gd name="connsiteY144" fmla="*/ 795131 h 1745656"/>
                  <a:gd name="connsiteX145" fmla="*/ 3800724 w 4345388"/>
                  <a:gd name="connsiteY145" fmla="*/ 771277 h 1745656"/>
                  <a:gd name="connsiteX146" fmla="*/ 3808675 w 4345388"/>
                  <a:gd name="connsiteY146" fmla="*/ 735496 h 1745656"/>
                  <a:gd name="connsiteX147" fmla="*/ 3824578 w 4345388"/>
                  <a:gd name="connsiteY147" fmla="*/ 711642 h 1745656"/>
                  <a:gd name="connsiteX148" fmla="*/ 3828554 w 4345388"/>
                  <a:gd name="connsiteY148" fmla="*/ 723569 h 1745656"/>
                  <a:gd name="connsiteX149" fmla="*/ 3836505 w 4345388"/>
                  <a:gd name="connsiteY149" fmla="*/ 735496 h 1745656"/>
                  <a:gd name="connsiteX150" fmla="*/ 3840481 w 4345388"/>
                  <a:gd name="connsiteY150" fmla="*/ 763326 h 1745656"/>
                  <a:gd name="connsiteX151" fmla="*/ 3884213 w 4345388"/>
                  <a:gd name="connsiteY151" fmla="*/ 926327 h 1745656"/>
                  <a:gd name="connsiteX152" fmla="*/ 3896140 w 4345388"/>
                  <a:gd name="connsiteY152" fmla="*/ 958133 h 1745656"/>
                  <a:gd name="connsiteX153" fmla="*/ 3904091 w 4345388"/>
                  <a:gd name="connsiteY153" fmla="*/ 997889 h 1745656"/>
                  <a:gd name="connsiteX154" fmla="*/ 3916018 w 4345388"/>
                  <a:gd name="connsiteY154" fmla="*/ 1049573 h 1745656"/>
                  <a:gd name="connsiteX155" fmla="*/ 3947823 w 4345388"/>
                  <a:gd name="connsiteY155" fmla="*/ 1152940 h 1745656"/>
                  <a:gd name="connsiteX156" fmla="*/ 3959750 w 4345388"/>
                  <a:gd name="connsiteY156" fmla="*/ 1172818 h 1745656"/>
                  <a:gd name="connsiteX157" fmla="*/ 3971677 w 4345388"/>
                  <a:gd name="connsiteY157" fmla="*/ 1220526 h 1745656"/>
                  <a:gd name="connsiteX158" fmla="*/ 3995531 w 4345388"/>
                  <a:gd name="connsiteY158" fmla="*/ 1327868 h 1745656"/>
                  <a:gd name="connsiteX159" fmla="*/ 4023361 w 4345388"/>
                  <a:gd name="connsiteY159" fmla="*/ 1363649 h 1745656"/>
                  <a:gd name="connsiteX160" fmla="*/ 4031312 w 4345388"/>
                  <a:gd name="connsiteY160" fmla="*/ 1375576 h 1745656"/>
                  <a:gd name="connsiteX161" fmla="*/ 4043239 w 4345388"/>
                  <a:gd name="connsiteY161" fmla="*/ 1399430 h 1745656"/>
                  <a:gd name="connsiteX162" fmla="*/ 4055166 w 4345388"/>
                  <a:gd name="connsiteY162" fmla="*/ 1403406 h 1745656"/>
                  <a:gd name="connsiteX163" fmla="*/ 4082995 w 4345388"/>
                  <a:gd name="connsiteY163" fmla="*/ 1411357 h 1745656"/>
                  <a:gd name="connsiteX164" fmla="*/ 4114801 w 4345388"/>
                  <a:gd name="connsiteY164" fmla="*/ 1415333 h 1745656"/>
                  <a:gd name="connsiteX165" fmla="*/ 4130703 w 4345388"/>
                  <a:gd name="connsiteY165" fmla="*/ 1419308 h 1745656"/>
                  <a:gd name="connsiteX166" fmla="*/ 4154557 w 4345388"/>
                  <a:gd name="connsiteY166" fmla="*/ 1411357 h 1745656"/>
                  <a:gd name="connsiteX167" fmla="*/ 4166484 w 4345388"/>
                  <a:gd name="connsiteY167" fmla="*/ 1399430 h 1745656"/>
                  <a:gd name="connsiteX168" fmla="*/ 4198289 w 4345388"/>
                  <a:gd name="connsiteY168" fmla="*/ 1347747 h 1745656"/>
                  <a:gd name="connsiteX169" fmla="*/ 4234070 w 4345388"/>
                  <a:gd name="connsiteY169" fmla="*/ 1351722 h 1745656"/>
                  <a:gd name="connsiteX170" fmla="*/ 4257924 w 4345388"/>
                  <a:gd name="connsiteY170" fmla="*/ 1371600 h 1745656"/>
                  <a:gd name="connsiteX171" fmla="*/ 4273827 w 4345388"/>
                  <a:gd name="connsiteY171" fmla="*/ 1383527 h 1745656"/>
                  <a:gd name="connsiteX172" fmla="*/ 4313583 w 4345388"/>
                  <a:gd name="connsiteY172" fmla="*/ 1419308 h 1745656"/>
                  <a:gd name="connsiteX173" fmla="*/ 4325510 w 4345388"/>
                  <a:gd name="connsiteY173" fmla="*/ 1439187 h 1745656"/>
                  <a:gd name="connsiteX174" fmla="*/ 4337437 w 4345388"/>
                  <a:gd name="connsiteY174" fmla="*/ 1467016 h 1745656"/>
                  <a:gd name="connsiteX175" fmla="*/ 4345388 w 4345388"/>
                  <a:gd name="connsiteY17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48679 w 4345388"/>
                  <a:gd name="connsiteY12" fmla="*/ 934279 h 1745656"/>
                  <a:gd name="connsiteX13" fmla="*/ 1856630 w 4345388"/>
                  <a:gd name="connsiteY13" fmla="*/ 918376 h 1745656"/>
                  <a:gd name="connsiteX14" fmla="*/ 1864581 w 4345388"/>
                  <a:gd name="connsiteY14" fmla="*/ 894522 h 1745656"/>
                  <a:gd name="connsiteX15" fmla="*/ 1876508 w 4345388"/>
                  <a:gd name="connsiteY15" fmla="*/ 870668 h 1745656"/>
                  <a:gd name="connsiteX16" fmla="*/ 1884460 w 4345388"/>
                  <a:gd name="connsiteY16" fmla="*/ 826936 h 1745656"/>
                  <a:gd name="connsiteX17" fmla="*/ 1900362 w 4345388"/>
                  <a:gd name="connsiteY17" fmla="*/ 775253 h 1745656"/>
                  <a:gd name="connsiteX18" fmla="*/ 1904338 w 4345388"/>
                  <a:gd name="connsiteY18" fmla="*/ 739472 h 1745656"/>
                  <a:gd name="connsiteX19" fmla="*/ 1916265 w 4345388"/>
                  <a:gd name="connsiteY19" fmla="*/ 608275 h 1745656"/>
                  <a:gd name="connsiteX20" fmla="*/ 1924216 w 4345388"/>
                  <a:gd name="connsiteY20" fmla="*/ 548640 h 1745656"/>
                  <a:gd name="connsiteX21" fmla="*/ 1940119 w 4345388"/>
                  <a:gd name="connsiteY21" fmla="*/ 492981 h 1745656"/>
                  <a:gd name="connsiteX22" fmla="*/ 1956021 w 4345388"/>
                  <a:gd name="connsiteY22" fmla="*/ 441298 h 1745656"/>
                  <a:gd name="connsiteX23" fmla="*/ 1959997 w 4345388"/>
                  <a:gd name="connsiteY23" fmla="*/ 417444 h 1745656"/>
                  <a:gd name="connsiteX24" fmla="*/ 1963973 w 4345388"/>
                  <a:gd name="connsiteY24" fmla="*/ 405517 h 1745656"/>
                  <a:gd name="connsiteX25" fmla="*/ 1967948 w 4345388"/>
                  <a:gd name="connsiteY25" fmla="*/ 357809 h 1745656"/>
                  <a:gd name="connsiteX26" fmla="*/ 1979875 w 4345388"/>
                  <a:gd name="connsiteY26" fmla="*/ 294199 h 1745656"/>
                  <a:gd name="connsiteX27" fmla="*/ 1987827 w 4345388"/>
                  <a:gd name="connsiteY27" fmla="*/ 214686 h 1745656"/>
                  <a:gd name="connsiteX28" fmla="*/ 1995778 w 4345388"/>
                  <a:gd name="connsiteY28" fmla="*/ 182880 h 1745656"/>
                  <a:gd name="connsiteX29" fmla="*/ 1999754 w 4345388"/>
                  <a:gd name="connsiteY29" fmla="*/ 163002 h 1745656"/>
                  <a:gd name="connsiteX30" fmla="*/ 2003729 w 4345388"/>
                  <a:gd name="connsiteY30" fmla="*/ 123246 h 1745656"/>
                  <a:gd name="connsiteX31" fmla="*/ 2015656 w 4345388"/>
                  <a:gd name="connsiteY31" fmla="*/ 79514 h 1745656"/>
                  <a:gd name="connsiteX32" fmla="*/ 2023607 w 4345388"/>
                  <a:gd name="connsiteY32" fmla="*/ 59635 h 1745656"/>
                  <a:gd name="connsiteX33" fmla="*/ 2055413 w 4345388"/>
                  <a:gd name="connsiteY33" fmla="*/ 3976 h 1745656"/>
                  <a:gd name="connsiteX34" fmla="*/ 2075291 w 4345388"/>
                  <a:gd name="connsiteY34" fmla="*/ 0 h 1745656"/>
                  <a:gd name="connsiteX35" fmla="*/ 2083242 w 4345388"/>
                  <a:gd name="connsiteY35" fmla="*/ 15903 h 1745656"/>
                  <a:gd name="connsiteX36" fmla="*/ 2087218 w 4345388"/>
                  <a:gd name="connsiteY36" fmla="*/ 31806 h 1745656"/>
                  <a:gd name="connsiteX37" fmla="*/ 2099145 w 4345388"/>
                  <a:gd name="connsiteY37" fmla="*/ 79514 h 1745656"/>
                  <a:gd name="connsiteX38" fmla="*/ 2103121 w 4345388"/>
                  <a:gd name="connsiteY38" fmla="*/ 123246 h 1745656"/>
                  <a:gd name="connsiteX39" fmla="*/ 2115047 w 4345388"/>
                  <a:gd name="connsiteY39" fmla="*/ 186856 h 1745656"/>
                  <a:gd name="connsiteX40" fmla="*/ 2119023 w 4345388"/>
                  <a:gd name="connsiteY40" fmla="*/ 198783 h 1745656"/>
                  <a:gd name="connsiteX41" fmla="*/ 2134926 w 4345388"/>
                  <a:gd name="connsiteY41" fmla="*/ 250467 h 1745656"/>
                  <a:gd name="connsiteX42" fmla="*/ 2138901 w 4345388"/>
                  <a:gd name="connsiteY42" fmla="*/ 262394 h 1745656"/>
                  <a:gd name="connsiteX43" fmla="*/ 2142877 w 4345388"/>
                  <a:gd name="connsiteY43" fmla="*/ 286247 h 1745656"/>
                  <a:gd name="connsiteX44" fmla="*/ 2146853 w 4345388"/>
                  <a:gd name="connsiteY44" fmla="*/ 318053 h 1745656"/>
                  <a:gd name="connsiteX45" fmla="*/ 2158780 w 4345388"/>
                  <a:gd name="connsiteY45" fmla="*/ 353834 h 1745656"/>
                  <a:gd name="connsiteX46" fmla="*/ 2170707 w 4345388"/>
                  <a:gd name="connsiteY46" fmla="*/ 377687 h 1745656"/>
                  <a:gd name="connsiteX47" fmla="*/ 2182634 w 4345388"/>
                  <a:gd name="connsiteY47" fmla="*/ 381663 h 1745656"/>
                  <a:gd name="connsiteX48" fmla="*/ 2274074 w 4345388"/>
                  <a:gd name="connsiteY48" fmla="*/ 377687 h 1745656"/>
                  <a:gd name="connsiteX49" fmla="*/ 2289976 w 4345388"/>
                  <a:gd name="connsiteY49" fmla="*/ 365760 h 1745656"/>
                  <a:gd name="connsiteX50" fmla="*/ 2313830 w 4345388"/>
                  <a:gd name="connsiteY50" fmla="*/ 345882 h 1745656"/>
                  <a:gd name="connsiteX51" fmla="*/ 2337684 w 4345388"/>
                  <a:gd name="connsiteY51" fmla="*/ 314077 h 1745656"/>
                  <a:gd name="connsiteX52" fmla="*/ 2345635 w 4345388"/>
                  <a:gd name="connsiteY52" fmla="*/ 290223 h 1745656"/>
                  <a:gd name="connsiteX53" fmla="*/ 2361538 w 4345388"/>
                  <a:gd name="connsiteY53" fmla="*/ 258418 h 1745656"/>
                  <a:gd name="connsiteX54" fmla="*/ 2365514 w 4345388"/>
                  <a:gd name="connsiteY54" fmla="*/ 242515 h 1745656"/>
                  <a:gd name="connsiteX55" fmla="*/ 2373465 w 4345388"/>
                  <a:gd name="connsiteY55" fmla="*/ 222637 h 1745656"/>
                  <a:gd name="connsiteX56" fmla="*/ 2377441 w 4345388"/>
                  <a:gd name="connsiteY56" fmla="*/ 210710 h 1745656"/>
                  <a:gd name="connsiteX57" fmla="*/ 2381416 w 4345388"/>
                  <a:gd name="connsiteY57" fmla="*/ 421420 h 1745656"/>
                  <a:gd name="connsiteX58" fmla="*/ 2385392 w 4345388"/>
                  <a:gd name="connsiteY58" fmla="*/ 441298 h 1745656"/>
                  <a:gd name="connsiteX59" fmla="*/ 2393343 w 4345388"/>
                  <a:gd name="connsiteY59" fmla="*/ 453225 h 1745656"/>
                  <a:gd name="connsiteX60" fmla="*/ 2413221 w 4345388"/>
                  <a:gd name="connsiteY60" fmla="*/ 489006 h 1745656"/>
                  <a:gd name="connsiteX61" fmla="*/ 2449002 w 4345388"/>
                  <a:gd name="connsiteY61" fmla="*/ 477079 h 1745656"/>
                  <a:gd name="connsiteX62" fmla="*/ 2468881 w 4345388"/>
                  <a:gd name="connsiteY62" fmla="*/ 457200 h 1745656"/>
                  <a:gd name="connsiteX63" fmla="*/ 2500686 w 4345388"/>
                  <a:gd name="connsiteY63" fmla="*/ 417444 h 1745656"/>
                  <a:gd name="connsiteX64" fmla="*/ 2512613 w 4345388"/>
                  <a:gd name="connsiteY64" fmla="*/ 405517 h 1745656"/>
                  <a:gd name="connsiteX65" fmla="*/ 2524540 w 4345388"/>
                  <a:gd name="connsiteY65" fmla="*/ 413468 h 1745656"/>
                  <a:gd name="connsiteX66" fmla="*/ 2532491 w 4345388"/>
                  <a:gd name="connsiteY66" fmla="*/ 437322 h 1745656"/>
                  <a:gd name="connsiteX67" fmla="*/ 2540442 w 4345388"/>
                  <a:gd name="connsiteY67" fmla="*/ 457200 h 1745656"/>
                  <a:gd name="connsiteX68" fmla="*/ 2544418 w 4345388"/>
                  <a:gd name="connsiteY68" fmla="*/ 477079 h 1745656"/>
                  <a:gd name="connsiteX69" fmla="*/ 2552369 w 4345388"/>
                  <a:gd name="connsiteY69" fmla="*/ 492981 h 1745656"/>
                  <a:gd name="connsiteX70" fmla="*/ 2560321 w 4345388"/>
                  <a:gd name="connsiteY70" fmla="*/ 512860 h 1745656"/>
                  <a:gd name="connsiteX71" fmla="*/ 2564296 w 4345388"/>
                  <a:gd name="connsiteY71" fmla="*/ 528762 h 1745656"/>
                  <a:gd name="connsiteX72" fmla="*/ 2576223 w 4345388"/>
                  <a:gd name="connsiteY72" fmla="*/ 544665 h 1745656"/>
                  <a:gd name="connsiteX73" fmla="*/ 2592126 w 4345388"/>
                  <a:gd name="connsiteY73" fmla="*/ 568519 h 1745656"/>
                  <a:gd name="connsiteX74" fmla="*/ 2604053 w 4345388"/>
                  <a:gd name="connsiteY74" fmla="*/ 588397 h 1745656"/>
                  <a:gd name="connsiteX75" fmla="*/ 2623931 w 4345388"/>
                  <a:gd name="connsiteY75" fmla="*/ 580446 h 1745656"/>
                  <a:gd name="connsiteX76" fmla="*/ 2643809 w 4345388"/>
                  <a:gd name="connsiteY76" fmla="*/ 552616 h 1745656"/>
                  <a:gd name="connsiteX77" fmla="*/ 2663687 w 4345388"/>
                  <a:gd name="connsiteY77" fmla="*/ 516835 h 1745656"/>
                  <a:gd name="connsiteX78" fmla="*/ 2679590 w 4345388"/>
                  <a:gd name="connsiteY78" fmla="*/ 481054 h 1745656"/>
                  <a:gd name="connsiteX79" fmla="*/ 2683566 w 4345388"/>
                  <a:gd name="connsiteY79" fmla="*/ 469127 h 1745656"/>
                  <a:gd name="connsiteX80" fmla="*/ 2691517 w 4345388"/>
                  <a:gd name="connsiteY80" fmla="*/ 457200 h 1745656"/>
                  <a:gd name="connsiteX81" fmla="*/ 2703444 w 4345388"/>
                  <a:gd name="connsiteY81" fmla="*/ 425395 h 1745656"/>
                  <a:gd name="connsiteX82" fmla="*/ 2711395 w 4345388"/>
                  <a:gd name="connsiteY82" fmla="*/ 409493 h 1745656"/>
                  <a:gd name="connsiteX83" fmla="*/ 2735249 w 4345388"/>
                  <a:gd name="connsiteY83" fmla="*/ 461176 h 1745656"/>
                  <a:gd name="connsiteX84" fmla="*/ 2755127 w 4345388"/>
                  <a:gd name="connsiteY84" fmla="*/ 504908 h 1745656"/>
                  <a:gd name="connsiteX85" fmla="*/ 2771030 w 4345388"/>
                  <a:gd name="connsiteY85" fmla="*/ 556592 h 1745656"/>
                  <a:gd name="connsiteX86" fmla="*/ 2775006 w 4345388"/>
                  <a:gd name="connsiteY86" fmla="*/ 572494 h 1745656"/>
                  <a:gd name="connsiteX87" fmla="*/ 2782957 w 4345388"/>
                  <a:gd name="connsiteY87" fmla="*/ 588397 h 1745656"/>
                  <a:gd name="connsiteX88" fmla="*/ 2802835 w 4345388"/>
                  <a:gd name="connsiteY88" fmla="*/ 624178 h 1745656"/>
                  <a:gd name="connsiteX89" fmla="*/ 2818738 w 4345388"/>
                  <a:gd name="connsiteY89" fmla="*/ 640080 h 1745656"/>
                  <a:gd name="connsiteX90" fmla="*/ 2830665 w 4345388"/>
                  <a:gd name="connsiteY90" fmla="*/ 663934 h 1745656"/>
                  <a:gd name="connsiteX91" fmla="*/ 2834641 w 4345388"/>
                  <a:gd name="connsiteY91" fmla="*/ 679837 h 1745656"/>
                  <a:gd name="connsiteX92" fmla="*/ 2846567 w 4345388"/>
                  <a:gd name="connsiteY92" fmla="*/ 695740 h 1745656"/>
                  <a:gd name="connsiteX93" fmla="*/ 2862470 w 4345388"/>
                  <a:gd name="connsiteY93" fmla="*/ 743447 h 1745656"/>
                  <a:gd name="connsiteX94" fmla="*/ 2866446 w 4345388"/>
                  <a:gd name="connsiteY94" fmla="*/ 759350 h 1745656"/>
                  <a:gd name="connsiteX95" fmla="*/ 2882348 w 4345388"/>
                  <a:gd name="connsiteY95" fmla="*/ 795131 h 1745656"/>
                  <a:gd name="connsiteX96" fmla="*/ 2886324 w 4345388"/>
                  <a:gd name="connsiteY96" fmla="*/ 811034 h 1745656"/>
                  <a:gd name="connsiteX97" fmla="*/ 2898251 w 4345388"/>
                  <a:gd name="connsiteY97" fmla="*/ 834887 h 1745656"/>
                  <a:gd name="connsiteX98" fmla="*/ 2910178 w 4345388"/>
                  <a:gd name="connsiteY98" fmla="*/ 826936 h 1745656"/>
                  <a:gd name="connsiteX99" fmla="*/ 2949934 w 4345388"/>
                  <a:gd name="connsiteY99" fmla="*/ 751399 h 1745656"/>
                  <a:gd name="connsiteX100" fmla="*/ 2957886 w 4345388"/>
                  <a:gd name="connsiteY100" fmla="*/ 703691 h 1745656"/>
                  <a:gd name="connsiteX101" fmla="*/ 2977764 w 4345388"/>
                  <a:gd name="connsiteY101" fmla="*/ 663934 h 1745656"/>
                  <a:gd name="connsiteX102" fmla="*/ 2981740 w 4345388"/>
                  <a:gd name="connsiteY102" fmla="*/ 620202 h 1745656"/>
                  <a:gd name="connsiteX103" fmla="*/ 3005594 w 4345388"/>
                  <a:gd name="connsiteY103" fmla="*/ 576470 h 1745656"/>
                  <a:gd name="connsiteX104" fmla="*/ 3025472 w 4345388"/>
                  <a:gd name="connsiteY104" fmla="*/ 500933 h 1745656"/>
                  <a:gd name="connsiteX105" fmla="*/ 3041374 w 4345388"/>
                  <a:gd name="connsiteY105" fmla="*/ 421420 h 1745656"/>
                  <a:gd name="connsiteX106" fmla="*/ 3049326 w 4345388"/>
                  <a:gd name="connsiteY106" fmla="*/ 405517 h 1745656"/>
                  <a:gd name="connsiteX107" fmla="*/ 3061253 w 4345388"/>
                  <a:gd name="connsiteY107" fmla="*/ 365760 h 1745656"/>
                  <a:gd name="connsiteX108" fmla="*/ 3085107 w 4345388"/>
                  <a:gd name="connsiteY108" fmla="*/ 310101 h 1745656"/>
                  <a:gd name="connsiteX109" fmla="*/ 3101009 w 4345388"/>
                  <a:gd name="connsiteY109" fmla="*/ 349858 h 1745656"/>
                  <a:gd name="connsiteX110" fmla="*/ 3104985 w 4345388"/>
                  <a:gd name="connsiteY110" fmla="*/ 373712 h 1745656"/>
                  <a:gd name="connsiteX111" fmla="*/ 3116912 w 4345388"/>
                  <a:gd name="connsiteY111" fmla="*/ 429371 h 1745656"/>
                  <a:gd name="connsiteX112" fmla="*/ 3136790 w 4345388"/>
                  <a:gd name="connsiteY112" fmla="*/ 489006 h 1745656"/>
                  <a:gd name="connsiteX113" fmla="*/ 3180522 w 4345388"/>
                  <a:gd name="connsiteY113" fmla="*/ 652007 h 1745656"/>
                  <a:gd name="connsiteX114" fmla="*/ 3196425 w 4345388"/>
                  <a:gd name="connsiteY114" fmla="*/ 703691 h 1745656"/>
                  <a:gd name="connsiteX115" fmla="*/ 3220279 w 4345388"/>
                  <a:gd name="connsiteY115" fmla="*/ 807058 h 1745656"/>
                  <a:gd name="connsiteX116" fmla="*/ 3248108 w 4345388"/>
                  <a:gd name="connsiteY116" fmla="*/ 898498 h 1745656"/>
                  <a:gd name="connsiteX117" fmla="*/ 3252084 w 4345388"/>
                  <a:gd name="connsiteY117" fmla="*/ 926327 h 1745656"/>
                  <a:gd name="connsiteX118" fmla="*/ 3267987 w 4345388"/>
                  <a:gd name="connsiteY118" fmla="*/ 966084 h 1745656"/>
                  <a:gd name="connsiteX119" fmla="*/ 3271962 w 4345388"/>
                  <a:gd name="connsiteY119" fmla="*/ 978011 h 1745656"/>
                  <a:gd name="connsiteX120" fmla="*/ 3283889 w 4345388"/>
                  <a:gd name="connsiteY120" fmla="*/ 981987 h 1745656"/>
                  <a:gd name="connsiteX121" fmla="*/ 3291841 w 4345388"/>
                  <a:gd name="connsiteY121" fmla="*/ 974035 h 1745656"/>
                  <a:gd name="connsiteX122" fmla="*/ 3307743 w 4345388"/>
                  <a:gd name="connsiteY122" fmla="*/ 942230 h 1745656"/>
                  <a:gd name="connsiteX123" fmla="*/ 3315694 w 4345388"/>
                  <a:gd name="connsiteY123" fmla="*/ 918376 h 1745656"/>
                  <a:gd name="connsiteX124" fmla="*/ 3335573 w 4345388"/>
                  <a:gd name="connsiteY124" fmla="*/ 950181 h 1745656"/>
                  <a:gd name="connsiteX125" fmla="*/ 3367378 w 4345388"/>
                  <a:gd name="connsiteY125" fmla="*/ 1021743 h 1745656"/>
                  <a:gd name="connsiteX126" fmla="*/ 3399183 w 4345388"/>
                  <a:gd name="connsiteY126" fmla="*/ 1077402 h 1745656"/>
                  <a:gd name="connsiteX127" fmla="*/ 3415086 w 4345388"/>
                  <a:gd name="connsiteY127" fmla="*/ 1073427 h 1745656"/>
                  <a:gd name="connsiteX128" fmla="*/ 3430988 w 4345388"/>
                  <a:gd name="connsiteY128" fmla="*/ 1045597 h 1745656"/>
                  <a:gd name="connsiteX129" fmla="*/ 3454842 w 4345388"/>
                  <a:gd name="connsiteY129" fmla="*/ 993914 h 1745656"/>
                  <a:gd name="connsiteX130" fmla="*/ 3478696 w 4345388"/>
                  <a:gd name="connsiteY130" fmla="*/ 942230 h 1745656"/>
                  <a:gd name="connsiteX131" fmla="*/ 3490623 w 4345388"/>
                  <a:gd name="connsiteY131" fmla="*/ 938254 h 1745656"/>
                  <a:gd name="connsiteX132" fmla="*/ 3522428 w 4345388"/>
                  <a:gd name="connsiteY132" fmla="*/ 981987 h 1745656"/>
                  <a:gd name="connsiteX133" fmla="*/ 3538331 w 4345388"/>
                  <a:gd name="connsiteY133" fmla="*/ 1001865 h 1745656"/>
                  <a:gd name="connsiteX134" fmla="*/ 3582063 w 4345388"/>
                  <a:gd name="connsiteY134" fmla="*/ 1085354 h 1745656"/>
                  <a:gd name="connsiteX135" fmla="*/ 3609893 w 4345388"/>
                  <a:gd name="connsiteY135" fmla="*/ 1137037 h 1745656"/>
                  <a:gd name="connsiteX136" fmla="*/ 3629771 w 4345388"/>
                  <a:gd name="connsiteY136" fmla="*/ 1184745 h 1745656"/>
                  <a:gd name="connsiteX137" fmla="*/ 3641698 w 4345388"/>
                  <a:gd name="connsiteY137" fmla="*/ 1200647 h 1745656"/>
                  <a:gd name="connsiteX138" fmla="*/ 3653625 w 4345388"/>
                  <a:gd name="connsiteY138" fmla="*/ 1228477 h 1745656"/>
                  <a:gd name="connsiteX139" fmla="*/ 3665552 w 4345388"/>
                  <a:gd name="connsiteY139" fmla="*/ 1216550 h 1745656"/>
                  <a:gd name="connsiteX140" fmla="*/ 3721211 w 4345388"/>
                  <a:gd name="connsiteY140" fmla="*/ 1045597 h 1745656"/>
                  <a:gd name="connsiteX141" fmla="*/ 3768919 w 4345388"/>
                  <a:gd name="connsiteY141" fmla="*/ 882595 h 1745656"/>
                  <a:gd name="connsiteX142" fmla="*/ 3776870 w 4345388"/>
                  <a:gd name="connsiteY142" fmla="*/ 830912 h 1745656"/>
                  <a:gd name="connsiteX143" fmla="*/ 3792773 w 4345388"/>
                  <a:gd name="connsiteY143" fmla="*/ 795131 h 1745656"/>
                  <a:gd name="connsiteX144" fmla="*/ 3800724 w 4345388"/>
                  <a:gd name="connsiteY144" fmla="*/ 771277 h 1745656"/>
                  <a:gd name="connsiteX145" fmla="*/ 3808675 w 4345388"/>
                  <a:gd name="connsiteY145" fmla="*/ 735496 h 1745656"/>
                  <a:gd name="connsiteX146" fmla="*/ 3824578 w 4345388"/>
                  <a:gd name="connsiteY146" fmla="*/ 711642 h 1745656"/>
                  <a:gd name="connsiteX147" fmla="*/ 3828554 w 4345388"/>
                  <a:gd name="connsiteY147" fmla="*/ 723569 h 1745656"/>
                  <a:gd name="connsiteX148" fmla="*/ 3836505 w 4345388"/>
                  <a:gd name="connsiteY148" fmla="*/ 735496 h 1745656"/>
                  <a:gd name="connsiteX149" fmla="*/ 3840481 w 4345388"/>
                  <a:gd name="connsiteY149" fmla="*/ 763326 h 1745656"/>
                  <a:gd name="connsiteX150" fmla="*/ 3884213 w 4345388"/>
                  <a:gd name="connsiteY150" fmla="*/ 926327 h 1745656"/>
                  <a:gd name="connsiteX151" fmla="*/ 3896140 w 4345388"/>
                  <a:gd name="connsiteY151" fmla="*/ 958133 h 1745656"/>
                  <a:gd name="connsiteX152" fmla="*/ 3904091 w 4345388"/>
                  <a:gd name="connsiteY152" fmla="*/ 997889 h 1745656"/>
                  <a:gd name="connsiteX153" fmla="*/ 3916018 w 4345388"/>
                  <a:gd name="connsiteY153" fmla="*/ 1049573 h 1745656"/>
                  <a:gd name="connsiteX154" fmla="*/ 3947823 w 4345388"/>
                  <a:gd name="connsiteY154" fmla="*/ 1152940 h 1745656"/>
                  <a:gd name="connsiteX155" fmla="*/ 3959750 w 4345388"/>
                  <a:gd name="connsiteY155" fmla="*/ 1172818 h 1745656"/>
                  <a:gd name="connsiteX156" fmla="*/ 3971677 w 4345388"/>
                  <a:gd name="connsiteY156" fmla="*/ 1220526 h 1745656"/>
                  <a:gd name="connsiteX157" fmla="*/ 3995531 w 4345388"/>
                  <a:gd name="connsiteY157" fmla="*/ 1327868 h 1745656"/>
                  <a:gd name="connsiteX158" fmla="*/ 4023361 w 4345388"/>
                  <a:gd name="connsiteY158" fmla="*/ 1363649 h 1745656"/>
                  <a:gd name="connsiteX159" fmla="*/ 4031312 w 4345388"/>
                  <a:gd name="connsiteY159" fmla="*/ 1375576 h 1745656"/>
                  <a:gd name="connsiteX160" fmla="*/ 4043239 w 4345388"/>
                  <a:gd name="connsiteY160" fmla="*/ 1399430 h 1745656"/>
                  <a:gd name="connsiteX161" fmla="*/ 4055166 w 4345388"/>
                  <a:gd name="connsiteY161" fmla="*/ 1403406 h 1745656"/>
                  <a:gd name="connsiteX162" fmla="*/ 4082995 w 4345388"/>
                  <a:gd name="connsiteY162" fmla="*/ 1411357 h 1745656"/>
                  <a:gd name="connsiteX163" fmla="*/ 4114801 w 4345388"/>
                  <a:gd name="connsiteY163" fmla="*/ 1415333 h 1745656"/>
                  <a:gd name="connsiteX164" fmla="*/ 4130703 w 4345388"/>
                  <a:gd name="connsiteY164" fmla="*/ 1419308 h 1745656"/>
                  <a:gd name="connsiteX165" fmla="*/ 4154557 w 4345388"/>
                  <a:gd name="connsiteY165" fmla="*/ 1411357 h 1745656"/>
                  <a:gd name="connsiteX166" fmla="*/ 4166484 w 4345388"/>
                  <a:gd name="connsiteY166" fmla="*/ 1399430 h 1745656"/>
                  <a:gd name="connsiteX167" fmla="*/ 4198289 w 4345388"/>
                  <a:gd name="connsiteY167" fmla="*/ 1347747 h 1745656"/>
                  <a:gd name="connsiteX168" fmla="*/ 4234070 w 4345388"/>
                  <a:gd name="connsiteY168" fmla="*/ 1351722 h 1745656"/>
                  <a:gd name="connsiteX169" fmla="*/ 4257924 w 4345388"/>
                  <a:gd name="connsiteY169" fmla="*/ 1371600 h 1745656"/>
                  <a:gd name="connsiteX170" fmla="*/ 4273827 w 4345388"/>
                  <a:gd name="connsiteY170" fmla="*/ 1383527 h 1745656"/>
                  <a:gd name="connsiteX171" fmla="*/ 4313583 w 4345388"/>
                  <a:gd name="connsiteY171" fmla="*/ 1419308 h 1745656"/>
                  <a:gd name="connsiteX172" fmla="*/ 4325510 w 4345388"/>
                  <a:gd name="connsiteY172" fmla="*/ 1439187 h 1745656"/>
                  <a:gd name="connsiteX173" fmla="*/ 4337437 w 4345388"/>
                  <a:gd name="connsiteY173" fmla="*/ 1467016 h 1745656"/>
                  <a:gd name="connsiteX174" fmla="*/ 4345388 w 4345388"/>
                  <a:gd name="connsiteY17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48679 w 4345388"/>
                  <a:gd name="connsiteY12" fmla="*/ 934279 h 1745656"/>
                  <a:gd name="connsiteX13" fmla="*/ 1856630 w 4345388"/>
                  <a:gd name="connsiteY13" fmla="*/ 918376 h 1745656"/>
                  <a:gd name="connsiteX14" fmla="*/ 1864581 w 4345388"/>
                  <a:gd name="connsiteY14" fmla="*/ 894522 h 1745656"/>
                  <a:gd name="connsiteX15" fmla="*/ 1876508 w 4345388"/>
                  <a:gd name="connsiteY15" fmla="*/ 870668 h 1745656"/>
                  <a:gd name="connsiteX16" fmla="*/ 1884460 w 4345388"/>
                  <a:gd name="connsiteY16" fmla="*/ 826936 h 1745656"/>
                  <a:gd name="connsiteX17" fmla="*/ 1900362 w 4345388"/>
                  <a:gd name="connsiteY17" fmla="*/ 775253 h 1745656"/>
                  <a:gd name="connsiteX18" fmla="*/ 1904338 w 4345388"/>
                  <a:gd name="connsiteY18" fmla="*/ 739472 h 1745656"/>
                  <a:gd name="connsiteX19" fmla="*/ 1916265 w 4345388"/>
                  <a:gd name="connsiteY19" fmla="*/ 608275 h 1745656"/>
                  <a:gd name="connsiteX20" fmla="*/ 1924216 w 4345388"/>
                  <a:gd name="connsiteY20" fmla="*/ 548640 h 1745656"/>
                  <a:gd name="connsiteX21" fmla="*/ 1940119 w 4345388"/>
                  <a:gd name="connsiteY21" fmla="*/ 492981 h 1745656"/>
                  <a:gd name="connsiteX22" fmla="*/ 1956021 w 4345388"/>
                  <a:gd name="connsiteY22" fmla="*/ 441298 h 1745656"/>
                  <a:gd name="connsiteX23" fmla="*/ 1959997 w 4345388"/>
                  <a:gd name="connsiteY23" fmla="*/ 417444 h 1745656"/>
                  <a:gd name="connsiteX24" fmla="*/ 1963973 w 4345388"/>
                  <a:gd name="connsiteY24" fmla="*/ 405517 h 1745656"/>
                  <a:gd name="connsiteX25" fmla="*/ 1967948 w 4345388"/>
                  <a:gd name="connsiteY25" fmla="*/ 357809 h 1745656"/>
                  <a:gd name="connsiteX26" fmla="*/ 1979875 w 4345388"/>
                  <a:gd name="connsiteY26" fmla="*/ 294199 h 1745656"/>
                  <a:gd name="connsiteX27" fmla="*/ 1987827 w 4345388"/>
                  <a:gd name="connsiteY27" fmla="*/ 214686 h 1745656"/>
                  <a:gd name="connsiteX28" fmla="*/ 1995778 w 4345388"/>
                  <a:gd name="connsiteY28" fmla="*/ 182880 h 1745656"/>
                  <a:gd name="connsiteX29" fmla="*/ 1999754 w 4345388"/>
                  <a:gd name="connsiteY29" fmla="*/ 163002 h 1745656"/>
                  <a:gd name="connsiteX30" fmla="*/ 2003729 w 4345388"/>
                  <a:gd name="connsiteY30" fmla="*/ 123246 h 1745656"/>
                  <a:gd name="connsiteX31" fmla="*/ 2015656 w 4345388"/>
                  <a:gd name="connsiteY31" fmla="*/ 79514 h 1745656"/>
                  <a:gd name="connsiteX32" fmla="*/ 2023607 w 4345388"/>
                  <a:gd name="connsiteY32" fmla="*/ 59635 h 1745656"/>
                  <a:gd name="connsiteX33" fmla="*/ 2055413 w 4345388"/>
                  <a:gd name="connsiteY33" fmla="*/ 3976 h 1745656"/>
                  <a:gd name="connsiteX34" fmla="*/ 2075291 w 4345388"/>
                  <a:gd name="connsiteY34" fmla="*/ 0 h 1745656"/>
                  <a:gd name="connsiteX35" fmla="*/ 2083242 w 4345388"/>
                  <a:gd name="connsiteY35" fmla="*/ 15903 h 1745656"/>
                  <a:gd name="connsiteX36" fmla="*/ 2087218 w 4345388"/>
                  <a:gd name="connsiteY36" fmla="*/ 31806 h 1745656"/>
                  <a:gd name="connsiteX37" fmla="*/ 2099145 w 4345388"/>
                  <a:gd name="connsiteY37" fmla="*/ 79514 h 1745656"/>
                  <a:gd name="connsiteX38" fmla="*/ 2103121 w 4345388"/>
                  <a:gd name="connsiteY38" fmla="*/ 123246 h 1745656"/>
                  <a:gd name="connsiteX39" fmla="*/ 2115047 w 4345388"/>
                  <a:gd name="connsiteY39" fmla="*/ 186856 h 1745656"/>
                  <a:gd name="connsiteX40" fmla="*/ 2119023 w 4345388"/>
                  <a:gd name="connsiteY40" fmla="*/ 198783 h 1745656"/>
                  <a:gd name="connsiteX41" fmla="*/ 2134926 w 4345388"/>
                  <a:gd name="connsiteY41" fmla="*/ 250467 h 1745656"/>
                  <a:gd name="connsiteX42" fmla="*/ 2138901 w 4345388"/>
                  <a:gd name="connsiteY42" fmla="*/ 262394 h 1745656"/>
                  <a:gd name="connsiteX43" fmla="*/ 2142877 w 4345388"/>
                  <a:gd name="connsiteY43" fmla="*/ 286247 h 1745656"/>
                  <a:gd name="connsiteX44" fmla="*/ 2146853 w 4345388"/>
                  <a:gd name="connsiteY44" fmla="*/ 318053 h 1745656"/>
                  <a:gd name="connsiteX45" fmla="*/ 2158780 w 4345388"/>
                  <a:gd name="connsiteY45" fmla="*/ 353834 h 1745656"/>
                  <a:gd name="connsiteX46" fmla="*/ 2170707 w 4345388"/>
                  <a:gd name="connsiteY46" fmla="*/ 377687 h 1745656"/>
                  <a:gd name="connsiteX47" fmla="*/ 2182634 w 4345388"/>
                  <a:gd name="connsiteY47" fmla="*/ 381663 h 1745656"/>
                  <a:gd name="connsiteX48" fmla="*/ 2274074 w 4345388"/>
                  <a:gd name="connsiteY48" fmla="*/ 377687 h 1745656"/>
                  <a:gd name="connsiteX49" fmla="*/ 2289976 w 4345388"/>
                  <a:gd name="connsiteY49" fmla="*/ 365760 h 1745656"/>
                  <a:gd name="connsiteX50" fmla="*/ 2313830 w 4345388"/>
                  <a:gd name="connsiteY50" fmla="*/ 345882 h 1745656"/>
                  <a:gd name="connsiteX51" fmla="*/ 2337684 w 4345388"/>
                  <a:gd name="connsiteY51" fmla="*/ 314077 h 1745656"/>
                  <a:gd name="connsiteX52" fmla="*/ 2345635 w 4345388"/>
                  <a:gd name="connsiteY52" fmla="*/ 290223 h 1745656"/>
                  <a:gd name="connsiteX53" fmla="*/ 2361538 w 4345388"/>
                  <a:gd name="connsiteY53" fmla="*/ 258418 h 1745656"/>
                  <a:gd name="connsiteX54" fmla="*/ 2365514 w 4345388"/>
                  <a:gd name="connsiteY54" fmla="*/ 242515 h 1745656"/>
                  <a:gd name="connsiteX55" fmla="*/ 2373465 w 4345388"/>
                  <a:gd name="connsiteY55" fmla="*/ 222637 h 1745656"/>
                  <a:gd name="connsiteX56" fmla="*/ 2377441 w 4345388"/>
                  <a:gd name="connsiteY56" fmla="*/ 210710 h 1745656"/>
                  <a:gd name="connsiteX57" fmla="*/ 2381416 w 4345388"/>
                  <a:gd name="connsiteY57" fmla="*/ 421420 h 1745656"/>
                  <a:gd name="connsiteX58" fmla="*/ 2385392 w 4345388"/>
                  <a:gd name="connsiteY58" fmla="*/ 441298 h 1745656"/>
                  <a:gd name="connsiteX59" fmla="*/ 2393343 w 4345388"/>
                  <a:gd name="connsiteY59" fmla="*/ 453225 h 1745656"/>
                  <a:gd name="connsiteX60" fmla="*/ 2413221 w 4345388"/>
                  <a:gd name="connsiteY60" fmla="*/ 489006 h 1745656"/>
                  <a:gd name="connsiteX61" fmla="*/ 2449002 w 4345388"/>
                  <a:gd name="connsiteY61" fmla="*/ 477079 h 1745656"/>
                  <a:gd name="connsiteX62" fmla="*/ 2468881 w 4345388"/>
                  <a:gd name="connsiteY62" fmla="*/ 457200 h 1745656"/>
                  <a:gd name="connsiteX63" fmla="*/ 2500686 w 4345388"/>
                  <a:gd name="connsiteY63" fmla="*/ 417444 h 1745656"/>
                  <a:gd name="connsiteX64" fmla="*/ 2512613 w 4345388"/>
                  <a:gd name="connsiteY64" fmla="*/ 405517 h 1745656"/>
                  <a:gd name="connsiteX65" fmla="*/ 2524540 w 4345388"/>
                  <a:gd name="connsiteY65" fmla="*/ 413468 h 1745656"/>
                  <a:gd name="connsiteX66" fmla="*/ 2532491 w 4345388"/>
                  <a:gd name="connsiteY66" fmla="*/ 437322 h 1745656"/>
                  <a:gd name="connsiteX67" fmla="*/ 2540442 w 4345388"/>
                  <a:gd name="connsiteY67" fmla="*/ 457200 h 1745656"/>
                  <a:gd name="connsiteX68" fmla="*/ 2544418 w 4345388"/>
                  <a:gd name="connsiteY68" fmla="*/ 477079 h 1745656"/>
                  <a:gd name="connsiteX69" fmla="*/ 2552369 w 4345388"/>
                  <a:gd name="connsiteY69" fmla="*/ 492981 h 1745656"/>
                  <a:gd name="connsiteX70" fmla="*/ 2560321 w 4345388"/>
                  <a:gd name="connsiteY70" fmla="*/ 512860 h 1745656"/>
                  <a:gd name="connsiteX71" fmla="*/ 2564296 w 4345388"/>
                  <a:gd name="connsiteY71" fmla="*/ 528762 h 1745656"/>
                  <a:gd name="connsiteX72" fmla="*/ 2576223 w 4345388"/>
                  <a:gd name="connsiteY72" fmla="*/ 544665 h 1745656"/>
                  <a:gd name="connsiteX73" fmla="*/ 2592126 w 4345388"/>
                  <a:gd name="connsiteY73" fmla="*/ 568519 h 1745656"/>
                  <a:gd name="connsiteX74" fmla="*/ 2604053 w 4345388"/>
                  <a:gd name="connsiteY74" fmla="*/ 588397 h 1745656"/>
                  <a:gd name="connsiteX75" fmla="*/ 2623931 w 4345388"/>
                  <a:gd name="connsiteY75" fmla="*/ 580446 h 1745656"/>
                  <a:gd name="connsiteX76" fmla="*/ 2643809 w 4345388"/>
                  <a:gd name="connsiteY76" fmla="*/ 552616 h 1745656"/>
                  <a:gd name="connsiteX77" fmla="*/ 2663687 w 4345388"/>
                  <a:gd name="connsiteY77" fmla="*/ 516835 h 1745656"/>
                  <a:gd name="connsiteX78" fmla="*/ 2679590 w 4345388"/>
                  <a:gd name="connsiteY78" fmla="*/ 481054 h 1745656"/>
                  <a:gd name="connsiteX79" fmla="*/ 2683566 w 4345388"/>
                  <a:gd name="connsiteY79" fmla="*/ 469127 h 1745656"/>
                  <a:gd name="connsiteX80" fmla="*/ 2691517 w 4345388"/>
                  <a:gd name="connsiteY80" fmla="*/ 457200 h 1745656"/>
                  <a:gd name="connsiteX81" fmla="*/ 2703444 w 4345388"/>
                  <a:gd name="connsiteY81" fmla="*/ 425395 h 1745656"/>
                  <a:gd name="connsiteX82" fmla="*/ 2711395 w 4345388"/>
                  <a:gd name="connsiteY82" fmla="*/ 409493 h 1745656"/>
                  <a:gd name="connsiteX83" fmla="*/ 2735249 w 4345388"/>
                  <a:gd name="connsiteY83" fmla="*/ 461176 h 1745656"/>
                  <a:gd name="connsiteX84" fmla="*/ 2755127 w 4345388"/>
                  <a:gd name="connsiteY84" fmla="*/ 504908 h 1745656"/>
                  <a:gd name="connsiteX85" fmla="*/ 2771030 w 4345388"/>
                  <a:gd name="connsiteY85" fmla="*/ 556592 h 1745656"/>
                  <a:gd name="connsiteX86" fmla="*/ 2775006 w 4345388"/>
                  <a:gd name="connsiteY86" fmla="*/ 572494 h 1745656"/>
                  <a:gd name="connsiteX87" fmla="*/ 2782957 w 4345388"/>
                  <a:gd name="connsiteY87" fmla="*/ 588397 h 1745656"/>
                  <a:gd name="connsiteX88" fmla="*/ 2802835 w 4345388"/>
                  <a:gd name="connsiteY88" fmla="*/ 624178 h 1745656"/>
                  <a:gd name="connsiteX89" fmla="*/ 2818738 w 4345388"/>
                  <a:gd name="connsiteY89" fmla="*/ 640080 h 1745656"/>
                  <a:gd name="connsiteX90" fmla="*/ 2830665 w 4345388"/>
                  <a:gd name="connsiteY90" fmla="*/ 663934 h 1745656"/>
                  <a:gd name="connsiteX91" fmla="*/ 2834641 w 4345388"/>
                  <a:gd name="connsiteY91" fmla="*/ 679837 h 1745656"/>
                  <a:gd name="connsiteX92" fmla="*/ 2846567 w 4345388"/>
                  <a:gd name="connsiteY92" fmla="*/ 695740 h 1745656"/>
                  <a:gd name="connsiteX93" fmla="*/ 2862470 w 4345388"/>
                  <a:gd name="connsiteY93" fmla="*/ 743447 h 1745656"/>
                  <a:gd name="connsiteX94" fmla="*/ 2866446 w 4345388"/>
                  <a:gd name="connsiteY94" fmla="*/ 759350 h 1745656"/>
                  <a:gd name="connsiteX95" fmla="*/ 2882348 w 4345388"/>
                  <a:gd name="connsiteY95" fmla="*/ 795131 h 1745656"/>
                  <a:gd name="connsiteX96" fmla="*/ 2886324 w 4345388"/>
                  <a:gd name="connsiteY96" fmla="*/ 811034 h 1745656"/>
                  <a:gd name="connsiteX97" fmla="*/ 2898251 w 4345388"/>
                  <a:gd name="connsiteY97" fmla="*/ 834887 h 1745656"/>
                  <a:gd name="connsiteX98" fmla="*/ 2910178 w 4345388"/>
                  <a:gd name="connsiteY98" fmla="*/ 826936 h 1745656"/>
                  <a:gd name="connsiteX99" fmla="*/ 2949934 w 4345388"/>
                  <a:gd name="connsiteY99" fmla="*/ 751399 h 1745656"/>
                  <a:gd name="connsiteX100" fmla="*/ 2957886 w 4345388"/>
                  <a:gd name="connsiteY100" fmla="*/ 703691 h 1745656"/>
                  <a:gd name="connsiteX101" fmla="*/ 2977764 w 4345388"/>
                  <a:gd name="connsiteY101" fmla="*/ 663934 h 1745656"/>
                  <a:gd name="connsiteX102" fmla="*/ 2981740 w 4345388"/>
                  <a:gd name="connsiteY102" fmla="*/ 620202 h 1745656"/>
                  <a:gd name="connsiteX103" fmla="*/ 3005594 w 4345388"/>
                  <a:gd name="connsiteY103" fmla="*/ 576470 h 1745656"/>
                  <a:gd name="connsiteX104" fmla="*/ 3025472 w 4345388"/>
                  <a:gd name="connsiteY104" fmla="*/ 500933 h 1745656"/>
                  <a:gd name="connsiteX105" fmla="*/ 3041374 w 4345388"/>
                  <a:gd name="connsiteY105" fmla="*/ 421420 h 1745656"/>
                  <a:gd name="connsiteX106" fmla="*/ 3049326 w 4345388"/>
                  <a:gd name="connsiteY106" fmla="*/ 405517 h 1745656"/>
                  <a:gd name="connsiteX107" fmla="*/ 3061253 w 4345388"/>
                  <a:gd name="connsiteY107" fmla="*/ 365760 h 1745656"/>
                  <a:gd name="connsiteX108" fmla="*/ 3085107 w 4345388"/>
                  <a:gd name="connsiteY108" fmla="*/ 310101 h 1745656"/>
                  <a:gd name="connsiteX109" fmla="*/ 3101009 w 4345388"/>
                  <a:gd name="connsiteY109" fmla="*/ 349858 h 1745656"/>
                  <a:gd name="connsiteX110" fmla="*/ 3104985 w 4345388"/>
                  <a:gd name="connsiteY110" fmla="*/ 373712 h 1745656"/>
                  <a:gd name="connsiteX111" fmla="*/ 3116912 w 4345388"/>
                  <a:gd name="connsiteY111" fmla="*/ 429371 h 1745656"/>
                  <a:gd name="connsiteX112" fmla="*/ 3136790 w 4345388"/>
                  <a:gd name="connsiteY112" fmla="*/ 489006 h 1745656"/>
                  <a:gd name="connsiteX113" fmla="*/ 3180522 w 4345388"/>
                  <a:gd name="connsiteY113" fmla="*/ 652007 h 1745656"/>
                  <a:gd name="connsiteX114" fmla="*/ 3196425 w 4345388"/>
                  <a:gd name="connsiteY114" fmla="*/ 703691 h 1745656"/>
                  <a:gd name="connsiteX115" fmla="*/ 3220279 w 4345388"/>
                  <a:gd name="connsiteY115" fmla="*/ 807058 h 1745656"/>
                  <a:gd name="connsiteX116" fmla="*/ 3248108 w 4345388"/>
                  <a:gd name="connsiteY116" fmla="*/ 898498 h 1745656"/>
                  <a:gd name="connsiteX117" fmla="*/ 3252084 w 4345388"/>
                  <a:gd name="connsiteY117" fmla="*/ 926327 h 1745656"/>
                  <a:gd name="connsiteX118" fmla="*/ 3267987 w 4345388"/>
                  <a:gd name="connsiteY118" fmla="*/ 966084 h 1745656"/>
                  <a:gd name="connsiteX119" fmla="*/ 3271962 w 4345388"/>
                  <a:gd name="connsiteY119" fmla="*/ 978011 h 1745656"/>
                  <a:gd name="connsiteX120" fmla="*/ 3283889 w 4345388"/>
                  <a:gd name="connsiteY120" fmla="*/ 981987 h 1745656"/>
                  <a:gd name="connsiteX121" fmla="*/ 3291841 w 4345388"/>
                  <a:gd name="connsiteY121" fmla="*/ 974035 h 1745656"/>
                  <a:gd name="connsiteX122" fmla="*/ 3307743 w 4345388"/>
                  <a:gd name="connsiteY122" fmla="*/ 942230 h 1745656"/>
                  <a:gd name="connsiteX123" fmla="*/ 3315694 w 4345388"/>
                  <a:gd name="connsiteY123" fmla="*/ 918376 h 1745656"/>
                  <a:gd name="connsiteX124" fmla="*/ 3335573 w 4345388"/>
                  <a:gd name="connsiteY124" fmla="*/ 950181 h 1745656"/>
                  <a:gd name="connsiteX125" fmla="*/ 3367378 w 4345388"/>
                  <a:gd name="connsiteY125" fmla="*/ 1021743 h 1745656"/>
                  <a:gd name="connsiteX126" fmla="*/ 3399183 w 4345388"/>
                  <a:gd name="connsiteY126" fmla="*/ 1077402 h 1745656"/>
                  <a:gd name="connsiteX127" fmla="*/ 3415086 w 4345388"/>
                  <a:gd name="connsiteY127" fmla="*/ 1073427 h 1745656"/>
                  <a:gd name="connsiteX128" fmla="*/ 3430988 w 4345388"/>
                  <a:gd name="connsiteY128" fmla="*/ 1045597 h 1745656"/>
                  <a:gd name="connsiteX129" fmla="*/ 3454842 w 4345388"/>
                  <a:gd name="connsiteY129" fmla="*/ 993914 h 1745656"/>
                  <a:gd name="connsiteX130" fmla="*/ 3478696 w 4345388"/>
                  <a:gd name="connsiteY130" fmla="*/ 942230 h 1745656"/>
                  <a:gd name="connsiteX131" fmla="*/ 3490623 w 4345388"/>
                  <a:gd name="connsiteY131" fmla="*/ 938254 h 1745656"/>
                  <a:gd name="connsiteX132" fmla="*/ 3522428 w 4345388"/>
                  <a:gd name="connsiteY132" fmla="*/ 981987 h 1745656"/>
                  <a:gd name="connsiteX133" fmla="*/ 3538331 w 4345388"/>
                  <a:gd name="connsiteY133" fmla="*/ 1001865 h 1745656"/>
                  <a:gd name="connsiteX134" fmla="*/ 3582063 w 4345388"/>
                  <a:gd name="connsiteY134" fmla="*/ 1085354 h 1745656"/>
                  <a:gd name="connsiteX135" fmla="*/ 3609893 w 4345388"/>
                  <a:gd name="connsiteY135" fmla="*/ 1137037 h 1745656"/>
                  <a:gd name="connsiteX136" fmla="*/ 3629771 w 4345388"/>
                  <a:gd name="connsiteY136" fmla="*/ 1184745 h 1745656"/>
                  <a:gd name="connsiteX137" fmla="*/ 3641698 w 4345388"/>
                  <a:gd name="connsiteY137" fmla="*/ 1200647 h 1745656"/>
                  <a:gd name="connsiteX138" fmla="*/ 3653625 w 4345388"/>
                  <a:gd name="connsiteY138" fmla="*/ 1228477 h 1745656"/>
                  <a:gd name="connsiteX139" fmla="*/ 3665552 w 4345388"/>
                  <a:gd name="connsiteY139" fmla="*/ 1216550 h 1745656"/>
                  <a:gd name="connsiteX140" fmla="*/ 3721211 w 4345388"/>
                  <a:gd name="connsiteY140" fmla="*/ 1045597 h 1745656"/>
                  <a:gd name="connsiteX141" fmla="*/ 3768919 w 4345388"/>
                  <a:gd name="connsiteY141" fmla="*/ 882595 h 1745656"/>
                  <a:gd name="connsiteX142" fmla="*/ 3776870 w 4345388"/>
                  <a:gd name="connsiteY142" fmla="*/ 830912 h 1745656"/>
                  <a:gd name="connsiteX143" fmla="*/ 3792773 w 4345388"/>
                  <a:gd name="connsiteY143" fmla="*/ 795131 h 1745656"/>
                  <a:gd name="connsiteX144" fmla="*/ 3800724 w 4345388"/>
                  <a:gd name="connsiteY144" fmla="*/ 771277 h 1745656"/>
                  <a:gd name="connsiteX145" fmla="*/ 3808675 w 4345388"/>
                  <a:gd name="connsiteY145" fmla="*/ 735496 h 1745656"/>
                  <a:gd name="connsiteX146" fmla="*/ 3824578 w 4345388"/>
                  <a:gd name="connsiteY146" fmla="*/ 711642 h 1745656"/>
                  <a:gd name="connsiteX147" fmla="*/ 3828554 w 4345388"/>
                  <a:gd name="connsiteY147" fmla="*/ 723569 h 1745656"/>
                  <a:gd name="connsiteX148" fmla="*/ 3836505 w 4345388"/>
                  <a:gd name="connsiteY148" fmla="*/ 735496 h 1745656"/>
                  <a:gd name="connsiteX149" fmla="*/ 3840481 w 4345388"/>
                  <a:gd name="connsiteY149" fmla="*/ 763326 h 1745656"/>
                  <a:gd name="connsiteX150" fmla="*/ 3884213 w 4345388"/>
                  <a:gd name="connsiteY150" fmla="*/ 926327 h 1745656"/>
                  <a:gd name="connsiteX151" fmla="*/ 3896140 w 4345388"/>
                  <a:gd name="connsiteY151" fmla="*/ 958133 h 1745656"/>
                  <a:gd name="connsiteX152" fmla="*/ 3904091 w 4345388"/>
                  <a:gd name="connsiteY152" fmla="*/ 997889 h 1745656"/>
                  <a:gd name="connsiteX153" fmla="*/ 3916018 w 4345388"/>
                  <a:gd name="connsiteY153" fmla="*/ 1049573 h 1745656"/>
                  <a:gd name="connsiteX154" fmla="*/ 3947823 w 4345388"/>
                  <a:gd name="connsiteY154" fmla="*/ 1152940 h 1745656"/>
                  <a:gd name="connsiteX155" fmla="*/ 3959750 w 4345388"/>
                  <a:gd name="connsiteY155" fmla="*/ 1172818 h 1745656"/>
                  <a:gd name="connsiteX156" fmla="*/ 3971677 w 4345388"/>
                  <a:gd name="connsiteY156" fmla="*/ 1220526 h 1745656"/>
                  <a:gd name="connsiteX157" fmla="*/ 3995531 w 4345388"/>
                  <a:gd name="connsiteY157" fmla="*/ 1327868 h 1745656"/>
                  <a:gd name="connsiteX158" fmla="*/ 4023361 w 4345388"/>
                  <a:gd name="connsiteY158" fmla="*/ 1363649 h 1745656"/>
                  <a:gd name="connsiteX159" fmla="*/ 4031312 w 4345388"/>
                  <a:gd name="connsiteY159" fmla="*/ 1375576 h 1745656"/>
                  <a:gd name="connsiteX160" fmla="*/ 4043239 w 4345388"/>
                  <a:gd name="connsiteY160" fmla="*/ 1399430 h 1745656"/>
                  <a:gd name="connsiteX161" fmla="*/ 4055166 w 4345388"/>
                  <a:gd name="connsiteY161" fmla="*/ 1403406 h 1745656"/>
                  <a:gd name="connsiteX162" fmla="*/ 4082995 w 4345388"/>
                  <a:gd name="connsiteY162" fmla="*/ 1411357 h 1745656"/>
                  <a:gd name="connsiteX163" fmla="*/ 4114801 w 4345388"/>
                  <a:gd name="connsiteY163" fmla="*/ 1415333 h 1745656"/>
                  <a:gd name="connsiteX164" fmla="*/ 4130703 w 4345388"/>
                  <a:gd name="connsiteY164" fmla="*/ 1419308 h 1745656"/>
                  <a:gd name="connsiteX165" fmla="*/ 4154557 w 4345388"/>
                  <a:gd name="connsiteY165" fmla="*/ 1411357 h 1745656"/>
                  <a:gd name="connsiteX166" fmla="*/ 4166484 w 4345388"/>
                  <a:gd name="connsiteY166" fmla="*/ 1399430 h 1745656"/>
                  <a:gd name="connsiteX167" fmla="*/ 4198289 w 4345388"/>
                  <a:gd name="connsiteY167" fmla="*/ 1347747 h 1745656"/>
                  <a:gd name="connsiteX168" fmla="*/ 4234070 w 4345388"/>
                  <a:gd name="connsiteY168" fmla="*/ 1351722 h 1745656"/>
                  <a:gd name="connsiteX169" fmla="*/ 4257924 w 4345388"/>
                  <a:gd name="connsiteY169" fmla="*/ 1371600 h 1745656"/>
                  <a:gd name="connsiteX170" fmla="*/ 4273827 w 4345388"/>
                  <a:gd name="connsiteY170" fmla="*/ 1383527 h 1745656"/>
                  <a:gd name="connsiteX171" fmla="*/ 4313583 w 4345388"/>
                  <a:gd name="connsiteY171" fmla="*/ 1419308 h 1745656"/>
                  <a:gd name="connsiteX172" fmla="*/ 4325510 w 4345388"/>
                  <a:gd name="connsiteY172" fmla="*/ 1439187 h 1745656"/>
                  <a:gd name="connsiteX173" fmla="*/ 4337437 w 4345388"/>
                  <a:gd name="connsiteY173" fmla="*/ 1467016 h 1745656"/>
                  <a:gd name="connsiteX174" fmla="*/ 4345388 w 4345388"/>
                  <a:gd name="connsiteY17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56630 w 4345388"/>
                  <a:gd name="connsiteY12" fmla="*/ 918376 h 1745656"/>
                  <a:gd name="connsiteX13" fmla="*/ 1864581 w 4345388"/>
                  <a:gd name="connsiteY13" fmla="*/ 894522 h 1745656"/>
                  <a:gd name="connsiteX14" fmla="*/ 1876508 w 4345388"/>
                  <a:gd name="connsiteY14" fmla="*/ 870668 h 1745656"/>
                  <a:gd name="connsiteX15" fmla="*/ 1884460 w 4345388"/>
                  <a:gd name="connsiteY15" fmla="*/ 826936 h 1745656"/>
                  <a:gd name="connsiteX16" fmla="*/ 1900362 w 4345388"/>
                  <a:gd name="connsiteY16" fmla="*/ 775253 h 1745656"/>
                  <a:gd name="connsiteX17" fmla="*/ 1904338 w 4345388"/>
                  <a:gd name="connsiteY17" fmla="*/ 739472 h 1745656"/>
                  <a:gd name="connsiteX18" fmla="*/ 1916265 w 4345388"/>
                  <a:gd name="connsiteY18" fmla="*/ 608275 h 1745656"/>
                  <a:gd name="connsiteX19" fmla="*/ 1924216 w 4345388"/>
                  <a:gd name="connsiteY19" fmla="*/ 548640 h 1745656"/>
                  <a:gd name="connsiteX20" fmla="*/ 1940119 w 4345388"/>
                  <a:gd name="connsiteY20" fmla="*/ 492981 h 1745656"/>
                  <a:gd name="connsiteX21" fmla="*/ 1956021 w 4345388"/>
                  <a:gd name="connsiteY21" fmla="*/ 441298 h 1745656"/>
                  <a:gd name="connsiteX22" fmla="*/ 1959997 w 4345388"/>
                  <a:gd name="connsiteY22" fmla="*/ 417444 h 1745656"/>
                  <a:gd name="connsiteX23" fmla="*/ 1963973 w 4345388"/>
                  <a:gd name="connsiteY23" fmla="*/ 405517 h 1745656"/>
                  <a:gd name="connsiteX24" fmla="*/ 1967948 w 4345388"/>
                  <a:gd name="connsiteY24" fmla="*/ 357809 h 1745656"/>
                  <a:gd name="connsiteX25" fmla="*/ 1979875 w 4345388"/>
                  <a:gd name="connsiteY25" fmla="*/ 294199 h 1745656"/>
                  <a:gd name="connsiteX26" fmla="*/ 1987827 w 4345388"/>
                  <a:gd name="connsiteY26" fmla="*/ 214686 h 1745656"/>
                  <a:gd name="connsiteX27" fmla="*/ 1995778 w 4345388"/>
                  <a:gd name="connsiteY27" fmla="*/ 182880 h 1745656"/>
                  <a:gd name="connsiteX28" fmla="*/ 1999754 w 4345388"/>
                  <a:gd name="connsiteY28" fmla="*/ 163002 h 1745656"/>
                  <a:gd name="connsiteX29" fmla="*/ 2003729 w 4345388"/>
                  <a:gd name="connsiteY29" fmla="*/ 123246 h 1745656"/>
                  <a:gd name="connsiteX30" fmla="*/ 2015656 w 4345388"/>
                  <a:gd name="connsiteY30" fmla="*/ 79514 h 1745656"/>
                  <a:gd name="connsiteX31" fmla="*/ 2023607 w 4345388"/>
                  <a:gd name="connsiteY31" fmla="*/ 59635 h 1745656"/>
                  <a:gd name="connsiteX32" fmla="*/ 2055413 w 4345388"/>
                  <a:gd name="connsiteY32" fmla="*/ 3976 h 1745656"/>
                  <a:gd name="connsiteX33" fmla="*/ 2075291 w 4345388"/>
                  <a:gd name="connsiteY33" fmla="*/ 0 h 1745656"/>
                  <a:gd name="connsiteX34" fmla="*/ 2083242 w 4345388"/>
                  <a:gd name="connsiteY34" fmla="*/ 15903 h 1745656"/>
                  <a:gd name="connsiteX35" fmla="*/ 2087218 w 4345388"/>
                  <a:gd name="connsiteY35" fmla="*/ 31806 h 1745656"/>
                  <a:gd name="connsiteX36" fmla="*/ 2099145 w 4345388"/>
                  <a:gd name="connsiteY36" fmla="*/ 79514 h 1745656"/>
                  <a:gd name="connsiteX37" fmla="*/ 2103121 w 4345388"/>
                  <a:gd name="connsiteY37" fmla="*/ 123246 h 1745656"/>
                  <a:gd name="connsiteX38" fmla="*/ 2115047 w 4345388"/>
                  <a:gd name="connsiteY38" fmla="*/ 186856 h 1745656"/>
                  <a:gd name="connsiteX39" fmla="*/ 2119023 w 4345388"/>
                  <a:gd name="connsiteY39" fmla="*/ 198783 h 1745656"/>
                  <a:gd name="connsiteX40" fmla="*/ 2134926 w 4345388"/>
                  <a:gd name="connsiteY40" fmla="*/ 250467 h 1745656"/>
                  <a:gd name="connsiteX41" fmla="*/ 2138901 w 4345388"/>
                  <a:gd name="connsiteY41" fmla="*/ 262394 h 1745656"/>
                  <a:gd name="connsiteX42" fmla="*/ 2142877 w 4345388"/>
                  <a:gd name="connsiteY42" fmla="*/ 286247 h 1745656"/>
                  <a:gd name="connsiteX43" fmla="*/ 2146853 w 4345388"/>
                  <a:gd name="connsiteY43" fmla="*/ 318053 h 1745656"/>
                  <a:gd name="connsiteX44" fmla="*/ 2158780 w 4345388"/>
                  <a:gd name="connsiteY44" fmla="*/ 353834 h 1745656"/>
                  <a:gd name="connsiteX45" fmla="*/ 2170707 w 4345388"/>
                  <a:gd name="connsiteY45" fmla="*/ 377687 h 1745656"/>
                  <a:gd name="connsiteX46" fmla="*/ 2182634 w 4345388"/>
                  <a:gd name="connsiteY46" fmla="*/ 381663 h 1745656"/>
                  <a:gd name="connsiteX47" fmla="*/ 2274074 w 4345388"/>
                  <a:gd name="connsiteY47" fmla="*/ 377687 h 1745656"/>
                  <a:gd name="connsiteX48" fmla="*/ 2289976 w 4345388"/>
                  <a:gd name="connsiteY48" fmla="*/ 365760 h 1745656"/>
                  <a:gd name="connsiteX49" fmla="*/ 2313830 w 4345388"/>
                  <a:gd name="connsiteY49" fmla="*/ 345882 h 1745656"/>
                  <a:gd name="connsiteX50" fmla="*/ 2337684 w 4345388"/>
                  <a:gd name="connsiteY50" fmla="*/ 314077 h 1745656"/>
                  <a:gd name="connsiteX51" fmla="*/ 2345635 w 4345388"/>
                  <a:gd name="connsiteY51" fmla="*/ 290223 h 1745656"/>
                  <a:gd name="connsiteX52" fmla="*/ 2361538 w 4345388"/>
                  <a:gd name="connsiteY52" fmla="*/ 258418 h 1745656"/>
                  <a:gd name="connsiteX53" fmla="*/ 2365514 w 4345388"/>
                  <a:gd name="connsiteY53" fmla="*/ 242515 h 1745656"/>
                  <a:gd name="connsiteX54" fmla="*/ 2373465 w 4345388"/>
                  <a:gd name="connsiteY54" fmla="*/ 222637 h 1745656"/>
                  <a:gd name="connsiteX55" fmla="*/ 2377441 w 4345388"/>
                  <a:gd name="connsiteY55" fmla="*/ 210710 h 1745656"/>
                  <a:gd name="connsiteX56" fmla="*/ 2381416 w 4345388"/>
                  <a:gd name="connsiteY56" fmla="*/ 421420 h 1745656"/>
                  <a:gd name="connsiteX57" fmla="*/ 2385392 w 4345388"/>
                  <a:gd name="connsiteY57" fmla="*/ 441298 h 1745656"/>
                  <a:gd name="connsiteX58" fmla="*/ 2393343 w 4345388"/>
                  <a:gd name="connsiteY58" fmla="*/ 453225 h 1745656"/>
                  <a:gd name="connsiteX59" fmla="*/ 2413221 w 4345388"/>
                  <a:gd name="connsiteY59" fmla="*/ 489006 h 1745656"/>
                  <a:gd name="connsiteX60" fmla="*/ 2449002 w 4345388"/>
                  <a:gd name="connsiteY60" fmla="*/ 477079 h 1745656"/>
                  <a:gd name="connsiteX61" fmla="*/ 2468881 w 4345388"/>
                  <a:gd name="connsiteY61" fmla="*/ 457200 h 1745656"/>
                  <a:gd name="connsiteX62" fmla="*/ 2500686 w 4345388"/>
                  <a:gd name="connsiteY62" fmla="*/ 417444 h 1745656"/>
                  <a:gd name="connsiteX63" fmla="*/ 2512613 w 4345388"/>
                  <a:gd name="connsiteY63" fmla="*/ 405517 h 1745656"/>
                  <a:gd name="connsiteX64" fmla="*/ 2524540 w 4345388"/>
                  <a:gd name="connsiteY64" fmla="*/ 413468 h 1745656"/>
                  <a:gd name="connsiteX65" fmla="*/ 2532491 w 4345388"/>
                  <a:gd name="connsiteY65" fmla="*/ 437322 h 1745656"/>
                  <a:gd name="connsiteX66" fmla="*/ 2540442 w 4345388"/>
                  <a:gd name="connsiteY66" fmla="*/ 457200 h 1745656"/>
                  <a:gd name="connsiteX67" fmla="*/ 2544418 w 4345388"/>
                  <a:gd name="connsiteY67" fmla="*/ 477079 h 1745656"/>
                  <a:gd name="connsiteX68" fmla="*/ 2552369 w 4345388"/>
                  <a:gd name="connsiteY68" fmla="*/ 492981 h 1745656"/>
                  <a:gd name="connsiteX69" fmla="*/ 2560321 w 4345388"/>
                  <a:gd name="connsiteY69" fmla="*/ 512860 h 1745656"/>
                  <a:gd name="connsiteX70" fmla="*/ 2564296 w 4345388"/>
                  <a:gd name="connsiteY70" fmla="*/ 528762 h 1745656"/>
                  <a:gd name="connsiteX71" fmla="*/ 2576223 w 4345388"/>
                  <a:gd name="connsiteY71" fmla="*/ 544665 h 1745656"/>
                  <a:gd name="connsiteX72" fmla="*/ 2592126 w 4345388"/>
                  <a:gd name="connsiteY72" fmla="*/ 568519 h 1745656"/>
                  <a:gd name="connsiteX73" fmla="*/ 2604053 w 4345388"/>
                  <a:gd name="connsiteY73" fmla="*/ 588397 h 1745656"/>
                  <a:gd name="connsiteX74" fmla="*/ 2623931 w 4345388"/>
                  <a:gd name="connsiteY74" fmla="*/ 580446 h 1745656"/>
                  <a:gd name="connsiteX75" fmla="*/ 2643809 w 4345388"/>
                  <a:gd name="connsiteY75" fmla="*/ 552616 h 1745656"/>
                  <a:gd name="connsiteX76" fmla="*/ 2663687 w 4345388"/>
                  <a:gd name="connsiteY76" fmla="*/ 516835 h 1745656"/>
                  <a:gd name="connsiteX77" fmla="*/ 2679590 w 4345388"/>
                  <a:gd name="connsiteY77" fmla="*/ 481054 h 1745656"/>
                  <a:gd name="connsiteX78" fmla="*/ 2683566 w 4345388"/>
                  <a:gd name="connsiteY78" fmla="*/ 469127 h 1745656"/>
                  <a:gd name="connsiteX79" fmla="*/ 2691517 w 4345388"/>
                  <a:gd name="connsiteY79" fmla="*/ 457200 h 1745656"/>
                  <a:gd name="connsiteX80" fmla="*/ 2703444 w 4345388"/>
                  <a:gd name="connsiteY80" fmla="*/ 425395 h 1745656"/>
                  <a:gd name="connsiteX81" fmla="*/ 2711395 w 4345388"/>
                  <a:gd name="connsiteY81" fmla="*/ 409493 h 1745656"/>
                  <a:gd name="connsiteX82" fmla="*/ 2735249 w 4345388"/>
                  <a:gd name="connsiteY82" fmla="*/ 461176 h 1745656"/>
                  <a:gd name="connsiteX83" fmla="*/ 2755127 w 4345388"/>
                  <a:gd name="connsiteY83" fmla="*/ 504908 h 1745656"/>
                  <a:gd name="connsiteX84" fmla="*/ 2771030 w 4345388"/>
                  <a:gd name="connsiteY84" fmla="*/ 556592 h 1745656"/>
                  <a:gd name="connsiteX85" fmla="*/ 2775006 w 4345388"/>
                  <a:gd name="connsiteY85" fmla="*/ 572494 h 1745656"/>
                  <a:gd name="connsiteX86" fmla="*/ 2782957 w 4345388"/>
                  <a:gd name="connsiteY86" fmla="*/ 588397 h 1745656"/>
                  <a:gd name="connsiteX87" fmla="*/ 2802835 w 4345388"/>
                  <a:gd name="connsiteY87" fmla="*/ 624178 h 1745656"/>
                  <a:gd name="connsiteX88" fmla="*/ 2818738 w 4345388"/>
                  <a:gd name="connsiteY88" fmla="*/ 640080 h 1745656"/>
                  <a:gd name="connsiteX89" fmla="*/ 2830665 w 4345388"/>
                  <a:gd name="connsiteY89" fmla="*/ 663934 h 1745656"/>
                  <a:gd name="connsiteX90" fmla="*/ 2834641 w 4345388"/>
                  <a:gd name="connsiteY90" fmla="*/ 679837 h 1745656"/>
                  <a:gd name="connsiteX91" fmla="*/ 2846567 w 4345388"/>
                  <a:gd name="connsiteY91" fmla="*/ 695740 h 1745656"/>
                  <a:gd name="connsiteX92" fmla="*/ 2862470 w 4345388"/>
                  <a:gd name="connsiteY92" fmla="*/ 743447 h 1745656"/>
                  <a:gd name="connsiteX93" fmla="*/ 2866446 w 4345388"/>
                  <a:gd name="connsiteY93" fmla="*/ 759350 h 1745656"/>
                  <a:gd name="connsiteX94" fmla="*/ 2882348 w 4345388"/>
                  <a:gd name="connsiteY94" fmla="*/ 795131 h 1745656"/>
                  <a:gd name="connsiteX95" fmla="*/ 2886324 w 4345388"/>
                  <a:gd name="connsiteY95" fmla="*/ 811034 h 1745656"/>
                  <a:gd name="connsiteX96" fmla="*/ 2898251 w 4345388"/>
                  <a:gd name="connsiteY96" fmla="*/ 834887 h 1745656"/>
                  <a:gd name="connsiteX97" fmla="*/ 2910178 w 4345388"/>
                  <a:gd name="connsiteY97" fmla="*/ 826936 h 1745656"/>
                  <a:gd name="connsiteX98" fmla="*/ 2949934 w 4345388"/>
                  <a:gd name="connsiteY98" fmla="*/ 751399 h 1745656"/>
                  <a:gd name="connsiteX99" fmla="*/ 2957886 w 4345388"/>
                  <a:gd name="connsiteY99" fmla="*/ 703691 h 1745656"/>
                  <a:gd name="connsiteX100" fmla="*/ 2977764 w 4345388"/>
                  <a:gd name="connsiteY100" fmla="*/ 663934 h 1745656"/>
                  <a:gd name="connsiteX101" fmla="*/ 2981740 w 4345388"/>
                  <a:gd name="connsiteY101" fmla="*/ 620202 h 1745656"/>
                  <a:gd name="connsiteX102" fmla="*/ 3005594 w 4345388"/>
                  <a:gd name="connsiteY102" fmla="*/ 576470 h 1745656"/>
                  <a:gd name="connsiteX103" fmla="*/ 3025472 w 4345388"/>
                  <a:gd name="connsiteY103" fmla="*/ 500933 h 1745656"/>
                  <a:gd name="connsiteX104" fmla="*/ 3041374 w 4345388"/>
                  <a:gd name="connsiteY104" fmla="*/ 421420 h 1745656"/>
                  <a:gd name="connsiteX105" fmla="*/ 3049326 w 4345388"/>
                  <a:gd name="connsiteY105" fmla="*/ 405517 h 1745656"/>
                  <a:gd name="connsiteX106" fmla="*/ 3061253 w 4345388"/>
                  <a:gd name="connsiteY106" fmla="*/ 365760 h 1745656"/>
                  <a:gd name="connsiteX107" fmla="*/ 3085107 w 4345388"/>
                  <a:gd name="connsiteY107" fmla="*/ 310101 h 1745656"/>
                  <a:gd name="connsiteX108" fmla="*/ 3101009 w 4345388"/>
                  <a:gd name="connsiteY108" fmla="*/ 349858 h 1745656"/>
                  <a:gd name="connsiteX109" fmla="*/ 3104985 w 4345388"/>
                  <a:gd name="connsiteY109" fmla="*/ 373712 h 1745656"/>
                  <a:gd name="connsiteX110" fmla="*/ 3116912 w 4345388"/>
                  <a:gd name="connsiteY110" fmla="*/ 429371 h 1745656"/>
                  <a:gd name="connsiteX111" fmla="*/ 3136790 w 4345388"/>
                  <a:gd name="connsiteY111" fmla="*/ 489006 h 1745656"/>
                  <a:gd name="connsiteX112" fmla="*/ 3180522 w 4345388"/>
                  <a:gd name="connsiteY112" fmla="*/ 652007 h 1745656"/>
                  <a:gd name="connsiteX113" fmla="*/ 3196425 w 4345388"/>
                  <a:gd name="connsiteY113" fmla="*/ 703691 h 1745656"/>
                  <a:gd name="connsiteX114" fmla="*/ 3220279 w 4345388"/>
                  <a:gd name="connsiteY114" fmla="*/ 807058 h 1745656"/>
                  <a:gd name="connsiteX115" fmla="*/ 3248108 w 4345388"/>
                  <a:gd name="connsiteY115" fmla="*/ 898498 h 1745656"/>
                  <a:gd name="connsiteX116" fmla="*/ 3252084 w 4345388"/>
                  <a:gd name="connsiteY116" fmla="*/ 926327 h 1745656"/>
                  <a:gd name="connsiteX117" fmla="*/ 3267987 w 4345388"/>
                  <a:gd name="connsiteY117" fmla="*/ 966084 h 1745656"/>
                  <a:gd name="connsiteX118" fmla="*/ 3271962 w 4345388"/>
                  <a:gd name="connsiteY118" fmla="*/ 978011 h 1745656"/>
                  <a:gd name="connsiteX119" fmla="*/ 3283889 w 4345388"/>
                  <a:gd name="connsiteY119" fmla="*/ 981987 h 1745656"/>
                  <a:gd name="connsiteX120" fmla="*/ 3291841 w 4345388"/>
                  <a:gd name="connsiteY120" fmla="*/ 974035 h 1745656"/>
                  <a:gd name="connsiteX121" fmla="*/ 3307743 w 4345388"/>
                  <a:gd name="connsiteY121" fmla="*/ 942230 h 1745656"/>
                  <a:gd name="connsiteX122" fmla="*/ 3315694 w 4345388"/>
                  <a:gd name="connsiteY122" fmla="*/ 918376 h 1745656"/>
                  <a:gd name="connsiteX123" fmla="*/ 3335573 w 4345388"/>
                  <a:gd name="connsiteY123" fmla="*/ 950181 h 1745656"/>
                  <a:gd name="connsiteX124" fmla="*/ 3367378 w 4345388"/>
                  <a:gd name="connsiteY124" fmla="*/ 1021743 h 1745656"/>
                  <a:gd name="connsiteX125" fmla="*/ 3399183 w 4345388"/>
                  <a:gd name="connsiteY125" fmla="*/ 1077402 h 1745656"/>
                  <a:gd name="connsiteX126" fmla="*/ 3415086 w 4345388"/>
                  <a:gd name="connsiteY126" fmla="*/ 1073427 h 1745656"/>
                  <a:gd name="connsiteX127" fmla="*/ 3430988 w 4345388"/>
                  <a:gd name="connsiteY127" fmla="*/ 1045597 h 1745656"/>
                  <a:gd name="connsiteX128" fmla="*/ 3454842 w 4345388"/>
                  <a:gd name="connsiteY128" fmla="*/ 993914 h 1745656"/>
                  <a:gd name="connsiteX129" fmla="*/ 3478696 w 4345388"/>
                  <a:gd name="connsiteY129" fmla="*/ 942230 h 1745656"/>
                  <a:gd name="connsiteX130" fmla="*/ 3490623 w 4345388"/>
                  <a:gd name="connsiteY130" fmla="*/ 938254 h 1745656"/>
                  <a:gd name="connsiteX131" fmla="*/ 3522428 w 4345388"/>
                  <a:gd name="connsiteY131" fmla="*/ 981987 h 1745656"/>
                  <a:gd name="connsiteX132" fmla="*/ 3538331 w 4345388"/>
                  <a:gd name="connsiteY132" fmla="*/ 1001865 h 1745656"/>
                  <a:gd name="connsiteX133" fmla="*/ 3582063 w 4345388"/>
                  <a:gd name="connsiteY133" fmla="*/ 1085354 h 1745656"/>
                  <a:gd name="connsiteX134" fmla="*/ 3609893 w 4345388"/>
                  <a:gd name="connsiteY134" fmla="*/ 1137037 h 1745656"/>
                  <a:gd name="connsiteX135" fmla="*/ 3629771 w 4345388"/>
                  <a:gd name="connsiteY135" fmla="*/ 1184745 h 1745656"/>
                  <a:gd name="connsiteX136" fmla="*/ 3641698 w 4345388"/>
                  <a:gd name="connsiteY136" fmla="*/ 1200647 h 1745656"/>
                  <a:gd name="connsiteX137" fmla="*/ 3653625 w 4345388"/>
                  <a:gd name="connsiteY137" fmla="*/ 1228477 h 1745656"/>
                  <a:gd name="connsiteX138" fmla="*/ 3665552 w 4345388"/>
                  <a:gd name="connsiteY138" fmla="*/ 1216550 h 1745656"/>
                  <a:gd name="connsiteX139" fmla="*/ 3721211 w 4345388"/>
                  <a:gd name="connsiteY139" fmla="*/ 1045597 h 1745656"/>
                  <a:gd name="connsiteX140" fmla="*/ 3768919 w 4345388"/>
                  <a:gd name="connsiteY140" fmla="*/ 882595 h 1745656"/>
                  <a:gd name="connsiteX141" fmla="*/ 3776870 w 4345388"/>
                  <a:gd name="connsiteY141" fmla="*/ 830912 h 1745656"/>
                  <a:gd name="connsiteX142" fmla="*/ 3792773 w 4345388"/>
                  <a:gd name="connsiteY142" fmla="*/ 795131 h 1745656"/>
                  <a:gd name="connsiteX143" fmla="*/ 3800724 w 4345388"/>
                  <a:gd name="connsiteY143" fmla="*/ 771277 h 1745656"/>
                  <a:gd name="connsiteX144" fmla="*/ 3808675 w 4345388"/>
                  <a:gd name="connsiteY144" fmla="*/ 735496 h 1745656"/>
                  <a:gd name="connsiteX145" fmla="*/ 3824578 w 4345388"/>
                  <a:gd name="connsiteY145" fmla="*/ 711642 h 1745656"/>
                  <a:gd name="connsiteX146" fmla="*/ 3828554 w 4345388"/>
                  <a:gd name="connsiteY146" fmla="*/ 723569 h 1745656"/>
                  <a:gd name="connsiteX147" fmla="*/ 3836505 w 4345388"/>
                  <a:gd name="connsiteY147" fmla="*/ 735496 h 1745656"/>
                  <a:gd name="connsiteX148" fmla="*/ 3840481 w 4345388"/>
                  <a:gd name="connsiteY148" fmla="*/ 763326 h 1745656"/>
                  <a:gd name="connsiteX149" fmla="*/ 3884213 w 4345388"/>
                  <a:gd name="connsiteY149" fmla="*/ 926327 h 1745656"/>
                  <a:gd name="connsiteX150" fmla="*/ 3896140 w 4345388"/>
                  <a:gd name="connsiteY150" fmla="*/ 958133 h 1745656"/>
                  <a:gd name="connsiteX151" fmla="*/ 3904091 w 4345388"/>
                  <a:gd name="connsiteY151" fmla="*/ 997889 h 1745656"/>
                  <a:gd name="connsiteX152" fmla="*/ 3916018 w 4345388"/>
                  <a:gd name="connsiteY152" fmla="*/ 1049573 h 1745656"/>
                  <a:gd name="connsiteX153" fmla="*/ 3947823 w 4345388"/>
                  <a:gd name="connsiteY153" fmla="*/ 1152940 h 1745656"/>
                  <a:gd name="connsiteX154" fmla="*/ 3959750 w 4345388"/>
                  <a:gd name="connsiteY154" fmla="*/ 1172818 h 1745656"/>
                  <a:gd name="connsiteX155" fmla="*/ 3971677 w 4345388"/>
                  <a:gd name="connsiteY155" fmla="*/ 1220526 h 1745656"/>
                  <a:gd name="connsiteX156" fmla="*/ 3995531 w 4345388"/>
                  <a:gd name="connsiteY156" fmla="*/ 1327868 h 1745656"/>
                  <a:gd name="connsiteX157" fmla="*/ 4023361 w 4345388"/>
                  <a:gd name="connsiteY157" fmla="*/ 1363649 h 1745656"/>
                  <a:gd name="connsiteX158" fmla="*/ 4031312 w 4345388"/>
                  <a:gd name="connsiteY158" fmla="*/ 1375576 h 1745656"/>
                  <a:gd name="connsiteX159" fmla="*/ 4043239 w 4345388"/>
                  <a:gd name="connsiteY159" fmla="*/ 1399430 h 1745656"/>
                  <a:gd name="connsiteX160" fmla="*/ 4055166 w 4345388"/>
                  <a:gd name="connsiteY160" fmla="*/ 1403406 h 1745656"/>
                  <a:gd name="connsiteX161" fmla="*/ 4082995 w 4345388"/>
                  <a:gd name="connsiteY161" fmla="*/ 1411357 h 1745656"/>
                  <a:gd name="connsiteX162" fmla="*/ 4114801 w 4345388"/>
                  <a:gd name="connsiteY162" fmla="*/ 1415333 h 1745656"/>
                  <a:gd name="connsiteX163" fmla="*/ 4130703 w 4345388"/>
                  <a:gd name="connsiteY163" fmla="*/ 1419308 h 1745656"/>
                  <a:gd name="connsiteX164" fmla="*/ 4154557 w 4345388"/>
                  <a:gd name="connsiteY164" fmla="*/ 1411357 h 1745656"/>
                  <a:gd name="connsiteX165" fmla="*/ 4166484 w 4345388"/>
                  <a:gd name="connsiteY165" fmla="*/ 1399430 h 1745656"/>
                  <a:gd name="connsiteX166" fmla="*/ 4198289 w 4345388"/>
                  <a:gd name="connsiteY166" fmla="*/ 1347747 h 1745656"/>
                  <a:gd name="connsiteX167" fmla="*/ 4234070 w 4345388"/>
                  <a:gd name="connsiteY167" fmla="*/ 1351722 h 1745656"/>
                  <a:gd name="connsiteX168" fmla="*/ 4257924 w 4345388"/>
                  <a:gd name="connsiteY168" fmla="*/ 1371600 h 1745656"/>
                  <a:gd name="connsiteX169" fmla="*/ 4273827 w 4345388"/>
                  <a:gd name="connsiteY169" fmla="*/ 1383527 h 1745656"/>
                  <a:gd name="connsiteX170" fmla="*/ 4313583 w 4345388"/>
                  <a:gd name="connsiteY170" fmla="*/ 1419308 h 1745656"/>
                  <a:gd name="connsiteX171" fmla="*/ 4325510 w 4345388"/>
                  <a:gd name="connsiteY171" fmla="*/ 1439187 h 1745656"/>
                  <a:gd name="connsiteX172" fmla="*/ 4337437 w 4345388"/>
                  <a:gd name="connsiteY172" fmla="*/ 1467016 h 1745656"/>
                  <a:gd name="connsiteX173" fmla="*/ 4345388 w 4345388"/>
                  <a:gd name="connsiteY17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56630 w 4345388"/>
                  <a:gd name="connsiteY11" fmla="*/ 918376 h 1745656"/>
                  <a:gd name="connsiteX12" fmla="*/ 1864581 w 4345388"/>
                  <a:gd name="connsiteY12" fmla="*/ 894522 h 1745656"/>
                  <a:gd name="connsiteX13" fmla="*/ 1876508 w 4345388"/>
                  <a:gd name="connsiteY13" fmla="*/ 870668 h 1745656"/>
                  <a:gd name="connsiteX14" fmla="*/ 1884460 w 4345388"/>
                  <a:gd name="connsiteY14" fmla="*/ 826936 h 1745656"/>
                  <a:gd name="connsiteX15" fmla="*/ 1900362 w 4345388"/>
                  <a:gd name="connsiteY15" fmla="*/ 775253 h 1745656"/>
                  <a:gd name="connsiteX16" fmla="*/ 1904338 w 4345388"/>
                  <a:gd name="connsiteY16" fmla="*/ 739472 h 1745656"/>
                  <a:gd name="connsiteX17" fmla="*/ 1916265 w 4345388"/>
                  <a:gd name="connsiteY17" fmla="*/ 608275 h 1745656"/>
                  <a:gd name="connsiteX18" fmla="*/ 1924216 w 4345388"/>
                  <a:gd name="connsiteY18" fmla="*/ 548640 h 1745656"/>
                  <a:gd name="connsiteX19" fmla="*/ 1940119 w 4345388"/>
                  <a:gd name="connsiteY19" fmla="*/ 492981 h 1745656"/>
                  <a:gd name="connsiteX20" fmla="*/ 1956021 w 4345388"/>
                  <a:gd name="connsiteY20" fmla="*/ 441298 h 1745656"/>
                  <a:gd name="connsiteX21" fmla="*/ 1959997 w 4345388"/>
                  <a:gd name="connsiteY21" fmla="*/ 417444 h 1745656"/>
                  <a:gd name="connsiteX22" fmla="*/ 1963973 w 4345388"/>
                  <a:gd name="connsiteY22" fmla="*/ 405517 h 1745656"/>
                  <a:gd name="connsiteX23" fmla="*/ 1967948 w 4345388"/>
                  <a:gd name="connsiteY23" fmla="*/ 357809 h 1745656"/>
                  <a:gd name="connsiteX24" fmla="*/ 1979875 w 4345388"/>
                  <a:gd name="connsiteY24" fmla="*/ 294199 h 1745656"/>
                  <a:gd name="connsiteX25" fmla="*/ 1987827 w 4345388"/>
                  <a:gd name="connsiteY25" fmla="*/ 214686 h 1745656"/>
                  <a:gd name="connsiteX26" fmla="*/ 1995778 w 4345388"/>
                  <a:gd name="connsiteY26" fmla="*/ 182880 h 1745656"/>
                  <a:gd name="connsiteX27" fmla="*/ 1999754 w 4345388"/>
                  <a:gd name="connsiteY27" fmla="*/ 163002 h 1745656"/>
                  <a:gd name="connsiteX28" fmla="*/ 2003729 w 4345388"/>
                  <a:gd name="connsiteY28" fmla="*/ 123246 h 1745656"/>
                  <a:gd name="connsiteX29" fmla="*/ 2015656 w 4345388"/>
                  <a:gd name="connsiteY29" fmla="*/ 79514 h 1745656"/>
                  <a:gd name="connsiteX30" fmla="*/ 2023607 w 4345388"/>
                  <a:gd name="connsiteY30" fmla="*/ 59635 h 1745656"/>
                  <a:gd name="connsiteX31" fmla="*/ 2055413 w 4345388"/>
                  <a:gd name="connsiteY31" fmla="*/ 3976 h 1745656"/>
                  <a:gd name="connsiteX32" fmla="*/ 2075291 w 4345388"/>
                  <a:gd name="connsiteY32" fmla="*/ 0 h 1745656"/>
                  <a:gd name="connsiteX33" fmla="*/ 2083242 w 4345388"/>
                  <a:gd name="connsiteY33" fmla="*/ 15903 h 1745656"/>
                  <a:gd name="connsiteX34" fmla="*/ 2087218 w 4345388"/>
                  <a:gd name="connsiteY34" fmla="*/ 31806 h 1745656"/>
                  <a:gd name="connsiteX35" fmla="*/ 2099145 w 4345388"/>
                  <a:gd name="connsiteY35" fmla="*/ 79514 h 1745656"/>
                  <a:gd name="connsiteX36" fmla="*/ 2103121 w 4345388"/>
                  <a:gd name="connsiteY36" fmla="*/ 123246 h 1745656"/>
                  <a:gd name="connsiteX37" fmla="*/ 2115047 w 4345388"/>
                  <a:gd name="connsiteY37" fmla="*/ 186856 h 1745656"/>
                  <a:gd name="connsiteX38" fmla="*/ 2119023 w 4345388"/>
                  <a:gd name="connsiteY38" fmla="*/ 198783 h 1745656"/>
                  <a:gd name="connsiteX39" fmla="*/ 2134926 w 4345388"/>
                  <a:gd name="connsiteY39" fmla="*/ 250467 h 1745656"/>
                  <a:gd name="connsiteX40" fmla="*/ 2138901 w 4345388"/>
                  <a:gd name="connsiteY40" fmla="*/ 262394 h 1745656"/>
                  <a:gd name="connsiteX41" fmla="*/ 2142877 w 4345388"/>
                  <a:gd name="connsiteY41" fmla="*/ 286247 h 1745656"/>
                  <a:gd name="connsiteX42" fmla="*/ 2146853 w 4345388"/>
                  <a:gd name="connsiteY42" fmla="*/ 318053 h 1745656"/>
                  <a:gd name="connsiteX43" fmla="*/ 2158780 w 4345388"/>
                  <a:gd name="connsiteY43" fmla="*/ 353834 h 1745656"/>
                  <a:gd name="connsiteX44" fmla="*/ 2170707 w 4345388"/>
                  <a:gd name="connsiteY44" fmla="*/ 377687 h 1745656"/>
                  <a:gd name="connsiteX45" fmla="*/ 2182634 w 4345388"/>
                  <a:gd name="connsiteY45" fmla="*/ 381663 h 1745656"/>
                  <a:gd name="connsiteX46" fmla="*/ 2274074 w 4345388"/>
                  <a:gd name="connsiteY46" fmla="*/ 377687 h 1745656"/>
                  <a:gd name="connsiteX47" fmla="*/ 2289976 w 4345388"/>
                  <a:gd name="connsiteY47" fmla="*/ 365760 h 1745656"/>
                  <a:gd name="connsiteX48" fmla="*/ 2313830 w 4345388"/>
                  <a:gd name="connsiteY48" fmla="*/ 345882 h 1745656"/>
                  <a:gd name="connsiteX49" fmla="*/ 2337684 w 4345388"/>
                  <a:gd name="connsiteY49" fmla="*/ 314077 h 1745656"/>
                  <a:gd name="connsiteX50" fmla="*/ 2345635 w 4345388"/>
                  <a:gd name="connsiteY50" fmla="*/ 290223 h 1745656"/>
                  <a:gd name="connsiteX51" fmla="*/ 2361538 w 4345388"/>
                  <a:gd name="connsiteY51" fmla="*/ 258418 h 1745656"/>
                  <a:gd name="connsiteX52" fmla="*/ 2365514 w 4345388"/>
                  <a:gd name="connsiteY52" fmla="*/ 242515 h 1745656"/>
                  <a:gd name="connsiteX53" fmla="*/ 2373465 w 4345388"/>
                  <a:gd name="connsiteY53" fmla="*/ 222637 h 1745656"/>
                  <a:gd name="connsiteX54" fmla="*/ 2377441 w 4345388"/>
                  <a:gd name="connsiteY54" fmla="*/ 210710 h 1745656"/>
                  <a:gd name="connsiteX55" fmla="*/ 2381416 w 4345388"/>
                  <a:gd name="connsiteY55" fmla="*/ 421420 h 1745656"/>
                  <a:gd name="connsiteX56" fmla="*/ 2385392 w 4345388"/>
                  <a:gd name="connsiteY56" fmla="*/ 441298 h 1745656"/>
                  <a:gd name="connsiteX57" fmla="*/ 2393343 w 4345388"/>
                  <a:gd name="connsiteY57" fmla="*/ 453225 h 1745656"/>
                  <a:gd name="connsiteX58" fmla="*/ 2413221 w 4345388"/>
                  <a:gd name="connsiteY58" fmla="*/ 489006 h 1745656"/>
                  <a:gd name="connsiteX59" fmla="*/ 2449002 w 4345388"/>
                  <a:gd name="connsiteY59" fmla="*/ 477079 h 1745656"/>
                  <a:gd name="connsiteX60" fmla="*/ 2468881 w 4345388"/>
                  <a:gd name="connsiteY60" fmla="*/ 457200 h 1745656"/>
                  <a:gd name="connsiteX61" fmla="*/ 2500686 w 4345388"/>
                  <a:gd name="connsiteY61" fmla="*/ 417444 h 1745656"/>
                  <a:gd name="connsiteX62" fmla="*/ 2512613 w 4345388"/>
                  <a:gd name="connsiteY62" fmla="*/ 405517 h 1745656"/>
                  <a:gd name="connsiteX63" fmla="*/ 2524540 w 4345388"/>
                  <a:gd name="connsiteY63" fmla="*/ 413468 h 1745656"/>
                  <a:gd name="connsiteX64" fmla="*/ 2532491 w 4345388"/>
                  <a:gd name="connsiteY64" fmla="*/ 437322 h 1745656"/>
                  <a:gd name="connsiteX65" fmla="*/ 2540442 w 4345388"/>
                  <a:gd name="connsiteY65" fmla="*/ 457200 h 1745656"/>
                  <a:gd name="connsiteX66" fmla="*/ 2544418 w 4345388"/>
                  <a:gd name="connsiteY66" fmla="*/ 477079 h 1745656"/>
                  <a:gd name="connsiteX67" fmla="*/ 2552369 w 4345388"/>
                  <a:gd name="connsiteY67" fmla="*/ 492981 h 1745656"/>
                  <a:gd name="connsiteX68" fmla="*/ 2560321 w 4345388"/>
                  <a:gd name="connsiteY68" fmla="*/ 512860 h 1745656"/>
                  <a:gd name="connsiteX69" fmla="*/ 2564296 w 4345388"/>
                  <a:gd name="connsiteY69" fmla="*/ 528762 h 1745656"/>
                  <a:gd name="connsiteX70" fmla="*/ 2576223 w 4345388"/>
                  <a:gd name="connsiteY70" fmla="*/ 544665 h 1745656"/>
                  <a:gd name="connsiteX71" fmla="*/ 2592126 w 4345388"/>
                  <a:gd name="connsiteY71" fmla="*/ 568519 h 1745656"/>
                  <a:gd name="connsiteX72" fmla="*/ 2604053 w 4345388"/>
                  <a:gd name="connsiteY72" fmla="*/ 588397 h 1745656"/>
                  <a:gd name="connsiteX73" fmla="*/ 2623931 w 4345388"/>
                  <a:gd name="connsiteY73" fmla="*/ 580446 h 1745656"/>
                  <a:gd name="connsiteX74" fmla="*/ 2643809 w 4345388"/>
                  <a:gd name="connsiteY74" fmla="*/ 552616 h 1745656"/>
                  <a:gd name="connsiteX75" fmla="*/ 2663687 w 4345388"/>
                  <a:gd name="connsiteY75" fmla="*/ 516835 h 1745656"/>
                  <a:gd name="connsiteX76" fmla="*/ 2679590 w 4345388"/>
                  <a:gd name="connsiteY76" fmla="*/ 481054 h 1745656"/>
                  <a:gd name="connsiteX77" fmla="*/ 2683566 w 4345388"/>
                  <a:gd name="connsiteY77" fmla="*/ 469127 h 1745656"/>
                  <a:gd name="connsiteX78" fmla="*/ 2691517 w 4345388"/>
                  <a:gd name="connsiteY78" fmla="*/ 457200 h 1745656"/>
                  <a:gd name="connsiteX79" fmla="*/ 2703444 w 4345388"/>
                  <a:gd name="connsiteY79" fmla="*/ 425395 h 1745656"/>
                  <a:gd name="connsiteX80" fmla="*/ 2711395 w 4345388"/>
                  <a:gd name="connsiteY80" fmla="*/ 409493 h 1745656"/>
                  <a:gd name="connsiteX81" fmla="*/ 2735249 w 4345388"/>
                  <a:gd name="connsiteY81" fmla="*/ 461176 h 1745656"/>
                  <a:gd name="connsiteX82" fmla="*/ 2755127 w 4345388"/>
                  <a:gd name="connsiteY82" fmla="*/ 504908 h 1745656"/>
                  <a:gd name="connsiteX83" fmla="*/ 2771030 w 4345388"/>
                  <a:gd name="connsiteY83" fmla="*/ 556592 h 1745656"/>
                  <a:gd name="connsiteX84" fmla="*/ 2775006 w 4345388"/>
                  <a:gd name="connsiteY84" fmla="*/ 572494 h 1745656"/>
                  <a:gd name="connsiteX85" fmla="*/ 2782957 w 4345388"/>
                  <a:gd name="connsiteY85" fmla="*/ 588397 h 1745656"/>
                  <a:gd name="connsiteX86" fmla="*/ 2802835 w 4345388"/>
                  <a:gd name="connsiteY86" fmla="*/ 624178 h 1745656"/>
                  <a:gd name="connsiteX87" fmla="*/ 2818738 w 4345388"/>
                  <a:gd name="connsiteY87" fmla="*/ 640080 h 1745656"/>
                  <a:gd name="connsiteX88" fmla="*/ 2830665 w 4345388"/>
                  <a:gd name="connsiteY88" fmla="*/ 663934 h 1745656"/>
                  <a:gd name="connsiteX89" fmla="*/ 2834641 w 4345388"/>
                  <a:gd name="connsiteY89" fmla="*/ 679837 h 1745656"/>
                  <a:gd name="connsiteX90" fmla="*/ 2846567 w 4345388"/>
                  <a:gd name="connsiteY90" fmla="*/ 695740 h 1745656"/>
                  <a:gd name="connsiteX91" fmla="*/ 2862470 w 4345388"/>
                  <a:gd name="connsiteY91" fmla="*/ 743447 h 1745656"/>
                  <a:gd name="connsiteX92" fmla="*/ 2866446 w 4345388"/>
                  <a:gd name="connsiteY92" fmla="*/ 759350 h 1745656"/>
                  <a:gd name="connsiteX93" fmla="*/ 2882348 w 4345388"/>
                  <a:gd name="connsiteY93" fmla="*/ 795131 h 1745656"/>
                  <a:gd name="connsiteX94" fmla="*/ 2886324 w 4345388"/>
                  <a:gd name="connsiteY94" fmla="*/ 811034 h 1745656"/>
                  <a:gd name="connsiteX95" fmla="*/ 2898251 w 4345388"/>
                  <a:gd name="connsiteY95" fmla="*/ 834887 h 1745656"/>
                  <a:gd name="connsiteX96" fmla="*/ 2910178 w 4345388"/>
                  <a:gd name="connsiteY96" fmla="*/ 826936 h 1745656"/>
                  <a:gd name="connsiteX97" fmla="*/ 2949934 w 4345388"/>
                  <a:gd name="connsiteY97" fmla="*/ 751399 h 1745656"/>
                  <a:gd name="connsiteX98" fmla="*/ 2957886 w 4345388"/>
                  <a:gd name="connsiteY98" fmla="*/ 703691 h 1745656"/>
                  <a:gd name="connsiteX99" fmla="*/ 2977764 w 4345388"/>
                  <a:gd name="connsiteY99" fmla="*/ 663934 h 1745656"/>
                  <a:gd name="connsiteX100" fmla="*/ 2981740 w 4345388"/>
                  <a:gd name="connsiteY100" fmla="*/ 620202 h 1745656"/>
                  <a:gd name="connsiteX101" fmla="*/ 3005594 w 4345388"/>
                  <a:gd name="connsiteY101" fmla="*/ 576470 h 1745656"/>
                  <a:gd name="connsiteX102" fmla="*/ 3025472 w 4345388"/>
                  <a:gd name="connsiteY102" fmla="*/ 500933 h 1745656"/>
                  <a:gd name="connsiteX103" fmla="*/ 3041374 w 4345388"/>
                  <a:gd name="connsiteY103" fmla="*/ 421420 h 1745656"/>
                  <a:gd name="connsiteX104" fmla="*/ 3049326 w 4345388"/>
                  <a:gd name="connsiteY104" fmla="*/ 405517 h 1745656"/>
                  <a:gd name="connsiteX105" fmla="*/ 3061253 w 4345388"/>
                  <a:gd name="connsiteY105" fmla="*/ 365760 h 1745656"/>
                  <a:gd name="connsiteX106" fmla="*/ 3085107 w 4345388"/>
                  <a:gd name="connsiteY106" fmla="*/ 310101 h 1745656"/>
                  <a:gd name="connsiteX107" fmla="*/ 3101009 w 4345388"/>
                  <a:gd name="connsiteY107" fmla="*/ 349858 h 1745656"/>
                  <a:gd name="connsiteX108" fmla="*/ 3104985 w 4345388"/>
                  <a:gd name="connsiteY108" fmla="*/ 373712 h 1745656"/>
                  <a:gd name="connsiteX109" fmla="*/ 3116912 w 4345388"/>
                  <a:gd name="connsiteY109" fmla="*/ 429371 h 1745656"/>
                  <a:gd name="connsiteX110" fmla="*/ 3136790 w 4345388"/>
                  <a:gd name="connsiteY110" fmla="*/ 489006 h 1745656"/>
                  <a:gd name="connsiteX111" fmla="*/ 3180522 w 4345388"/>
                  <a:gd name="connsiteY111" fmla="*/ 652007 h 1745656"/>
                  <a:gd name="connsiteX112" fmla="*/ 3196425 w 4345388"/>
                  <a:gd name="connsiteY112" fmla="*/ 703691 h 1745656"/>
                  <a:gd name="connsiteX113" fmla="*/ 3220279 w 4345388"/>
                  <a:gd name="connsiteY113" fmla="*/ 807058 h 1745656"/>
                  <a:gd name="connsiteX114" fmla="*/ 3248108 w 4345388"/>
                  <a:gd name="connsiteY114" fmla="*/ 898498 h 1745656"/>
                  <a:gd name="connsiteX115" fmla="*/ 3252084 w 4345388"/>
                  <a:gd name="connsiteY115" fmla="*/ 926327 h 1745656"/>
                  <a:gd name="connsiteX116" fmla="*/ 3267987 w 4345388"/>
                  <a:gd name="connsiteY116" fmla="*/ 966084 h 1745656"/>
                  <a:gd name="connsiteX117" fmla="*/ 3271962 w 4345388"/>
                  <a:gd name="connsiteY117" fmla="*/ 978011 h 1745656"/>
                  <a:gd name="connsiteX118" fmla="*/ 3283889 w 4345388"/>
                  <a:gd name="connsiteY118" fmla="*/ 981987 h 1745656"/>
                  <a:gd name="connsiteX119" fmla="*/ 3291841 w 4345388"/>
                  <a:gd name="connsiteY119" fmla="*/ 974035 h 1745656"/>
                  <a:gd name="connsiteX120" fmla="*/ 3307743 w 4345388"/>
                  <a:gd name="connsiteY120" fmla="*/ 942230 h 1745656"/>
                  <a:gd name="connsiteX121" fmla="*/ 3315694 w 4345388"/>
                  <a:gd name="connsiteY121" fmla="*/ 918376 h 1745656"/>
                  <a:gd name="connsiteX122" fmla="*/ 3335573 w 4345388"/>
                  <a:gd name="connsiteY122" fmla="*/ 950181 h 1745656"/>
                  <a:gd name="connsiteX123" fmla="*/ 3367378 w 4345388"/>
                  <a:gd name="connsiteY123" fmla="*/ 1021743 h 1745656"/>
                  <a:gd name="connsiteX124" fmla="*/ 3399183 w 4345388"/>
                  <a:gd name="connsiteY124" fmla="*/ 1077402 h 1745656"/>
                  <a:gd name="connsiteX125" fmla="*/ 3415086 w 4345388"/>
                  <a:gd name="connsiteY125" fmla="*/ 1073427 h 1745656"/>
                  <a:gd name="connsiteX126" fmla="*/ 3430988 w 4345388"/>
                  <a:gd name="connsiteY126" fmla="*/ 1045597 h 1745656"/>
                  <a:gd name="connsiteX127" fmla="*/ 3454842 w 4345388"/>
                  <a:gd name="connsiteY127" fmla="*/ 993914 h 1745656"/>
                  <a:gd name="connsiteX128" fmla="*/ 3478696 w 4345388"/>
                  <a:gd name="connsiteY128" fmla="*/ 942230 h 1745656"/>
                  <a:gd name="connsiteX129" fmla="*/ 3490623 w 4345388"/>
                  <a:gd name="connsiteY129" fmla="*/ 938254 h 1745656"/>
                  <a:gd name="connsiteX130" fmla="*/ 3522428 w 4345388"/>
                  <a:gd name="connsiteY130" fmla="*/ 981987 h 1745656"/>
                  <a:gd name="connsiteX131" fmla="*/ 3538331 w 4345388"/>
                  <a:gd name="connsiteY131" fmla="*/ 1001865 h 1745656"/>
                  <a:gd name="connsiteX132" fmla="*/ 3582063 w 4345388"/>
                  <a:gd name="connsiteY132" fmla="*/ 1085354 h 1745656"/>
                  <a:gd name="connsiteX133" fmla="*/ 3609893 w 4345388"/>
                  <a:gd name="connsiteY133" fmla="*/ 1137037 h 1745656"/>
                  <a:gd name="connsiteX134" fmla="*/ 3629771 w 4345388"/>
                  <a:gd name="connsiteY134" fmla="*/ 1184745 h 1745656"/>
                  <a:gd name="connsiteX135" fmla="*/ 3641698 w 4345388"/>
                  <a:gd name="connsiteY135" fmla="*/ 1200647 h 1745656"/>
                  <a:gd name="connsiteX136" fmla="*/ 3653625 w 4345388"/>
                  <a:gd name="connsiteY136" fmla="*/ 1228477 h 1745656"/>
                  <a:gd name="connsiteX137" fmla="*/ 3665552 w 4345388"/>
                  <a:gd name="connsiteY137" fmla="*/ 1216550 h 1745656"/>
                  <a:gd name="connsiteX138" fmla="*/ 3721211 w 4345388"/>
                  <a:gd name="connsiteY138" fmla="*/ 1045597 h 1745656"/>
                  <a:gd name="connsiteX139" fmla="*/ 3768919 w 4345388"/>
                  <a:gd name="connsiteY139" fmla="*/ 882595 h 1745656"/>
                  <a:gd name="connsiteX140" fmla="*/ 3776870 w 4345388"/>
                  <a:gd name="connsiteY140" fmla="*/ 830912 h 1745656"/>
                  <a:gd name="connsiteX141" fmla="*/ 3792773 w 4345388"/>
                  <a:gd name="connsiteY141" fmla="*/ 795131 h 1745656"/>
                  <a:gd name="connsiteX142" fmla="*/ 3800724 w 4345388"/>
                  <a:gd name="connsiteY142" fmla="*/ 771277 h 1745656"/>
                  <a:gd name="connsiteX143" fmla="*/ 3808675 w 4345388"/>
                  <a:gd name="connsiteY143" fmla="*/ 735496 h 1745656"/>
                  <a:gd name="connsiteX144" fmla="*/ 3824578 w 4345388"/>
                  <a:gd name="connsiteY144" fmla="*/ 711642 h 1745656"/>
                  <a:gd name="connsiteX145" fmla="*/ 3828554 w 4345388"/>
                  <a:gd name="connsiteY145" fmla="*/ 723569 h 1745656"/>
                  <a:gd name="connsiteX146" fmla="*/ 3836505 w 4345388"/>
                  <a:gd name="connsiteY146" fmla="*/ 735496 h 1745656"/>
                  <a:gd name="connsiteX147" fmla="*/ 3840481 w 4345388"/>
                  <a:gd name="connsiteY147" fmla="*/ 763326 h 1745656"/>
                  <a:gd name="connsiteX148" fmla="*/ 3884213 w 4345388"/>
                  <a:gd name="connsiteY148" fmla="*/ 926327 h 1745656"/>
                  <a:gd name="connsiteX149" fmla="*/ 3896140 w 4345388"/>
                  <a:gd name="connsiteY149" fmla="*/ 958133 h 1745656"/>
                  <a:gd name="connsiteX150" fmla="*/ 3904091 w 4345388"/>
                  <a:gd name="connsiteY150" fmla="*/ 997889 h 1745656"/>
                  <a:gd name="connsiteX151" fmla="*/ 3916018 w 4345388"/>
                  <a:gd name="connsiteY151" fmla="*/ 1049573 h 1745656"/>
                  <a:gd name="connsiteX152" fmla="*/ 3947823 w 4345388"/>
                  <a:gd name="connsiteY152" fmla="*/ 1152940 h 1745656"/>
                  <a:gd name="connsiteX153" fmla="*/ 3959750 w 4345388"/>
                  <a:gd name="connsiteY153" fmla="*/ 1172818 h 1745656"/>
                  <a:gd name="connsiteX154" fmla="*/ 3971677 w 4345388"/>
                  <a:gd name="connsiteY154" fmla="*/ 1220526 h 1745656"/>
                  <a:gd name="connsiteX155" fmla="*/ 3995531 w 4345388"/>
                  <a:gd name="connsiteY155" fmla="*/ 1327868 h 1745656"/>
                  <a:gd name="connsiteX156" fmla="*/ 4023361 w 4345388"/>
                  <a:gd name="connsiteY156" fmla="*/ 1363649 h 1745656"/>
                  <a:gd name="connsiteX157" fmla="*/ 4031312 w 4345388"/>
                  <a:gd name="connsiteY157" fmla="*/ 1375576 h 1745656"/>
                  <a:gd name="connsiteX158" fmla="*/ 4043239 w 4345388"/>
                  <a:gd name="connsiteY158" fmla="*/ 1399430 h 1745656"/>
                  <a:gd name="connsiteX159" fmla="*/ 4055166 w 4345388"/>
                  <a:gd name="connsiteY159" fmla="*/ 1403406 h 1745656"/>
                  <a:gd name="connsiteX160" fmla="*/ 4082995 w 4345388"/>
                  <a:gd name="connsiteY160" fmla="*/ 1411357 h 1745656"/>
                  <a:gd name="connsiteX161" fmla="*/ 4114801 w 4345388"/>
                  <a:gd name="connsiteY161" fmla="*/ 1415333 h 1745656"/>
                  <a:gd name="connsiteX162" fmla="*/ 4130703 w 4345388"/>
                  <a:gd name="connsiteY162" fmla="*/ 1419308 h 1745656"/>
                  <a:gd name="connsiteX163" fmla="*/ 4154557 w 4345388"/>
                  <a:gd name="connsiteY163" fmla="*/ 1411357 h 1745656"/>
                  <a:gd name="connsiteX164" fmla="*/ 4166484 w 4345388"/>
                  <a:gd name="connsiteY164" fmla="*/ 1399430 h 1745656"/>
                  <a:gd name="connsiteX165" fmla="*/ 4198289 w 4345388"/>
                  <a:gd name="connsiteY165" fmla="*/ 1347747 h 1745656"/>
                  <a:gd name="connsiteX166" fmla="*/ 4234070 w 4345388"/>
                  <a:gd name="connsiteY166" fmla="*/ 1351722 h 1745656"/>
                  <a:gd name="connsiteX167" fmla="*/ 4257924 w 4345388"/>
                  <a:gd name="connsiteY167" fmla="*/ 1371600 h 1745656"/>
                  <a:gd name="connsiteX168" fmla="*/ 4273827 w 4345388"/>
                  <a:gd name="connsiteY168" fmla="*/ 1383527 h 1745656"/>
                  <a:gd name="connsiteX169" fmla="*/ 4313583 w 4345388"/>
                  <a:gd name="connsiteY169" fmla="*/ 1419308 h 1745656"/>
                  <a:gd name="connsiteX170" fmla="*/ 4325510 w 4345388"/>
                  <a:gd name="connsiteY170" fmla="*/ 1439187 h 1745656"/>
                  <a:gd name="connsiteX171" fmla="*/ 4337437 w 4345388"/>
                  <a:gd name="connsiteY171" fmla="*/ 1467016 h 1745656"/>
                  <a:gd name="connsiteX172" fmla="*/ 4345388 w 4345388"/>
                  <a:gd name="connsiteY172"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14779 w 4345388"/>
                  <a:gd name="connsiteY9" fmla="*/ 1007208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14779 w 4345388"/>
                  <a:gd name="connsiteY9" fmla="*/ 1007208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76508 w 4345388"/>
                  <a:gd name="connsiteY11" fmla="*/ 870668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900362 w 4345388"/>
                  <a:gd name="connsiteY12" fmla="*/ 775253 h 1745656"/>
                  <a:gd name="connsiteX13" fmla="*/ 1904338 w 4345388"/>
                  <a:gd name="connsiteY13" fmla="*/ 739472 h 1745656"/>
                  <a:gd name="connsiteX14" fmla="*/ 1916265 w 4345388"/>
                  <a:gd name="connsiteY14" fmla="*/ 608275 h 1745656"/>
                  <a:gd name="connsiteX15" fmla="*/ 1924216 w 4345388"/>
                  <a:gd name="connsiteY15" fmla="*/ 548640 h 1745656"/>
                  <a:gd name="connsiteX16" fmla="*/ 1940119 w 4345388"/>
                  <a:gd name="connsiteY16" fmla="*/ 492981 h 1745656"/>
                  <a:gd name="connsiteX17" fmla="*/ 1956021 w 4345388"/>
                  <a:gd name="connsiteY17" fmla="*/ 441298 h 1745656"/>
                  <a:gd name="connsiteX18" fmla="*/ 1959997 w 4345388"/>
                  <a:gd name="connsiteY18" fmla="*/ 417444 h 1745656"/>
                  <a:gd name="connsiteX19" fmla="*/ 1963973 w 4345388"/>
                  <a:gd name="connsiteY19" fmla="*/ 405517 h 1745656"/>
                  <a:gd name="connsiteX20" fmla="*/ 1967948 w 4345388"/>
                  <a:gd name="connsiteY20" fmla="*/ 357809 h 1745656"/>
                  <a:gd name="connsiteX21" fmla="*/ 1979875 w 4345388"/>
                  <a:gd name="connsiteY21" fmla="*/ 294199 h 1745656"/>
                  <a:gd name="connsiteX22" fmla="*/ 1987827 w 4345388"/>
                  <a:gd name="connsiteY22" fmla="*/ 214686 h 1745656"/>
                  <a:gd name="connsiteX23" fmla="*/ 1995778 w 4345388"/>
                  <a:gd name="connsiteY23" fmla="*/ 182880 h 1745656"/>
                  <a:gd name="connsiteX24" fmla="*/ 1999754 w 4345388"/>
                  <a:gd name="connsiteY24" fmla="*/ 163002 h 1745656"/>
                  <a:gd name="connsiteX25" fmla="*/ 2003729 w 4345388"/>
                  <a:gd name="connsiteY25" fmla="*/ 123246 h 1745656"/>
                  <a:gd name="connsiteX26" fmla="*/ 2015656 w 4345388"/>
                  <a:gd name="connsiteY26" fmla="*/ 79514 h 1745656"/>
                  <a:gd name="connsiteX27" fmla="*/ 2023607 w 4345388"/>
                  <a:gd name="connsiteY27" fmla="*/ 59635 h 1745656"/>
                  <a:gd name="connsiteX28" fmla="*/ 2055413 w 4345388"/>
                  <a:gd name="connsiteY28" fmla="*/ 3976 h 1745656"/>
                  <a:gd name="connsiteX29" fmla="*/ 2075291 w 4345388"/>
                  <a:gd name="connsiteY29" fmla="*/ 0 h 1745656"/>
                  <a:gd name="connsiteX30" fmla="*/ 2083242 w 4345388"/>
                  <a:gd name="connsiteY30" fmla="*/ 15903 h 1745656"/>
                  <a:gd name="connsiteX31" fmla="*/ 2087218 w 4345388"/>
                  <a:gd name="connsiteY31" fmla="*/ 31806 h 1745656"/>
                  <a:gd name="connsiteX32" fmla="*/ 2099145 w 4345388"/>
                  <a:gd name="connsiteY32" fmla="*/ 79514 h 1745656"/>
                  <a:gd name="connsiteX33" fmla="*/ 2103121 w 4345388"/>
                  <a:gd name="connsiteY33" fmla="*/ 123246 h 1745656"/>
                  <a:gd name="connsiteX34" fmla="*/ 2115047 w 4345388"/>
                  <a:gd name="connsiteY34" fmla="*/ 186856 h 1745656"/>
                  <a:gd name="connsiteX35" fmla="*/ 2119023 w 4345388"/>
                  <a:gd name="connsiteY35" fmla="*/ 198783 h 1745656"/>
                  <a:gd name="connsiteX36" fmla="*/ 2134926 w 4345388"/>
                  <a:gd name="connsiteY36" fmla="*/ 250467 h 1745656"/>
                  <a:gd name="connsiteX37" fmla="*/ 2138901 w 4345388"/>
                  <a:gd name="connsiteY37" fmla="*/ 262394 h 1745656"/>
                  <a:gd name="connsiteX38" fmla="*/ 2142877 w 4345388"/>
                  <a:gd name="connsiteY38" fmla="*/ 286247 h 1745656"/>
                  <a:gd name="connsiteX39" fmla="*/ 2146853 w 4345388"/>
                  <a:gd name="connsiteY39" fmla="*/ 318053 h 1745656"/>
                  <a:gd name="connsiteX40" fmla="*/ 2158780 w 4345388"/>
                  <a:gd name="connsiteY40" fmla="*/ 353834 h 1745656"/>
                  <a:gd name="connsiteX41" fmla="*/ 2170707 w 4345388"/>
                  <a:gd name="connsiteY41" fmla="*/ 377687 h 1745656"/>
                  <a:gd name="connsiteX42" fmla="*/ 2182634 w 4345388"/>
                  <a:gd name="connsiteY42" fmla="*/ 381663 h 1745656"/>
                  <a:gd name="connsiteX43" fmla="*/ 2274074 w 4345388"/>
                  <a:gd name="connsiteY43" fmla="*/ 377687 h 1745656"/>
                  <a:gd name="connsiteX44" fmla="*/ 2289976 w 4345388"/>
                  <a:gd name="connsiteY44" fmla="*/ 365760 h 1745656"/>
                  <a:gd name="connsiteX45" fmla="*/ 2313830 w 4345388"/>
                  <a:gd name="connsiteY45" fmla="*/ 345882 h 1745656"/>
                  <a:gd name="connsiteX46" fmla="*/ 2337684 w 4345388"/>
                  <a:gd name="connsiteY46" fmla="*/ 314077 h 1745656"/>
                  <a:gd name="connsiteX47" fmla="*/ 2345635 w 4345388"/>
                  <a:gd name="connsiteY47" fmla="*/ 290223 h 1745656"/>
                  <a:gd name="connsiteX48" fmla="*/ 2361538 w 4345388"/>
                  <a:gd name="connsiteY48" fmla="*/ 258418 h 1745656"/>
                  <a:gd name="connsiteX49" fmla="*/ 2365514 w 4345388"/>
                  <a:gd name="connsiteY49" fmla="*/ 242515 h 1745656"/>
                  <a:gd name="connsiteX50" fmla="*/ 2373465 w 4345388"/>
                  <a:gd name="connsiteY50" fmla="*/ 222637 h 1745656"/>
                  <a:gd name="connsiteX51" fmla="*/ 2377441 w 4345388"/>
                  <a:gd name="connsiteY51" fmla="*/ 210710 h 1745656"/>
                  <a:gd name="connsiteX52" fmla="*/ 2381416 w 4345388"/>
                  <a:gd name="connsiteY52" fmla="*/ 421420 h 1745656"/>
                  <a:gd name="connsiteX53" fmla="*/ 2385392 w 4345388"/>
                  <a:gd name="connsiteY53" fmla="*/ 441298 h 1745656"/>
                  <a:gd name="connsiteX54" fmla="*/ 2393343 w 4345388"/>
                  <a:gd name="connsiteY54" fmla="*/ 453225 h 1745656"/>
                  <a:gd name="connsiteX55" fmla="*/ 2413221 w 4345388"/>
                  <a:gd name="connsiteY55" fmla="*/ 489006 h 1745656"/>
                  <a:gd name="connsiteX56" fmla="*/ 2449002 w 4345388"/>
                  <a:gd name="connsiteY56" fmla="*/ 477079 h 1745656"/>
                  <a:gd name="connsiteX57" fmla="*/ 2468881 w 4345388"/>
                  <a:gd name="connsiteY57" fmla="*/ 457200 h 1745656"/>
                  <a:gd name="connsiteX58" fmla="*/ 2500686 w 4345388"/>
                  <a:gd name="connsiteY58" fmla="*/ 417444 h 1745656"/>
                  <a:gd name="connsiteX59" fmla="*/ 2512613 w 4345388"/>
                  <a:gd name="connsiteY59" fmla="*/ 405517 h 1745656"/>
                  <a:gd name="connsiteX60" fmla="*/ 2524540 w 4345388"/>
                  <a:gd name="connsiteY60" fmla="*/ 413468 h 1745656"/>
                  <a:gd name="connsiteX61" fmla="*/ 2532491 w 4345388"/>
                  <a:gd name="connsiteY61" fmla="*/ 437322 h 1745656"/>
                  <a:gd name="connsiteX62" fmla="*/ 2540442 w 4345388"/>
                  <a:gd name="connsiteY62" fmla="*/ 457200 h 1745656"/>
                  <a:gd name="connsiteX63" fmla="*/ 2544418 w 4345388"/>
                  <a:gd name="connsiteY63" fmla="*/ 477079 h 1745656"/>
                  <a:gd name="connsiteX64" fmla="*/ 2552369 w 4345388"/>
                  <a:gd name="connsiteY64" fmla="*/ 492981 h 1745656"/>
                  <a:gd name="connsiteX65" fmla="*/ 2560321 w 4345388"/>
                  <a:gd name="connsiteY65" fmla="*/ 512860 h 1745656"/>
                  <a:gd name="connsiteX66" fmla="*/ 2564296 w 4345388"/>
                  <a:gd name="connsiteY66" fmla="*/ 528762 h 1745656"/>
                  <a:gd name="connsiteX67" fmla="*/ 2576223 w 4345388"/>
                  <a:gd name="connsiteY67" fmla="*/ 544665 h 1745656"/>
                  <a:gd name="connsiteX68" fmla="*/ 2592126 w 4345388"/>
                  <a:gd name="connsiteY68" fmla="*/ 568519 h 1745656"/>
                  <a:gd name="connsiteX69" fmla="*/ 2604053 w 4345388"/>
                  <a:gd name="connsiteY69" fmla="*/ 588397 h 1745656"/>
                  <a:gd name="connsiteX70" fmla="*/ 2623931 w 4345388"/>
                  <a:gd name="connsiteY70" fmla="*/ 580446 h 1745656"/>
                  <a:gd name="connsiteX71" fmla="*/ 2643809 w 4345388"/>
                  <a:gd name="connsiteY71" fmla="*/ 552616 h 1745656"/>
                  <a:gd name="connsiteX72" fmla="*/ 2663687 w 4345388"/>
                  <a:gd name="connsiteY72" fmla="*/ 516835 h 1745656"/>
                  <a:gd name="connsiteX73" fmla="*/ 2679590 w 4345388"/>
                  <a:gd name="connsiteY73" fmla="*/ 481054 h 1745656"/>
                  <a:gd name="connsiteX74" fmla="*/ 2683566 w 4345388"/>
                  <a:gd name="connsiteY74" fmla="*/ 469127 h 1745656"/>
                  <a:gd name="connsiteX75" fmla="*/ 2691517 w 4345388"/>
                  <a:gd name="connsiteY75" fmla="*/ 457200 h 1745656"/>
                  <a:gd name="connsiteX76" fmla="*/ 2703444 w 4345388"/>
                  <a:gd name="connsiteY76" fmla="*/ 425395 h 1745656"/>
                  <a:gd name="connsiteX77" fmla="*/ 2711395 w 4345388"/>
                  <a:gd name="connsiteY77" fmla="*/ 409493 h 1745656"/>
                  <a:gd name="connsiteX78" fmla="*/ 2735249 w 4345388"/>
                  <a:gd name="connsiteY78" fmla="*/ 461176 h 1745656"/>
                  <a:gd name="connsiteX79" fmla="*/ 2755127 w 4345388"/>
                  <a:gd name="connsiteY79" fmla="*/ 504908 h 1745656"/>
                  <a:gd name="connsiteX80" fmla="*/ 2771030 w 4345388"/>
                  <a:gd name="connsiteY80" fmla="*/ 556592 h 1745656"/>
                  <a:gd name="connsiteX81" fmla="*/ 2775006 w 4345388"/>
                  <a:gd name="connsiteY81" fmla="*/ 572494 h 1745656"/>
                  <a:gd name="connsiteX82" fmla="*/ 2782957 w 4345388"/>
                  <a:gd name="connsiteY82" fmla="*/ 588397 h 1745656"/>
                  <a:gd name="connsiteX83" fmla="*/ 2802835 w 4345388"/>
                  <a:gd name="connsiteY83" fmla="*/ 624178 h 1745656"/>
                  <a:gd name="connsiteX84" fmla="*/ 2818738 w 4345388"/>
                  <a:gd name="connsiteY84" fmla="*/ 640080 h 1745656"/>
                  <a:gd name="connsiteX85" fmla="*/ 2830665 w 4345388"/>
                  <a:gd name="connsiteY85" fmla="*/ 663934 h 1745656"/>
                  <a:gd name="connsiteX86" fmla="*/ 2834641 w 4345388"/>
                  <a:gd name="connsiteY86" fmla="*/ 679837 h 1745656"/>
                  <a:gd name="connsiteX87" fmla="*/ 2846567 w 4345388"/>
                  <a:gd name="connsiteY87" fmla="*/ 695740 h 1745656"/>
                  <a:gd name="connsiteX88" fmla="*/ 2862470 w 4345388"/>
                  <a:gd name="connsiteY88" fmla="*/ 743447 h 1745656"/>
                  <a:gd name="connsiteX89" fmla="*/ 2866446 w 4345388"/>
                  <a:gd name="connsiteY89" fmla="*/ 759350 h 1745656"/>
                  <a:gd name="connsiteX90" fmla="*/ 2882348 w 4345388"/>
                  <a:gd name="connsiteY90" fmla="*/ 795131 h 1745656"/>
                  <a:gd name="connsiteX91" fmla="*/ 2886324 w 4345388"/>
                  <a:gd name="connsiteY91" fmla="*/ 811034 h 1745656"/>
                  <a:gd name="connsiteX92" fmla="*/ 2898251 w 4345388"/>
                  <a:gd name="connsiteY92" fmla="*/ 834887 h 1745656"/>
                  <a:gd name="connsiteX93" fmla="*/ 2910178 w 4345388"/>
                  <a:gd name="connsiteY93" fmla="*/ 826936 h 1745656"/>
                  <a:gd name="connsiteX94" fmla="*/ 2949934 w 4345388"/>
                  <a:gd name="connsiteY94" fmla="*/ 751399 h 1745656"/>
                  <a:gd name="connsiteX95" fmla="*/ 2957886 w 4345388"/>
                  <a:gd name="connsiteY95" fmla="*/ 703691 h 1745656"/>
                  <a:gd name="connsiteX96" fmla="*/ 2977764 w 4345388"/>
                  <a:gd name="connsiteY96" fmla="*/ 663934 h 1745656"/>
                  <a:gd name="connsiteX97" fmla="*/ 2981740 w 4345388"/>
                  <a:gd name="connsiteY97" fmla="*/ 620202 h 1745656"/>
                  <a:gd name="connsiteX98" fmla="*/ 3005594 w 4345388"/>
                  <a:gd name="connsiteY98" fmla="*/ 576470 h 1745656"/>
                  <a:gd name="connsiteX99" fmla="*/ 3025472 w 4345388"/>
                  <a:gd name="connsiteY99" fmla="*/ 500933 h 1745656"/>
                  <a:gd name="connsiteX100" fmla="*/ 3041374 w 4345388"/>
                  <a:gd name="connsiteY100" fmla="*/ 421420 h 1745656"/>
                  <a:gd name="connsiteX101" fmla="*/ 3049326 w 4345388"/>
                  <a:gd name="connsiteY101" fmla="*/ 405517 h 1745656"/>
                  <a:gd name="connsiteX102" fmla="*/ 3061253 w 4345388"/>
                  <a:gd name="connsiteY102" fmla="*/ 365760 h 1745656"/>
                  <a:gd name="connsiteX103" fmla="*/ 3085107 w 4345388"/>
                  <a:gd name="connsiteY103" fmla="*/ 310101 h 1745656"/>
                  <a:gd name="connsiteX104" fmla="*/ 3101009 w 4345388"/>
                  <a:gd name="connsiteY104" fmla="*/ 349858 h 1745656"/>
                  <a:gd name="connsiteX105" fmla="*/ 3104985 w 4345388"/>
                  <a:gd name="connsiteY105" fmla="*/ 373712 h 1745656"/>
                  <a:gd name="connsiteX106" fmla="*/ 3116912 w 4345388"/>
                  <a:gd name="connsiteY106" fmla="*/ 429371 h 1745656"/>
                  <a:gd name="connsiteX107" fmla="*/ 3136790 w 4345388"/>
                  <a:gd name="connsiteY107" fmla="*/ 489006 h 1745656"/>
                  <a:gd name="connsiteX108" fmla="*/ 3180522 w 4345388"/>
                  <a:gd name="connsiteY108" fmla="*/ 652007 h 1745656"/>
                  <a:gd name="connsiteX109" fmla="*/ 3196425 w 4345388"/>
                  <a:gd name="connsiteY109" fmla="*/ 703691 h 1745656"/>
                  <a:gd name="connsiteX110" fmla="*/ 3220279 w 4345388"/>
                  <a:gd name="connsiteY110" fmla="*/ 807058 h 1745656"/>
                  <a:gd name="connsiteX111" fmla="*/ 3248108 w 4345388"/>
                  <a:gd name="connsiteY111" fmla="*/ 898498 h 1745656"/>
                  <a:gd name="connsiteX112" fmla="*/ 3252084 w 4345388"/>
                  <a:gd name="connsiteY112" fmla="*/ 926327 h 1745656"/>
                  <a:gd name="connsiteX113" fmla="*/ 3267987 w 4345388"/>
                  <a:gd name="connsiteY113" fmla="*/ 966084 h 1745656"/>
                  <a:gd name="connsiteX114" fmla="*/ 3271962 w 4345388"/>
                  <a:gd name="connsiteY114" fmla="*/ 978011 h 1745656"/>
                  <a:gd name="connsiteX115" fmla="*/ 3283889 w 4345388"/>
                  <a:gd name="connsiteY115" fmla="*/ 981987 h 1745656"/>
                  <a:gd name="connsiteX116" fmla="*/ 3291841 w 4345388"/>
                  <a:gd name="connsiteY116" fmla="*/ 974035 h 1745656"/>
                  <a:gd name="connsiteX117" fmla="*/ 3307743 w 4345388"/>
                  <a:gd name="connsiteY117" fmla="*/ 942230 h 1745656"/>
                  <a:gd name="connsiteX118" fmla="*/ 3315694 w 4345388"/>
                  <a:gd name="connsiteY118" fmla="*/ 918376 h 1745656"/>
                  <a:gd name="connsiteX119" fmla="*/ 3335573 w 4345388"/>
                  <a:gd name="connsiteY119" fmla="*/ 950181 h 1745656"/>
                  <a:gd name="connsiteX120" fmla="*/ 3367378 w 4345388"/>
                  <a:gd name="connsiteY120" fmla="*/ 1021743 h 1745656"/>
                  <a:gd name="connsiteX121" fmla="*/ 3399183 w 4345388"/>
                  <a:gd name="connsiteY121" fmla="*/ 1077402 h 1745656"/>
                  <a:gd name="connsiteX122" fmla="*/ 3415086 w 4345388"/>
                  <a:gd name="connsiteY122" fmla="*/ 1073427 h 1745656"/>
                  <a:gd name="connsiteX123" fmla="*/ 3430988 w 4345388"/>
                  <a:gd name="connsiteY123" fmla="*/ 1045597 h 1745656"/>
                  <a:gd name="connsiteX124" fmla="*/ 3454842 w 4345388"/>
                  <a:gd name="connsiteY124" fmla="*/ 993914 h 1745656"/>
                  <a:gd name="connsiteX125" fmla="*/ 3478696 w 4345388"/>
                  <a:gd name="connsiteY125" fmla="*/ 942230 h 1745656"/>
                  <a:gd name="connsiteX126" fmla="*/ 3490623 w 4345388"/>
                  <a:gd name="connsiteY126" fmla="*/ 938254 h 1745656"/>
                  <a:gd name="connsiteX127" fmla="*/ 3522428 w 4345388"/>
                  <a:gd name="connsiteY127" fmla="*/ 981987 h 1745656"/>
                  <a:gd name="connsiteX128" fmla="*/ 3538331 w 4345388"/>
                  <a:gd name="connsiteY128" fmla="*/ 1001865 h 1745656"/>
                  <a:gd name="connsiteX129" fmla="*/ 3582063 w 4345388"/>
                  <a:gd name="connsiteY129" fmla="*/ 1085354 h 1745656"/>
                  <a:gd name="connsiteX130" fmla="*/ 3609893 w 4345388"/>
                  <a:gd name="connsiteY130" fmla="*/ 1137037 h 1745656"/>
                  <a:gd name="connsiteX131" fmla="*/ 3629771 w 4345388"/>
                  <a:gd name="connsiteY131" fmla="*/ 1184745 h 1745656"/>
                  <a:gd name="connsiteX132" fmla="*/ 3641698 w 4345388"/>
                  <a:gd name="connsiteY132" fmla="*/ 1200647 h 1745656"/>
                  <a:gd name="connsiteX133" fmla="*/ 3653625 w 4345388"/>
                  <a:gd name="connsiteY133" fmla="*/ 1228477 h 1745656"/>
                  <a:gd name="connsiteX134" fmla="*/ 3665552 w 4345388"/>
                  <a:gd name="connsiteY134" fmla="*/ 1216550 h 1745656"/>
                  <a:gd name="connsiteX135" fmla="*/ 3721211 w 4345388"/>
                  <a:gd name="connsiteY135" fmla="*/ 1045597 h 1745656"/>
                  <a:gd name="connsiteX136" fmla="*/ 3768919 w 4345388"/>
                  <a:gd name="connsiteY136" fmla="*/ 882595 h 1745656"/>
                  <a:gd name="connsiteX137" fmla="*/ 3776870 w 4345388"/>
                  <a:gd name="connsiteY137" fmla="*/ 830912 h 1745656"/>
                  <a:gd name="connsiteX138" fmla="*/ 3792773 w 4345388"/>
                  <a:gd name="connsiteY138" fmla="*/ 795131 h 1745656"/>
                  <a:gd name="connsiteX139" fmla="*/ 3800724 w 4345388"/>
                  <a:gd name="connsiteY139" fmla="*/ 771277 h 1745656"/>
                  <a:gd name="connsiteX140" fmla="*/ 3808675 w 4345388"/>
                  <a:gd name="connsiteY140" fmla="*/ 735496 h 1745656"/>
                  <a:gd name="connsiteX141" fmla="*/ 3824578 w 4345388"/>
                  <a:gd name="connsiteY141" fmla="*/ 711642 h 1745656"/>
                  <a:gd name="connsiteX142" fmla="*/ 3828554 w 4345388"/>
                  <a:gd name="connsiteY142" fmla="*/ 723569 h 1745656"/>
                  <a:gd name="connsiteX143" fmla="*/ 3836505 w 4345388"/>
                  <a:gd name="connsiteY143" fmla="*/ 735496 h 1745656"/>
                  <a:gd name="connsiteX144" fmla="*/ 3840481 w 4345388"/>
                  <a:gd name="connsiteY144" fmla="*/ 763326 h 1745656"/>
                  <a:gd name="connsiteX145" fmla="*/ 3884213 w 4345388"/>
                  <a:gd name="connsiteY145" fmla="*/ 926327 h 1745656"/>
                  <a:gd name="connsiteX146" fmla="*/ 3896140 w 4345388"/>
                  <a:gd name="connsiteY146" fmla="*/ 958133 h 1745656"/>
                  <a:gd name="connsiteX147" fmla="*/ 3904091 w 4345388"/>
                  <a:gd name="connsiteY147" fmla="*/ 997889 h 1745656"/>
                  <a:gd name="connsiteX148" fmla="*/ 3916018 w 4345388"/>
                  <a:gd name="connsiteY148" fmla="*/ 1049573 h 1745656"/>
                  <a:gd name="connsiteX149" fmla="*/ 3947823 w 4345388"/>
                  <a:gd name="connsiteY149" fmla="*/ 1152940 h 1745656"/>
                  <a:gd name="connsiteX150" fmla="*/ 3959750 w 4345388"/>
                  <a:gd name="connsiteY150" fmla="*/ 1172818 h 1745656"/>
                  <a:gd name="connsiteX151" fmla="*/ 3971677 w 4345388"/>
                  <a:gd name="connsiteY151" fmla="*/ 1220526 h 1745656"/>
                  <a:gd name="connsiteX152" fmla="*/ 3995531 w 4345388"/>
                  <a:gd name="connsiteY152" fmla="*/ 1327868 h 1745656"/>
                  <a:gd name="connsiteX153" fmla="*/ 4023361 w 4345388"/>
                  <a:gd name="connsiteY153" fmla="*/ 1363649 h 1745656"/>
                  <a:gd name="connsiteX154" fmla="*/ 4031312 w 4345388"/>
                  <a:gd name="connsiteY154" fmla="*/ 1375576 h 1745656"/>
                  <a:gd name="connsiteX155" fmla="*/ 4043239 w 4345388"/>
                  <a:gd name="connsiteY155" fmla="*/ 1399430 h 1745656"/>
                  <a:gd name="connsiteX156" fmla="*/ 4055166 w 4345388"/>
                  <a:gd name="connsiteY156" fmla="*/ 1403406 h 1745656"/>
                  <a:gd name="connsiteX157" fmla="*/ 4082995 w 4345388"/>
                  <a:gd name="connsiteY157" fmla="*/ 1411357 h 1745656"/>
                  <a:gd name="connsiteX158" fmla="*/ 4114801 w 4345388"/>
                  <a:gd name="connsiteY158" fmla="*/ 1415333 h 1745656"/>
                  <a:gd name="connsiteX159" fmla="*/ 4130703 w 4345388"/>
                  <a:gd name="connsiteY159" fmla="*/ 1419308 h 1745656"/>
                  <a:gd name="connsiteX160" fmla="*/ 4154557 w 4345388"/>
                  <a:gd name="connsiteY160" fmla="*/ 1411357 h 1745656"/>
                  <a:gd name="connsiteX161" fmla="*/ 4166484 w 4345388"/>
                  <a:gd name="connsiteY161" fmla="*/ 1399430 h 1745656"/>
                  <a:gd name="connsiteX162" fmla="*/ 4198289 w 4345388"/>
                  <a:gd name="connsiteY162" fmla="*/ 1347747 h 1745656"/>
                  <a:gd name="connsiteX163" fmla="*/ 4234070 w 4345388"/>
                  <a:gd name="connsiteY163" fmla="*/ 1351722 h 1745656"/>
                  <a:gd name="connsiteX164" fmla="*/ 4257924 w 4345388"/>
                  <a:gd name="connsiteY164" fmla="*/ 1371600 h 1745656"/>
                  <a:gd name="connsiteX165" fmla="*/ 4273827 w 4345388"/>
                  <a:gd name="connsiteY165" fmla="*/ 1383527 h 1745656"/>
                  <a:gd name="connsiteX166" fmla="*/ 4313583 w 4345388"/>
                  <a:gd name="connsiteY166" fmla="*/ 1419308 h 1745656"/>
                  <a:gd name="connsiteX167" fmla="*/ 4325510 w 4345388"/>
                  <a:gd name="connsiteY167" fmla="*/ 1439187 h 1745656"/>
                  <a:gd name="connsiteX168" fmla="*/ 4337437 w 4345388"/>
                  <a:gd name="connsiteY168" fmla="*/ 1467016 h 1745656"/>
                  <a:gd name="connsiteX169" fmla="*/ 4345388 w 4345388"/>
                  <a:gd name="connsiteY169"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904338 w 4345388"/>
                  <a:gd name="connsiteY12" fmla="*/ 739472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7132 w 4345388"/>
                  <a:gd name="connsiteY12" fmla="*/ 692769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06433 w 4345388"/>
                  <a:gd name="connsiteY13" fmla="*/ 598443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06433 w 4345388"/>
                  <a:gd name="connsiteY13" fmla="*/ 598443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24216 w 4345388"/>
                  <a:gd name="connsiteY13" fmla="*/ 548640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924216 w 4345388"/>
                  <a:gd name="connsiteY13" fmla="*/ 548640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08164 w 4345388"/>
                  <a:gd name="connsiteY14" fmla="*/ 470859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56021 w 4345388"/>
                  <a:gd name="connsiteY14" fmla="*/ 441298 h 1745656"/>
                  <a:gd name="connsiteX15" fmla="*/ 1959997 w 4345388"/>
                  <a:gd name="connsiteY15" fmla="*/ 417444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59997 w 4345388"/>
                  <a:gd name="connsiteY15" fmla="*/ 417444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13294 w 4345388"/>
                  <a:gd name="connsiteY15" fmla="*/ 360909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63973 w 4345388"/>
                  <a:gd name="connsiteY15" fmla="*/ 405517 h 1745656"/>
                  <a:gd name="connsiteX16" fmla="*/ 1967948 w 4345388"/>
                  <a:gd name="connsiteY16" fmla="*/ 3578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67948 w 4345388"/>
                  <a:gd name="connsiteY16" fmla="*/ 3578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97027 w 4345388"/>
                  <a:gd name="connsiteY14" fmla="*/ 389679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97027 w 4345388"/>
                  <a:gd name="connsiteY14" fmla="*/ 389679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7920 w 4345388"/>
                  <a:gd name="connsiteY16" fmla="*/ 245038 h 1745656"/>
                  <a:gd name="connsiteX17" fmla="*/ 1987827 w 4345388"/>
                  <a:gd name="connsiteY17" fmla="*/ 214686 h 1745656"/>
                  <a:gd name="connsiteX18" fmla="*/ 1995778 w 4345388"/>
                  <a:gd name="connsiteY18" fmla="*/ 182880 h 1745656"/>
                  <a:gd name="connsiteX19" fmla="*/ 1999754 w 4345388"/>
                  <a:gd name="connsiteY19" fmla="*/ 163002 h 1745656"/>
                  <a:gd name="connsiteX20" fmla="*/ 2003729 w 4345388"/>
                  <a:gd name="connsiteY20" fmla="*/ 123246 h 1745656"/>
                  <a:gd name="connsiteX21" fmla="*/ 2015656 w 4345388"/>
                  <a:gd name="connsiteY21" fmla="*/ 79514 h 1745656"/>
                  <a:gd name="connsiteX22" fmla="*/ 2023607 w 4345388"/>
                  <a:gd name="connsiteY22" fmla="*/ 59635 h 1745656"/>
                  <a:gd name="connsiteX23" fmla="*/ 2055413 w 4345388"/>
                  <a:gd name="connsiteY23" fmla="*/ 3976 h 1745656"/>
                  <a:gd name="connsiteX24" fmla="*/ 2075291 w 4345388"/>
                  <a:gd name="connsiteY24" fmla="*/ 0 h 1745656"/>
                  <a:gd name="connsiteX25" fmla="*/ 2083242 w 4345388"/>
                  <a:gd name="connsiteY25" fmla="*/ 15903 h 1745656"/>
                  <a:gd name="connsiteX26" fmla="*/ 2087218 w 4345388"/>
                  <a:gd name="connsiteY26" fmla="*/ 31806 h 1745656"/>
                  <a:gd name="connsiteX27" fmla="*/ 2099145 w 4345388"/>
                  <a:gd name="connsiteY27" fmla="*/ 79514 h 1745656"/>
                  <a:gd name="connsiteX28" fmla="*/ 2103121 w 4345388"/>
                  <a:gd name="connsiteY28" fmla="*/ 123246 h 1745656"/>
                  <a:gd name="connsiteX29" fmla="*/ 2115047 w 4345388"/>
                  <a:gd name="connsiteY29" fmla="*/ 186856 h 1745656"/>
                  <a:gd name="connsiteX30" fmla="*/ 2119023 w 4345388"/>
                  <a:gd name="connsiteY30" fmla="*/ 198783 h 1745656"/>
                  <a:gd name="connsiteX31" fmla="*/ 2134926 w 4345388"/>
                  <a:gd name="connsiteY31" fmla="*/ 250467 h 1745656"/>
                  <a:gd name="connsiteX32" fmla="*/ 2138901 w 4345388"/>
                  <a:gd name="connsiteY32" fmla="*/ 262394 h 1745656"/>
                  <a:gd name="connsiteX33" fmla="*/ 2142877 w 4345388"/>
                  <a:gd name="connsiteY33" fmla="*/ 286247 h 1745656"/>
                  <a:gd name="connsiteX34" fmla="*/ 2146853 w 4345388"/>
                  <a:gd name="connsiteY34" fmla="*/ 318053 h 1745656"/>
                  <a:gd name="connsiteX35" fmla="*/ 2158780 w 4345388"/>
                  <a:gd name="connsiteY35" fmla="*/ 353834 h 1745656"/>
                  <a:gd name="connsiteX36" fmla="*/ 2170707 w 4345388"/>
                  <a:gd name="connsiteY36" fmla="*/ 377687 h 1745656"/>
                  <a:gd name="connsiteX37" fmla="*/ 2182634 w 4345388"/>
                  <a:gd name="connsiteY37" fmla="*/ 381663 h 1745656"/>
                  <a:gd name="connsiteX38" fmla="*/ 2274074 w 4345388"/>
                  <a:gd name="connsiteY38" fmla="*/ 377687 h 1745656"/>
                  <a:gd name="connsiteX39" fmla="*/ 2289976 w 4345388"/>
                  <a:gd name="connsiteY39" fmla="*/ 365760 h 1745656"/>
                  <a:gd name="connsiteX40" fmla="*/ 2313830 w 4345388"/>
                  <a:gd name="connsiteY40" fmla="*/ 345882 h 1745656"/>
                  <a:gd name="connsiteX41" fmla="*/ 2337684 w 4345388"/>
                  <a:gd name="connsiteY41" fmla="*/ 314077 h 1745656"/>
                  <a:gd name="connsiteX42" fmla="*/ 2345635 w 4345388"/>
                  <a:gd name="connsiteY42" fmla="*/ 290223 h 1745656"/>
                  <a:gd name="connsiteX43" fmla="*/ 2361538 w 4345388"/>
                  <a:gd name="connsiteY43" fmla="*/ 258418 h 1745656"/>
                  <a:gd name="connsiteX44" fmla="*/ 2365514 w 4345388"/>
                  <a:gd name="connsiteY44" fmla="*/ 242515 h 1745656"/>
                  <a:gd name="connsiteX45" fmla="*/ 2373465 w 4345388"/>
                  <a:gd name="connsiteY45" fmla="*/ 222637 h 1745656"/>
                  <a:gd name="connsiteX46" fmla="*/ 2377441 w 4345388"/>
                  <a:gd name="connsiteY46" fmla="*/ 210710 h 1745656"/>
                  <a:gd name="connsiteX47" fmla="*/ 2381416 w 4345388"/>
                  <a:gd name="connsiteY47" fmla="*/ 421420 h 1745656"/>
                  <a:gd name="connsiteX48" fmla="*/ 2385392 w 4345388"/>
                  <a:gd name="connsiteY48" fmla="*/ 441298 h 1745656"/>
                  <a:gd name="connsiteX49" fmla="*/ 2393343 w 4345388"/>
                  <a:gd name="connsiteY49" fmla="*/ 453225 h 1745656"/>
                  <a:gd name="connsiteX50" fmla="*/ 2413221 w 4345388"/>
                  <a:gd name="connsiteY50" fmla="*/ 489006 h 1745656"/>
                  <a:gd name="connsiteX51" fmla="*/ 2449002 w 4345388"/>
                  <a:gd name="connsiteY51" fmla="*/ 477079 h 1745656"/>
                  <a:gd name="connsiteX52" fmla="*/ 2468881 w 4345388"/>
                  <a:gd name="connsiteY52" fmla="*/ 457200 h 1745656"/>
                  <a:gd name="connsiteX53" fmla="*/ 2500686 w 4345388"/>
                  <a:gd name="connsiteY53" fmla="*/ 417444 h 1745656"/>
                  <a:gd name="connsiteX54" fmla="*/ 2512613 w 4345388"/>
                  <a:gd name="connsiteY54" fmla="*/ 405517 h 1745656"/>
                  <a:gd name="connsiteX55" fmla="*/ 2524540 w 4345388"/>
                  <a:gd name="connsiteY55" fmla="*/ 413468 h 1745656"/>
                  <a:gd name="connsiteX56" fmla="*/ 2532491 w 4345388"/>
                  <a:gd name="connsiteY56" fmla="*/ 437322 h 1745656"/>
                  <a:gd name="connsiteX57" fmla="*/ 2540442 w 4345388"/>
                  <a:gd name="connsiteY57" fmla="*/ 457200 h 1745656"/>
                  <a:gd name="connsiteX58" fmla="*/ 2544418 w 4345388"/>
                  <a:gd name="connsiteY58" fmla="*/ 477079 h 1745656"/>
                  <a:gd name="connsiteX59" fmla="*/ 2552369 w 4345388"/>
                  <a:gd name="connsiteY59" fmla="*/ 492981 h 1745656"/>
                  <a:gd name="connsiteX60" fmla="*/ 2560321 w 4345388"/>
                  <a:gd name="connsiteY60" fmla="*/ 512860 h 1745656"/>
                  <a:gd name="connsiteX61" fmla="*/ 2564296 w 4345388"/>
                  <a:gd name="connsiteY61" fmla="*/ 528762 h 1745656"/>
                  <a:gd name="connsiteX62" fmla="*/ 2576223 w 4345388"/>
                  <a:gd name="connsiteY62" fmla="*/ 544665 h 1745656"/>
                  <a:gd name="connsiteX63" fmla="*/ 2592126 w 4345388"/>
                  <a:gd name="connsiteY63" fmla="*/ 568519 h 1745656"/>
                  <a:gd name="connsiteX64" fmla="*/ 2604053 w 4345388"/>
                  <a:gd name="connsiteY64" fmla="*/ 588397 h 1745656"/>
                  <a:gd name="connsiteX65" fmla="*/ 2623931 w 4345388"/>
                  <a:gd name="connsiteY65" fmla="*/ 580446 h 1745656"/>
                  <a:gd name="connsiteX66" fmla="*/ 2643809 w 4345388"/>
                  <a:gd name="connsiteY66" fmla="*/ 552616 h 1745656"/>
                  <a:gd name="connsiteX67" fmla="*/ 2663687 w 4345388"/>
                  <a:gd name="connsiteY67" fmla="*/ 516835 h 1745656"/>
                  <a:gd name="connsiteX68" fmla="*/ 2679590 w 4345388"/>
                  <a:gd name="connsiteY68" fmla="*/ 481054 h 1745656"/>
                  <a:gd name="connsiteX69" fmla="*/ 2683566 w 4345388"/>
                  <a:gd name="connsiteY69" fmla="*/ 469127 h 1745656"/>
                  <a:gd name="connsiteX70" fmla="*/ 2691517 w 4345388"/>
                  <a:gd name="connsiteY70" fmla="*/ 457200 h 1745656"/>
                  <a:gd name="connsiteX71" fmla="*/ 2703444 w 4345388"/>
                  <a:gd name="connsiteY71" fmla="*/ 425395 h 1745656"/>
                  <a:gd name="connsiteX72" fmla="*/ 2711395 w 4345388"/>
                  <a:gd name="connsiteY72" fmla="*/ 409493 h 1745656"/>
                  <a:gd name="connsiteX73" fmla="*/ 2735249 w 4345388"/>
                  <a:gd name="connsiteY73" fmla="*/ 461176 h 1745656"/>
                  <a:gd name="connsiteX74" fmla="*/ 2755127 w 4345388"/>
                  <a:gd name="connsiteY74" fmla="*/ 504908 h 1745656"/>
                  <a:gd name="connsiteX75" fmla="*/ 2771030 w 4345388"/>
                  <a:gd name="connsiteY75" fmla="*/ 556592 h 1745656"/>
                  <a:gd name="connsiteX76" fmla="*/ 2775006 w 4345388"/>
                  <a:gd name="connsiteY76" fmla="*/ 572494 h 1745656"/>
                  <a:gd name="connsiteX77" fmla="*/ 2782957 w 4345388"/>
                  <a:gd name="connsiteY77" fmla="*/ 588397 h 1745656"/>
                  <a:gd name="connsiteX78" fmla="*/ 2802835 w 4345388"/>
                  <a:gd name="connsiteY78" fmla="*/ 624178 h 1745656"/>
                  <a:gd name="connsiteX79" fmla="*/ 2818738 w 4345388"/>
                  <a:gd name="connsiteY79" fmla="*/ 640080 h 1745656"/>
                  <a:gd name="connsiteX80" fmla="*/ 2830665 w 4345388"/>
                  <a:gd name="connsiteY80" fmla="*/ 663934 h 1745656"/>
                  <a:gd name="connsiteX81" fmla="*/ 2834641 w 4345388"/>
                  <a:gd name="connsiteY81" fmla="*/ 679837 h 1745656"/>
                  <a:gd name="connsiteX82" fmla="*/ 2846567 w 4345388"/>
                  <a:gd name="connsiteY82" fmla="*/ 695740 h 1745656"/>
                  <a:gd name="connsiteX83" fmla="*/ 2862470 w 4345388"/>
                  <a:gd name="connsiteY83" fmla="*/ 743447 h 1745656"/>
                  <a:gd name="connsiteX84" fmla="*/ 2866446 w 4345388"/>
                  <a:gd name="connsiteY84" fmla="*/ 759350 h 1745656"/>
                  <a:gd name="connsiteX85" fmla="*/ 2882348 w 4345388"/>
                  <a:gd name="connsiteY85" fmla="*/ 795131 h 1745656"/>
                  <a:gd name="connsiteX86" fmla="*/ 2886324 w 4345388"/>
                  <a:gd name="connsiteY86" fmla="*/ 811034 h 1745656"/>
                  <a:gd name="connsiteX87" fmla="*/ 2898251 w 4345388"/>
                  <a:gd name="connsiteY87" fmla="*/ 834887 h 1745656"/>
                  <a:gd name="connsiteX88" fmla="*/ 2910178 w 4345388"/>
                  <a:gd name="connsiteY88" fmla="*/ 826936 h 1745656"/>
                  <a:gd name="connsiteX89" fmla="*/ 2949934 w 4345388"/>
                  <a:gd name="connsiteY89" fmla="*/ 751399 h 1745656"/>
                  <a:gd name="connsiteX90" fmla="*/ 2957886 w 4345388"/>
                  <a:gd name="connsiteY90" fmla="*/ 703691 h 1745656"/>
                  <a:gd name="connsiteX91" fmla="*/ 2977764 w 4345388"/>
                  <a:gd name="connsiteY91" fmla="*/ 663934 h 1745656"/>
                  <a:gd name="connsiteX92" fmla="*/ 2981740 w 4345388"/>
                  <a:gd name="connsiteY92" fmla="*/ 620202 h 1745656"/>
                  <a:gd name="connsiteX93" fmla="*/ 3005594 w 4345388"/>
                  <a:gd name="connsiteY93" fmla="*/ 576470 h 1745656"/>
                  <a:gd name="connsiteX94" fmla="*/ 3025472 w 4345388"/>
                  <a:gd name="connsiteY94" fmla="*/ 500933 h 1745656"/>
                  <a:gd name="connsiteX95" fmla="*/ 3041374 w 4345388"/>
                  <a:gd name="connsiteY95" fmla="*/ 421420 h 1745656"/>
                  <a:gd name="connsiteX96" fmla="*/ 3049326 w 4345388"/>
                  <a:gd name="connsiteY96" fmla="*/ 405517 h 1745656"/>
                  <a:gd name="connsiteX97" fmla="*/ 3061253 w 4345388"/>
                  <a:gd name="connsiteY97" fmla="*/ 365760 h 1745656"/>
                  <a:gd name="connsiteX98" fmla="*/ 3085107 w 4345388"/>
                  <a:gd name="connsiteY98" fmla="*/ 310101 h 1745656"/>
                  <a:gd name="connsiteX99" fmla="*/ 3101009 w 4345388"/>
                  <a:gd name="connsiteY99" fmla="*/ 349858 h 1745656"/>
                  <a:gd name="connsiteX100" fmla="*/ 3104985 w 4345388"/>
                  <a:gd name="connsiteY100" fmla="*/ 373712 h 1745656"/>
                  <a:gd name="connsiteX101" fmla="*/ 3116912 w 4345388"/>
                  <a:gd name="connsiteY101" fmla="*/ 429371 h 1745656"/>
                  <a:gd name="connsiteX102" fmla="*/ 3136790 w 4345388"/>
                  <a:gd name="connsiteY102" fmla="*/ 489006 h 1745656"/>
                  <a:gd name="connsiteX103" fmla="*/ 3180522 w 4345388"/>
                  <a:gd name="connsiteY103" fmla="*/ 652007 h 1745656"/>
                  <a:gd name="connsiteX104" fmla="*/ 3196425 w 4345388"/>
                  <a:gd name="connsiteY104" fmla="*/ 703691 h 1745656"/>
                  <a:gd name="connsiteX105" fmla="*/ 3220279 w 4345388"/>
                  <a:gd name="connsiteY105" fmla="*/ 807058 h 1745656"/>
                  <a:gd name="connsiteX106" fmla="*/ 3248108 w 4345388"/>
                  <a:gd name="connsiteY106" fmla="*/ 898498 h 1745656"/>
                  <a:gd name="connsiteX107" fmla="*/ 3252084 w 4345388"/>
                  <a:gd name="connsiteY107" fmla="*/ 926327 h 1745656"/>
                  <a:gd name="connsiteX108" fmla="*/ 3267987 w 4345388"/>
                  <a:gd name="connsiteY108" fmla="*/ 966084 h 1745656"/>
                  <a:gd name="connsiteX109" fmla="*/ 3271962 w 4345388"/>
                  <a:gd name="connsiteY109" fmla="*/ 978011 h 1745656"/>
                  <a:gd name="connsiteX110" fmla="*/ 3283889 w 4345388"/>
                  <a:gd name="connsiteY110" fmla="*/ 981987 h 1745656"/>
                  <a:gd name="connsiteX111" fmla="*/ 3291841 w 4345388"/>
                  <a:gd name="connsiteY111" fmla="*/ 974035 h 1745656"/>
                  <a:gd name="connsiteX112" fmla="*/ 3307743 w 4345388"/>
                  <a:gd name="connsiteY112" fmla="*/ 942230 h 1745656"/>
                  <a:gd name="connsiteX113" fmla="*/ 3315694 w 4345388"/>
                  <a:gd name="connsiteY113" fmla="*/ 918376 h 1745656"/>
                  <a:gd name="connsiteX114" fmla="*/ 3335573 w 4345388"/>
                  <a:gd name="connsiteY114" fmla="*/ 950181 h 1745656"/>
                  <a:gd name="connsiteX115" fmla="*/ 3367378 w 4345388"/>
                  <a:gd name="connsiteY115" fmla="*/ 1021743 h 1745656"/>
                  <a:gd name="connsiteX116" fmla="*/ 3399183 w 4345388"/>
                  <a:gd name="connsiteY116" fmla="*/ 1077402 h 1745656"/>
                  <a:gd name="connsiteX117" fmla="*/ 3415086 w 4345388"/>
                  <a:gd name="connsiteY117" fmla="*/ 1073427 h 1745656"/>
                  <a:gd name="connsiteX118" fmla="*/ 3430988 w 4345388"/>
                  <a:gd name="connsiteY118" fmla="*/ 1045597 h 1745656"/>
                  <a:gd name="connsiteX119" fmla="*/ 3454842 w 4345388"/>
                  <a:gd name="connsiteY119" fmla="*/ 993914 h 1745656"/>
                  <a:gd name="connsiteX120" fmla="*/ 3478696 w 4345388"/>
                  <a:gd name="connsiteY120" fmla="*/ 942230 h 1745656"/>
                  <a:gd name="connsiteX121" fmla="*/ 3490623 w 4345388"/>
                  <a:gd name="connsiteY121" fmla="*/ 938254 h 1745656"/>
                  <a:gd name="connsiteX122" fmla="*/ 3522428 w 4345388"/>
                  <a:gd name="connsiteY122" fmla="*/ 981987 h 1745656"/>
                  <a:gd name="connsiteX123" fmla="*/ 3538331 w 4345388"/>
                  <a:gd name="connsiteY123" fmla="*/ 1001865 h 1745656"/>
                  <a:gd name="connsiteX124" fmla="*/ 3582063 w 4345388"/>
                  <a:gd name="connsiteY124" fmla="*/ 1085354 h 1745656"/>
                  <a:gd name="connsiteX125" fmla="*/ 3609893 w 4345388"/>
                  <a:gd name="connsiteY125" fmla="*/ 1137037 h 1745656"/>
                  <a:gd name="connsiteX126" fmla="*/ 3629771 w 4345388"/>
                  <a:gd name="connsiteY126" fmla="*/ 1184745 h 1745656"/>
                  <a:gd name="connsiteX127" fmla="*/ 3641698 w 4345388"/>
                  <a:gd name="connsiteY127" fmla="*/ 1200647 h 1745656"/>
                  <a:gd name="connsiteX128" fmla="*/ 3653625 w 4345388"/>
                  <a:gd name="connsiteY128" fmla="*/ 1228477 h 1745656"/>
                  <a:gd name="connsiteX129" fmla="*/ 3665552 w 4345388"/>
                  <a:gd name="connsiteY129" fmla="*/ 1216550 h 1745656"/>
                  <a:gd name="connsiteX130" fmla="*/ 3721211 w 4345388"/>
                  <a:gd name="connsiteY130" fmla="*/ 1045597 h 1745656"/>
                  <a:gd name="connsiteX131" fmla="*/ 3768919 w 4345388"/>
                  <a:gd name="connsiteY131" fmla="*/ 882595 h 1745656"/>
                  <a:gd name="connsiteX132" fmla="*/ 3776870 w 4345388"/>
                  <a:gd name="connsiteY132" fmla="*/ 830912 h 1745656"/>
                  <a:gd name="connsiteX133" fmla="*/ 3792773 w 4345388"/>
                  <a:gd name="connsiteY133" fmla="*/ 795131 h 1745656"/>
                  <a:gd name="connsiteX134" fmla="*/ 3800724 w 4345388"/>
                  <a:gd name="connsiteY134" fmla="*/ 771277 h 1745656"/>
                  <a:gd name="connsiteX135" fmla="*/ 3808675 w 4345388"/>
                  <a:gd name="connsiteY135" fmla="*/ 735496 h 1745656"/>
                  <a:gd name="connsiteX136" fmla="*/ 3824578 w 4345388"/>
                  <a:gd name="connsiteY136" fmla="*/ 711642 h 1745656"/>
                  <a:gd name="connsiteX137" fmla="*/ 3828554 w 4345388"/>
                  <a:gd name="connsiteY137" fmla="*/ 723569 h 1745656"/>
                  <a:gd name="connsiteX138" fmla="*/ 3836505 w 4345388"/>
                  <a:gd name="connsiteY138" fmla="*/ 735496 h 1745656"/>
                  <a:gd name="connsiteX139" fmla="*/ 3840481 w 4345388"/>
                  <a:gd name="connsiteY139" fmla="*/ 763326 h 1745656"/>
                  <a:gd name="connsiteX140" fmla="*/ 3884213 w 4345388"/>
                  <a:gd name="connsiteY140" fmla="*/ 926327 h 1745656"/>
                  <a:gd name="connsiteX141" fmla="*/ 3896140 w 4345388"/>
                  <a:gd name="connsiteY141" fmla="*/ 958133 h 1745656"/>
                  <a:gd name="connsiteX142" fmla="*/ 3904091 w 4345388"/>
                  <a:gd name="connsiteY142" fmla="*/ 997889 h 1745656"/>
                  <a:gd name="connsiteX143" fmla="*/ 3916018 w 4345388"/>
                  <a:gd name="connsiteY143" fmla="*/ 1049573 h 1745656"/>
                  <a:gd name="connsiteX144" fmla="*/ 3947823 w 4345388"/>
                  <a:gd name="connsiteY144" fmla="*/ 1152940 h 1745656"/>
                  <a:gd name="connsiteX145" fmla="*/ 3959750 w 4345388"/>
                  <a:gd name="connsiteY145" fmla="*/ 1172818 h 1745656"/>
                  <a:gd name="connsiteX146" fmla="*/ 3971677 w 4345388"/>
                  <a:gd name="connsiteY146" fmla="*/ 1220526 h 1745656"/>
                  <a:gd name="connsiteX147" fmla="*/ 3995531 w 4345388"/>
                  <a:gd name="connsiteY147" fmla="*/ 1327868 h 1745656"/>
                  <a:gd name="connsiteX148" fmla="*/ 4023361 w 4345388"/>
                  <a:gd name="connsiteY148" fmla="*/ 1363649 h 1745656"/>
                  <a:gd name="connsiteX149" fmla="*/ 4031312 w 4345388"/>
                  <a:gd name="connsiteY149" fmla="*/ 1375576 h 1745656"/>
                  <a:gd name="connsiteX150" fmla="*/ 4043239 w 4345388"/>
                  <a:gd name="connsiteY150" fmla="*/ 1399430 h 1745656"/>
                  <a:gd name="connsiteX151" fmla="*/ 4055166 w 4345388"/>
                  <a:gd name="connsiteY151" fmla="*/ 1403406 h 1745656"/>
                  <a:gd name="connsiteX152" fmla="*/ 4082995 w 4345388"/>
                  <a:gd name="connsiteY152" fmla="*/ 1411357 h 1745656"/>
                  <a:gd name="connsiteX153" fmla="*/ 4114801 w 4345388"/>
                  <a:gd name="connsiteY153" fmla="*/ 1415333 h 1745656"/>
                  <a:gd name="connsiteX154" fmla="*/ 4130703 w 4345388"/>
                  <a:gd name="connsiteY154" fmla="*/ 1419308 h 1745656"/>
                  <a:gd name="connsiteX155" fmla="*/ 4154557 w 4345388"/>
                  <a:gd name="connsiteY155" fmla="*/ 1411357 h 1745656"/>
                  <a:gd name="connsiteX156" fmla="*/ 4166484 w 4345388"/>
                  <a:gd name="connsiteY156" fmla="*/ 1399430 h 1745656"/>
                  <a:gd name="connsiteX157" fmla="*/ 4198289 w 4345388"/>
                  <a:gd name="connsiteY157" fmla="*/ 1347747 h 1745656"/>
                  <a:gd name="connsiteX158" fmla="*/ 4234070 w 4345388"/>
                  <a:gd name="connsiteY158" fmla="*/ 1351722 h 1745656"/>
                  <a:gd name="connsiteX159" fmla="*/ 4257924 w 4345388"/>
                  <a:gd name="connsiteY159" fmla="*/ 1371600 h 1745656"/>
                  <a:gd name="connsiteX160" fmla="*/ 4273827 w 4345388"/>
                  <a:gd name="connsiteY160" fmla="*/ 1383527 h 1745656"/>
                  <a:gd name="connsiteX161" fmla="*/ 4313583 w 4345388"/>
                  <a:gd name="connsiteY161" fmla="*/ 1419308 h 1745656"/>
                  <a:gd name="connsiteX162" fmla="*/ 4325510 w 4345388"/>
                  <a:gd name="connsiteY162" fmla="*/ 1439187 h 1745656"/>
                  <a:gd name="connsiteX163" fmla="*/ 4337437 w 4345388"/>
                  <a:gd name="connsiteY163" fmla="*/ 1467016 h 1745656"/>
                  <a:gd name="connsiteX164" fmla="*/ 4345388 w 4345388"/>
                  <a:gd name="connsiteY16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7920 w 4345388"/>
                  <a:gd name="connsiteY16" fmla="*/ 245038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99754 w 4345388"/>
                  <a:gd name="connsiteY17" fmla="*/ 163002 h 1745656"/>
                  <a:gd name="connsiteX18" fmla="*/ 2003729 w 4345388"/>
                  <a:gd name="connsiteY18" fmla="*/ 123246 h 1745656"/>
                  <a:gd name="connsiteX19" fmla="*/ 2015656 w 4345388"/>
                  <a:gd name="connsiteY19" fmla="*/ 79514 h 1745656"/>
                  <a:gd name="connsiteX20" fmla="*/ 2023607 w 4345388"/>
                  <a:gd name="connsiteY20" fmla="*/ 59635 h 1745656"/>
                  <a:gd name="connsiteX21" fmla="*/ 2055413 w 4345388"/>
                  <a:gd name="connsiteY21" fmla="*/ 3976 h 1745656"/>
                  <a:gd name="connsiteX22" fmla="*/ 2075291 w 4345388"/>
                  <a:gd name="connsiteY22" fmla="*/ 0 h 1745656"/>
                  <a:gd name="connsiteX23" fmla="*/ 2083242 w 4345388"/>
                  <a:gd name="connsiteY23" fmla="*/ 15903 h 1745656"/>
                  <a:gd name="connsiteX24" fmla="*/ 2087218 w 4345388"/>
                  <a:gd name="connsiteY24" fmla="*/ 31806 h 1745656"/>
                  <a:gd name="connsiteX25" fmla="*/ 2099145 w 4345388"/>
                  <a:gd name="connsiteY25" fmla="*/ 79514 h 1745656"/>
                  <a:gd name="connsiteX26" fmla="*/ 2103121 w 4345388"/>
                  <a:gd name="connsiteY26" fmla="*/ 123246 h 1745656"/>
                  <a:gd name="connsiteX27" fmla="*/ 2115047 w 4345388"/>
                  <a:gd name="connsiteY27" fmla="*/ 186856 h 1745656"/>
                  <a:gd name="connsiteX28" fmla="*/ 2119023 w 4345388"/>
                  <a:gd name="connsiteY28" fmla="*/ 198783 h 1745656"/>
                  <a:gd name="connsiteX29" fmla="*/ 2134926 w 4345388"/>
                  <a:gd name="connsiteY29" fmla="*/ 250467 h 1745656"/>
                  <a:gd name="connsiteX30" fmla="*/ 2138901 w 4345388"/>
                  <a:gd name="connsiteY30" fmla="*/ 262394 h 1745656"/>
                  <a:gd name="connsiteX31" fmla="*/ 2142877 w 4345388"/>
                  <a:gd name="connsiteY31" fmla="*/ 286247 h 1745656"/>
                  <a:gd name="connsiteX32" fmla="*/ 2146853 w 4345388"/>
                  <a:gd name="connsiteY32" fmla="*/ 318053 h 1745656"/>
                  <a:gd name="connsiteX33" fmla="*/ 2158780 w 4345388"/>
                  <a:gd name="connsiteY33" fmla="*/ 353834 h 1745656"/>
                  <a:gd name="connsiteX34" fmla="*/ 2170707 w 4345388"/>
                  <a:gd name="connsiteY34" fmla="*/ 377687 h 1745656"/>
                  <a:gd name="connsiteX35" fmla="*/ 2182634 w 4345388"/>
                  <a:gd name="connsiteY35" fmla="*/ 381663 h 1745656"/>
                  <a:gd name="connsiteX36" fmla="*/ 2274074 w 4345388"/>
                  <a:gd name="connsiteY36" fmla="*/ 377687 h 1745656"/>
                  <a:gd name="connsiteX37" fmla="*/ 2289976 w 4345388"/>
                  <a:gd name="connsiteY37" fmla="*/ 365760 h 1745656"/>
                  <a:gd name="connsiteX38" fmla="*/ 2313830 w 4345388"/>
                  <a:gd name="connsiteY38" fmla="*/ 345882 h 1745656"/>
                  <a:gd name="connsiteX39" fmla="*/ 2337684 w 4345388"/>
                  <a:gd name="connsiteY39" fmla="*/ 314077 h 1745656"/>
                  <a:gd name="connsiteX40" fmla="*/ 2345635 w 4345388"/>
                  <a:gd name="connsiteY40" fmla="*/ 290223 h 1745656"/>
                  <a:gd name="connsiteX41" fmla="*/ 2361538 w 4345388"/>
                  <a:gd name="connsiteY41" fmla="*/ 258418 h 1745656"/>
                  <a:gd name="connsiteX42" fmla="*/ 2365514 w 4345388"/>
                  <a:gd name="connsiteY42" fmla="*/ 242515 h 1745656"/>
                  <a:gd name="connsiteX43" fmla="*/ 2373465 w 4345388"/>
                  <a:gd name="connsiteY43" fmla="*/ 222637 h 1745656"/>
                  <a:gd name="connsiteX44" fmla="*/ 2377441 w 4345388"/>
                  <a:gd name="connsiteY44" fmla="*/ 210710 h 1745656"/>
                  <a:gd name="connsiteX45" fmla="*/ 2381416 w 4345388"/>
                  <a:gd name="connsiteY45" fmla="*/ 421420 h 1745656"/>
                  <a:gd name="connsiteX46" fmla="*/ 2385392 w 4345388"/>
                  <a:gd name="connsiteY46" fmla="*/ 441298 h 1745656"/>
                  <a:gd name="connsiteX47" fmla="*/ 2393343 w 4345388"/>
                  <a:gd name="connsiteY47" fmla="*/ 453225 h 1745656"/>
                  <a:gd name="connsiteX48" fmla="*/ 2413221 w 4345388"/>
                  <a:gd name="connsiteY48" fmla="*/ 489006 h 1745656"/>
                  <a:gd name="connsiteX49" fmla="*/ 2449002 w 4345388"/>
                  <a:gd name="connsiteY49" fmla="*/ 477079 h 1745656"/>
                  <a:gd name="connsiteX50" fmla="*/ 2468881 w 4345388"/>
                  <a:gd name="connsiteY50" fmla="*/ 457200 h 1745656"/>
                  <a:gd name="connsiteX51" fmla="*/ 2500686 w 4345388"/>
                  <a:gd name="connsiteY51" fmla="*/ 417444 h 1745656"/>
                  <a:gd name="connsiteX52" fmla="*/ 2512613 w 4345388"/>
                  <a:gd name="connsiteY52" fmla="*/ 405517 h 1745656"/>
                  <a:gd name="connsiteX53" fmla="*/ 2524540 w 4345388"/>
                  <a:gd name="connsiteY53" fmla="*/ 413468 h 1745656"/>
                  <a:gd name="connsiteX54" fmla="*/ 2532491 w 4345388"/>
                  <a:gd name="connsiteY54" fmla="*/ 437322 h 1745656"/>
                  <a:gd name="connsiteX55" fmla="*/ 2540442 w 4345388"/>
                  <a:gd name="connsiteY55" fmla="*/ 457200 h 1745656"/>
                  <a:gd name="connsiteX56" fmla="*/ 2544418 w 4345388"/>
                  <a:gd name="connsiteY56" fmla="*/ 477079 h 1745656"/>
                  <a:gd name="connsiteX57" fmla="*/ 2552369 w 4345388"/>
                  <a:gd name="connsiteY57" fmla="*/ 492981 h 1745656"/>
                  <a:gd name="connsiteX58" fmla="*/ 2560321 w 4345388"/>
                  <a:gd name="connsiteY58" fmla="*/ 512860 h 1745656"/>
                  <a:gd name="connsiteX59" fmla="*/ 2564296 w 4345388"/>
                  <a:gd name="connsiteY59" fmla="*/ 528762 h 1745656"/>
                  <a:gd name="connsiteX60" fmla="*/ 2576223 w 4345388"/>
                  <a:gd name="connsiteY60" fmla="*/ 544665 h 1745656"/>
                  <a:gd name="connsiteX61" fmla="*/ 2592126 w 4345388"/>
                  <a:gd name="connsiteY61" fmla="*/ 568519 h 1745656"/>
                  <a:gd name="connsiteX62" fmla="*/ 2604053 w 4345388"/>
                  <a:gd name="connsiteY62" fmla="*/ 588397 h 1745656"/>
                  <a:gd name="connsiteX63" fmla="*/ 2623931 w 4345388"/>
                  <a:gd name="connsiteY63" fmla="*/ 580446 h 1745656"/>
                  <a:gd name="connsiteX64" fmla="*/ 2643809 w 4345388"/>
                  <a:gd name="connsiteY64" fmla="*/ 552616 h 1745656"/>
                  <a:gd name="connsiteX65" fmla="*/ 2663687 w 4345388"/>
                  <a:gd name="connsiteY65" fmla="*/ 516835 h 1745656"/>
                  <a:gd name="connsiteX66" fmla="*/ 2679590 w 4345388"/>
                  <a:gd name="connsiteY66" fmla="*/ 481054 h 1745656"/>
                  <a:gd name="connsiteX67" fmla="*/ 2683566 w 4345388"/>
                  <a:gd name="connsiteY67" fmla="*/ 469127 h 1745656"/>
                  <a:gd name="connsiteX68" fmla="*/ 2691517 w 4345388"/>
                  <a:gd name="connsiteY68" fmla="*/ 457200 h 1745656"/>
                  <a:gd name="connsiteX69" fmla="*/ 2703444 w 4345388"/>
                  <a:gd name="connsiteY69" fmla="*/ 425395 h 1745656"/>
                  <a:gd name="connsiteX70" fmla="*/ 2711395 w 4345388"/>
                  <a:gd name="connsiteY70" fmla="*/ 409493 h 1745656"/>
                  <a:gd name="connsiteX71" fmla="*/ 2735249 w 4345388"/>
                  <a:gd name="connsiteY71" fmla="*/ 461176 h 1745656"/>
                  <a:gd name="connsiteX72" fmla="*/ 2755127 w 4345388"/>
                  <a:gd name="connsiteY72" fmla="*/ 504908 h 1745656"/>
                  <a:gd name="connsiteX73" fmla="*/ 2771030 w 4345388"/>
                  <a:gd name="connsiteY73" fmla="*/ 556592 h 1745656"/>
                  <a:gd name="connsiteX74" fmla="*/ 2775006 w 4345388"/>
                  <a:gd name="connsiteY74" fmla="*/ 572494 h 1745656"/>
                  <a:gd name="connsiteX75" fmla="*/ 2782957 w 4345388"/>
                  <a:gd name="connsiteY75" fmla="*/ 588397 h 1745656"/>
                  <a:gd name="connsiteX76" fmla="*/ 2802835 w 4345388"/>
                  <a:gd name="connsiteY76" fmla="*/ 624178 h 1745656"/>
                  <a:gd name="connsiteX77" fmla="*/ 2818738 w 4345388"/>
                  <a:gd name="connsiteY77" fmla="*/ 640080 h 1745656"/>
                  <a:gd name="connsiteX78" fmla="*/ 2830665 w 4345388"/>
                  <a:gd name="connsiteY78" fmla="*/ 663934 h 1745656"/>
                  <a:gd name="connsiteX79" fmla="*/ 2834641 w 4345388"/>
                  <a:gd name="connsiteY79" fmla="*/ 679837 h 1745656"/>
                  <a:gd name="connsiteX80" fmla="*/ 2846567 w 4345388"/>
                  <a:gd name="connsiteY80" fmla="*/ 695740 h 1745656"/>
                  <a:gd name="connsiteX81" fmla="*/ 2862470 w 4345388"/>
                  <a:gd name="connsiteY81" fmla="*/ 743447 h 1745656"/>
                  <a:gd name="connsiteX82" fmla="*/ 2866446 w 4345388"/>
                  <a:gd name="connsiteY82" fmla="*/ 759350 h 1745656"/>
                  <a:gd name="connsiteX83" fmla="*/ 2882348 w 4345388"/>
                  <a:gd name="connsiteY83" fmla="*/ 795131 h 1745656"/>
                  <a:gd name="connsiteX84" fmla="*/ 2886324 w 4345388"/>
                  <a:gd name="connsiteY84" fmla="*/ 811034 h 1745656"/>
                  <a:gd name="connsiteX85" fmla="*/ 2898251 w 4345388"/>
                  <a:gd name="connsiteY85" fmla="*/ 834887 h 1745656"/>
                  <a:gd name="connsiteX86" fmla="*/ 2910178 w 4345388"/>
                  <a:gd name="connsiteY86" fmla="*/ 826936 h 1745656"/>
                  <a:gd name="connsiteX87" fmla="*/ 2949934 w 4345388"/>
                  <a:gd name="connsiteY87" fmla="*/ 751399 h 1745656"/>
                  <a:gd name="connsiteX88" fmla="*/ 2957886 w 4345388"/>
                  <a:gd name="connsiteY88" fmla="*/ 703691 h 1745656"/>
                  <a:gd name="connsiteX89" fmla="*/ 2977764 w 4345388"/>
                  <a:gd name="connsiteY89" fmla="*/ 663934 h 1745656"/>
                  <a:gd name="connsiteX90" fmla="*/ 2981740 w 4345388"/>
                  <a:gd name="connsiteY90" fmla="*/ 620202 h 1745656"/>
                  <a:gd name="connsiteX91" fmla="*/ 3005594 w 4345388"/>
                  <a:gd name="connsiteY91" fmla="*/ 576470 h 1745656"/>
                  <a:gd name="connsiteX92" fmla="*/ 3025472 w 4345388"/>
                  <a:gd name="connsiteY92" fmla="*/ 500933 h 1745656"/>
                  <a:gd name="connsiteX93" fmla="*/ 3041374 w 4345388"/>
                  <a:gd name="connsiteY93" fmla="*/ 421420 h 1745656"/>
                  <a:gd name="connsiteX94" fmla="*/ 3049326 w 4345388"/>
                  <a:gd name="connsiteY94" fmla="*/ 405517 h 1745656"/>
                  <a:gd name="connsiteX95" fmla="*/ 3061253 w 4345388"/>
                  <a:gd name="connsiteY95" fmla="*/ 365760 h 1745656"/>
                  <a:gd name="connsiteX96" fmla="*/ 3085107 w 4345388"/>
                  <a:gd name="connsiteY96" fmla="*/ 310101 h 1745656"/>
                  <a:gd name="connsiteX97" fmla="*/ 3101009 w 4345388"/>
                  <a:gd name="connsiteY97" fmla="*/ 349858 h 1745656"/>
                  <a:gd name="connsiteX98" fmla="*/ 3104985 w 4345388"/>
                  <a:gd name="connsiteY98" fmla="*/ 373712 h 1745656"/>
                  <a:gd name="connsiteX99" fmla="*/ 3116912 w 4345388"/>
                  <a:gd name="connsiteY99" fmla="*/ 429371 h 1745656"/>
                  <a:gd name="connsiteX100" fmla="*/ 3136790 w 4345388"/>
                  <a:gd name="connsiteY100" fmla="*/ 489006 h 1745656"/>
                  <a:gd name="connsiteX101" fmla="*/ 3180522 w 4345388"/>
                  <a:gd name="connsiteY101" fmla="*/ 652007 h 1745656"/>
                  <a:gd name="connsiteX102" fmla="*/ 3196425 w 4345388"/>
                  <a:gd name="connsiteY102" fmla="*/ 703691 h 1745656"/>
                  <a:gd name="connsiteX103" fmla="*/ 3220279 w 4345388"/>
                  <a:gd name="connsiteY103" fmla="*/ 807058 h 1745656"/>
                  <a:gd name="connsiteX104" fmla="*/ 3248108 w 4345388"/>
                  <a:gd name="connsiteY104" fmla="*/ 898498 h 1745656"/>
                  <a:gd name="connsiteX105" fmla="*/ 3252084 w 4345388"/>
                  <a:gd name="connsiteY105" fmla="*/ 926327 h 1745656"/>
                  <a:gd name="connsiteX106" fmla="*/ 3267987 w 4345388"/>
                  <a:gd name="connsiteY106" fmla="*/ 966084 h 1745656"/>
                  <a:gd name="connsiteX107" fmla="*/ 3271962 w 4345388"/>
                  <a:gd name="connsiteY107" fmla="*/ 978011 h 1745656"/>
                  <a:gd name="connsiteX108" fmla="*/ 3283889 w 4345388"/>
                  <a:gd name="connsiteY108" fmla="*/ 981987 h 1745656"/>
                  <a:gd name="connsiteX109" fmla="*/ 3291841 w 4345388"/>
                  <a:gd name="connsiteY109" fmla="*/ 974035 h 1745656"/>
                  <a:gd name="connsiteX110" fmla="*/ 3307743 w 4345388"/>
                  <a:gd name="connsiteY110" fmla="*/ 942230 h 1745656"/>
                  <a:gd name="connsiteX111" fmla="*/ 3315694 w 4345388"/>
                  <a:gd name="connsiteY111" fmla="*/ 918376 h 1745656"/>
                  <a:gd name="connsiteX112" fmla="*/ 3335573 w 4345388"/>
                  <a:gd name="connsiteY112" fmla="*/ 950181 h 1745656"/>
                  <a:gd name="connsiteX113" fmla="*/ 3367378 w 4345388"/>
                  <a:gd name="connsiteY113" fmla="*/ 1021743 h 1745656"/>
                  <a:gd name="connsiteX114" fmla="*/ 3399183 w 4345388"/>
                  <a:gd name="connsiteY114" fmla="*/ 1077402 h 1745656"/>
                  <a:gd name="connsiteX115" fmla="*/ 3415086 w 4345388"/>
                  <a:gd name="connsiteY115" fmla="*/ 1073427 h 1745656"/>
                  <a:gd name="connsiteX116" fmla="*/ 3430988 w 4345388"/>
                  <a:gd name="connsiteY116" fmla="*/ 1045597 h 1745656"/>
                  <a:gd name="connsiteX117" fmla="*/ 3454842 w 4345388"/>
                  <a:gd name="connsiteY117" fmla="*/ 993914 h 1745656"/>
                  <a:gd name="connsiteX118" fmla="*/ 3478696 w 4345388"/>
                  <a:gd name="connsiteY118" fmla="*/ 942230 h 1745656"/>
                  <a:gd name="connsiteX119" fmla="*/ 3490623 w 4345388"/>
                  <a:gd name="connsiteY119" fmla="*/ 938254 h 1745656"/>
                  <a:gd name="connsiteX120" fmla="*/ 3522428 w 4345388"/>
                  <a:gd name="connsiteY120" fmla="*/ 981987 h 1745656"/>
                  <a:gd name="connsiteX121" fmla="*/ 3538331 w 4345388"/>
                  <a:gd name="connsiteY121" fmla="*/ 1001865 h 1745656"/>
                  <a:gd name="connsiteX122" fmla="*/ 3582063 w 4345388"/>
                  <a:gd name="connsiteY122" fmla="*/ 1085354 h 1745656"/>
                  <a:gd name="connsiteX123" fmla="*/ 3609893 w 4345388"/>
                  <a:gd name="connsiteY123" fmla="*/ 1137037 h 1745656"/>
                  <a:gd name="connsiteX124" fmla="*/ 3629771 w 4345388"/>
                  <a:gd name="connsiteY124" fmla="*/ 1184745 h 1745656"/>
                  <a:gd name="connsiteX125" fmla="*/ 3641698 w 4345388"/>
                  <a:gd name="connsiteY125" fmla="*/ 1200647 h 1745656"/>
                  <a:gd name="connsiteX126" fmla="*/ 3653625 w 4345388"/>
                  <a:gd name="connsiteY126" fmla="*/ 1228477 h 1745656"/>
                  <a:gd name="connsiteX127" fmla="*/ 3665552 w 4345388"/>
                  <a:gd name="connsiteY127" fmla="*/ 1216550 h 1745656"/>
                  <a:gd name="connsiteX128" fmla="*/ 3721211 w 4345388"/>
                  <a:gd name="connsiteY128" fmla="*/ 1045597 h 1745656"/>
                  <a:gd name="connsiteX129" fmla="*/ 3768919 w 4345388"/>
                  <a:gd name="connsiteY129" fmla="*/ 882595 h 1745656"/>
                  <a:gd name="connsiteX130" fmla="*/ 3776870 w 4345388"/>
                  <a:gd name="connsiteY130" fmla="*/ 830912 h 1745656"/>
                  <a:gd name="connsiteX131" fmla="*/ 3792773 w 4345388"/>
                  <a:gd name="connsiteY131" fmla="*/ 795131 h 1745656"/>
                  <a:gd name="connsiteX132" fmla="*/ 3800724 w 4345388"/>
                  <a:gd name="connsiteY132" fmla="*/ 771277 h 1745656"/>
                  <a:gd name="connsiteX133" fmla="*/ 3808675 w 4345388"/>
                  <a:gd name="connsiteY133" fmla="*/ 735496 h 1745656"/>
                  <a:gd name="connsiteX134" fmla="*/ 3824578 w 4345388"/>
                  <a:gd name="connsiteY134" fmla="*/ 711642 h 1745656"/>
                  <a:gd name="connsiteX135" fmla="*/ 3828554 w 4345388"/>
                  <a:gd name="connsiteY135" fmla="*/ 723569 h 1745656"/>
                  <a:gd name="connsiteX136" fmla="*/ 3836505 w 4345388"/>
                  <a:gd name="connsiteY136" fmla="*/ 735496 h 1745656"/>
                  <a:gd name="connsiteX137" fmla="*/ 3840481 w 4345388"/>
                  <a:gd name="connsiteY137" fmla="*/ 763326 h 1745656"/>
                  <a:gd name="connsiteX138" fmla="*/ 3884213 w 4345388"/>
                  <a:gd name="connsiteY138" fmla="*/ 926327 h 1745656"/>
                  <a:gd name="connsiteX139" fmla="*/ 3896140 w 4345388"/>
                  <a:gd name="connsiteY139" fmla="*/ 958133 h 1745656"/>
                  <a:gd name="connsiteX140" fmla="*/ 3904091 w 4345388"/>
                  <a:gd name="connsiteY140" fmla="*/ 997889 h 1745656"/>
                  <a:gd name="connsiteX141" fmla="*/ 3916018 w 4345388"/>
                  <a:gd name="connsiteY141" fmla="*/ 1049573 h 1745656"/>
                  <a:gd name="connsiteX142" fmla="*/ 3947823 w 4345388"/>
                  <a:gd name="connsiteY142" fmla="*/ 1152940 h 1745656"/>
                  <a:gd name="connsiteX143" fmla="*/ 3959750 w 4345388"/>
                  <a:gd name="connsiteY143" fmla="*/ 1172818 h 1745656"/>
                  <a:gd name="connsiteX144" fmla="*/ 3971677 w 4345388"/>
                  <a:gd name="connsiteY144" fmla="*/ 1220526 h 1745656"/>
                  <a:gd name="connsiteX145" fmla="*/ 3995531 w 4345388"/>
                  <a:gd name="connsiteY145" fmla="*/ 1327868 h 1745656"/>
                  <a:gd name="connsiteX146" fmla="*/ 4023361 w 4345388"/>
                  <a:gd name="connsiteY146" fmla="*/ 1363649 h 1745656"/>
                  <a:gd name="connsiteX147" fmla="*/ 4031312 w 4345388"/>
                  <a:gd name="connsiteY147" fmla="*/ 1375576 h 1745656"/>
                  <a:gd name="connsiteX148" fmla="*/ 4043239 w 4345388"/>
                  <a:gd name="connsiteY148" fmla="*/ 1399430 h 1745656"/>
                  <a:gd name="connsiteX149" fmla="*/ 4055166 w 4345388"/>
                  <a:gd name="connsiteY149" fmla="*/ 1403406 h 1745656"/>
                  <a:gd name="connsiteX150" fmla="*/ 4082995 w 4345388"/>
                  <a:gd name="connsiteY150" fmla="*/ 1411357 h 1745656"/>
                  <a:gd name="connsiteX151" fmla="*/ 4114801 w 4345388"/>
                  <a:gd name="connsiteY151" fmla="*/ 1415333 h 1745656"/>
                  <a:gd name="connsiteX152" fmla="*/ 4130703 w 4345388"/>
                  <a:gd name="connsiteY152" fmla="*/ 1419308 h 1745656"/>
                  <a:gd name="connsiteX153" fmla="*/ 4154557 w 4345388"/>
                  <a:gd name="connsiteY153" fmla="*/ 1411357 h 1745656"/>
                  <a:gd name="connsiteX154" fmla="*/ 4166484 w 4345388"/>
                  <a:gd name="connsiteY154" fmla="*/ 1399430 h 1745656"/>
                  <a:gd name="connsiteX155" fmla="*/ 4198289 w 4345388"/>
                  <a:gd name="connsiteY155" fmla="*/ 1347747 h 1745656"/>
                  <a:gd name="connsiteX156" fmla="*/ 4234070 w 4345388"/>
                  <a:gd name="connsiteY156" fmla="*/ 1351722 h 1745656"/>
                  <a:gd name="connsiteX157" fmla="*/ 4257924 w 4345388"/>
                  <a:gd name="connsiteY157" fmla="*/ 1371600 h 1745656"/>
                  <a:gd name="connsiteX158" fmla="*/ 4273827 w 4345388"/>
                  <a:gd name="connsiteY158" fmla="*/ 1383527 h 1745656"/>
                  <a:gd name="connsiteX159" fmla="*/ 4313583 w 4345388"/>
                  <a:gd name="connsiteY159" fmla="*/ 1419308 h 1745656"/>
                  <a:gd name="connsiteX160" fmla="*/ 4325510 w 4345388"/>
                  <a:gd name="connsiteY160" fmla="*/ 1439187 h 1745656"/>
                  <a:gd name="connsiteX161" fmla="*/ 4337437 w 4345388"/>
                  <a:gd name="connsiteY161" fmla="*/ 1467016 h 1745656"/>
                  <a:gd name="connsiteX162" fmla="*/ 4345388 w 4345388"/>
                  <a:gd name="connsiteY162"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2003729 w 4345388"/>
                  <a:gd name="connsiteY17" fmla="*/ 123246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32445 w 4345388"/>
                  <a:gd name="connsiteY17" fmla="*/ 79001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32445 w 4345388"/>
                  <a:gd name="connsiteY17" fmla="*/ 79001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12780 w 4345388"/>
                  <a:gd name="connsiteY17" fmla="*/ 106039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12780 w 4345388"/>
                  <a:gd name="connsiteY17" fmla="*/ 6425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2000908 w 4345388"/>
                  <a:gd name="connsiteY18" fmla="*/ 140965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57112 h 1761432"/>
                  <a:gd name="connsiteX1" fmla="*/ 1423284 w 4345388"/>
                  <a:gd name="connsiteY1" fmla="*/ 1761087 h 1761432"/>
                  <a:gd name="connsiteX2" fmla="*/ 1619181 w 4345388"/>
                  <a:gd name="connsiteY2" fmla="*/ 1756984 h 1761432"/>
                  <a:gd name="connsiteX3" fmla="*/ 1721458 w 4345388"/>
                  <a:gd name="connsiteY3" fmla="*/ 1708272 h 1761432"/>
                  <a:gd name="connsiteX4" fmla="*/ 1745098 w 4345388"/>
                  <a:gd name="connsiteY4" fmla="*/ 1575685 h 1761432"/>
                  <a:gd name="connsiteX5" fmla="*/ 1750591 w 4345388"/>
                  <a:gd name="connsiteY5" fmla="*/ 1450047 h 1761432"/>
                  <a:gd name="connsiteX6" fmla="*/ 1764976 w 4345388"/>
                  <a:gd name="connsiteY6" fmla="*/ 1353989 h 1761432"/>
                  <a:gd name="connsiteX7" fmla="*/ 1777481 w 4345388"/>
                  <a:gd name="connsiteY7" fmla="*/ 1222857 h 1761432"/>
                  <a:gd name="connsiteX8" fmla="*/ 1791502 w 4345388"/>
                  <a:gd name="connsiteY8" fmla="*/ 1107776 h 1761432"/>
                  <a:gd name="connsiteX9" fmla="*/ 1804947 w 4345388"/>
                  <a:gd name="connsiteY9" fmla="*/ 1013152 h 1761432"/>
                  <a:gd name="connsiteX10" fmla="*/ 1814053 w 4345388"/>
                  <a:gd name="connsiteY10" fmla="*/ 907755 h 1761432"/>
                  <a:gd name="connsiteX11" fmla="*/ 1829805 w 4345388"/>
                  <a:gd name="connsiteY11" fmla="*/ 775832 h 1761432"/>
                  <a:gd name="connsiteX12" fmla="*/ 1842887 w 4345388"/>
                  <a:gd name="connsiteY12" fmla="*/ 637262 h 1761432"/>
                  <a:gd name="connsiteX13" fmla="*/ 1857848 w 4345388"/>
                  <a:gd name="connsiteY13" fmla="*/ 507880 h 1761432"/>
                  <a:gd name="connsiteX14" fmla="*/ 1874905 w 4345388"/>
                  <a:gd name="connsiteY14" fmla="*/ 383332 h 1761432"/>
                  <a:gd name="connsiteX15" fmla="*/ 1885315 w 4345388"/>
                  <a:gd name="connsiteY15" fmla="*/ 295931 h 1761432"/>
                  <a:gd name="connsiteX16" fmla="*/ 1893843 w 4345388"/>
                  <a:gd name="connsiteY16" fmla="*/ 216569 h 1761432"/>
                  <a:gd name="connsiteX17" fmla="*/ 1912780 w 4345388"/>
                  <a:gd name="connsiteY17" fmla="*/ 80028 h 1761432"/>
                  <a:gd name="connsiteX18" fmla="*/ 2000908 w 4345388"/>
                  <a:gd name="connsiteY18" fmla="*/ 156741 h 1761432"/>
                  <a:gd name="connsiteX19" fmla="*/ 2048188 w 4345388"/>
                  <a:gd name="connsiteY19" fmla="*/ 272056 h 1761432"/>
                  <a:gd name="connsiteX20" fmla="*/ 2055413 w 4345388"/>
                  <a:gd name="connsiteY20" fmla="*/ 19752 h 1761432"/>
                  <a:gd name="connsiteX21" fmla="*/ 2075291 w 4345388"/>
                  <a:gd name="connsiteY21" fmla="*/ 15776 h 1761432"/>
                  <a:gd name="connsiteX22" fmla="*/ 2083242 w 4345388"/>
                  <a:gd name="connsiteY22" fmla="*/ 31679 h 1761432"/>
                  <a:gd name="connsiteX23" fmla="*/ 2087218 w 4345388"/>
                  <a:gd name="connsiteY23" fmla="*/ 47582 h 1761432"/>
                  <a:gd name="connsiteX24" fmla="*/ 2099145 w 4345388"/>
                  <a:gd name="connsiteY24" fmla="*/ 95290 h 1761432"/>
                  <a:gd name="connsiteX25" fmla="*/ 2103121 w 4345388"/>
                  <a:gd name="connsiteY25" fmla="*/ 139022 h 1761432"/>
                  <a:gd name="connsiteX26" fmla="*/ 2115047 w 4345388"/>
                  <a:gd name="connsiteY26" fmla="*/ 202632 h 1761432"/>
                  <a:gd name="connsiteX27" fmla="*/ 2119023 w 4345388"/>
                  <a:gd name="connsiteY27" fmla="*/ 214559 h 1761432"/>
                  <a:gd name="connsiteX28" fmla="*/ 2134926 w 4345388"/>
                  <a:gd name="connsiteY28" fmla="*/ 266243 h 1761432"/>
                  <a:gd name="connsiteX29" fmla="*/ 2138901 w 4345388"/>
                  <a:gd name="connsiteY29" fmla="*/ 278170 h 1761432"/>
                  <a:gd name="connsiteX30" fmla="*/ 2142877 w 4345388"/>
                  <a:gd name="connsiteY30" fmla="*/ 302023 h 1761432"/>
                  <a:gd name="connsiteX31" fmla="*/ 2146853 w 4345388"/>
                  <a:gd name="connsiteY31" fmla="*/ 333829 h 1761432"/>
                  <a:gd name="connsiteX32" fmla="*/ 2158780 w 4345388"/>
                  <a:gd name="connsiteY32" fmla="*/ 369610 h 1761432"/>
                  <a:gd name="connsiteX33" fmla="*/ 2170707 w 4345388"/>
                  <a:gd name="connsiteY33" fmla="*/ 393463 h 1761432"/>
                  <a:gd name="connsiteX34" fmla="*/ 2182634 w 4345388"/>
                  <a:gd name="connsiteY34" fmla="*/ 397439 h 1761432"/>
                  <a:gd name="connsiteX35" fmla="*/ 2274074 w 4345388"/>
                  <a:gd name="connsiteY35" fmla="*/ 393463 h 1761432"/>
                  <a:gd name="connsiteX36" fmla="*/ 2289976 w 4345388"/>
                  <a:gd name="connsiteY36" fmla="*/ 381536 h 1761432"/>
                  <a:gd name="connsiteX37" fmla="*/ 2313830 w 4345388"/>
                  <a:gd name="connsiteY37" fmla="*/ 361658 h 1761432"/>
                  <a:gd name="connsiteX38" fmla="*/ 2337684 w 4345388"/>
                  <a:gd name="connsiteY38" fmla="*/ 329853 h 1761432"/>
                  <a:gd name="connsiteX39" fmla="*/ 2345635 w 4345388"/>
                  <a:gd name="connsiteY39" fmla="*/ 305999 h 1761432"/>
                  <a:gd name="connsiteX40" fmla="*/ 2361538 w 4345388"/>
                  <a:gd name="connsiteY40" fmla="*/ 274194 h 1761432"/>
                  <a:gd name="connsiteX41" fmla="*/ 2365514 w 4345388"/>
                  <a:gd name="connsiteY41" fmla="*/ 258291 h 1761432"/>
                  <a:gd name="connsiteX42" fmla="*/ 2373465 w 4345388"/>
                  <a:gd name="connsiteY42" fmla="*/ 238413 h 1761432"/>
                  <a:gd name="connsiteX43" fmla="*/ 2377441 w 4345388"/>
                  <a:gd name="connsiteY43" fmla="*/ 226486 h 1761432"/>
                  <a:gd name="connsiteX44" fmla="*/ 2381416 w 4345388"/>
                  <a:gd name="connsiteY44" fmla="*/ 437196 h 1761432"/>
                  <a:gd name="connsiteX45" fmla="*/ 2385392 w 4345388"/>
                  <a:gd name="connsiteY45" fmla="*/ 457074 h 1761432"/>
                  <a:gd name="connsiteX46" fmla="*/ 2393343 w 4345388"/>
                  <a:gd name="connsiteY46" fmla="*/ 469001 h 1761432"/>
                  <a:gd name="connsiteX47" fmla="*/ 2413221 w 4345388"/>
                  <a:gd name="connsiteY47" fmla="*/ 504782 h 1761432"/>
                  <a:gd name="connsiteX48" fmla="*/ 2449002 w 4345388"/>
                  <a:gd name="connsiteY48" fmla="*/ 492855 h 1761432"/>
                  <a:gd name="connsiteX49" fmla="*/ 2468881 w 4345388"/>
                  <a:gd name="connsiteY49" fmla="*/ 472976 h 1761432"/>
                  <a:gd name="connsiteX50" fmla="*/ 2500686 w 4345388"/>
                  <a:gd name="connsiteY50" fmla="*/ 433220 h 1761432"/>
                  <a:gd name="connsiteX51" fmla="*/ 2512613 w 4345388"/>
                  <a:gd name="connsiteY51" fmla="*/ 421293 h 1761432"/>
                  <a:gd name="connsiteX52" fmla="*/ 2524540 w 4345388"/>
                  <a:gd name="connsiteY52" fmla="*/ 429244 h 1761432"/>
                  <a:gd name="connsiteX53" fmla="*/ 2532491 w 4345388"/>
                  <a:gd name="connsiteY53" fmla="*/ 453098 h 1761432"/>
                  <a:gd name="connsiteX54" fmla="*/ 2540442 w 4345388"/>
                  <a:gd name="connsiteY54" fmla="*/ 472976 h 1761432"/>
                  <a:gd name="connsiteX55" fmla="*/ 2544418 w 4345388"/>
                  <a:gd name="connsiteY55" fmla="*/ 492855 h 1761432"/>
                  <a:gd name="connsiteX56" fmla="*/ 2552369 w 4345388"/>
                  <a:gd name="connsiteY56" fmla="*/ 508757 h 1761432"/>
                  <a:gd name="connsiteX57" fmla="*/ 2560321 w 4345388"/>
                  <a:gd name="connsiteY57" fmla="*/ 528636 h 1761432"/>
                  <a:gd name="connsiteX58" fmla="*/ 2564296 w 4345388"/>
                  <a:gd name="connsiteY58" fmla="*/ 544538 h 1761432"/>
                  <a:gd name="connsiteX59" fmla="*/ 2576223 w 4345388"/>
                  <a:gd name="connsiteY59" fmla="*/ 560441 h 1761432"/>
                  <a:gd name="connsiteX60" fmla="*/ 2592126 w 4345388"/>
                  <a:gd name="connsiteY60" fmla="*/ 584295 h 1761432"/>
                  <a:gd name="connsiteX61" fmla="*/ 2604053 w 4345388"/>
                  <a:gd name="connsiteY61" fmla="*/ 604173 h 1761432"/>
                  <a:gd name="connsiteX62" fmla="*/ 2623931 w 4345388"/>
                  <a:gd name="connsiteY62" fmla="*/ 596222 h 1761432"/>
                  <a:gd name="connsiteX63" fmla="*/ 2643809 w 4345388"/>
                  <a:gd name="connsiteY63" fmla="*/ 568392 h 1761432"/>
                  <a:gd name="connsiteX64" fmla="*/ 2663687 w 4345388"/>
                  <a:gd name="connsiteY64" fmla="*/ 532611 h 1761432"/>
                  <a:gd name="connsiteX65" fmla="*/ 2679590 w 4345388"/>
                  <a:gd name="connsiteY65" fmla="*/ 496830 h 1761432"/>
                  <a:gd name="connsiteX66" fmla="*/ 2683566 w 4345388"/>
                  <a:gd name="connsiteY66" fmla="*/ 484903 h 1761432"/>
                  <a:gd name="connsiteX67" fmla="*/ 2691517 w 4345388"/>
                  <a:gd name="connsiteY67" fmla="*/ 472976 h 1761432"/>
                  <a:gd name="connsiteX68" fmla="*/ 2703444 w 4345388"/>
                  <a:gd name="connsiteY68" fmla="*/ 441171 h 1761432"/>
                  <a:gd name="connsiteX69" fmla="*/ 2711395 w 4345388"/>
                  <a:gd name="connsiteY69" fmla="*/ 425269 h 1761432"/>
                  <a:gd name="connsiteX70" fmla="*/ 2735249 w 4345388"/>
                  <a:gd name="connsiteY70" fmla="*/ 476952 h 1761432"/>
                  <a:gd name="connsiteX71" fmla="*/ 2755127 w 4345388"/>
                  <a:gd name="connsiteY71" fmla="*/ 520684 h 1761432"/>
                  <a:gd name="connsiteX72" fmla="*/ 2771030 w 4345388"/>
                  <a:gd name="connsiteY72" fmla="*/ 572368 h 1761432"/>
                  <a:gd name="connsiteX73" fmla="*/ 2775006 w 4345388"/>
                  <a:gd name="connsiteY73" fmla="*/ 588270 h 1761432"/>
                  <a:gd name="connsiteX74" fmla="*/ 2782957 w 4345388"/>
                  <a:gd name="connsiteY74" fmla="*/ 604173 h 1761432"/>
                  <a:gd name="connsiteX75" fmla="*/ 2802835 w 4345388"/>
                  <a:gd name="connsiteY75" fmla="*/ 639954 h 1761432"/>
                  <a:gd name="connsiteX76" fmla="*/ 2818738 w 4345388"/>
                  <a:gd name="connsiteY76" fmla="*/ 655856 h 1761432"/>
                  <a:gd name="connsiteX77" fmla="*/ 2830665 w 4345388"/>
                  <a:gd name="connsiteY77" fmla="*/ 679710 h 1761432"/>
                  <a:gd name="connsiteX78" fmla="*/ 2834641 w 4345388"/>
                  <a:gd name="connsiteY78" fmla="*/ 695613 h 1761432"/>
                  <a:gd name="connsiteX79" fmla="*/ 2846567 w 4345388"/>
                  <a:gd name="connsiteY79" fmla="*/ 711516 h 1761432"/>
                  <a:gd name="connsiteX80" fmla="*/ 2862470 w 4345388"/>
                  <a:gd name="connsiteY80" fmla="*/ 759223 h 1761432"/>
                  <a:gd name="connsiteX81" fmla="*/ 2866446 w 4345388"/>
                  <a:gd name="connsiteY81" fmla="*/ 775126 h 1761432"/>
                  <a:gd name="connsiteX82" fmla="*/ 2882348 w 4345388"/>
                  <a:gd name="connsiteY82" fmla="*/ 810907 h 1761432"/>
                  <a:gd name="connsiteX83" fmla="*/ 2886324 w 4345388"/>
                  <a:gd name="connsiteY83" fmla="*/ 826810 h 1761432"/>
                  <a:gd name="connsiteX84" fmla="*/ 2898251 w 4345388"/>
                  <a:gd name="connsiteY84" fmla="*/ 850663 h 1761432"/>
                  <a:gd name="connsiteX85" fmla="*/ 2910178 w 4345388"/>
                  <a:gd name="connsiteY85" fmla="*/ 842712 h 1761432"/>
                  <a:gd name="connsiteX86" fmla="*/ 2949934 w 4345388"/>
                  <a:gd name="connsiteY86" fmla="*/ 767175 h 1761432"/>
                  <a:gd name="connsiteX87" fmla="*/ 2957886 w 4345388"/>
                  <a:gd name="connsiteY87" fmla="*/ 719467 h 1761432"/>
                  <a:gd name="connsiteX88" fmla="*/ 2977764 w 4345388"/>
                  <a:gd name="connsiteY88" fmla="*/ 679710 h 1761432"/>
                  <a:gd name="connsiteX89" fmla="*/ 2981740 w 4345388"/>
                  <a:gd name="connsiteY89" fmla="*/ 635978 h 1761432"/>
                  <a:gd name="connsiteX90" fmla="*/ 3005594 w 4345388"/>
                  <a:gd name="connsiteY90" fmla="*/ 592246 h 1761432"/>
                  <a:gd name="connsiteX91" fmla="*/ 3025472 w 4345388"/>
                  <a:gd name="connsiteY91" fmla="*/ 516709 h 1761432"/>
                  <a:gd name="connsiteX92" fmla="*/ 3041374 w 4345388"/>
                  <a:gd name="connsiteY92" fmla="*/ 437196 h 1761432"/>
                  <a:gd name="connsiteX93" fmla="*/ 3049326 w 4345388"/>
                  <a:gd name="connsiteY93" fmla="*/ 421293 h 1761432"/>
                  <a:gd name="connsiteX94" fmla="*/ 3061253 w 4345388"/>
                  <a:gd name="connsiteY94" fmla="*/ 381536 h 1761432"/>
                  <a:gd name="connsiteX95" fmla="*/ 3085107 w 4345388"/>
                  <a:gd name="connsiteY95" fmla="*/ 325877 h 1761432"/>
                  <a:gd name="connsiteX96" fmla="*/ 3101009 w 4345388"/>
                  <a:gd name="connsiteY96" fmla="*/ 365634 h 1761432"/>
                  <a:gd name="connsiteX97" fmla="*/ 3104985 w 4345388"/>
                  <a:gd name="connsiteY97" fmla="*/ 389488 h 1761432"/>
                  <a:gd name="connsiteX98" fmla="*/ 3116912 w 4345388"/>
                  <a:gd name="connsiteY98" fmla="*/ 445147 h 1761432"/>
                  <a:gd name="connsiteX99" fmla="*/ 3136790 w 4345388"/>
                  <a:gd name="connsiteY99" fmla="*/ 504782 h 1761432"/>
                  <a:gd name="connsiteX100" fmla="*/ 3180522 w 4345388"/>
                  <a:gd name="connsiteY100" fmla="*/ 667783 h 1761432"/>
                  <a:gd name="connsiteX101" fmla="*/ 3196425 w 4345388"/>
                  <a:gd name="connsiteY101" fmla="*/ 719467 h 1761432"/>
                  <a:gd name="connsiteX102" fmla="*/ 3220279 w 4345388"/>
                  <a:gd name="connsiteY102" fmla="*/ 822834 h 1761432"/>
                  <a:gd name="connsiteX103" fmla="*/ 3248108 w 4345388"/>
                  <a:gd name="connsiteY103" fmla="*/ 914274 h 1761432"/>
                  <a:gd name="connsiteX104" fmla="*/ 3252084 w 4345388"/>
                  <a:gd name="connsiteY104" fmla="*/ 942103 h 1761432"/>
                  <a:gd name="connsiteX105" fmla="*/ 3267987 w 4345388"/>
                  <a:gd name="connsiteY105" fmla="*/ 981860 h 1761432"/>
                  <a:gd name="connsiteX106" fmla="*/ 3271962 w 4345388"/>
                  <a:gd name="connsiteY106" fmla="*/ 993787 h 1761432"/>
                  <a:gd name="connsiteX107" fmla="*/ 3283889 w 4345388"/>
                  <a:gd name="connsiteY107" fmla="*/ 997763 h 1761432"/>
                  <a:gd name="connsiteX108" fmla="*/ 3291841 w 4345388"/>
                  <a:gd name="connsiteY108" fmla="*/ 989811 h 1761432"/>
                  <a:gd name="connsiteX109" fmla="*/ 3307743 w 4345388"/>
                  <a:gd name="connsiteY109" fmla="*/ 958006 h 1761432"/>
                  <a:gd name="connsiteX110" fmla="*/ 3315694 w 4345388"/>
                  <a:gd name="connsiteY110" fmla="*/ 934152 h 1761432"/>
                  <a:gd name="connsiteX111" fmla="*/ 3335573 w 4345388"/>
                  <a:gd name="connsiteY111" fmla="*/ 965957 h 1761432"/>
                  <a:gd name="connsiteX112" fmla="*/ 3367378 w 4345388"/>
                  <a:gd name="connsiteY112" fmla="*/ 1037519 h 1761432"/>
                  <a:gd name="connsiteX113" fmla="*/ 3399183 w 4345388"/>
                  <a:gd name="connsiteY113" fmla="*/ 1093178 h 1761432"/>
                  <a:gd name="connsiteX114" fmla="*/ 3415086 w 4345388"/>
                  <a:gd name="connsiteY114" fmla="*/ 1089203 h 1761432"/>
                  <a:gd name="connsiteX115" fmla="*/ 3430988 w 4345388"/>
                  <a:gd name="connsiteY115" fmla="*/ 1061373 h 1761432"/>
                  <a:gd name="connsiteX116" fmla="*/ 3454842 w 4345388"/>
                  <a:gd name="connsiteY116" fmla="*/ 1009690 h 1761432"/>
                  <a:gd name="connsiteX117" fmla="*/ 3478696 w 4345388"/>
                  <a:gd name="connsiteY117" fmla="*/ 958006 h 1761432"/>
                  <a:gd name="connsiteX118" fmla="*/ 3490623 w 4345388"/>
                  <a:gd name="connsiteY118" fmla="*/ 954030 h 1761432"/>
                  <a:gd name="connsiteX119" fmla="*/ 3522428 w 4345388"/>
                  <a:gd name="connsiteY119" fmla="*/ 997763 h 1761432"/>
                  <a:gd name="connsiteX120" fmla="*/ 3538331 w 4345388"/>
                  <a:gd name="connsiteY120" fmla="*/ 1017641 h 1761432"/>
                  <a:gd name="connsiteX121" fmla="*/ 3582063 w 4345388"/>
                  <a:gd name="connsiteY121" fmla="*/ 1101130 h 1761432"/>
                  <a:gd name="connsiteX122" fmla="*/ 3609893 w 4345388"/>
                  <a:gd name="connsiteY122" fmla="*/ 1152813 h 1761432"/>
                  <a:gd name="connsiteX123" fmla="*/ 3629771 w 4345388"/>
                  <a:gd name="connsiteY123" fmla="*/ 1200521 h 1761432"/>
                  <a:gd name="connsiteX124" fmla="*/ 3641698 w 4345388"/>
                  <a:gd name="connsiteY124" fmla="*/ 1216423 h 1761432"/>
                  <a:gd name="connsiteX125" fmla="*/ 3653625 w 4345388"/>
                  <a:gd name="connsiteY125" fmla="*/ 1244253 h 1761432"/>
                  <a:gd name="connsiteX126" fmla="*/ 3665552 w 4345388"/>
                  <a:gd name="connsiteY126" fmla="*/ 1232326 h 1761432"/>
                  <a:gd name="connsiteX127" fmla="*/ 3721211 w 4345388"/>
                  <a:gd name="connsiteY127" fmla="*/ 1061373 h 1761432"/>
                  <a:gd name="connsiteX128" fmla="*/ 3768919 w 4345388"/>
                  <a:gd name="connsiteY128" fmla="*/ 898371 h 1761432"/>
                  <a:gd name="connsiteX129" fmla="*/ 3776870 w 4345388"/>
                  <a:gd name="connsiteY129" fmla="*/ 846688 h 1761432"/>
                  <a:gd name="connsiteX130" fmla="*/ 3792773 w 4345388"/>
                  <a:gd name="connsiteY130" fmla="*/ 810907 h 1761432"/>
                  <a:gd name="connsiteX131" fmla="*/ 3800724 w 4345388"/>
                  <a:gd name="connsiteY131" fmla="*/ 787053 h 1761432"/>
                  <a:gd name="connsiteX132" fmla="*/ 3808675 w 4345388"/>
                  <a:gd name="connsiteY132" fmla="*/ 751272 h 1761432"/>
                  <a:gd name="connsiteX133" fmla="*/ 3824578 w 4345388"/>
                  <a:gd name="connsiteY133" fmla="*/ 727418 h 1761432"/>
                  <a:gd name="connsiteX134" fmla="*/ 3828554 w 4345388"/>
                  <a:gd name="connsiteY134" fmla="*/ 739345 h 1761432"/>
                  <a:gd name="connsiteX135" fmla="*/ 3836505 w 4345388"/>
                  <a:gd name="connsiteY135" fmla="*/ 751272 h 1761432"/>
                  <a:gd name="connsiteX136" fmla="*/ 3840481 w 4345388"/>
                  <a:gd name="connsiteY136" fmla="*/ 779102 h 1761432"/>
                  <a:gd name="connsiteX137" fmla="*/ 3884213 w 4345388"/>
                  <a:gd name="connsiteY137" fmla="*/ 942103 h 1761432"/>
                  <a:gd name="connsiteX138" fmla="*/ 3896140 w 4345388"/>
                  <a:gd name="connsiteY138" fmla="*/ 973909 h 1761432"/>
                  <a:gd name="connsiteX139" fmla="*/ 3904091 w 4345388"/>
                  <a:gd name="connsiteY139" fmla="*/ 1013665 h 1761432"/>
                  <a:gd name="connsiteX140" fmla="*/ 3916018 w 4345388"/>
                  <a:gd name="connsiteY140" fmla="*/ 1065349 h 1761432"/>
                  <a:gd name="connsiteX141" fmla="*/ 3947823 w 4345388"/>
                  <a:gd name="connsiteY141" fmla="*/ 1168716 h 1761432"/>
                  <a:gd name="connsiteX142" fmla="*/ 3959750 w 4345388"/>
                  <a:gd name="connsiteY142" fmla="*/ 1188594 h 1761432"/>
                  <a:gd name="connsiteX143" fmla="*/ 3971677 w 4345388"/>
                  <a:gd name="connsiteY143" fmla="*/ 1236302 h 1761432"/>
                  <a:gd name="connsiteX144" fmla="*/ 3995531 w 4345388"/>
                  <a:gd name="connsiteY144" fmla="*/ 1343644 h 1761432"/>
                  <a:gd name="connsiteX145" fmla="*/ 4023361 w 4345388"/>
                  <a:gd name="connsiteY145" fmla="*/ 1379425 h 1761432"/>
                  <a:gd name="connsiteX146" fmla="*/ 4031312 w 4345388"/>
                  <a:gd name="connsiteY146" fmla="*/ 1391352 h 1761432"/>
                  <a:gd name="connsiteX147" fmla="*/ 4043239 w 4345388"/>
                  <a:gd name="connsiteY147" fmla="*/ 1415206 h 1761432"/>
                  <a:gd name="connsiteX148" fmla="*/ 4055166 w 4345388"/>
                  <a:gd name="connsiteY148" fmla="*/ 1419182 h 1761432"/>
                  <a:gd name="connsiteX149" fmla="*/ 4082995 w 4345388"/>
                  <a:gd name="connsiteY149" fmla="*/ 1427133 h 1761432"/>
                  <a:gd name="connsiteX150" fmla="*/ 4114801 w 4345388"/>
                  <a:gd name="connsiteY150" fmla="*/ 1431109 h 1761432"/>
                  <a:gd name="connsiteX151" fmla="*/ 4130703 w 4345388"/>
                  <a:gd name="connsiteY151" fmla="*/ 1435084 h 1761432"/>
                  <a:gd name="connsiteX152" fmla="*/ 4154557 w 4345388"/>
                  <a:gd name="connsiteY152" fmla="*/ 1427133 h 1761432"/>
                  <a:gd name="connsiteX153" fmla="*/ 4166484 w 4345388"/>
                  <a:gd name="connsiteY153" fmla="*/ 1415206 h 1761432"/>
                  <a:gd name="connsiteX154" fmla="*/ 4198289 w 4345388"/>
                  <a:gd name="connsiteY154" fmla="*/ 1363523 h 1761432"/>
                  <a:gd name="connsiteX155" fmla="*/ 4234070 w 4345388"/>
                  <a:gd name="connsiteY155" fmla="*/ 1367498 h 1761432"/>
                  <a:gd name="connsiteX156" fmla="*/ 4257924 w 4345388"/>
                  <a:gd name="connsiteY156" fmla="*/ 1387376 h 1761432"/>
                  <a:gd name="connsiteX157" fmla="*/ 4273827 w 4345388"/>
                  <a:gd name="connsiteY157" fmla="*/ 1399303 h 1761432"/>
                  <a:gd name="connsiteX158" fmla="*/ 4313583 w 4345388"/>
                  <a:gd name="connsiteY158" fmla="*/ 1435084 h 1761432"/>
                  <a:gd name="connsiteX159" fmla="*/ 4325510 w 4345388"/>
                  <a:gd name="connsiteY159" fmla="*/ 1454963 h 1761432"/>
                  <a:gd name="connsiteX160" fmla="*/ 4337437 w 4345388"/>
                  <a:gd name="connsiteY160" fmla="*/ 1482792 h 1761432"/>
                  <a:gd name="connsiteX161" fmla="*/ 4345388 w 4345388"/>
                  <a:gd name="connsiteY161" fmla="*/ 1502670 h 1761432"/>
                  <a:gd name="connsiteX0" fmla="*/ 0 w 4345388"/>
                  <a:gd name="connsiteY0" fmla="*/ 1757112 h 1761432"/>
                  <a:gd name="connsiteX1" fmla="*/ 1423284 w 4345388"/>
                  <a:gd name="connsiteY1" fmla="*/ 1761087 h 1761432"/>
                  <a:gd name="connsiteX2" fmla="*/ 1619181 w 4345388"/>
                  <a:gd name="connsiteY2" fmla="*/ 1756984 h 1761432"/>
                  <a:gd name="connsiteX3" fmla="*/ 1721458 w 4345388"/>
                  <a:gd name="connsiteY3" fmla="*/ 1708272 h 1761432"/>
                  <a:gd name="connsiteX4" fmla="*/ 1745098 w 4345388"/>
                  <a:gd name="connsiteY4" fmla="*/ 1575685 h 1761432"/>
                  <a:gd name="connsiteX5" fmla="*/ 1750591 w 4345388"/>
                  <a:gd name="connsiteY5" fmla="*/ 1450047 h 1761432"/>
                  <a:gd name="connsiteX6" fmla="*/ 1764976 w 4345388"/>
                  <a:gd name="connsiteY6" fmla="*/ 1353989 h 1761432"/>
                  <a:gd name="connsiteX7" fmla="*/ 1777481 w 4345388"/>
                  <a:gd name="connsiteY7" fmla="*/ 1222857 h 1761432"/>
                  <a:gd name="connsiteX8" fmla="*/ 1791502 w 4345388"/>
                  <a:gd name="connsiteY8" fmla="*/ 1107776 h 1761432"/>
                  <a:gd name="connsiteX9" fmla="*/ 1804947 w 4345388"/>
                  <a:gd name="connsiteY9" fmla="*/ 1013152 h 1761432"/>
                  <a:gd name="connsiteX10" fmla="*/ 1814053 w 4345388"/>
                  <a:gd name="connsiteY10" fmla="*/ 907755 h 1761432"/>
                  <a:gd name="connsiteX11" fmla="*/ 1829805 w 4345388"/>
                  <a:gd name="connsiteY11" fmla="*/ 775832 h 1761432"/>
                  <a:gd name="connsiteX12" fmla="*/ 1842887 w 4345388"/>
                  <a:gd name="connsiteY12" fmla="*/ 637262 h 1761432"/>
                  <a:gd name="connsiteX13" fmla="*/ 1857848 w 4345388"/>
                  <a:gd name="connsiteY13" fmla="*/ 507880 h 1761432"/>
                  <a:gd name="connsiteX14" fmla="*/ 1874905 w 4345388"/>
                  <a:gd name="connsiteY14" fmla="*/ 383332 h 1761432"/>
                  <a:gd name="connsiteX15" fmla="*/ 1885315 w 4345388"/>
                  <a:gd name="connsiteY15" fmla="*/ 295931 h 1761432"/>
                  <a:gd name="connsiteX16" fmla="*/ 1893843 w 4345388"/>
                  <a:gd name="connsiteY16" fmla="*/ 216569 h 1761432"/>
                  <a:gd name="connsiteX17" fmla="*/ 1912780 w 4345388"/>
                  <a:gd name="connsiteY17" fmla="*/ 80028 h 1761432"/>
                  <a:gd name="connsiteX18" fmla="*/ 1978785 w 4345388"/>
                  <a:gd name="connsiteY18" fmla="*/ 161657 h 1761432"/>
                  <a:gd name="connsiteX19" fmla="*/ 2048188 w 4345388"/>
                  <a:gd name="connsiteY19" fmla="*/ 272056 h 1761432"/>
                  <a:gd name="connsiteX20" fmla="*/ 2055413 w 4345388"/>
                  <a:gd name="connsiteY20" fmla="*/ 19752 h 1761432"/>
                  <a:gd name="connsiteX21" fmla="*/ 2075291 w 4345388"/>
                  <a:gd name="connsiteY21" fmla="*/ 15776 h 1761432"/>
                  <a:gd name="connsiteX22" fmla="*/ 2083242 w 4345388"/>
                  <a:gd name="connsiteY22" fmla="*/ 31679 h 1761432"/>
                  <a:gd name="connsiteX23" fmla="*/ 2087218 w 4345388"/>
                  <a:gd name="connsiteY23" fmla="*/ 47582 h 1761432"/>
                  <a:gd name="connsiteX24" fmla="*/ 2099145 w 4345388"/>
                  <a:gd name="connsiteY24" fmla="*/ 95290 h 1761432"/>
                  <a:gd name="connsiteX25" fmla="*/ 2103121 w 4345388"/>
                  <a:gd name="connsiteY25" fmla="*/ 139022 h 1761432"/>
                  <a:gd name="connsiteX26" fmla="*/ 2115047 w 4345388"/>
                  <a:gd name="connsiteY26" fmla="*/ 202632 h 1761432"/>
                  <a:gd name="connsiteX27" fmla="*/ 2119023 w 4345388"/>
                  <a:gd name="connsiteY27" fmla="*/ 214559 h 1761432"/>
                  <a:gd name="connsiteX28" fmla="*/ 2134926 w 4345388"/>
                  <a:gd name="connsiteY28" fmla="*/ 266243 h 1761432"/>
                  <a:gd name="connsiteX29" fmla="*/ 2138901 w 4345388"/>
                  <a:gd name="connsiteY29" fmla="*/ 278170 h 1761432"/>
                  <a:gd name="connsiteX30" fmla="*/ 2142877 w 4345388"/>
                  <a:gd name="connsiteY30" fmla="*/ 302023 h 1761432"/>
                  <a:gd name="connsiteX31" fmla="*/ 2146853 w 4345388"/>
                  <a:gd name="connsiteY31" fmla="*/ 333829 h 1761432"/>
                  <a:gd name="connsiteX32" fmla="*/ 2158780 w 4345388"/>
                  <a:gd name="connsiteY32" fmla="*/ 369610 h 1761432"/>
                  <a:gd name="connsiteX33" fmla="*/ 2170707 w 4345388"/>
                  <a:gd name="connsiteY33" fmla="*/ 393463 h 1761432"/>
                  <a:gd name="connsiteX34" fmla="*/ 2182634 w 4345388"/>
                  <a:gd name="connsiteY34" fmla="*/ 397439 h 1761432"/>
                  <a:gd name="connsiteX35" fmla="*/ 2274074 w 4345388"/>
                  <a:gd name="connsiteY35" fmla="*/ 393463 h 1761432"/>
                  <a:gd name="connsiteX36" fmla="*/ 2289976 w 4345388"/>
                  <a:gd name="connsiteY36" fmla="*/ 381536 h 1761432"/>
                  <a:gd name="connsiteX37" fmla="*/ 2313830 w 4345388"/>
                  <a:gd name="connsiteY37" fmla="*/ 361658 h 1761432"/>
                  <a:gd name="connsiteX38" fmla="*/ 2337684 w 4345388"/>
                  <a:gd name="connsiteY38" fmla="*/ 329853 h 1761432"/>
                  <a:gd name="connsiteX39" fmla="*/ 2345635 w 4345388"/>
                  <a:gd name="connsiteY39" fmla="*/ 305999 h 1761432"/>
                  <a:gd name="connsiteX40" fmla="*/ 2361538 w 4345388"/>
                  <a:gd name="connsiteY40" fmla="*/ 274194 h 1761432"/>
                  <a:gd name="connsiteX41" fmla="*/ 2365514 w 4345388"/>
                  <a:gd name="connsiteY41" fmla="*/ 258291 h 1761432"/>
                  <a:gd name="connsiteX42" fmla="*/ 2373465 w 4345388"/>
                  <a:gd name="connsiteY42" fmla="*/ 238413 h 1761432"/>
                  <a:gd name="connsiteX43" fmla="*/ 2377441 w 4345388"/>
                  <a:gd name="connsiteY43" fmla="*/ 226486 h 1761432"/>
                  <a:gd name="connsiteX44" fmla="*/ 2381416 w 4345388"/>
                  <a:gd name="connsiteY44" fmla="*/ 437196 h 1761432"/>
                  <a:gd name="connsiteX45" fmla="*/ 2385392 w 4345388"/>
                  <a:gd name="connsiteY45" fmla="*/ 457074 h 1761432"/>
                  <a:gd name="connsiteX46" fmla="*/ 2393343 w 4345388"/>
                  <a:gd name="connsiteY46" fmla="*/ 469001 h 1761432"/>
                  <a:gd name="connsiteX47" fmla="*/ 2413221 w 4345388"/>
                  <a:gd name="connsiteY47" fmla="*/ 504782 h 1761432"/>
                  <a:gd name="connsiteX48" fmla="*/ 2449002 w 4345388"/>
                  <a:gd name="connsiteY48" fmla="*/ 492855 h 1761432"/>
                  <a:gd name="connsiteX49" fmla="*/ 2468881 w 4345388"/>
                  <a:gd name="connsiteY49" fmla="*/ 472976 h 1761432"/>
                  <a:gd name="connsiteX50" fmla="*/ 2500686 w 4345388"/>
                  <a:gd name="connsiteY50" fmla="*/ 433220 h 1761432"/>
                  <a:gd name="connsiteX51" fmla="*/ 2512613 w 4345388"/>
                  <a:gd name="connsiteY51" fmla="*/ 421293 h 1761432"/>
                  <a:gd name="connsiteX52" fmla="*/ 2524540 w 4345388"/>
                  <a:gd name="connsiteY52" fmla="*/ 429244 h 1761432"/>
                  <a:gd name="connsiteX53" fmla="*/ 2532491 w 4345388"/>
                  <a:gd name="connsiteY53" fmla="*/ 453098 h 1761432"/>
                  <a:gd name="connsiteX54" fmla="*/ 2540442 w 4345388"/>
                  <a:gd name="connsiteY54" fmla="*/ 472976 h 1761432"/>
                  <a:gd name="connsiteX55" fmla="*/ 2544418 w 4345388"/>
                  <a:gd name="connsiteY55" fmla="*/ 492855 h 1761432"/>
                  <a:gd name="connsiteX56" fmla="*/ 2552369 w 4345388"/>
                  <a:gd name="connsiteY56" fmla="*/ 508757 h 1761432"/>
                  <a:gd name="connsiteX57" fmla="*/ 2560321 w 4345388"/>
                  <a:gd name="connsiteY57" fmla="*/ 528636 h 1761432"/>
                  <a:gd name="connsiteX58" fmla="*/ 2564296 w 4345388"/>
                  <a:gd name="connsiteY58" fmla="*/ 544538 h 1761432"/>
                  <a:gd name="connsiteX59" fmla="*/ 2576223 w 4345388"/>
                  <a:gd name="connsiteY59" fmla="*/ 560441 h 1761432"/>
                  <a:gd name="connsiteX60" fmla="*/ 2592126 w 4345388"/>
                  <a:gd name="connsiteY60" fmla="*/ 584295 h 1761432"/>
                  <a:gd name="connsiteX61" fmla="*/ 2604053 w 4345388"/>
                  <a:gd name="connsiteY61" fmla="*/ 604173 h 1761432"/>
                  <a:gd name="connsiteX62" fmla="*/ 2623931 w 4345388"/>
                  <a:gd name="connsiteY62" fmla="*/ 596222 h 1761432"/>
                  <a:gd name="connsiteX63" fmla="*/ 2643809 w 4345388"/>
                  <a:gd name="connsiteY63" fmla="*/ 568392 h 1761432"/>
                  <a:gd name="connsiteX64" fmla="*/ 2663687 w 4345388"/>
                  <a:gd name="connsiteY64" fmla="*/ 532611 h 1761432"/>
                  <a:gd name="connsiteX65" fmla="*/ 2679590 w 4345388"/>
                  <a:gd name="connsiteY65" fmla="*/ 496830 h 1761432"/>
                  <a:gd name="connsiteX66" fmla="*/ 2683566 w 4345388"/>
                  <a:gd name="connsiteY66" fmla="*/ 484903 h 1761432"/>
                  <a:gd name="connsiteX67" fmla="*/ 2691517 w 4345388"/>
                  <a:gd name="connsiteY67" fmla="*/ 472976 h 1761432"/>
                  <a:gd name="connsiteX68" fmla="*/ 2703444 w 4345388"/>
                  <a:gd name="connsiteY68" fmla="*/ 441171 h 1761432"/>
                  <a:gd name="connsiteX69" fmla="*/ 2711395 w 4345388"/>
                  <a:gd name="connsiteY69" fmla="*/ 425269 h 1761432"/>
                  <a:gd name="connsiteX70" fmla="*/ 2735249 w 4345388"/>
                  <a:gd name="connsiteY70" fmla="*/ 476952 h 1761432"/>
                  <a:gd name="connsiteX71" fmla="*/ 2755127 w 4345388"/>
                  <a:gd name="connsiteY71" fmla="*/ 520684 h 1761432"/>
                  <a:gd name="connsiteX72" fmla="*/ 2771030 w 4345388"/>
                  <a:gd name="connsiteY72" fmla="*/ 572368 h 1761432"/>
                  <a:gd name="connsiteX73" fmla="*/ 2775006 w 4345388"/>
                  <a:gd name="connsiteY73" fmla="*/ 588270 h 1761432"/>
                  <a:gd name="connsiteX74" fmla="*/ 2782957 w 4345388"/>
                  <a:gd name="connsiteY74" fmla="*/ 604173 h 1761432"/>
                  <a:gd name="connsiteX75" fmla="*/ 2802835 w 4345388"/>
                  <a:gd name="connsiteY75" fmla="*/ 639954 h 1761432"/>
                  <a:gd name="connsiteX76" fmla="*/ 2818738 w 4345388"/>
                  <a:gd name="connsiteY76" fmla="*/ 655856 h 1761432"/>
                  <a:gd name="connsiteX77" fmla="*/ 2830665 w 4345388"/>
                  <a:gd name="connsiteY77" fmla="*/ 679710 h 1761432"/>
                  <a:gd name="connsiteX78" fmla="*/ 2834641 w 4345388"/>
                  <a:gd name="connsiteY78" fmla="*/ 695613 h 1761432"/>
                  <a:gd name="connsiteX79" fmla="*/ 2846567 w 4345388"/>
                  <a:gd name="connsiteY79" fmla="*/ 711516 h 1761432"/>
                  <a:gd name="connsiteX80" fmla="*/ 2862470 w 4345388"/>
                  <a:gd name="connsiteY80" fmla="*/ 759223 h 1761432"/>
                  <a:gd name="connsiteX81" fmla="*/ 2866446 w 4345388"/>
                  <a:gd name="connsiteY81" fmla="*/ 775126 h 1761432"/>
                  <a:gd name="connsiteX82" fmla="*/ 2882348 w 4345388"/>
                  <a:gd name="connsiteY82" fmla="*/ 810907 h 1761432"/>
                  <a:gd name="connsiteX83" fmla="*/ 2886324 w 4345388"/>
                  <a:gd name="connsiteY83" fmla="*/ 826810 h 1761432"/>
                  <a:gd name="connsiteX84" fmla="*/ 2898251 w 4345388"/>
                  <a:gd name="connsiteY84" fmla="*/ 850663 h 1761432"/>
                  <a:gd name="connsiteX85" fmla="*/ 2910178 w 4345388"/>
                  <a:gd name="connsiteY85" fmla="*/ 842712 h 1761432"/>
                  <a:gd name="connsiteX86" fmla="*/ 2949934 w 4345388"/>
                  <a:gd name="connsiteY86" fmla="*/ 767175 h 1761432"/>
                  <a:gd name="connsiteX87" fmla="*/ 2957886 w 4345388"/>
                  <a:gd name="connsiteY87" fmla="*/ 719467 h 1761432"/>
                  <a:gd name="connsiteX88" fmla="*/ 2977764 w 4345388"/>
                  <a:gd name="connsiteY88" fmla="*/ 679710 h 1761432"/>
                  <a:gd name="connsiteX89" fmla="*/ 2981740 w 4345388"/>
                  <a:gd name="connsiteY89" fmla="*/ 635978 h 1761432"/>
                  <a:gd name="connsiteX90" fmla="*/ 3005594 w 4345388"/>
                  <a:gd name="connsiteY90" fmla="*/ 592246 h 1761432"/>
                  <a:gd name="connsiteX91" fmla="*/ 3025472 w 4345388"/>
                  <a:gd name="connsiteY91" fmla="*/ 516709 h 1761432"/>
                  <a:gd name="connsiteX92" fmla="*/ 3041374 w 4345388"/>
                  <a:gd name="connsiteY92" fmla="*/ 437196 h 1761432"/>
                  <a:gd name="connsiteX93" fmla="*/ 3049326 w 4345388"/>
                  <a:gd name="connsiteY93" fmla="*/ 421293 h 1761432"/>
                  <a:gd name="connsiteX94" fmla="*/ 3061253 w 4345388"/>
                  <a:gd name="connsiteY94" fmla="*/ 381536 h 1761432"/>
                  <a:gd name="connsiteX95" fmla="*/ 3085107 w 4345388"/>
                  <a:gd name="connsiteY95" fmla="*/ 325877 h 1761432"/>
                  <a:gd name="connsiteX96" fmla="*/ 3101009 w 4345388"/>
                  <a:gd name="connsiteY96" fmla="*/ 365634 h 1761432"/>
                  <a:gd name="connsiteX97" fmla="*/ 3104985 w 4345388"/>
                  <a:gd name="connsiteY97" fmla="*/ 389488 h 1761432"/>
                  <a:gd name="connsiteX98" fmla="*/ 3116912 w 4345388"/>
                  <a:gd name="connsiteY98" fmla="*/ 445147 h 1761432"/>
                  <a:gd name="connsiteX99" fmla="*/ 3136790 w 4345388"/>
                  <a:gd name="connsiteY99" fmla="*/ 504782 h 1761432"/>
                  <a:gd name="connsiteX100" fmla="*/ 3180522 w 4345388"/>
                  <a:gd name="connsiteY100" fmla="*/ 667783 h 1761432"/>
                  <a:gd name="connsiteX101" fmla="*/ 3196425 w 4345388"/>
                  <a:gd name="connsiteY101" fmla="*/ 719467 h 1761432"/>
                  <a:gd name="connsiteX102" fmla="*/ 3220279 w 4345388"/>
                  <a:gd name="connsiteY102" fmla="*/ 822834 h 1761432"/>
                  <a:gd name="connsiteX103" fmla="*/ 3248108 w 4345388"/>
                  <a:gd name="connsiteY103" fmla="*/ 914274 h 1761432"/>
                  <a:gd name="connsiteX104" fmla="*/ 3252084 w 4345388"/>
                  <a:gd name="connsiteY104" fmla="*/ 942103 h 1761432"/>
                  <a:gd name="connsiteX105" fmla="*/ 3267987 w 4345388"/>
                  <a:gd name="connsiteY105" fmla="*/ 981860 h 1761432"/>
                  <a:gd name="connsiteX106" fmla="*/ 3271962 w 4345388"/>
                  <a:gd name="connsiteY106" fmla="*/ 993787 h 1761432"/>
                  <a:gd name="connsiteX107" fmla="*/ 3283889 w 4345388"/>
                  <a:gd name="connsiteY107" fmla="*/ 997763 h 1761432"/>
                  <a:gd name="connsiteX108" fmla="*/ 3291841 w 4345388"/>
                  <a:gd name="connsiteY108" fmla="*/ 989811 h 1761432"/>
                  <a:gd name="connsiteX109" fmla="*/ 3307743 w 4345388"/>
                  <a:gd name="connsiteY109" fmla="*/ 958006 h 1761432"/>
                  <a:gd name="connsiteX110" fmla="*/ 3315694 w 4345388"/>
                  <a:gd name="connsiteY110" fmla="*/ 934152 h 1761432"/>
                  <a:gd name="connsiteX111" fmla="*/ 3335573 w 4345388"/>
                  <a:gd name="connsiteY111" fmla="*/ 965957 h 1761432"/>
                  <a:gd name="connsiteX112" fmla="*/ 3367378 w 4345388"/>
                  <a:gd name="connsiteY112" fmla="*/ 1037519 h 1761432"/>
                  <a:gd name="connsiteX113" fmla="*/ 3399183 w 4345388"/>
                  <a:gd name="connsiteY113" fmla="*/ 1093178 h 1761432"/>
                  <a:gd name="connsiteX114" fmla="*/ 3415086 w 4345388"/>
                  <a:gd name="connsiteY114" fmla="*/ 1089203 h 1761432"/>
                  <a:gd name="connsiteX115" fmla="*/ 3430988 w 4345388"/>
                  <a:gd name="connsiteY115" fmla="*/ 1061373 h 1761432"/>
                  <a:gd name="connsiteX116" fmla="*/ 3454842 w 4345388"/>
                  <a:gd name="connsiteY116" fmla="*/ 1009690 h 1761432"/>
                  <a:gd name="connsiteX117" fmla="*/ 3478696 w 4345388"/>
                  <a:gd name="connsiteY117" fmla="*/ 958006 h 1761432"/>
                  <a:gd name="connsiteX118" fmla="*/ 3490623 w 4345388"/>
                  <a:gd name="connsiteY118" fmla="*/ 954030 h 1761432"/>
                  <a:gd name="connsiteX119" fmla="*/ 3522428 w 4345388"/>
                  <a:gd name="connsiteY119" fmla="*/ 997763 h 1761432"/>
                  <a:gd name="connsiteX120" fmla="*/ 3538331 w 4345388"/>
                  <a:gd name="connsiteY120" fmla="*/ 1017641 h 1761432"/>
                  <a:gd name="connsiteX121" fmla="*/ 3582063 w 4345388"/>
                  <a:gd name="connsiteY121" fmla="*/ 1101130 h 1761432"/>
                  <a:gd name="connsiteX122" fmla="*/ 3609893 w 4345388"/>
                  <a:gd name="connsiteY122" fmla="*/ 1152813 h 1761432"/>
                  <a:gd name="connsiteX123" fmla="*/ 3629771 w 4345388"/>
                  <a:gd name="connsiteY123" fmla="*/ 1200521 h 1761432"/>
                  <a:gd name="connsiteX124" fmla="*/ 3641698 w 4345388"/>
                  <a:gd name="connsiteY124" fmla="*/ 1216423 h 1761432"/>
                  <a:gd name="connsiteX125" fmla="*/ 3653625 w 4345388"/>
                  <a:gd name="connsiteY125" fmla="*/ 1244253 h 1761432"/>
                  <a:gd name="connsiteX126" fmla="*/ 3665552 w 4345388"/>
                  <a:gd name="connsiteY126" fmla="*/ 1232326 h 1761432"/>
                  <a:gd name="connsiteX127" fmla="*/ 3721211 w 4345388"/>
                  <a:gd name="connsiteY127" fmla="*/ 1061373 h 1761432"/>
                  <a:gd name="connsiteX128" fmla="*/ 3768919 w 4345388"/>
                  <a:gd name="connsiteY128" fmla="*/ 898371 h 1761432"/>
                  <a:gd name="connsiteX129" fmla="*/ 3776870 w 4345388"/>
                  <a:gd name="connsiteY129" fmla="*/ 846688 h 1761432"/>
                  <a:gd name="connsiteX130" fmla="*/ 3792773 w 4345388"/>
                  <a:gd name="connsiteY130" fmla="*/ 810907 h 1761432"/>
                  <a:gd name="connsiteX131" fmla="*/ 3800724 w 4345388"/>
                  <a:gd name="connsiteY131" fmla="*/ 787053 h 1761432"/>
                  <a:gd name="connsiteX132" fmla="*/ 3808675 w 4345388"/>
                  <a:gd name="connsiteY132" fmla="*/ 751272 h 1761432"/>
                  <a:gd name="connsiteX133" fmla="*/ 3824578 w 4345388"/>
                  <a:gd name="connsiteY133" fmla="*/ 727418 h 1761432"/>
                  <a:gd name="connsiteX134" fmla="*/ 3828554 w 4345388"/>
                  <a:gd name="connsiteY134" fmla="*/ 739345 h 1761432"/>
                  <a:gd name="connsiteX135" fmla="*/ 3836505 w 4345388"/>
                  <a:gd name="connsiteY135" fmla="*/ 751272 h 1761432"/>
                  <a:gd name="connsiteX136" fmla="*/ 3840481 w 4345388"/>
                  <a:gd name="connsiteY136" fmla="*/ 779102 h 1761432"/>
                  <a:gd name="connsiteX137" fmla="*/ 3884213 w 4345388"/>
                  <a:gd name="connsiteY137" fmla="*/ 942103 h 1761432"/>
                  <a:gd name="connsiteX138" fmla="*/ 3896140 w 4345388"/>
                  <a:gd name="connsiteY138" fmla="*/ 973909 h 1761432"/>
                  <a:gd name="connsiteX139" fmla="*/ 3904091 w 4345388"/>
                  <a:gd name="connsiteY139" fmla="*/ 1013665 h 1761432"/>
                  <a:gd name="connsiteX140" fmla="*/ 3916018 w 4345388"/>
                  <a:gd name="connsiteY140" fmla="*/ 1065349 h 1761432"/>
                  <a:gd name="connsiteX141" fmla="*/ 3947823 w 4345388"/>
                  <a:gd name="connsiteY141" fmla="*/ 1168716 h 1761432"/>
                  <a:gd name="connsiteX142" fmla="*/ 3959750 w 4345388"/>
                  <a:gd name="connsiteY142" fmla="*/ 1188594 h 1761432"/>
                  <a:gd name="connsiteX143" fmla="*/ 3971677 w 4345388"/>
                  <a:gd name="connsiteY143" fmla="*/ 1236302 h 1761432"/>
                  <a:gd name="connsiteX144" fmla="*/ 3995531 w 4345388"/>
                  <a:gd name="connsiteY144" fmla="*/ 1343644 h 1761432"/>
                  <a:gd name="connsiteX145" fmla="*/ 4023361 w 4345388"/>
                  <a:gd name="connsiteY145" fmla="*/ 1379425 h 1761432"/>
                  <a:gd name="connsiteX146" fmla="*/ 4031312 w 4345388"/>
                  <a:gd name="connsiteY146" fmla="*/ 1391352 h 1761432"/>
                  <a:gd name="connsiteX147" fmla="*/ 4043239 w 4345388"/>
                  <a:gd name="connsiteY147" fmla="*/ 1415206 h 1761432"/>
                  <a:gd name="connsiteX148" fmla="*/ 4055166 w 4345388"/>
                  <a:gd name="connsiteY148" fmla="*/ 1419182 h 1761432"/>
                  <a:gd name="connsiteX149" fmla="*/ 4082995 w 4345388"/>
                  <a:gd name="connsiteY149" fmla="*/ 1427133 h 1761432"/>
                  <a:gd name="connsiteX150" fmla="*/ 4114801 w 4345388"/>
                  <a:gd name="connsiteY150" fmla="*/ 1431109 h 1761432"/>
                  <a:gd name="connsiteX151" fmla="*/ 4130703 w 4345388"/>
                  <a:gd name="connsiteY151" fmla="*/ 1435084 h 1761432"/>
                  <a:gd name="connsiteX152" fmla="*/ 4154557 w 4345388"/>
                  <a:gd name="connsiteY152" fmla="*/ 1427133 h 1761432"/>
                  <a:gd name="connsiteX153" fmla="*/ 4166484 w 4345388"/>
                  <a:gd name="connsiteY153" fmla="*/ 1415206 h 1761432"/>
                  <a:gd name="connsiteX154" fmla="*/ 4198289 w 4345388"/>
                  <a:gd name="connsiteY154" fmla="*/ 1363523 h 1761432"/>
                  <a:gd name="connsiteX155" fmla="*/ 4234070 w 4345388"/>
                  <a:gd name="connsiteY155" fmla="*/ 1367498 h 1761432"/>
                  <a:gd name="connsiteX156" fmla="*/ 4257924 w 4345388"/>
                  <a:gd name="connsiteY156" fmla="*/ 1387376 h 1761432"/>
                  <a:gd name="connsiteX157" fmla="*/ 4273827 w 4345388"/>
                  <a:gd name="connsiteY157" fmla="*/ 1399303 h 1761432"/>
                  <a:gd name="connsiteX158" fmla="*/ 4313583 w 4345388"/>
                  <a:gd name="connsiteY158" fmla="*/ 1435084 h 1761432"/>
                  <a:gd name="connsiteX159" fmla="*/ 4325510 w 4345388"/>
                  <a:gd name="connsiteY159" fmla="*/ 1454963 h 1761432"/>
                  <a:gd name="connsiteX160" fmla="*/ 4337437 w 4345388"/>
                  <a:gd name="connsiteY160" fmla="*/ 1482792 h 1761432"/>
                  <a:gd name="connsiteX161" fmla="*/ 4345388 w 4345388"/>
                  <a:gd name="connsiteY161" fmla="*/ 1502670 h 1761432"/>
                  <a:gd name="connsiteX0" fmla="*/ 0 w 4345388"/>
                  <a:gd name="connsiteY0" fmla="*/ 1756931 h 1761251"/>
                  <a:gd name="connsiteX1" fmla="*/ 1423284 w 4345388"/>
                  <a:gd name="connsiteY1" fmla="*/ 1760906 h 1761251"/>
                  <a:gd name="connsiteX2" fmla="*/ 1619181 w 4345388"/>
                  <a:gd name="connsiteY2" fmla="*/ 1756803 h 1761251"/>
                  <a:gd name="connsiteX3" fmla="*/ 1721458 w 4345388"/>
                  <a:gd name="connsiteY3" fmla="*/ 1708091 h 1761251"/>
                  <a:gd name="connsiteX4" fmla="*/ 1745098 w 4345388"/>
                  <a:gd name="connsiteY4" fmla="*/ 1575504 h 1761251"/>
                  <a:gd name="connsiteX5" fmla="*/ 1750591 w 4345388"/>
                  <a:gd name="connsiteY5" fmla="*/ 1449866 h 1761251"/>
                  <a:gd name="connsiteX6" fmla="*/ 1764976 w 4345388"/>
                  <a:gd name="connsiteY6" fmla="*/ 1353808 h 1761251"/>
                  <a:gd name="connsiteX7" fmla="*/ 1777481 w 4345388"/>
                  <a:gd name="connsiteY7" fmla="*/ 1222676 h 1761251"/>
                  <a:gd name="connsiteX8" fmla="*/ 1791502 w 4345388"/>
                  <a:gd name="connsiteY8" fmla="*/ 1107595 h 1761251"/>
                  <a:gd name="connsiteX9" fmla="*/ 1804947 w 4345388"/>
                  <a:gd name="connsiteY9" fmla="*/ 1012971 h 1761251"/>
                  <a:gd name="connsiteX10" fmla="*/ 1814053 w 4345388"/>
                  <a:gd name="connsiteY10" fmla="*/ 907574 h 1761251"/>
                  <a:gd name="connsiteX11" fmla="*/ 1829805 w 4345388"/>
                  <a:gd name="connsiteY11" fmla="*/ 775651 h 1761251"/>
                  <a:gd name="connsiteX12" fmla="*/ 1842887 w 4345388"/>
                  <a:gd name="connsiteY12" fmla="*/ 637081 h 1761251"/>
                  <a:gd name="connsiteX13" fmla="*/ 1857848 w 4345388"/>
                  <a:gd name="connsiteY13" fmla="*/ 507699 h 1761251"/>
                  <a:gd name="connsiteX14" fmla="*/ 1874905 w 4345388"/>
                  <a:gd name="connsiteY14" fmla="*/ 383151 h 1761251"/>
                  <a:gd name="connsiteX15" fmla="*/ 1885315 w 4345388"/>
                  <a:gd name="connsiteY15" fmla="*/ 295750 h 1761251"/>
                  <a:gd name="connsiteX16" fmla="*/ 1893843 w 4345388"/>
                  <a:gd name="connsiteY16" fmla="*/ 216388 h 1761251"/>
                  <a:gd name="connsiteX17" fmla="*/ 1912780 w 4345388"/>
                  <a:gd name="connsiteY17" fmla="*/ 79847 h 1761251"/>
                  <a:gd name="connsiteX18" fmla="*/ 1978785 w 4345388"/>
                  <a:gd name="connsiteY18" fmla="*/ 161476 h 1761251"/>
                  <a:gd name="connsiteX19" fmla="*/ 2048188 w 4345388"/>
                  <a:gd name="connsiteY19" fmla="*/ 269417 h 1761251"/>
                  <a:gd name="connsiteX20" fmla="*/ 2055413 w 4345388"/>
                  <a:gd name="connsiteY20" fmla="*/ 19571 h 1761251"/>
                  <a:gd name="connsiteX21" fmla="*/ 2075291 w 4345388"/>
                  <a:gd name="connsiteY21" fmla="*/ 15595 h 1761251"/>
                  <a:gd name="connsiteX22" fmla="*/ 2083242 w 4345388"/>
                  <a:gd name="connsiteY22" fmla="*/ 31498 h 1761251"/>
                  <a:gd name="connsiteX23" fmla="*/ 2087218 w 4345388"/>
                  <a:gd name="connsiteY23" fmla="*/ 47401 h 1761251"/>
                  <a:gd name="connsiteX24" fmla="*/ 2099145 w 4345388"/>
                  <a:gd name="connsiteY24" fmla="*/ 95109 h 1761251"/>
                  <a:gd name="connsiteX25" fmla="*/ 2103121 w 4345388"/>
                  <a:gd name="connsiteY25" fmla="*/ 138841 h 1761251"/>
                  <a:gd name="connsiteX26" fmla="*/ 2115047 w 4345388"/>
                  <a:gd name="connsiteY26" fmla="*/ 202451 h 1761251"/>
                  <a:gd name="connsiteX27" fmla="*/ 2119023 w 4345388"/>
                  <a:gd name="connsiteY27" fmla="*/ 214378 h 1761251"/>
                  <a:gd name="connsiteX28" fmla="*/ 2134926 w 4345388"/>
                  <a:gd name="connsiteY28" fmla="*/ 266062 h 1761251"/>
                  <a:gd name="connsiteX29" fmla="*/ 2138901 w 4345388"/>
                  <a:gd name="connsiteY29" fmla="*/ 277989 h 1761251"/>
                  <a:gd name="connsiteX30" fmla="*/ 2142877 w 4345388"/>
                  <a:gd name="connsiteY30" fmla="*/ 301842 h 1761251"/>
                  <a:gd name="connsiteX31" fmla="*/ 2146853 w 4345388"/>
                  <a:gd name="connsiteY31" fmla="*/ 333648 h 1761251"/>
                  <a:gd name="connsiteX32" fmla="*/ 2158780 w 4345388"/>
                  <a:gd name="connsiteY32" fmla="*/ 369429 h 1761251"/>
                  <a:gd name="connsiteX33" fmla="*/ 2170707 w 4345388"/>
                  <a:gd name="connsiteY33" fmla="*/ 393282 h 1761251"/>
                  <a:gd name="connsiteX34" fmla="*/ 2182634 w 4345388"/>
                  <a:gd name="connsiteY34" fmla="*/ 397258 h 1761251"/>
                  <a:gd name="connsiteX35" fmla="*/ 2274074 w 4345388"/>
                  <a:gd name="connsiteY35" fmla="*/ 393282 h 1761251"/>
                  <a:gd name="connsiteX36" fmla="*/ 2289976 w 4345388"/>
                  <a:gd name="connsiteY36" fmla="*/ 381355 h 1761251"/>
                  <a:gd name="connsiteX37" fmla="*/ 2313830 w 4345388"/>
                  <a:gd name="connsiteY37" fmla="*/ 361477 h 1761251"/>
                  <a:gd name="connsiteX38" fmla="*/ 2337684 w 4345388"/>
                  <a:gd name="connsiteY38" fmla="*/ 329672 h 1761251"/>
                  <a:gd name="connsiteX39" fmla="*/ 2345635 w 4345388"/>
                  <a:gd name="connsiteY39" fmla="*/ 305818 h 1761251"/>
                  <a:gd name="connsiteX40" fmla="*/ 2361538 w 4345388"/>
                  <a:gd name="connsiteY40" fmla="*/ 274013 h 1761251"/>
                  <a:gd name="connsiteX41" fmla="*/ 2365514 w 4345388"/>
                  <a:gd name="connsiteY41" fmla="*/ 258110 h 1761251"/>
                  <a:gd name="connsiteX42" fmla="*/ 2373465 w 4345388"/>
                  <a:gd name="connsiteY42" fmla="*/ 238232 h 1761251"/>
                  <a:gd name="connsiteX43" fmla="*/ 2377441 w 4345388"/>
                  <a:gd name="connsiteY43" fmla="*/ 226305 h 1761251"/>
                  <a:gd name="connsiteX44" fmla="*/ 2381416 w 4345388"/>
                  <a:gd name="connsiteY44" fmla="*/ 437015 h 1761251"/>
                  <a:gd name="connsiteX45" fmla="*/ 2385392 w 4345388"/>
                  <a:gd name="connsiteY45" fmla="*/ 456893 h 1761251"/>
                  <a:gd name="connsiteX46" fmla="*/ 2393343 w 4345388"/>
                  <a:gd name="connsiteY46" fmla="*/ 468820 h 1761251"/>
                  <a:gd name="connsiteX47" fmla="*/ 2413221 w 4345388"/>
                  <a:gd name="connsiteY47" fmla="*/ 504601 h 1761251"/>
                  <a:gd name="connsiteX48" fmla="*/ 2449002 w 4345388"/>
                  <a:gd name="connsiteY48" fmla="*/ 492674 h 1761251"/>
                  <a:gd name="connsiteX49" fmla="*/ 2468881 w 4345388"/>
                  <a:gd name="connsiteY49" fmla="*/ 472795 h 1761251"/>
                  <a:gd name="connsiteX50" fmla="*/ 2500686 w 4345388"/>
                  <a:gd name="connsiteY50" fmla="*/ 433039 h 1761251"/>
                  <a:gd name="connsiteX51" fmla="*/ 2512613 w 4345388"/>
                  <a:gd name="connsiteY51" fmla="*/ 421112 h 1761251"/>
                  <a:gd name="connsiteX52" fmla="*/ 2524540 w 4345388"/>
                  <a:gd name="connsiteY52" fmla="*/ 429063 h 1761251"/>
                  <a:gd name="connsiteX53" fmla="*/ 2532491 w 4345388"/>
                  <a:gd name="connsiteY53" fmla="*/ 452917 h 1761251"/>
                  <a:gd name="connsiteX54" fmla="*/ 2540442 w 4345388"/>
                  <a:gd name="connsiteY54" fmla="*/ 472795 h 1761251"/>
                  <a:gd name="connsiteX55" fmla="*/ 2544418 w 4345388"/>
                  <a:gd name="connsiteY55" fmla="*/ 492674 h 1761251"/>
                  <a:gd name="connsiteX56" fmla="*/ 2552369 w 4345388"/>
                  <a:gd name="connsiteY56" fmla="*/ 508576 h 1761251"/>
                  <a:gd name="connsiteX57" fmla="*/ 2560321 w 4345388"/>
                  <a:gd name="connsiteY57" fmla="*/ 528455 h 1761251"/>
                  <a:gd name="connsiteX58" fmla="*/ 2564296 w 4345388"/>
                  <a:gd name="connsiteY58" fmla="*/ 544357 h 1761251"/>
                  <a:gd name="connsiteX59" fmla="*/ 2576223 w 4345388"/>
                  <a:gd name="connsiteY59" fmla="*/ 560260 h 1761251"/>
                  <a:gd name="connsiteX60" fmla="*/ 2592126 w 4345388"/>
                  <a:gd name="connsiteY60" fmla="*/ 584114 h 1761251"/>
                  <a:gd name="connsiteX61" fmla="*/ 2604053 w 4345388"/>
                  <a:gd name="connsiteY61" fmla="*/ 603992 h 1761251"/>
                  <a:gd name="connsiteX62" fmla="*/ 2623931 w 4345388"/>
                  <a:gd name="connsiteY62" fmla="*/ 596041 h 1761251"/>
                  <a:gd name="connsiteX63" fmla="*/ 2643809 w 4345388"/>
                  <a:gd name="connsiteY63" fmla="*/ 568211 h 1761251"/>
                  <a:gd name="connsiteX64" fmla="*/ 2663687 w 4345388"/>
                  <a:gd name="connsiteY64" fmla="*/ 532430 h 1761251"/>
                  <a:gd name="connsiteX65" fmla="*/ 2679590 w 4345388"/>
                  <a:gd name="connsiteY65" fmla="*/ 496649 h 1761251"/>
                  <a:gd name="connsiteX66" fmla="*/ 2683566 w 4345388"/>
                  <a:gd name="connsiteY66" fmla="*/ 484722 h 1761251"/>
                  <a:gd name="connsiteX67" fmla="*/ 2691517 w 4345388"/>
                  <a:gd name="connsiteY67" fmla="*/ 472795 h 1761251"/>
                  <a:gd name="connsiteX68" fmla="*/ 2703444 w 4345388"/>
                  <a:gd name="connsiteY68" fmla="*/ 440990 h 1761251"/>
                  <a:gd name="connsiteX69" fmla="*/ 2711395 w 4345388"/>
                  <a:gd name="connsiteY69" fmla="*/ 425088 h 1761251"/>
                  <a:gd name="connsiteX70" fmla="*/ 2735249 w 4345388"/>
                  <a:gd name="connsiteY70" fmla="*/ 476771 h 1761251"/>
                  <a:gd name="connsiteX71" fmla="*/ 2755127 w 4345388"/>
                  <a:gd name="connsiteY71" fmla="*/ 520503 h 1761251"/>
                  <a:gd name="connsiteX72" fmla="*/ 2771030 w 4345388"/>
                  <a:gd name="connsiteY72" fmla="*/ 572187 h 1761251"/>
                  <a:gd name="connsiteX73" fmla="*/ 2775006 w 4345388"/>
                  <a:gd name="connsiteY73" fmla="*/ 588089 h 1761251"/>
                  <a:gd name="connsiteX74" fmla="*/ 2782957 w 4345388"/>
                  <a:gd name="connsiteY74" fmla="*/ 603992 h 1761251"/>
                  <a:gd name="connsiteX75" fmla="*/ 2802835 w 4345388"/>
                  <a:gd name="connsiteY75" fmla="*/ 639773 h 1761251"/>
                  <a:gd name="connsiteX76" fmla="*/ 2818738 w 4345388"/>
                  <a:gd name="connsiteY76" fmla="*/ 655675 h 1761251"/>
                  <a:gd name="connsiteX77" fmla="*/ 2830665 w 4345388"/>
                  <a:gd name="connsiteY77" fmla="*/ 679529 h 1761251"/>
                  <a:gd name="connsiteX78" fmla="*/ 2834641 w 4345388"/>
                  <a:gd name="connsiteY78" fmla="*/ 695432 h 1761251"/>
                  <a:gd name="connsiteX79" fmla="*/ 2846567 w 4345388"/>
                  <a:gd name="connsiteY79" fmla="*/ 711335 h 1761251"/>
                  <a:gd name="connsiteX80" fmla="*/ 2862470 w 4345388"/>
                  <a:gd name="connsiteY80" fmla="*/ 759042 h 1761251"/>
                  <a:gd name="connsiteX81" fmla="*/ 2866446 w 4345388"/>
                  <a:gd name="connsiteY81" fmla="*/ 774945 h 1761251"/>
                  <a:gd name="connsiteX82" fmla="*/ 2882348 w 4345388"/>
                  <a:gd name="connsiteY82" fmla="*/ 810726 h 1761251"/>
                  <a:gd name="connsiteX83" fmla="*/ 2886324 w 4345388"/>
                  <a:gd name="connsiteY83" fmla="*/ 826629 h 1761251"/>
                  <a:gd name="connsiteX84" fmla="*/ 2898251 w 4345388"/>
                  <a:gd name="connsiteY84" fmla="*/ 850482 h 1761251"/>
                  <a:gd name="connsiteX85" fmla="*/ 2910178 w 4345388"/>
                  <a:gd name="connsiteY85" fmla="*/ 842531 h 1761251"/>
                  <a:gd name="connsiteX86" fmla="*/ 2949934 w 4345388"/>
                  <a:gd name="connsiteY86" fmla="*/ 766994 h 1761251"/>
                  <a:gd name="connsiteX87" fmla="*/ 2957886 w 4345388"/>
                  <a:gd name="connsiteY87" fmla="*/ 719286 h 1761251"/>
                  <a:gd name="connsiteX88" fmla="*/ 2977764 w 4345388"/>
                  <a:gd name="connsiteY88" fmla="*/ 679529 h 1761251"/>
                  <a:gd name="connsiteX89" fmla="*/ 2981740 w 4345388"/>
                  <a:gd name="connsiteY89" fmla="*/ 635797 h 1761251"/>
                  <a:gd name="connsiteX90" fmla="*/ 3005594 w 4345388"/>
                  <a:gd name="connsiteY90" fmla="*/ 592065 h 1761251"/>
                  <a:gd name="connsiteX91" fmla="*/ 3025472 w 4345388"/>
                  <a:gd name="connsiteY91" fmla="*/ 516528 h 1761251"/>
                  <a:gd name="connsiteX92" fmla="*/ 3041374 w 4345388"/>
                  <a:gd name="connsiteY92" fmla="*/ 437015 h 1761251"/>
                  <a:gd name="connsiteX93" fmla="*/ 3049326 w 4345388"/>
                  <a:gd name="connsiteY93" fmla="*/ 421112 h 1761251"/>
                  <a:gd name="connsiteX94" fmla="*/ 3061253 w 4345388"/>
                  <a:gd name="connsiteY94" fmla="*/ 381355 h 1761251"/>
                  <a:gd name="connsiteX95" fmla="*/ 3085107 w 4345388"/>
                  <a:gd name="connsiteY95" fmla="*/ 325696 h 1761251"/>
                  <a:gd name="connsiteX96" fmla="*/ 3101009 w 4345388"/>
                  <a:gd name="connsiteY96" fmla="*/ 365453 h 1761251"/>
                  <a:gd name="connsiteX97" fmla="*/ 3104985 w 4345388"/>
                  <a:gd name="connsiteY97" fmla="*/ 389307 h 1761251"/>
                  <a:gd name="connsiteX98" fmla="*/ 3116912 w 4345388"/>
                  <a:gd name="connsiteY98" fmla="*/ 444966 h 1761251"/>
                  <a:gd name="connsiteX99" fmla="*/ 3136790 w 4345388"/>
                  <a:gd name="connsiteY99" fmla="*/ 504601 h 1761251"/>
                  <a:gd name="connsiteX100" fmla="*/ 3180522 w 4345388"/>
                  <a:gd name="connsiteY100" fmla="*/ 667602 h 1761251"/>
                  <a:gd name="connsiteX101" fmla="*/ 3196425 w 4345388"/>
                  <a:gd name="connsiteY101" fmla="*/ 719286 h 1761251"/>
                  <a:gd name="connsiteX102" fmla="*/ 3220279 w 4345388"/>
                  <a:gd name="connsiteY102" fmla="*/ 822653 h 1761251"/>
                  <a:gd name="connsiteX103" fmla="*/ 3248108 w 4345388"/>
                  <a:gd name="connsiteY103" fmla="*/ 914093 h 1761251"/>
                  <a:gd name="connsiteX104" fmla="*/ 3252084 w 4345388"/>
                  <a:gd name="connsiteY104" fmla="*/ 941922 h 1761251"/>
                  <a:gd name="connsiteX105" fmla="*/ 3267987 w 4345388"/>
                  <a:gd name="connsiteY105" fmla="*/ 981679 h 1761251"/>
                  <a:gd name="connsiteX106" fmla="*/ 3271962 w 4345388"/>
                  <a:gd name="connsiteY106" fmla="*/ 993606 h 1761251"/>
                  <a:gd name="connsiteX107" fmla="*/ 3283889 w 4345388"/>
                  <a:gd name="connsiteY107" fmla="*/ 997582 h 1761251"/>
                  <a:gd name="connsiteX108" fmla="*/ 3291841 w 4345388"/>
                  <a:gd name="connsiteY108" fmla="*/ 989630 h 1761251"/>
                  <a:gd name="connsiteX109" fmla="*/ 3307743 w 4345388"/>
                  <a:gd name="connsiteY109" fmla="*/ 957825 h 1761251"/>
                  <a:gd name="connsiteX110" fmla="*/ 3315694 w 4345388"/>
                  <a:gd name="connsiteY110" fmla="*/ 933971 h 1761251"/>
                  <a:gd name="connsiteX111" fmla="*/ 3335573 w 4345388"/>
                  <a:gd name="connsiteY111" fmla="*/ 965776 h 1761251"/>
                  <a:gd name="connsiteX112" fmla="*/ 3367378 w 4345388"/>
                  <a:gd name="connsiteY112" fmla="*/ 1037338 h 1761251"/>
                  <a:gd name="connsiteX113" fmla="*/ 3399183 w 4345388"/>
                  <a:gd name="connsiteY113" fmla="*/ 1092997 h 1761251"/>
                  <a:gd name="connsiteX114" fmla="*/ 3415086 w 4345388"/>
                  <a:gd name="connsiteY114" fmla="*/ 1089022 h 1761251"/>
                  <a:gd name="connsiteX115" fmla="*/ 3430988 w 4345388"/>
                  <a:gd name="connsiteY115" fmla="*/ 1061192 h 1761251"/>
                  <a:gd name="connsiteX116" fmla="*/ 3454842 w 4345388"/>
                  <a:gd name="connsiteY116" fmla="*/ 1009509 h 1761251"/>
                  <a:gd name="connsiteX117" fmla="*/ 3478696 w 4345388"/>
                  <a:gd name="connsiteY117" fmla="*/ 957825 h 1761251"/>
                  <a:gd name="connsiteX118" fmla="*/ 3490623 w 4345388"/>
                  <a:gd name="connsiteY118" fmla="*/ 953849 h 1761251"/>
                  <a:gd name="connsiteX119" fmla="*/ 3522428 w 4345388"/>
                  <a:gd name="connsiteY119" fmla="*/ 997582 h 1761251"/>
                  <a:gd name="connsiteX120" fmla="*/ 3538331 w 4345388"/>
                  <a:gd name="connsiteY120" fmla="*/ 1017460 h 1761251"/>
                  <a:gd name="connsiteX121" fmla="*/ 3582063 w 4345388"/>
                  <a:gd name="connsiteY121" fmla="*/ 1100949 h 1761251"/>
                  <a:gd name="connsiteX122" fmla="*/ 3609893 w 4345388"/>
                  <a:gd name="connsiteY122" fmla="*/ 1152632 h 1761251"/>
                  <a:gd name="connsiteX123" fmla="*/ 3629771 w 4345388"/>
                  <a:gd name="connsiteY123" fmla="*/ 1200340 h 1761251"/>
                  <a:gd name="connsiteX124" fmla="*/ 3641698 w 4345388"/>
                  <a:gd name="connsiteY124" fmla="*/ 1216242 h 1761251"/>
                  <a:gd name="connsiteX125" fmla="*/ 3653625 w 4345388"/>
                  <a:gd name="connsiteY125" fmla="*/ 1244072 h 1761251"/>
                  <a:gd name="connsiteX126" fmla="*/ 3665552 w 4345388"/>
                  <a:gd name="connsiteY126" fmla="*/ 1232145 h 1761251"/>
                  <a:gd name="connsiteX127" fmla="*/ 3721211 w 4345388"/>
                  <a:gd name="connsiteY127" fmla="*/ 1061192 h 1761251"/>
                  <a:gd name="connsiteX128" fmla="*/ 3768919 w 4345388"/>
                  <a:gd name="connsiteY128" fmla="*/ 898190 h 1761251"/>
                  <a:gd name="connsiteX129" fmla="*/ 3776870 w 4345388"/>
                  <a:gd name="connsiteY129" fmla="*/ 846507 h 1761251"/>
                  <a:gd name="connsiteX130" fmla="*/ 3792773 w 4345388"/>
                  <a:gd name="connsiteY130" fmla="*/ 810726 h 1761251"/>
                  <a:gd name="connsiteX131" fmla="*/ 3800724 w 4345388"/>
                  <a:gd name="connsiteY131" fmla="*/ 786872 h 1761251"/>
                  <a:gd name="connsiteX132" fmla="*/ 3808675 w 4345388"/>
                  <a:gd name="connsiteY132" fmla="*/ 751091 h 1761251"/>
                  <a:gd name="connsiteX133" fmla="*/ 3824578 w 4345388"/>
                  <a:gd name="connsiteY133" fmla="*/ 727237 h 1761251"/>
                  <a:gd name="connsiteX134" fmla="*/ 3828554 w 4345388"/>
                  <a:gd name="connsiteY134" fmla="*/ 739164 h 1761251"/>
                  <a:gd name="connsiteX135" fmla="*/ 3836505 w 4345388"/>
                  <a:gd name="connsiteY135" fmla="*/ 751091 h 1761251"/>
                  <a:gd name="connsiteX136" fmla="*/ 3840481 w 4345388"/>
                  <a:gd name="connsiteY136" fmla="*/ 778921 h 1761251"/>
                  <a:gd name="connsiteX137" fmla="*/ 3884213 w 4345388"/>
                  <a:gd name="connsiteY137" fmla="*/ 941922 h 1761251"/>
                  <a:gd name="connsiteX138" fmla="*/ 3896140 w 4345388"/>
                  <a:gd name="connsiteY138" fmla="*/ 973728 h 1761251"/>
                  <a:gd name="connsiteX139" fmla="*/ 3904091 w 4345388"/>
                  <a:gd name="connsiteY139" fmla="*/ 1013484 h 1761251"/>
                  <a:gd name="connsiteX140" fmla="*/ 3916018 w 4345388"/>
                  <a:gd name="connsiteY140" fmla="*/ 1065168 h 1761251"/>
                  <a:gd name="connsiteX141" fmla="*/ 3947823 w 4345388"/>
                  <a:gd name="connsiteY141" fmla="*/ 1168535 h 1761251"/>
                  <a:gd name="connsiteX142" fmla="*/ 3959750 w 4345388"/>
                  <a:gd name="connsiteY142" fmla="*/ 1188413 h 1761251"/>
                  <a:gd name="connsiteX143" fmla="*/ 3971677 w 4345388"/>
                  <a:gd name="connsiteY143" fmla="*/ 1236121 h 1761251"/>
                  <a:gd name="connsiteX144" fmla="*/ 3995531 w 4345388"/>
                  <a:gd name="connsiteY144" fmla="*/ 1343463 h 1761251"/>
                  <a:gd name="connsiteX145" fmla="*/ 4023361 w 4345388"/>
                  <a:gd name="connsiteY145" fmla="*/ 1379244 h 1761251"/>
                  <a:gd name="connsiteX146" fmla="*/ 4031312 w 4345388"/>
                  <a:gd name="connsiteY146" fmla="*/ 1391171 h 1761251"/>
                  <a:gd name="connsiteX147" fmla="*/ 4043239 w 4345388"/>
                  <a:gd name="connsiteY147" fmla="*/ 1415025 h 1761251"/>
                  <a:gd name="connsiteX148" fmla="*/ 4055166 w 4345388"/>
                  <a:gd name="connsiteY148" fmla="*/ 1419001 h 1761251"/>
                  <a:gd name="connsiteX149" fmla="*/ 4082995 w 4345388"/>
                  <a:gd name="connsiteY149" fmla="*/ 1426952 h 1761251"/>
                  <a:gd name="connsiteX150" fmla="*/ 4114801 w 4345388"/>
                  <a:gd name="connsiteY150" fmla="*/ 1430928 h 1761251"/>
                  <a:gd name="connsiteX151" fmla="*/ 4130703 w 4345388"/>
                  <a:gd name="connsiteY151" fmla="*/ 1434903 h 1761251"/>
                  <a:gd name="connsiteX152" fmla="*/ 4154557 w 4345388"/>
                  <a:gd name="connsiteY152" fmla="*/ 1426952 h 1761251"/>
                  <a:gd name="connsiteX153" fmla="*/ 4166484 w 4345388"/>
                  <a:gd name="connsiteY153" fmla="*/ 1415025 h 1761251"/>
                  <a:gd name="connsiteX154" fmla="*/ 4198289 w 4345388"/>
                  <a:gd name="connsiteY154" fmla="*/ 1363342 h 1761251"/>
                  <a:gd name="connsiteX155" fmla="*/ 4234070 w 4345388"/>
                  <a:gd name="connsiteY155" fmla="*/ 1367317 h 1761251"/>
                  <a:gd name="connsiteX156" fmla="*/ 4257924 w 4345388"/>
                  <a:gd name="connsiteY156" fmla="*/ 1387195 h 1761251"/>
                  <a:gd name="connsiteX157" fmla="*/ 4273827 w 4345388"/>
                  <a:gd name="connsiteY157" fmla="*/ 1399122 h 1761251"/>
                  <a:gd name="connsiteX158" fmla="*/ 4313583 w 4345388"/>
                  <a:gd name="connsiteY158" fmla="*/ 1434903 h 1761251"/>
                  <a:gd name="connsiteX159" fmla="*/ 4325510 w 4345388"/>
                  <a:gd name="connsiteY159" fmla="*/ 1454782 h 1761251"/>
                  <a:gd name="connsiteX160" fmla="*/ 4337437 w 4345388"/>
                  <a:gd name="connsiteY160" fmla="*/ 1482611 h 1761251"/>
                  <a:gd name="connsiteX161" fmla="*/ 4345388 w 4345388"/>
                  <a:gd name="connsiteY161" fmla="*/ 1502489 h 1761251"/>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1978785 w 4345388"/>
                  <a:gd name="connsiteY18" fmla="*/ 145881 h 1745656"/>
                  <a:gd name="connsiteX19" fmla="*/ 2048188 w 4345388"/>
                  <a:gd name="connsiteY19" fmla="*/ 253822 h 1745656"/>
                  <a:gd name="connsiteX20" fmla="*/ 2055413 w 4345388"/>
                  <a:gd name="connsiteY20" fmla="*/ 107214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2271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99145 w 4345388"/>
                  <a:gd name="connsiteY23" fmla="*/ 145882 h 1812024"/>
                  <a:gd name="connsiteX24" fmla="*/ 2103121 w 4345388"/>
                  <a:gd name="connsiteY24" fmla="*/ 189614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03121 w 4345388"/>
                  <a:gd name="connsiteY24" fmla="*/ 189614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412 w 4345388"/>
                  <a:gd name="connsiteY24" fmla="*/ 204362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412 w 4345388"/>
                  <a:gd name="connsiteY24" fmla="*/ 204362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047 w 4345388"/>
                  <a:gd name="connsiteY24" fmla="*/ 253224 h 1812024"/>
                  <a:gd name="connsiteX25" fmla="*/ 2119023 w 4345388"/>
                  <a:gd name="connsiteY25" fmla="*/ 265151 h 1812024"/>
                  <a:gd name="connsiteX26" fmla="*/ 2134926 w 4345388"/>
                  <a:gd name="connsiteY26" fmla="*/ 316835 h 1812024"/>
                  <a:gd name="connsiteX27" fmla="*/ 2138901 w 4345388"/>
                  <a:gd name="connsiteY27" fmla="*/ 328762 h 1812024"/>
                  <a:gd name="connsiteX28" fmla="*/ 2142877 w 4345388"/>
                  <a:gd name="connsiteY28" fmla="*/ 352615 h 1812024"/>
                  <a:gd name="connsiteX29" fmla="*/ 2146853 w 4345388"/>
                  <a:gd name="connsiteY29" fmla="*/ 384421 h 1812024"/>
                  <a:gd name="connsiteX30" fmla="*/ 2158780 w 4345388"/>
                  <a:gd name="connsiteY30" fmla="*/ 420202 h 1812024"/>
                  <a:gd name="connsiteX31" fmla="*/ 2170707 w 4345388"/>
                  <a:gd name="connsiteY31" fmla="*/ 444055 h 1812024"/>
                  <a:gd name="connsiteX32" fmla="*/ 2182634 w 4345388"/>
                  <a:gd name="connsiteY32" fmla="*/ 448031 h 1812024"/>
                  <a:gd name="connsiteX33" fmla="*/ 2274074 w 4345388"/>
                  <a:gd name="connsiteY33" fmla="*/ 444055 h 1812024"/>
                  <a:gd name="connsiteX34" fmla="*/ 2289976 w 4345388"/>
                  <a:gd name="connsiteY34" fmla="*/ 432128 h 1812024"/>
                  <a:gd name="connsiteX35" fmla="*/ 2313830 w 4345388"/>
                  <a:gd name="connsiteY35" fmla="*/ 412250 h 1812024"/>
                  <a:gd name="connsiteX36" fmla="*/ 2337684 w 4345388"/>
                  <a:gd name="connsiteY36" fmla="*/ 380445 h 1812024"/>
                  <a:gd name="connsiteX37" fmla="*/ 2345635 w 4345388"/>
                  <a:gd name="connsiteY37" fmla="*/ 356591 h 1812024"/>
                  <a:gd name="connsiteX38" fmla="*/ 2361538 w 4345388"/>
                  <a:gd name="connsiteY38" fmla="*/ 324786 h 1812024"/>
                  <a:gd name="connsiteX39" fmla="*/ 2365514 w 4345388"/>
                  <a:gd name="connsiteY39" fmla="*/ 308883 h 1812024"/>
                  <a:gd name="connsiteX40" fmla="*/ 2373465 w 4345388"/>
                  <a:gd name="connsiteY40" fmla="*/ 289005 h 1812024"/>
                  <a:gd name="connsiteX41" fmla="*/ 2377441 w 4345388"/>
                  <a:gd name="connsiteY41" fmla="*/ 277078 h 1812024"/>
                  <a:gd name="connsiteX42" fmla="*/ 2381416 w 4345388"/>
                  <a:gd name="connsiteY42" fmla="*/ 487788 h 1812024"/>
                  <a:gd name="connsiteX43" fmla="*/ 2385392 w 4345388"/>
                  <a:gd name="connsiteY43" fmla="*/ 507666 h 1812024"/>
                  <a:gd name="connsiteX44" fmla="*/ 2393343 w 4345388"/>
                  <a:gd name="connsiteY44" fmla="*/ 519593 h 1812024"/>
                  <a:gd name="connsiteX45" fmla="*/ 2413221 w 4345388"/>
                  <a:gd name="connsiteY45" fmla="*/ 555374 h 1812024"/>
                  <a:gd name="connsiteX46" fmla="*/ 2449002 w 4345388"/>
                  <a:gd name="connsiteY46" fmla="*/ 543447 h 1812024"/>
                  <a:gd name="connsiteX47" fmla="*/ 2468881 w 4345388"/>
                  <a:gd name="connsiteY47" fmla="*/ 523568 h 1812024"/>
                  <a:gd name="connsiteX48" fmla="*/ 2500686 w 4345388"/>
                  <a:gd name="connsiteY48" fmla="*/ 483812 h 1812024"/>
                  <a:gd name="connsiteX49" fmla="*/ 2512613 w 4345388"/>
                  <a:gd name="connsiteY49" fmla="*/ 471885 h 1812024"/>
                  <a:gd name="connsiteX50" fmla="*/ 2524540 w 4345388"/>
                  <a:gd name="connsiteY50" fmla="*/ 479836 h 1812024"/>
                  <a:gd name="connsiteX51" fmla="*/ 2532491 w 4345388"/>
                  <a:gd name="connsiteY51" fmla="*/ 503690 h 1812024"/>
                  <a:gd name="connsiteX52" fmla="*/ 2540442 w 4345388"/>
                  <a:gd name="connsiteY52" fmla="*/ 523568 h 1812024"/>
                  <a:gd name="connsiteX53" fmla="*/ 2544418 w 4345388"/>
                  <a:gd name="connsiteY53" fmla="*/ 543447 h 1812024"/>
                  <a:gd name="connsiteX54" fmla="*/ 2552369 w 4345388"/>
                  <a:gd name="connsiteY54" fmla="*/ 559349 h 1812024"/>
                  <a:gd name="connsiteX55" fmla="*/ 2560321 w 4345388"/>
                  <a:gd name="connsiteY55" fmla="*/ 579228 h 1812024"/>
                  <a:gd name="connsiteX56" fmla="*/ 2564296 w 4345388"/>
                  <a:gd name="connsiteY56" fmla="*/ 595130 h 1812024"/>
                  <a:gd name="connsiteX57" fmla="*/ 2576223 w 4345388"/>
                  <a:gd name="connsiteY57" fmla="*/ 611033 h 1812024"/>
                  <a:gd name="connsiteX58" fmla="*/ 2592126 w 4345388"/>
                  <a:gd name="connsiteY58" fmla="*/ 634887 h 1812024"/>
                  <a:gd name="connsiteX59" fmla="*/ 2604053 w 4345388"/>
                  <a:gd name="connsiteY59" fmla="*/ 654765 h 1812024"/>
                  <a:gd name="connsiteX60" fmla="*/ 2623931 w 4345388"/>
                  <a:gd name="connsiteY60" fmla="*/ 646814 h 1812024"/>
                  <a:gd name="connsiteX61" fmla="*/ 2643809 w 4345388"/>
                  <a:gd name="connsiteY61" fmla="*/ 618984 h 1812024"/>
                  <a:gd name="connsiteX62" fmla="*/ 2663687 w 4345388"/>
                  <a:gd name="connsiteY62" fmla="*/ 583203 h 1812024"/>
                  <a:gd name="connsiteX63" fmla="*/ 2679590 w 4345388"/>
                  <a:gd name="connsiteY63" fmla="*/ 547422 h 1812024"/>
                  <a:gd name="connsiteX64" fmla="*/ 2683566 w 4345388"/>
                  <a:gd name="connsiteY64" fmla="*/ 535495 h 1812024"/>
                  <a:gd name="connsiteX65" fmla="*/ 2691517 w 4345388"/>
                  <a:gd name="connsiteY65" fmla="*/ 523568 h 1812024"/>
                  <a:gd name="connsiteX66" fmla="*/ 2703444 w 4345388"/>
                  <a:gd name="connsiteY66" fmla="*/ 491763 h 1812024"/>
                  <a:gd name="connsiteX67" fmla="*/ 2711395 w 4345388"/>
                  <a:gd name="connsiteY67" fmla="*/ 475861 h 1812024"/>
                  <a:gd name="connsiteX68" fmla="*/ 2735249 w 4345388"/>
                  <a:gd name="connsiteY68" fmla="*/ 527544 h 1812024"/>
                  <a:gd name="connsiteX69" fmla="*/ 2755127 w 4345388"/>
                  <a:gd name="connsiteY69" fmla="*/ 571276 h 1812024"/>
                  <a:gd name="connsiteX70" fmla="*/ 2771030 w 4345388"/>
                  <a:gd name="connsiteY70" fmla="*/ 622960 h 1812024"/>
                  <a:gd name="connsiteX71" fmla="*/ 2775006 w 4345388"/>
                  <a:gd name="connsiteY71" fmla="*/ 638862 h 1812024"/>
                  <a:gd name="connsiteX72" fmla="*/ 2782957 w 4345388"/>
                  <a:gd name="connsiteY72" fmla="*/ 654765 h 1812024"/>
                  <a:gd name="connsiteX73" fmla="*/ 2802835 w 4345388"/>
                  <a:gd name="connsiteY73" fmla="*/ 690546 h 1812024"/>
                  <a:gd name="connsiteX74" fmla="*/ 2818738 w 4345388"/>
                  <a:gd name="connsiteY74" fmla="*/ 706448 h 1812024"/>
                  <a:gd name="connsiteX75" fmla="*/ 2830665 w 4345388"/>
                  <a:gd name="connsiteY75" fmla="*/ 730302 h 1812024"/>
                  <a:gd name="connsiteX76" fmla="*/ 2834641 w 4345388"/>
                  <a:gd name="connsiteY76" fmla="*/ 746205 h 1812024"/>
                  <a:gd name="connsiteX77" fmla="*/ 2846567 w 4345388"/>
                  <a:gd name="connsiteY77" fmla="*/ 762108 h 1812024"/>
                  <a:gd name="connsiteX78" fmla="*/ 2862470 w 4345388"/>
                  <a:gd name="connsiteY78" fmla="*/ 809815 h 1812024"/>
                  <a:gd name="connsiteX79" fmla="*/ 2866446 w 4345388"/>
                  <a:gd name="connsiteY79" fmla="*/ 825718 h 1812024"/>
                  <a:gd name="connsiteX80" fmla="*/ 2882348 w 4345388"/>
                  <a:gd name="connsiteY80" fmla="*/ 861499 h 1812024"/>
                  <a:gd name="connsiteX81" fmla="*/ 2886324 w 4345388"/>
                  <a:gd name="connsiteY81" fmla="*/ 877402 h 1812024"/>
                  <a:gd name="connsiteX82" fmla="*/ 2898251 w 4345388"/>
                  <a:gd name="connsiteY82" fmla="*/ 901255 h 1812024"/>
                  <a:gd name="connsiteX83" fmla="*/ 2910178 w 4345388"/>
                  <a:gd name="connsiteY83" fmla="*/ 893304 h 1812024"/>
                  <a:gd name="connsiteX84" fmla="*/ 2949934 w 4345388"/>
                  <a:gd name="connsiteY84" fmla="*/ 817767 h 1812024"/>
                  <a:gd name="connsiteX85" fmla="*/ 2957886 w 4345388"/>
                  <a:gd name="connsiteY85" fmla="*/ 770059 h 1812024"/>
                  <a:gd name="connsiteX86" fmla="*/ 2977764 w 4345388"/>
                  <a:gd name="connsiteY86" fmla="*/ 730302 h 1812024"/>
                  <a:gd name="connsiteX87" fmla="*/ 2981740 w 4345388"/>
                  <a:gd name="connsiteY87" fmla="*/ 686570 h 1812024"/>
                  <a:gd name="connsiteX88" fmla="*/ 3005594 w 4345388"/>
                  <a:gd name="connsiteY88" fmla="*/ 642838 h 1812024"/>
                  <a:gd name="connsiteX89" fmla="*/ 3025472 w 4345388"/>
                  <a:gd name="connsiteY89" fmla="*/ 567301 h 1812024"/>
                  <a:gd name="connsiteX90" fmla="*/ 3041374 w 4345388"/>
                  <a:gd name="connsiteY90" fmla="*/ 487788 h 1812024"/>
                  <a:gd name="connsiteX91" fmla="*/ 3049326 w 4345388"/>
                  <a:gd name="connsiteY91" fmla="*/ 471885 h 1812024"/>
                  <a:gd name="connsiteX92" fmla="*/ 3061253 w 4345388"/>
                  <a:gd name="connsiteY92" fmla="*/ 432128 h 1812024"/>
                  <a:gd name="connsiteX93" fmla="*/ 3085107 w 4345388"/>
                  <a:gd name="connsiteY93" fmla="*/ 376469 h 1812024"/>
                  <a:gd name="connsiteX94" fmla="*/ 3101009 w 4345388"/>
                  <a:gd name="connsiteY94" fmla="*/ 416226 h 1812024"/>
                  <a:gd name="connsiteX95" fmla="*/ 3104985 w 4345388"/>
                  <a:gd name="connsiteY95" fmla="*/ 440080 h 1812024"/>
                  <a:gd name="connsiteX96" fmla="*/ 3116912 w 4345388"/>
                  <a:gd name="connsiteY96" fmla="*/ 495739 h 1812024"/>
                  <a:gd name="connsiteX97" fmla="*/ 3136790 w 4345388"/>
                  <a:gd name="connsiteY97" fmla="*/ 555374 h 1812024"/>
                  <a:gd name="connsiteX98" fmla="*/ 3180522 w 4345388"/>
                  <a:gd name="connsiteY98" fmla="*/ 718375 h 1812024"/>
                  <a:gd name="connsiteX99" fmla="*/ 3196425 w 4345388"/>
                  <a:gd name="connsiteY99" fmla="*/ 770059 h 1812024"/>
                  <a:gd name="connsiteX100" fmla="*/ 3220279 w 4345388"/>
                  <a:gd name="connsiteY100" fmla="*/ 873426 h 1812024"/>
                  <a:gd name="connsiteX101" fmla="*/ 3248108 w 4345388"/>
                  <a:gd name="connsiteY101" fmla="*/ 964866 h 1812024"/>
                  <a:gd name="connsiteX102" fmla="*/ 3252084 w 4345388"/>
                  <a:gd name="connsiteY102" fmla="*/ 992695 h 1812024"/>
                  <a:gd name="connsiteX103" fmla="*/ 3267987 w 4345388"/>
                  <a:gd name="connsiteY103" fmla="*/ 1032452 h 1812024"/>
                  <a:gd name="connsiteX104" fmla="*/ 3271962 w 4345388"/>
                  <a:gd name="connsiteY104" fmla="*/ 1044379 h 1812024"/>
                  <a:gd name="connsiteX105" fmla="*/ 3283889 w 4345388"/>
                  <a:gd name="connsiteY105" fmla="*/ 1048355 h 1812024"/>
                  <a:gd name="connsiteX106" fmla="*/ 3291841 w 4345388"/>
                  <a:gd name="connsiteY106" fmla="*/ 1040403 h 1812024"/>
                  <a:gd name="connsiteX107" fmla="*/ 3307743 w 4345388"/>
                  <a:gd name="connsiteY107" fmla="*/ 1008598 h 1812024"/>
                  <a:gd name="connsiteX108" fmla="*/ 3315694 w 4345388"/>
                  <a:gd name="connsiteY108" fmla="*/ 984744 h 1812024"/>
                  <a:gd name="connsiteX109" fmla="*/ 3335573 w 4345388"/>
                  <a:gd name="connsiteY109" fmla="*/ 1016549 h 1812024"/>
                  <a:gd name="connsiteX110" fmla="*/ 3367378 w 4345388"/>
                  <a:gd name="connsiteY110" fmla="*/ 1088111 h 1812024"/>
                  <a:gd name="connsiteX111" fmla="*/ 3399183 w 4345388"/>
                  <a:gd name="connsiteY111" fmla="*/ 1143770 h 1812024"/>
                  <a:gd name="connsiteX112" fmla="*/ 3415086 w 4345388"/>
                  <a:gd name="connsiteY112" fmla="*/ 1139795 h 1812024"/>
                  <a:gd name="connsiteX113" fmla="*/ 3430988 w 4345388"/>
                  <a:gd name="connsiteY113" fmla="*/ 1111965 h 1812024"/>
                  <a:gd name="connsiteX114" fmla="*/ 3454842 w 4345388"/>
                  <a:gd name="connsiteY114" fmla="*/ 1060282 h 1812024"/>
                  <a:gd name="connsiteX115" fmla="*/ 3478696 w 4345388"/>
                  <a:gd name="connsiteY115" fmla="*/ 1008598 h 1812024"/>
                  <a:gd name="connsiteX116" fmla="*/ 3490623 w 4345388"/>
                  <a:gd name="connsiteY116" fmla="*/ 1004622 h 1812024"/>
                  <a:gd name="connsiteX117" fmla="*/ 3522428 w 4345388"/>
                  <a:gd name="connsiteY117" fmla="*/ 1048355 h 1812024"/>
                  <a:gd name="connsiteX118" fmla="*/ 3538331 w 4345388"/>
                  <a:gd name="connsiteY118" fmla="*/ 1068233 h 1812024"/>
                  <a:gd name="connsiteX119" fmla="*/ 3582063 w 4345388"/>
                  <a:gd name="connsiteY119" fmla="*/ 1151722 h 1812024"/>
                  <a:gd name="connsiteX120" fmla="*/ 3609893 w 4345388"/>
                  <a:gd name="connsiteY120" fmla="*/ 1203405 h 1812024"/>
                  <a:gd name="connsiteX121" fmla="*/ 3629771 w 4345388"/>
                  <a:gd name="connsiteY121" fmla="*/ 1251113 h 1812024"/>
                  <a:gd name="connsiteX122" fmla="*/ 3641698 w 4345388"/>
                  <a:gd name="connsiteY122" fmla="*/ 1267015 h 1812024"/>
                  <a:gd name="connsiteX123" fmla="*/ 3653625 w 4345388"/>
                  <a:gd name="connsiteY123" fmla="*/ 1294845 h 1812024"/>
                  <a:gd name="connsiteX124" fmla="*/ 3665552 w 4345388"/>
                  <a:gd name="connsiteY124" fmla="*/ 1282918 h 1812024"/>
                  <a:gd name="connsiteX125" fmla="*/ 3721211 w 4345388"/>
                  <a:gd name="connsiteY125" fmla="*/ 1111965 h 1812024"/>
                  <a:gd name="connsiteX126" fmla="*/ 3768919 w 4345388"/>
                  <a:gd name="connsiteY126" fmla="*/ 948963 h 1812024"/>
                  <a:gd name="connsiteX127" fmla="*/ 3776870 w 4345388"/>
                  <a:gd name="connsiteY127" fmla="*/ 897280 h 1812024"/>
                  <a:gd name="connsiteX128" fmla="*/ 3792773 w 4345388"/>
                  <a:gd name="connsiteY128" fmla="*/ 861499 h 1812024"/>
                  <a:gd name="connsiteX129" fmla="*/ 3800724 w 4345388"/>
                  <a:gd name="connsiteY129" fmla="*/ 837645 h 1812024"/>
                  <a:gd name="connsiteX130" fmla="*/ 3808675 w 4345388"/>
                  <a:gd name="connsiteY130" fmla="*/ 801864 h 1812024"/>
                  <a:gd name="connsiteX131" fmla="*/ 3824578 w 4345388"/>
                  <a:gd name="connsiteY131" fmla="*/ 778010 h 1812024"/>
                  <a:gd name="connsiteX132" fmla="*/ 3828554 w 4345388"/>
                  <a:gd name="connsiteY132" fmla="*/ 789937 h 1812024"/>
                  <a:gd name="connsiteX133" fmla="*/ 3836505 w 4345388"/>
                  <a:gd name="connsiteY133" fmla="*/ 801864 h 1812024"/>
                  <a:gd name="connsiteX134" fmla="*/ 3840481 w 4345388"/>
                  <a:gd name="connsiteY134" fmla="*/ 829694 h 1812024"/>
                  <a:gd name="connsiteX135" fmla="*/ 3884213 w 4345388"/>
                  <a:gd name="connsiteY135" fmla="*/ 992695 h 1812024"/>
                  <a:gd name="connsiteX136" fmla="*/ 3896140 w 4345388"/>
                  <a:gd name="connsiteY136" fmla="*/ 1024501 h 1812024"/>
                  <a:gd name="connsiteX137" fmla="*/ 3904091 w 4345388"/>
                  <a:gd name="connsiteY137" fmla="*/ 1064257 h 1812024"/>
                  <a:gd name="connsiteX138" fmla="*/ 3916018 w 4345388"/>
                  <a:gd name="connsiteY138" fmla="*/ 1115941 h 1812024"/>
                  <a:gd name="connsiteX139" fmla="*/ 3947823 w 4345388"/>
                  <a:gd name="connsiteY139" fmla="*/ 1219308 h 1812024"/>
                  <a:gd name="connsiteX140" fmla="*/ 3959750 w 4345388"/>
                  <a:gd name="connsiteY140" fmla="*/ 1239186 h 1812024"/>
                  <a:gd name="connsiteX141" fmla="*/ 3971677 w 4345388"/>
                  <a:gd name="connsiteY141" fmla="*/ 1286894 h 1812024"/>
                  <a:gd name="connsiteX142" fmla="*/ 3995531 w 4345388"/>
                  <a:gd name="connsiteY142" fmla="*/ 1394236 h 1812024"/>
                  <a:gd name="connsiteX143" fmla="*/ 4023361 w 4345388"/>
                  <a:gd name="connsiteY143" fmla="*/ 1430017 h 1812024"/>
                  <a:gd name="connsiteX144" fmla="*/ 4031312 w 4345388"/>
                  <a:gd name="connsiteY144" fmla="*/ 1441944 h 1812024"/>
                  <a:gd name="connsiteX145" fmla="*/ 4043239 w 4345388"/>
                  <a:gd name="connsiteY145" fmla="*/ 1465798 h 1812024"/>
                  <a:gd name="connsiteX146" fmla="*/ 4055166 w 4345388"/>
                  <a:gd name="connsiteY146" fmla="*/ 1469774 h 1812024"/>
                  <a:gd name="connsiteX147" fmla="*/ 4082995 w 4345388"/>
                  <a:gd name="connsiteY147" fmla="*/ 1477725 h 1812024"/>
                  <a:gd name="connsiteX148" fmla="*/ 4114801 w 4345388"/>
                  <a:gd name="connsiteY148" fmla="*/ 1481701 h 1812024"/>
                  <a:gd name="connsiteX149" fmla="*/ 4130703 w 4345388"/>
                  <a:gd name="connsiteY149" fmla="*/ 1485676 h 1812024"/>
                  <a:gd name="connsiteX150" fmla="*/ 4154557 w 4345388"/>
                  <a:gd name="connsiteY150" fmla="*/ 1477725 h 1812024"/>
                  <a:gd name="connsiteX151" fmla="*/ 4166484 w 4345388"/>
                  <a:gd name="connsiteY151" fmla="*/ 1465798 h 1812024"/>
                  <a:gd name="connsiteX152" fmla="*/ 4198289 w 4345388"/>
                  <a:gd name="connsiteY152" fmla="*/ 1414115 h 1812024"/>
                  <a:gd name="connsiteX153" fmla="*/ 4234070 w 4345388"/>
                  <a:gd name="connsiteY153" fmla="*/ 1418090 h 1812024"/>
                  <a:gd name="connsiteX154" fmla="*/ 4257924 w 4345388"/>
                  <a:gd name="connsiteY154" fmla="*/ 1437968 h 1812024"/>
                  <a:gd name="connsiteX155" fmla="*/ 4273827 w 4345388"/>
                  <a:gd name="connsiteY155" fmla="*/ 1449895 h 1812024"/>
                  <a:gd name="connsiteX156" fmla="*/ 4313583 w 4345388"/>
                  <a:gd name="connsiteY156" fmla="*/ 1485676 h 1812024"/>
                  <a:gd name="connsiteX157" fmla="*/ 4325510 w 4345388"/>
                  <a:gd name="connsiteY157" fmla="*/ 1505555 h 1812024"/>
                  <a:gd name="connsiteX158" fmla="*/ 4337437 w 4345388"/>
                  <a:gd name="connsiteY158" fmla="*/ 1533384 h 1812024"/>
                  <a:gd name="connsiteX159" fmla="*/ 4345388 w 4345388"/>
                  <a:gd name="connsiteY15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047 w 4345388"/>
                  <a:gd name="connsiteY24" fmla="*/ 253224 h 1812024"/>
                  <a:gd name="connsiteX25" fmla="*/ 2134926 w 4345388"/>
                  <a:gd name="connsiteY25" fmla="*/ 316835 h 1812024"/>
                  <a:gd name="connsiteX26" fmla="*/ 2138901 w 4345388"/>
                  <a:gd name="connsiteY26" fmla="*/ 328762 h 1812024"/>
                  <a:gd name="connsiteX27" fmla="*/ 2142877 w 4345388"/>
                  <a:gd name="connsiteY27" fmla="*/ 352615 h 1812024"/>
                  <a:gd name="connsiteX28" fmla="*/ 2146853 w 4345388"/>
                  <a:gd name="connsiteY28" fmla="*/ 384421 h 1812024"/>
                  <a:gd name="connsiteX29" fmla="*/ 2158780 w 4345388"/>
                  <a:gd name="connsiteY29" fmla="*/ 420202 h 1812024"/>
                  <a:gd name="connsiteX30" fmla="*/ 2170707 w 4345388"/>
                  <a:gd name="connsiteY30" fmla="*/ 444055 h 1812024"/>
                  <a:gd name="connsiteX31" fmla="*/ 2182634 w 4345388"/>
                  <a:gd name="connsiteY31" fmla="*/ 448031 h 1812024"/>
                  <a:gd name="connsiteX32" fmla="*/ 2274074 w 4345388"/>
                  <a:gd name="connsiteY32" fmla="*/ 444055 h 1812024"/>
                  <a:gd name="connsiteX33" fmla="*/ 2289976 w 4345388"/>
                  <a:gd name="connsiteY33" fmla="*/ 432128 h 1812024"/>
                  <a:gd name="connsiteX34" fmla="*/ 2313830 w 4345388"/>
                  <a:gd name="connsiteY34" fmla="*/ 412250 h 1812024"/>
                  <a:gd name="connsiteX35" fmla="*/ 2337684 w 4345388"/>
                  <a:gd name="connsiteY35" fmla="*/ 380445 h 1812024"/>
                  <a:gd name="connsiteX36" fmla="*/ 2345635 w 4345388"/>
                  <a:gd name="connsiteY36" fmla="*/ 356591 h 1812024"/>
                  <a:gd name="connsiteX37" fmla="*/ 2361538 w 4345388"/>
                  <a:gd name="connsiteY37" fmla="*/ 324786 h 1812024"/>
                  <a:gd name="connsiteX38" fmla="*/ 2365514 w 4345388"/>
                  <a:gd name="connsiteY38" fmla="*/ 308883 h 1812024"/>
                  <a:gd name="connsiteX39" fmla="*/ 2373465 w 4345388"/>
                  <a:gd name="connsiteY39" fmla="*/ 289005 h 1812024"/>
                  <a:gd name="connsiteX40" fmla="*/ 2377441 w 4345388"/>
                  <a:gd name="connsiteY40" fmla="*/ 277078 h 1812024"/>
                  <a:gd name="connsiteX41" fmla="*/ 2381416 w 4345388"/>
                  <a:gd name="connsiteY41" fmla="*/ 487788 h 1812024"/>
                  <a:gd name="connsiteX42" fmla="*/ 2385392 w 4345388"/>
                  <a:gd name="connsiteY42" fmla="*/ 507666 h 1812024"/>
                  <a:gd name="connsiteX43" fmla="*/ 2393343 w 4345388"/>
                  <a:gd name="connsiteY43" fmla="*/ 519593 h 1812024"/>
                  <a:gd name="connsiteX44" fmla="*/ 2413221 w 4345388"/>
                  <a:gd name="connsiteY44" fmla="*/ 555374 h 1812024"/>
                  <a:gd name="connsiteX45" fmla="*/ 2449002 w 4345388"/>
                  <a:gd name="connsiteY45" fmla="*/ 543447 h 1812024"/>
                  <a:gd name="connsiteX46" fmla="*/ 2468881 w 4345388"/>
                  <a:gd name="connsiteY46" fmla="*/ 523568 h 1812024"/>
                  <a:gd name="connsiteX47" fmla="*/ 2500686 w 4345388"/>
                  <a:gd name="connsiteY47" fmla="*/ 483812 h 1812024"/>
                  <a:gd name="connsiteX48" fmla="*/ 2512613 w 4345388"/>
                  <a:gd name="connsiteY48" fmla="*/ 471885 h 1812024"/>
                  <a:gd name="connsiteX49" fmla="*/ 2524540 w 4345388"/>
                  <a:gd name="connsiteY49" fmla="*/ 479836 h 1812024"/>
                  <a:gd name="connsiteX50" fmla="*/ 2532491 w 4345388"/>
                  <a:gd name="connsiteY50" fmla="*/ 503690 h 1812024"/>
                  <a:gd name="connsiteX51" fmla="*/ 2540442 w 4345388"/>
                  <a:gd name="connsiteY51" fmla="*/ 523568 h 1812024"/>
                  <a:gd name="connsiteX52" fmla="*/ 2544418 w 4345388"/>
                  <a:gd name="connsiteY52" fmla="*/ 543447 h 1812024"/>
                  <a:gd name="connsiteX53" fmla="*/ 2552369 w 4345388"/>
                  <a:gd name="connsiteY53" fmla="*/ 559349 h 1812024"/>
                  <a:gd name="connsiteX54" fmla="*/ 2560321 w 4345388"/>
                  <a:gd name="connsiteY54" fmla="*/ 579228 h 1812024"/>
                  <a:gd name="connsiteX55" fmla="*/ 2564296 w 4345388"/>
                  <a:gd name="connsiteY55" fmla="*/ 595130 h 1812024"/>
                  <a:gd name="connsiteX56" fmla="*/ 2576223 w 4345388"/>
                  <a:gd name="connsiteY56" fmla="*/ 611033 h 1812024"/>
                  <a:gd name="connsiteX57" fmla="*/ 2592126 w 4345388"/>
                  <a:gd name="connsiteY57" fmla="*/ 634887 h 1812024"/>
                  <a:gd name="connsiteX58" fmla="*/ 2604053 w 4345388"/>
                  <a:gd name="connsiteY58" fmla="*/ 654765 h 1812024"/>
                  <a:gd name="connsiteX59" fmla="*/ 2623931 w 4345388"/>
                  <a:gd name="connsiteY59" fmla="*/ 646814 h 1812024"/>
                  <a:gd name="connsiteX60" fmla="*/ 2643809 w 4345388"/>
                  <a:gd name="connsiteY60" fmla="*/ 618984 h 1812024"/>
                  <a:gd name="connsiteX61" fmla="*/ 2663687 w 4345388"/>
                  <a:gd name="connsiteY61" fmla="*/ 583203 h 1812024"/>
                  <a:gd name="connsiteX62" fmla="*/ 2679590 w 4345388"/>
                  <a:gd name="connsiteY62" fmla="*/ 547422 h 1812024"/>
                  <a:gd name="connsiteX63" fmla="*/ 2683566 w 4345388"/>
                  <a:gd name="connsiteY63" fmla="*/ 535495 h 1812024"/>
                  <a:gd name="connsiteX64" fmla="*/ 2691517 w 4345388"/>
                  <a:gd name="connsiteY64" fmla="*/ 523568 h 1812024"/>
                  <a:gd name="connsiteX65" fmla="*/ 2703444 w 4345388"/>
                  <a:gd name="connsiteY65" fmla="*/ 491763 h 1812024"/>
                  <a:gd name="connsiteX66" fmla="*/ 2711395 w 4345388"/>
                  <a:gd name="connsiteY66" fmla="*/ 475861 h 1812024"/>
                  <a:gd name="connsiteX67" fmla="*/ 2735249 w 4345388"/>
                  <a:gd name="connsiteY67" fmla="*/ 527544 h 1812024"/>
                  <a:gd name="connsiteX68" fmla="*/ 2755127 w 4345388"/>
                  <a:gd name="connsiteY68" fmla="*/ 571276 h 1812024"/>
                  <a:gd name="connsiteX69" fmla="*/ 2771030 w 4345388"/>
                  <a:gd name="connsiteY69" fmla="*/ 622960 h 1812024"/>
                  <a:gd name="connsiteX70" fmla="*/ 2775006 w 4345388"/>
                  <a:gd name="connsiteY70" fmla="*/ 638862 h 1812024"/>
                  <a:gd name="connsiteX71" fmla="*/ 2782957 w 4345388"/>
                  <a:gd name="connsiteY71" fmla="*/ 654765 h 1812024"/>
                  <a:gd name="connsiteX72" fmla="*/ 2802835 w 4345388"/>
                  <a:gd name="connsiteY72" fmla="*/ 690546 h 1812024"/>
                  <a:gd name="connsiteX73" fmla="*/ 2818738 w 4345388"/>
                  <a:gd name="connsiteY73" fmla="*/ 706448 h 1812024"/>
                  <a:gd name="connsiteX74" fmla="*/ 2830665 w 4345388"/>
                  <a:gd name="connsiteY74" fmla="*/ 730302 h 1812024"/>
                  <a:gd name="connsiteX75" fmla="*/ 2834641 w 4345388"/>
                  <a:gd name="connsiteY75" fmla="*/ 746205 h 1812024"/>
                  <a:gd name="connsiteX76" fmla="*/ 2846567 w 4345388"/>
                  <a:gd name="connsiteY76" fmla="*/ 762108 h 1812024"/>
                  <a:gd name="connsiteX77" fmla="*/ 2862470 w 4345388"/>
                  <a:gd name="connsiteY77" fmla="*/ 809815 h 1812024"/>
                  <a:gd name="connsiteX78" fmla="*/ 2866446 w 4345388"/>
                  <a:gd name="connsiteY78" fmla="*/ 825718 h 1812024"/>
                  <a:gd name="connsiteX79" fmla="*/ 2882348 w 4345388"/>
                  <a:gd name="connsiteY79" fmla="*/ 861499 h 1812024"/>
                  <a:gd name="connsiteX80" fmla="*/ 2886324 w 4345388"/>
                  <a:gd name="connsiteY80" fmla="*/ 877402 h 1812024"/>
                  <a:gd name="connsiteX81" fmla="*/ 2898251 w 4345388"/>
                  <a:gd name="connsiteY81" fmla="*/ 901255 h 1812024"/>
                  <a:gd name="connsiteX82" fmla="*/ 2910178 w 4345388"/>
                  <a:gd name="connsiteY82" fmla="*/ 893304 h 1812024"/>
                  <a:gd name="connsiteX83" fmla="*/ 2949934 w 4345388"/>
                  <a:gd name="connsiteY83" fmla="*/ 817767 h 1812024"/>
                  <a:gd name="connsiteX84" fmla="*/ 2957886 w 4345388"/>
                  <a:gd name="connsiteY84" fmla="*/ 770059 h 1812024"/>
                  <a:gd name="connsiteX85" fmla="*/ 2977764 w 4345388"/>
                  <a:gd name="connsiteY85" fmla="*/ 730302 h 1812024"/>
                  <a:gd name="connsiteX86" fmla="*/ 2981740 w 4345388"/>
                  <a:gd name="connsiteY86" fmla="*/ 686570 h 1812024"/>
                  <a:gd name="connsiteX87" fmla="*/ 3005594 w 4345388"/>
                  <a:gd name="connsiteY87" fmla="*/ 642838 h 1812024"/>
                  <a:gd name="connsiteX88" fmla="*/ 3025472 w 4345388"/>
                  <a:gd name="connsiteY88" fmla="*/ 567301 h 1812024"/>
                  <a:gd name="connsiteX89" fmla="*/ 3041374 w 4345388"/>
                  <a:gd name="connsiteY89" fmla="*/ 487788 h 1812024"/>
                  <a:gd name="connsiteX90" fmla="*/ 3049326 w 4345388"/>
                  <a:gd name="connsiteY90" fmla="*/ 471885 h 1812024"/>
                  <a:gd name="connsiteX91" fmla="*/ 3061253 w 4345388"/>
                  <a:gd name="connsiteY91" fmla="*/ 432128 h 1812024"/>
                  <a:gd name="connsiteX92" fmla="*/ 3085107 w 4345388"/>
                  <a:gd name="connsiteY92" fmla="*/ 376469 h 1812024"/>
                  <a:gd name="connsiteX93" fmla="*/ 3101009 w 4345388"/>
                  <a:gd name="connsiteY93" fmla="*/ 416226 h 1812024"/>
                  <a:gd name="connsiteX94" fmla="*/ 3104985 w 4345388"/>
                  <a:gd name="connsiteY94" fmla="*/ 440080 h 1812024"/>
                  <a:gd name="connsiteX95" fmla="*/ 3116912 w 4345388"/>
                  <a:gd name="connsiteY95" fmla="*/ 495739 h 1812024"/>
                  <a:gd name="connsiteX96" fmla="*/ 3136790 w 4345388"/>
                  <a:gd name="connsiteY96" fmla="*/ 555374 h 1812024"/>
                  <a:gd name="connsiteX97" fmla="*/ 3180522 w 4345388"/>
                  <a:gd name="connsiteY97" fmla="*/ 718375 h 1812024"/>
                  <a:gd name="connsiteX98" fmla="*/ 3196425 w 4345388"/>
                  <a:gd name="connsiteY98" fmla="*/ 770059 h 1812024"/>
                  <a:gd name="connsiteX99" fmla="*/ 3220279 w 4345388"/>
                  <a:gd name="connsiteY99" fmla="*/ 873426 h 1812024"/>
                  <a:gd name="connsiteX100" fmla="*/ 3248108 w 4345388"/>
                  <a:gd name="connsiteY100" fmla="*/ 964866 h 1812024"/>
                  <a:gd name="connsiteX101" fmla="*/ 3252084 w 4345388"/>
                  <a:gd name="connsiteY101" fmla="*/ 992695 h 1812024"/>
                  <a:gd name="connsiteX102" fmla="*/ 3267987 w 4345388"/>
                  <a:gd name="connsiteY102" fmla="*/ 1032452 h 1812024"/>
                  <a:gd name="connsiteX103" fmla="*/ 3271962 w 4345388"/>
                  <a:gd name="connsiteY103" fmla="*/ 1044379 h 1812024"/>
                  <a:gd name="connsiteX104" fmla="*/ 3283889 w 4345388"/>
                  <a:gd name="connsiteY104" fmla="*/ 1048355 h 1812024"/>
                  <a:gd name="connsiteX105" fmla="*/ 3291841 w 4345388"/>
                  <a:gd name="connsiteY105" fmla="*/ 1040403 h 1812024"/>
                  <a:gd name="connsiteX106" fmla="*/ 3307743 w 4345388"/>
                  <a:gd name="connsiteY106" fmla="*/ 1008598 h 1812024"/>
                  <a:gd name="connsiteX107" fmla="*/ 3315694 w 4345388"/>
                  <a:gd name="connsiteY107" fmla="*/ 984744 h 1812024"/>
                  <a:gd name="connsiteX108" fmla="*/ 3335573 w 4345388"/>
                  <a:gd name="connsiteY108" fmla="*/ 1016549 h 1812024"/>
                  <a:gd name="connsiteX109" fmla="*/ 3367378 w 4345388"/>
                  <a:gd name="connsiteY109" fmla="*/ 1088111 h 1812024"/>
                  <a:gd name="connsiteX110" fmla="*/ 3399183 w 4345388"/>
                  <a:gd name="connsiteY110" fmla="*/ 1143770 h 1812024"/>
                  <a:gd name="connsiteX111" fmla="*/ 3415086 w 4345388"/>
                  <a:gd name="connsiteY111" fmla="*/ 1139795 h 1812024"/>
                  <a:gd name="connsiteX112" fmla="*/ 3430988 w 4345388"/>
                  <a:gd name="connsiteY112" fmla="*/ 1111965 h 1812024"/>
                  <a:gd name="connsiteX113" fmla="*/ 3454842 w 4345388"/>
                  <a:gd name="connsiteY113" fmla="*/ 1060282 h 1812024"/>
                  <a:gd name="connsiteX114" fmla="*/ 3478696 w 4345388"/>
                  <a:gd name="connsiteY114" fmla="*/ 1008598 h 1812024"/>
                  <a:gd name="connsiteX115" fmla="*/ 3490623 w 4345388"/>
                  <a:gd name="connsiteY115" fmla="*/ 1004622 h 1812024"/>
                  <a:gd name="connsiteX116" fmla="*/ 3522428 w 4345388"/>
                  <a:gd name="connsiteY116" fmla="*/ 1048355 h 1812024"/>
                  <a:gd name="connsiteX117" fmla="*/ 3538331 w 4345388"/>
                  <a:gd name="connsiteY117" fmla="*/ 1068233 h 1812024"/>
                  <a:gd name="connsiteX118" fmla="*/ 3582063 w 4345388"/>
                  <a:gd name="connsiteY118" fmla="*/ 1151722 h 1812024"/>
                  <a:gd name="connsiteX119" fmla="*/ 3609893 w 4345388"/>
                  <a:gd name="connsiteY119" fmla="*/ 1203405 h 1812024"/>
                  <a:gd name="connsiteX120" fmla="*/ 3629771 w 4345388"/>
                  <a:gd name="connsiteY120" fmla="*/ 1251113 h 1812024"/>
                  <a:gd name="connsiteX121" fmla="*/ 3641698 w 4345388"/>
                  <a:gd name="connsiteY121" fmla="*/ 1267015 h 1812024"/>
                  <a:gd name="connsiteX122" fmla="*/ 3653625 w 4345388"/>
                  <a:gd name="connsiteY122" fmla="*/ 1294845 h 1812024"/>
                  <a:gd name="connsiteX123" fmla="*/ 3665552 w 4345388"/>
                  <a:gd name="connsiteY123" fmla="*/ 1282918 h 1812024"/>
                  <a:gd name="connsiteX124" fmla="*/ 3721211 w 4345388"/>
                  <a:gd name="connsiteY124" fmla="*/ 1111965 h 1812024"/>
                  <a:gd name="connsiteX125" fmla="*/ 3768919 w 4345388"/>
                  <a:gd name="connsiteY125" fmla="*/ 948963 h 1812024"/>
                  <a:gd name="connsiteX126" fmla="*/ 3776870 w 4345388"/>
                  <a:gd name="connsiteY126" fmla="*/ 897280 h 1812024"/>
                  <a:gd name="connsiteX127" fmla="*/ 3792773 w 4345388"/>
                  <a:gd name="connsiteY127" fmla="*/ 861499 h 1812024"/>
                  <a:gd name="connsiteX128" fmla="*/ 3800724 w 4345388"/>
                  <a:gd name="connsiteY128" fmla="*/ 837645 h 1812024"/>
                  <a:gd name="connsiteX129" fmla="*/ 3808675 w 4345388"/>
                  <a:gd name="connsiteY129" fmla="*/ 801864 h 1812024"/>
                  <a:gd name="connsiteX130" fmla="*/ 3824578 w 4345388"/>
                  <a:gd name="connsiteY130" fmla="*/ 778010 h 1812024"/>
                  <a:gd name="connsiteX131" fmla="*/ 3828554 w 4345388"/>
                  <a:gd name="connsiteY131" fmla="*/ 789937 h 1812024"/>
                  <a:gd name="connsiteX132" fmla="*/ 3836505 w 4345388"/>
                  <a:gd name="connsiteY132" fmla="*/ 801864 h 1812024"/>
                  <a:gd name="connsiteX133" fmla="*/ 3840481 w 4345388"/>
                  <a:gd name="connsiteY133" fmla="*/ 829694 h 1812024"/>
                  <a:gd name="connsiteX134" fmla="*/ 3884213 w 4345388"/>
                  <a:gd name="connsiteY134" fmla="*/ 992695 h 1812024"/>
                  <a:gd name="connsiteX135" fmla="*/ 3896140 w 4345388"/>
                  <a:gd name="connsiteY135" fmla="*/ 1024501 h 1812024"/>
                  <a:gd name="connsiteX136" fmla="*/ 3904091 w 4345388"/>
                  <a:gd name="connsiteY136" fmla="*/ 1064257 h 1812024"/>
                  <a:gd name="connsiteX137" fmla="*/ 3916018 w 4345388"/>
                  <a:gd name="connsiteY137" fmla="*/ 1115941 h 1812024"/>
                  <a:gd name="connsiteX138" fmla="*/ 3947823 w 4345388"/>
                  <a:gd name="connsiteY138" fmla="*/ 1219308 h 1812024"/>
                  <a:gd name="connsiteX139" fmla="*/ 3959750 w 4345388"/>
                  <a:gd name="connsiteY139" fmla="*/ 1239186 h 1812024"/>
                  <a:gd name="connsiteX140" fmla="*/ 3971677 w 4345388"/>
                  <a:gd name="connsiteY140" fmla="*/ 1286894 h 1812024"/>
                  <a:gd name="connsiteX141" fmla="*/ 3995531 w 4345388"/>
                  <a:gd name="connsiteY141" fmla="*/ 1394236 h 1812024"/>
                  <a:gd name="connsiteX142" fmla="*/ 4023361 w 4345388"/>
                  <a:gd name="connsiteY142" fmla="*/ 1430017 h 1812024"/>
                  <a:gd name="connsiteX143" fmla="*/ 4031312 w 4345388"/>
                  <a:gd name="connsiteY143" fmla="*/ 1441944 h 1812024"/>
                  <a:gd name="connsiteX144" fmla="*/ 4043239 w 4345388"/>
                  <a:gd name="connsiteY144" fmla="*/ 1465798 h 1812024"/>
                  <a:gd name="connsiteX145" fmla="*/ 4055166 w 4345388"/>
                  <a:gd name="connsiteY145" fmla="*/ 1469774 h 1812024"/>
                  <a:gd name="connsiteX146" fmla="*/ 4082995 w 4345388"/>
                  <a:gd name="connsiteY146" fmla="*/ 1477725 h 1812024"/>
                  <a:gd name="connsiteX147" fmla="*/ 4114801 w 4345388"/>
                  <a:gd name="connsiteY147" fmla="*/ 1481701 h 1812024"/>
                  <a:gd name="connsiteX148" fmla="*/ 4130703 w 4345388"/>
                  <a:gd name="connsiteY148" fmla="*/ 1485676 h 1812024"/>
                  <a:gd name="connsiteX149" fmla="*/ 4154557 w 4345388"/>
                  <a:gd name="connsiteY149" fmla="*/ 1477725 h 1812024"/>
                  <a:gd name="connsiteX150" fmla="*/ 4166484 w 4345388"/>
                  <a:gd name="connsiteY150" fmla="*/ 1465798 h 1812024"/>
                  <a:gd name="connsiteX151" fmla="*/ 4198289 w 4345388"/>
                  <a:gd name="connsiteY151" fmla="*/ 1414115 h 1812024"/>
                  <a:gd name="connsiteX152" fmla="*/ 4234070 w 4345388"/>
                  <a:gd name="connsiteY152" fmla="*/ 1418090 h 1812024"/>
                  <a:gd name="connsiteX153" fmla="*/ 4257924 w 4345388"/>
                  <a:gd name="connsiteY153" fmla="*/ 1437968 h 1812024"/>
                  <a:gd name="connsiteX154" fmla="*/ 4273827 w 4345388"/>
                  <a:gd name="connsiteY154" fmla="*/ 1449895 h 1812024"/>
                  <a:gd name="connsiteX155" fmla="*/ 4313583 w 4345388"/>
                  <a:gd name="connsiteY155" fmla="*/ 1485676 h 1812024"/>
                  <a:gd name="connsiteX156" fmla="*/ 4325510 w 4345388"/>
                  <a:gd name="connsiteY156" fmla="*/ 1505555 h 1812024"/>
                  <a:gd name="connsiteX157" fmla="*/ 4337437 w 4345388"/>
                  <a:gd name="connsiteY157" fmla="*/ 1533384 h 1812024"/>
                  <a:gd name="connsiteX158" fmla="*/ 4345388 w 4345388"/>
                  <a:gd name="connsiteY15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38901 w 4345388"/>
                  <a:gd name="connsiteY26" fmla="*/ 328762 h 1812024"/>
                  <a:gd name="connsiteX27" fmla="*/ 2142877 w 4345388"/>
                  <a:gd name="connsiteY27" fmla="*/ 352615 h 1812024"/>
                  <a:gd name="connsiteX28" fmla="*/ 2146853 w 4345388"/>
                  <a:gd name="connsiteY28" fmla="*/ 384421 h 1812024"/>
                  <a:gd name="connsiteX29" fmla="*/ 2158780 w 4345388"/>
                  <a:gd name="connsiteY29" fmla="*/ 420202 h 1812024"/>
                  <a:gd name="connsiteX30" fmla="*/ 2170707 w 4345388"/>
                  <a:gd name="connsiteY30" fmla="*/ 444055 h 1812024"/>
                  <a:gd name="connsiteX31" fmla="*/ 2182634 w 4345388"/>
                  <a:gd name="connsiteY31" fmla="*/ 448031 h 1812024"/>
                  <a:gd name="connsiteX32" fmla="*/ 2274074 w 4345388"/>
                  <a:gd name="connsiteY32" fmla="*/ 444055 h 1812024"/>
                  <a:gd name="connsiteX33" fmla="*/ 2289976 w 4345388"/>
                  <a:gd name="connsiteY33" fmla="*/ 432128 h 1812024"/>
                  <a:gd name="connsiteX34" fmla="*/ 2313830 w 4345388"/>
                  <a:gd name="connsiteY34" fmla="*/ 412250 h 1812024"/>
                  <a:gd name="connsiteX35" fmla="*/ 2337684 w 4345388"/>
                  <a:gd name="connsiteY35" fmla="*/ 380445 h 1812024"/>
                  <a:gd name="connsiteX36" fmla="*/ 2345635 w 4345388"/>
                  <a:gd name="connsiteY36" fmla="*/ 356591 h 1812024"/>
                  <a:gd name="connsiteX37" fmla="*/ 2361538 w 4345388"/>
                  <a:gd name="connsiteY37" fmla="*/ 324786 h 1812024"/>
                  <a:gd name="connsiteX38" fmla="*/ 2365514 w 4345388"/>
                  <a:gd name="connsiteY38" fmla="*/ 308883 h 1812024"/>
                  <a:gd name="connsiteX39" fmla="*/ 2373465 w 4345388"/>
                  <a:gd name="connsiteY39" fmla="*/ 289005 h 1812024"/>
                  <a:gd name="connsiteX40" fmla="*/ 2377441 w 4345388"/>
                  <a:gd name="connsiteY40" fmla="*/ 277078 h 1812024"/>
                  <a:gd name="connsiteX41" fmla="*/ 2381416 w 4345388"/>
                  <a:gd name="connsiteY41" fmla="*/ 487788 h 1812024"/>
                  <a:gd name="connsiteX42" fmla="*/ 2385392 w 4345388"/>
                  <a:gd name="connsiteY42" fmla="*/ 507666 h 1812024"/>
                  <a:gd name="connsiteX43" fmla="*/ 2393343 w 4345388"/>
                  <a:gd name="connsiteY43" fmla="*/ 519593 h 1812024"/>
                  <a:gd name="connsiteX44" fmla="*/ 2413221 w 4345388"/>
                  <a:gd name="connsiteY44" fmla="*/ 555374 h 1812024"/>
                  <a:gd name="connsiteX45" fmla="*/ 2449002 w 4345388"/>
                  <a:gd name="connsiteY45" fmla="*/ 543447 h 1812024"/>
                  <a:gd name="connsiteX46" fmla="*/ 2468881 w 4345388"/>
                  <a:gd name="connsiteY46" fmla="*/ 523568 h 1812024"/>
                  <a:gd name="connsiteX47" fmla="*/ 2500686 w 4345388"/>
                  <a:gd name="connsiteY47" fmla="*/ 483812 h 1812024"/>
                  <a:gd name="connsiteX48" fmla="*/ 2512613 w 4345388"/>
                  <a:gd name="connsiteY48" fmla="*/ 471885 h 1812024"/>
                  <a:gd name="connsiteX49" fmla="*/ 2524540 w 4345388"/>
                  <a:gd name="connsiteY49" fmla="*/ 479836 h 1812024"/>
                  <a:gd name="connsiteX50" fmla="*/ 2532491 w 4345388"/>
                  <a:gd name="connsiteY50" fmla="*/ 503690 h 1812024"/>
                  <a:gd name="connsiteX51" fmla="*/ 2540442 w 4345388"/>
                  <a:gd name="connsiteY51" fmla="*/ 523568 h 1812024"/>
                  <a:gd name="connsiteX52" fmla="*/ 2544418 w 4345388"/>
                  <a:gd name="connsiteY52" fmla="*/ 543447 h 1812024"/>
                  <a:gd name="connsiteX53" fmla="*/ 2552369 w 4345388"/>
                  <a:gd name="connsiteY53" fmla="*/ 559349 h 1812024"/>
                  <a:gd name="connsiteX54" fmla="*/ 2560321 w 4345388"/>
                  <a:gd name="connsiteY54" fmla="*/ 579228 h 1812024"/>
                  <a:gd name="connsiteX55" fmla="*/ 2564296 w 4345388"/>
                  <a:gd name="connsiteY55" fmla="*/ 595130 h 1812024"/>
                  <a:gd name="connsiteX56" fmla="*/ 2576223 w 4345388"/>
                  <a:gd name="connsiteY56" fmla="*/ 611033 h 1812024"/>
                  <a:gd name="connsiteX57" fmla="*/ 2592126 w 4345388"/>
                  <a:gd name="connsiteY57" fmla="*/ 634887 h 1812024"/>
                  <a:gd name="connsiteX58" fmla="*/ 2604053 w 4345388"/>
                  <a:gd name="connsiteY58" fmla="*/ 654765 h 1812024"/>
                  <a:gd name="connsiteX59" fmla="*/ 2623931 w 4345388"/>
                  <a:gd name="connsiteY59" fmla="*/ 646814 h 1812024"/>
                  <a:gd name="connsiteX60" fmla="*/ 2643809 w 4345388"/>
                  <a:gd name="connsiteY60" fmla="*/ 618984 h 1812024"/>
                  <a:gd name="connsiteX61" fmla="*/ 2663687 w 4345388"/>
                  <a:gd name="connsiteY61" fmla="*/ 583203 h 1812024"/>
                  <a:gd name="connsiteX62" fmla="*/ 2679590 w 4345388"/>
                  <a:gd name="connsiteY62" fmla="*/ 547422 h 1812024"/>
                  <a:gd name="connsiteX63" fmla="*/ 2683566 w 4345388"/>
                  <a:gd name="connsiteY63" fmla="*/ 535495 h 1812024"/>
                  <a:gd name="connsiteX64" fmla="*/ 2691517 w 4345388"/>
                  <a:gd name="connsiteY64" fmla="*/ 523568 h 1812024"/>
                  <a:gd name="connsiteX65" fmla="*/ 2703444 w 4345388"/>
                  <a:gd name="connsiteY65" fmla="*/ 491763 h 1812024"/>
                  <a:gd name="connsiteX66" fmla="*/ 2711395 w 4345388"/>
                  <a:gd name="connsiteY66" fmla="*/ 475861 h 1812024"/>
                  <a:gd name="connsiteX67" fmla="*/ 2735249 w 4345388"/>
                  <a:gd name="connsiteY67" fmla="*/ 527544 h 1812024"/>
                  <a:gd name="connsiteX68" fmla="*/ 2755127 w 4345388"/>
                  <a:gd name="connsiteY68" fmla="*/ 571276 h 1812024"/>
                  <a:gd name="connsiteX69" fmla="*/ 2771030 w 4345388"/>
                  <a:gd name="connsiteY69" fmla="*/ 622960 h 1812024"/>
                  <a:gd name="connsiteX70" fmla="*/ 2775006 w 4345388"/>
                  <a:gd name="connsiteY70" fmla="*/ 638862 h 1812024"/>
                  <a:gd name="connsiteX71" fmla="*/ 2782957 w 4345388"/>
                  <a:gd name="connsiteY71" fmla="*/ 654765 h 1812024"/>
                  <a:gd name="connsiteX72" fmla="*/ 2802835 w 4345388"/>
                  <a:gd name="connsiteY72" fmla="*/ 690546 h 1812024"/>
                  <a:gd name="connsiteX73" fmla="*/ 2818738 w 4345388"/>
                  <a:gd name="connsiteY73" fmla="*/ 706448 h 1812024"/>
                  <a:gd name="connsiteX74" fmla="*/ 2830665 w 4345388"/>
                  <a:gd name="connsiteY74" fmla="*/ 730302 h 1812024"/>
                  <a:gd name="connsiteX75" fmla="*/ 2834641 w 4345388"/>
                  <a:gd name="connsiteY75" fmla="*/ 746205 h 1812024"/>
                  <a:gd name="connsiteX76" fmla="*/ 2846567 w 4345388"/>
                  <a:gd name="connsiteY76" fmla="*/ 762108 h 1812024"/>
                  <a:gd name="connsiteX77" fmla="*/ 2862470 w 4345388"/>
                  <a:gd name="connsiteY77" fmla="*/ 809815 h 1812024"/>
                  <a:gd name="connsiteX78" fmla="*/ 2866446 w 4345388"/>
                  <a:gd name="connsiteY78" fmla="*/ 825718 h 1812024"/>
                  <a:gd name="connsiteX79" fmla="*/ 2882348 w 4345388"/>
                  <a:gd name="connsiteY79" fmla="*/ 861499 h 1812024"/>
                  <a:gd name="connsiteX80" fmla="*/ 2886324 w 4345388"/>
                  <a:gd name="connsiteY80" fmla="*/ 877402 h 1812024"/>
                  <a:gd name="connsiteX81" fmla="*/ 2898251 w 4345388"/>
                  <a:gd name="connsiteY81" fmla="*/ 901255 h 1812024"/>
                  <a:gd name="connsiteX82" fmla="*/ 2910178 w 4345388"/>
                  <a:gd name="connsiteY82" fmla="*/ 893304 h 1812024"/>
                  <a:gd name="connsiteX83" fmla="*/ 2949934 w 4345388"/>
                  <a:gd name="connsiteY83" fmla="*/ 817767 h 1812024"/>
                  <a:gd name="connsiteX84" fmla="*/ 2957886 w 4345388"/>
                  <a:gd name="connsiteY84" fmla="*/ 770059 h 1812024"/>
                  <a:gd name="connsiteX85" fmla="*/ 2977764 w 4345388"/>
                  <a:gd name="connsiteY85" fmla="*/ 730302 h 1812024"/>
                  <a:gd name="connsiteX86" fmla="*/ 2981740 w 4345388"/>
                  <a:gd name="connsiteY86" fmla="*/ 686570 h 1812024"/>
                  <a:gd name="connsiteX87" fmla="*/ 3005594 w 4345388"/>
                  <a:gd name="connsiteY87" fmla="*/ 642838 h 1812024"/>
                  <a:gd name="connsiteX88" fmla="*/ 3025472 w 4345388"/>
                  <a:gd name="connsiteY88" fmla="*/ 567301 h 1812024"/>
                  <a:gd name="connsiteX89" fmla="*/ 3041374 w 4345388"/>
                  <a:gd name="connsiteY89" fmla="*/ 487788 h 1812024"/>
                  <a:gd name="connsiteX90" fmla="*/ 3049326 w 4345388"/>
                  <a:gd name="connsiteY90" fmla="*/ 471885 h 1812024"/>
                  <a:gd name="connsiteX91" fmla="*/ 3061253 w 4345388"/>
                  <a:gd name="connsiteY91" fmla="*/ 432128 h 1812024"/>
                  <a:gd name="connsiteX92" fmla="*/ 3085107 w 4345388"/>
                  <a:gd name="connsiteY92" fmla="*/ 376469 h 1812024"/>
                  <a:gd name="connsiteX93" fmla="*/ 3101009 w 4345388"/>
                  <a:gd name="connsiteY93" fmla="*/ 416226 h 1812024"/>
                  <a:gd name="connsiteX94" fmla="*/ 3104985 w 4345388"/>
                  <a:gd name="connsiteY94" fmla="*/ 440080 h 1812024"/>
                  <a:gd name="connsiteX95" fmla="*/ 3116912 w 4345388"/>
                  <a:gd name="connsiteY95" fmla="*/ 495739 h 1812024"/>
                  <a:gd name="connsiteX96" fmla="*/ 3136790 w 4345388"/>
                  <a:gd name="connsiteY96" fmla="*/ 555374 h 1812024"/>
                  <a:gd name="connsiteX97" fmla="*/ 3180522 w 4345388"/>
                  <a:gd name="connsiteY97" fmla="*/ 718375 h 1812024"/>
                  <a:gd name="connsiteX98" fmla="*/ 3196425 w 4345388"/>
                  <a:gd name="connsiteY98" fmla="*/ 770059 h 1812024"/>
                  <a:gd name="connsiteX99" fmla="*/ 3220279 w 4345388"/>
                  <a:gd name="connsiteY99" fmla="*/ 873426 h 1812024"/>
                  <a:gd name="connsiteX100" fmla="*/ 3248108 w 4345388"/>
                  <a:gd name="connsiteY100" fmla="*/ 964866 h 1812024"/>
                  <a:gd name="connsiteX101" fmla="*/ 3252084 w 4345388"/>
                  <a:gd name="connsiteY101" fmla="*/ 992695 h 1812024"/>
                  <a:gd name="connsiteX102" fmla="*/ 3267987 w 4345388"/>
                  <a:gd name="connsiteY102" fmla="*/ 1032452 h 1812024"/>
                  <a:gd name="connsiteX103" fmla="*/ 3271962 w 4345388"/>
                  <a:gd name="connsiteY103" fmla="*/ 1044379 h 1812024"/>
                  <a:gd name="connsiteX104" fmla="*/ 3283889 w 4345388"/>
                  <a:gd name="connsiteY104" fmla="*/ 1048355 h 1812024"/>
                  <a:gd name="connsiteX105" fmla="*/ 3291841 w 4345388"/>
                  <a:gd name="connsiteY105" fmla="*/ 1040403 h 1812024"/>
                  <a:gd name="connsiteX106" fmla="*/ 3307743 w 4345388"/>
                  <a:gd name="connsiteY106" fmla="*/ 1008598 h 1812024"/>
                  <a:gd name="connsiteX107" fmla="*/ 3315694 w 4345388"/>
                  <a:gd name="connsiteY107" fmla="*/ 984744 h 1812024"/>
                  <a:gd name="connsiteX108" fmla="*/ 3335573 w 4345388"/>
                  <a:gd name="connsiteY108" fmla="*/ 1016549 h 1812024"/>
                  <a:gd name="connsiteX109" fmla="*/ 3367378 w 4345388"/>
                  <a:gd name="connsiteY109" fmla="*/ 1088111 h 1812024"/>
                  <a:gd name="connsiteX110" fmla="*/ 3399183 w 4345388"/>
                  <a:gd name="connsiteY110" fmla="*/ 1143770 h 1812024"/>
                  <a:gd name="connsiteX111" fmla="*/ 3415086 w 4345388"/>
                  <a:gd name="connsiteY111" fmla="*/ 1139795 h 1812024"/>
                  <a:gd name="connsiteX112" fmla="*/ 3430988 w 4345388"/>
                  <a:gd name="connsiteY112" fmla="*/ 1111965 h 1812024"/>
                  <a:gd name="connsiteX113" fmla="*/ 3454842 w 4345388"/>
                  <a:gd name="connsiteY113" fmla="*/ 1060282 h 1812024"/>
                  <a:gd name="connsiteX114" fmla="*/ 3478696 w 4345388"/>
                  <a:gd name="connsiteY114" fmla="*/ 1008598 h 1812024"/>
                  <a:gd name="connsiteX115" fmla="*/ 3490623 w 4345388"/>
                  <a:gd name="connsiteY115" fmla="*/ 1004622 h 1812024"/>
                  <a:gd name="connsiteX116" fmla="*/ 3522428 w 4345388"/>
                  <a:gd name="connsiteY116" fmla="*/ 1048355 h 1812024"/>
                  <a:gd name="connsiteX117" fmla="*/ 3538331 w 4345388"/>
                  <a:gd name="connsiteY117" fmla="*/ 1068233 h 1812024"/>
                  <a:gd name="connsiteX118" fmla="*/ 3582063 w 4345388"/>
                  <a:gd name="connsiteY118" fmla="*/ 1151722 h 1812024"/>
                  <a:gd name="connsiteX119" fmla="*/ 3609893 w 4345388"/>
                  <a:gd name="connsiteY119" fmla="*/ 1203405 h 1812024"/>
                  <a:gd name="connsiteX120" fmla="*/ 3629771 w 4345388"/>
                  <a:gd name="connsiteY120" fmla="*/ 1251113 h 1812024"/>
                  <a:gd name="connsiteX121" fmla="*/ 3641698 w 4345388"/>
                  <a:gd name="connsiteY121" fmla="*/ 1267015 h 1812024"/>
                  <a:gd name="connsiteX122" fmla="*/ 3653625 w 4345388"/>
                  <a:gd name="connsiteY122" fmla="*/ 1294845 h 1812024"/>
                  <a:gd name="connsiteX123" fmla="*/ 3665552 w 4345388"/>
                  <a:gd name="connsiteY123" fmla="*/ 1282918 h 1812024"/>
                  <a:gd name="connsiteX124" fmla="*/ 3721211 w 4345388"/>
                  <a:gd name="connsiteY124" fmla="*/ 1111965 h 1812024"/>
                  <a:gd name="connsiteX125" fmla="*/ 3768919 w 4345388"/>
                  <a:gd name="connsiteY125" fmla="*/ 948963 h 1812024"/>
                  <a:gd name="connsiteX126" fmla="*/ 3776870 w 4345388"/>
                  <a:gd name="connsiteY126" fmla="*/ 897280 h 1812024"/>
                  <a:gd name="connsiteX127" fmla="*/ 3792773 w 4345388"/>
                  <a:gd name="connsiteY127" fmla="*/ 861499 h 1812024"/>
                  <a:gd name="connsiteX128" fmla="*/ 3800724 w 4345388"/>
                  <a:gd name="connsiteY128" fmla="*/ 837645 h 1812024"/>
                  <a:gd name="connsiteX129" fmla="*/ 3808675 w 4345388"/>
                  <a:gd name="connsiteY129" fmla="*/ 801864 h 1812024"/>
                  <a:gd name="connsiteX130" fmla="*/ 3824578 w 4345388"/>
                  <a:gd name="connsiteY130" fmla="*/ 778010 h 1812024"/>
                  <a:gd name="connsiteX131" fmla="*/ 3828554 w 4345388"/>
                  <a:gd name="connsiteY131" fmla="*/ 789937 h 1812024"/>
                  <a:gd name="connsiteX132" fmla="*/ 3836505 w 4345388"/>
                  <a:gd name="connsiteY132" fmla="*/ 801864 h 1812024"/>
                  <a:gd name="connsiteX133" fmla="*/ 3840481 w 4345388"/>
                  <a:gd name="connsiteY133" fmla="*/ 829694 h 1812024"/>
                  <a:gd name="connsiteX134" fmla="*/ 3884213 w 4345388"/>
                  <a:gd name="connsiteY134" fmla="*/ 992695 h 1812024"/>
                  <a:gd name="connsiteX135" fmla="*/ 3896140 w 4345388"/>
                  <a:gd name="connsiteY135" fmla="*/ 1024501 h 1812024"/>
                  <a:gd name="connsiteX136" fmla="*/ 3904091 w 4345388"/>
                  <a:gd name="connsiteY136" fmla="*/ 1064257 h 1812024"/>
                  <a:gd name="connsiteX137" fmla="*/ 3916018 w 4345388"/>
                  <a:gd name="connsiteY137" fmla="*/ 1115941 h 1812024"/>
                  <a:gd name="connsiteX138" fmla="*/ 3947823 w 4345388"/>
                  <a:gd name="connsiteY138" fmla="*/ 1219308 h 1812024"/>
                  <a:gd name="connsiteX139" fmla="*/ 3959750 w 4345388"/>
                  <a:gd name="connsiteY139" fmla="*/ 1239186 h 1812024"/>
                  <a:gd name="connsiteX140" fmla="*/ 3971677 w 4345388"/>
                  <a:gd name="connsiteY140" fmla="*/ 1286894 h 1812024"/>
                  <a:gd name="connsiteX141" fmla="*/ 3995531 w 4345388"/>
                  <a:gd name="connsiteY141" fmla="*/ 1394236 h 1812024"/>
                  <a:gd name="connsiteX142" fmla="*/ 4023361 w 4345388"/>
                  <a:gd name="connsiteY142" fmla="*/ 1430017 h 1812024"/>
                  <a:gd name="connsiteX143" fmla="*/ 4031312 w 4345388"/>
                  <a:gd name="connsiteY143" fmla="*/ 1441944 h 1812024"/>
                  <a:gd name="connsiteX144" fmla="*/ 4043239 w 4345388"/>
                  <a:gd name="connsiteY144" fmla="*/ 1465798 h 1812024"/>
                  <a:gd name="connsiteX145" fmla="*/ 4055166 w 4345388"/>
                  <a:gd name="connsiteY145" fmla="*/ 1469774 h 1812024"/>
                  <a:gd name="connsiteX146" fmla="*/ 4082995 w 4345388"/>
                  <a:gd name="connsiteY146" fmla="*/ 1477725 h 1812024"/>
                  <a:gd name="connsiteX147" fmla="*/ 4114801 w 4345388"/>
                  <a:gd name="connsiteY147" fmla="*/ 1481701 h 1812024"/>
                  <a:gd name="connsiteX148" fmla="*/ 4130703 w 4345388"/>
                  <a:gd name="connsiteY148" fmla="*/ 1485676 h 1812024"/>
                  <a:gd name="connsiteX149" fmla="*/ 4154557 w 4345388"/>
                  <a:gd name="connsiteY149" fmla="*/ 1477725 h 1812024"/>
                  <a:gd name="connsiteX150" fmla="*/ 4166484 w 4345388"/>
                  <a:gd name="connsiteY150" fmla="*/ 1465798 h 1812024"/>
                  <a:gd name="connsiteX151" fmla="*/ 4198289 w 4345388"/>
                  <a:gd name="connsiteY151" fmla="*/ 1414115 h 1812024"/>
                  <a:gd name="connsiteX152" fmla="*/ 4234070 w 4345388"/>
                  <a:gd name="connsiteY152" fmla="*/ 1418090 h 1812024"/>
                  <a:gd name="connsiteX153" fmla="*/ 4257924 w 4345388"/>
                  <a:gd name="connsiteY153" fmla="*/ 1437968 h 1812024"/>
                  <a:gd name="connsiteX154" fmla="*/ 4273827 w 4345388"/>
                  <a:gd name="connsiteY154" fmla="*/ 1449895 h 1812024"/>
                  <a:gd name="connsiteX155" fmla="*/ 4313583 w 4345388"/>
                  <a:gd name="connsiteY155" fmla="*/ 1485676 h 1812024"/>
                  <a:gd name="connsiteX156" fmla="*/ 4325510 w 4345388"/>
                  <a:gd name="connsiteY156" fmla="*/ 1505555 h 1812024"/>
                  <a:gd name="connsiteX157" fmla="*/ 4337437 w 4345388"/>
                  <a:gd name="connsiteY157" fmla="*/ 1533384 h 1812024"/>
                  <a:gd name="connsiteX158" fmla="*/ 4345388 w 4345388"/>
                  <a:gd name="connsiteY15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46853 w 4345388"/>
                  <a:gd name="connsiteY27" fmla="*/ 384421 h 1812024"/>
                  <a:gd name="connsiteX28" fmla="*/ 2158780 w 4345388"/>
                  <a:gd name="connsiteY28" fmla="*/ 420202 h 1812024"/>
                  <a:gd name="connsiteX29" fmla="*/ 2170707 w 4345388"/>
                  <a:gd name="connsiteY29" fmla="*/ 444055 h 1812024"/>
                  <a:gd name="connsiteX30" fmla="*/ 2182634 w 4345388"/>
                  <a:gd name="connsiteY30" fmla="*/ 448031 h 1812024"/>
                  <a:gd name="connsiteX31" fmla="*/ 2274074 w 4345388"/>
                  <a:gd name="connsiteY31" fmla="*/ 444055 h 1812024"/>
                  <a:gd name="connsiteX32" fmla="*/ 2289976 w 4345388"/>
                  <a:gd name="connsiteY32" fmla="*/ 432128 h 1812024"/>
                  <a:gd name="connsiteX33" fmla="*/ 2313830 w 4345388"/>
                  <a:gd name="connsiteY33" fmla="*/ 412250 h 1812024"/>
                  <a:gd name="connsiteX34" fmla="*/ 2337684 w 4345388"/>
                  <a:gd name="connsiteY34" fmla="*/ 380445 h 1812024"/>
                  <a:gd name="connsiteX35" fmla="*/ 2345635 w 4345388"/>
                  <a:gd name="connsiteY35" fmla="*/ 356591 h 1812024"/>
                  <a:gd name="connsiteX36" fmla="*/ 2361538 w 4345388"/>
                  <a:gd name="connsiteY36" fmla="*/ 324786 h 1812024"/>
                  <a:gd name="connsiteX37" fmla="*/ 2365514 w 4345388"/>
                  <a:gd name="connsiteY37" fmla="*/ 308883 h 1812024"/>
                  <a:gd name="connsiteX38" fmla="*/ 2373465 w 4345388"/>
                  <a:gd name="connsiteY38" fmla="*/ 289005 h 1812024"/>
                  <a:gd name="connsiteX39" fmla="*/ 2377441 w 4345388"/>
                  <a:gd name="connsiteY39" fmla="*/ 277078 h 1812024"/>
                  <a:gd name="connsiteX40" fmla="*/ 2381416 w 4345388"/>
                  <a:gd name="connsiteY40" fmla="*/ 487788 h 1812024"/>
                  <a:gd name="connsiteX41" fmla="*/ 2385392 w 4345388"/>
                  <a:gd name="connsiteY41" fmla="*/ 507666 h 1812024"/>
                  <a:gd name="connsiteX42" fmla="*/ 2393343 w 4345388"/>
                  <a:gd name="connsiteY42" fmla="*/ 519593 h 1812024"/>
                  <a:gd name="connsiteX43" fmla="*/ 2413221 w 4345388"/>
                  <a:gd name="connsiteY43" fmla="*/ 555374 h 1812024"/>
                  <a:gd name="connsiteX44" fmla="*/ 2449002 w 4345388"/>
                  <a:gd name="connsiteY44" fmla="*/ 543447 h 1812024"/>
                  <a:gd name="connsiteX45" fmla="*/ 2468881 w 4345388"/>
                  <a:gd name="connsiteY45" fmla="*/ 523568 h 1812024"/>
                  <a:gd name="connsiteX46" fmla="*/ 2500686 w 4345388"/>
                  <a:gd name="connsiteY46" fmla="*/ 483812 h 1812024"/>
                  <a:gd name="connsiteX47" fmla="*/ 2512613 w 4345388"/>
                  <a:gd name="connsiteY47" fmla="*/ 471885 h 1812024"/>
                  <a:gd name="connsiteX48" fmla="*/ 2524540 w 4345388"/>
                  <a:gd name="connsiteY48" fmla="*/ 479836 h 1812024"/>
                  <a:gd name="connsiteX49" fmla="*/ 2532491 w 4345388"/>
                  <a:gd name="connsiteY49" fmla="*/ 503690 h 1812024"/>
                  <a:gd name="connsiteX50" fmla="*/ 2540442 w 4345388"/>
                  <a:gd name="connsiteY50" fmla="*/ 523568 h 1812024"/>
                  <a:gd name="connsiteX51" fmla="*/ 2544418 w 4345388"/>
                  <a:gd name="connsiteY51" fmla="*/ 543447 h 1812024"/>
                  <a:gd name="connsiteX52" fmla="*/ 2552369 w 4345388"/>
                  <a:gd name="connsiteY52" fmla="*/ 559349 h 1812024"/>
                  <a:gd name="connsiteX53" fmla="*/ 2560321 w 4345388"/>
                  <a:gd name="connsiteY53" fmla="*/ 579228 h 1812024"/>
                  <a:gd name="connsiteX54" fmla="*/ 2564296 w 4345388"/>
                  <a:gd name="connsiteY54" fmla="*/ 595130 h 1812024"/>
                  <a:gd name="connsiteX55" fmla="*/ 2576223 w 4345388"/>
                  <a:gd name="connsiteY55" fmla="*/ 611033 h 1812024"/>
                  <a:gd name="connsiteX56" fmla="*/ 2592126 w 4345388"/>
                  <a:gd name="connsiteY56" fmla="*/ 634887 h 1812024"/>
                  <a:gd name="connsiteX57" fmla="*/ 2604053 w 4345388"/>
                  <a:gd name="connsiteY57" fmla="*/ 654765 h 1812024"/>
                  <a:gd name="connsiteX58" fmla="*/ 2623931 w 4345388"/>
                  <a:gd name="connsiteY58" fmla="*/ 646814 h 1812024"/>
                  <a:gd name="connsiteX59" fmla="*/ 2643809 w 4345388"/>
                  <a:gd name="connsiteY59" fmla="*/ 618984 h 1812024"/>
                  <a:gd name="connsiteX60" fmla="*/ 2663687 w 4345388"/>
                  <a:gd name="connsiteY60" fmla="*/ 583203 h 1812024"/>
                  <a:gd name="connsiteX61" fmla="*/ 2679590 w 4345388"/>
                  <a:gd name="connsiteY61" fmla="*/ 547422 h 1812024"/>
                  <a:gd name="connsiteX62" fmla="*/ 2683566 w 4345388"/>
                  <a:gd name="connsiteY62" fmla="*/ 535495 h 1812024"/>
                  <a:gd name="connsiteX63" fmla="*/ 2691517 w 4345388"/>
                  <a:gd name="connsiteY63" fmla="*/ 523568 h 1812024"/>
                  <a:gd name="connsiteX64" fmla="*/ 2703444 w 4345388"/>
                  <a:gd name="connsiteY64" fmla="*/ 491763 h 1812024"/>
                  <a:gd name="connsiteX65" fmla="*/ 2711395 w 4345388"/>
                  <a:gd name="connsiteY65" fmla="*/ 475861 h 1812024"/>
                  <a:gd name="connsiteX66" fmla="*/ 2735249 w 4345388"/>
                  <a:gd name="connsiteY66" fmla="*/ 527544 h 1812024"/>
                  <a:gd name="connsiteX67" fmla="*/ 2755127 w 4345388"/>
                  <a:gd name="connsiteY67" fmla="*/ 571276 h 1812024"/>
                  <a:gd name="connsiteX68" fmla="*/ 2771030 w 4345388"/>
                  <a:gd name="connsiteY68" fmla="*/ 622960 h 1812024"/>
                  <a:gd name="connsiteX69" fmla="*/ 2775006 w 4345388"/>
                  <a:gd name="connsiteY69" fmla="*/ 638862 h 1812024"/>
                  <a:gd name="connsiteX70" fmla="*/ 2782957 w 4345388"/>
                  <a:gd name="connsiteY70" fmla="*/ 654765 h 1812024"/>
                  <a:gd name="connsiteX71" fmla="*/ 2802835 w 4345388"/>
                  <a:gd name="connsiteY71" fmla="*/ 690546 h 1812024"/>
                  <a:gd name="connsiteX72" fmla="*/ 2818738 w 4345388"/>
                  <a:gd name="connsiteY72" fmla="*/ 706448 h 1812024"/>
                  <a:gd name="connsiteX73" fmla="*/ 2830665 w 4345388"/>
                  <a:gd name="connsiteY73" fmla="*/ 730302 h 1812024"/>
                  <a:gd name="connsiteX74" fmla="*/ 2834641 w 4345388"/>
                  <a:gd name="connsiteY74" fmla="*/ 746205 h 1812024"/>
                  <a:gd name="connsiteX75" fmla="*/ 2846567 w 4345388"/>
                  <a:gd name="connsiteY75" fmla="*/ 762108 h 1812024"/>
                  <a:gd name="connsiteX76" fmla="*/ 2862470 w 4345388"/>
                  <a:gd name="connsiteY76" fmla="*/ 809815 h 1812024"/>
                  <a:gd name="connsiteX77" fmla="*/ 2866446 w 4345388"/>
                  <a:gd name="connsiteY77" fmla="*/ 825718 h 1812024"/>
                  <a:gd name="connsiteX78" fmla="*/ 2882348 w 4345388"/>
                  <a:gd name="connsiteY78" fmla="*/ 861499 h 1812024"/>
                  <a:gd name="connsiteX79" fmla="*/ 2886324 w 4345388"/>
                  <a:gd name="connsiteY79" fmla="*/ 877402 h 1812024"/>
                  <a:gd name="connsiteX80" fmla="*/ 2898251 w 4345388"/>
                  <a:gd name="connsiteY80" fmla="*/ 901255 h 1812024"/>
                  <a:gd name="connsiteX81" fmla="*/ 2910178 w 4345388"/>
                  <a:gd name="connsiteY81" fmla="*/ 893304 h 1812024"/>
                  <a:gd name="connsiteX82" fmla="*/ 2949934 w 4345388"/>
                  <a:gd name="connsiteY82" fmla="*/ 817767 h 1812024"/>
                  <a:gd name="connsiteX83" fmla="*/ 2957886 w 4345388"/>
                  <a:gd name="connsiteY83" fmla="*/ 770059 h 1812024"/>
                  <a:gd name="connsiteX84" fmla="*/ 2977764 w 4345388"/>
                  <a:gd name="connsiteY84" fmla="*/ 730302 h 1812024"/>
                  <a:gd name="connsiteX85" fmla="*/ 2981740 w 4345388"/>
                  <a:gd name="connsiteY85" fmla="*/ 686570 h 1812024"/>
                  <a:gd name="connsiteX86" fmla="*/ 3005594 w 4345388"/>
                  <a:gd name="connsiteY86" fmla="*/ 642838 h 1812024"/>
                  <a:gd name="connsiteX87" fmla="*/ 3025472 w 4345388"/>
                  <a:gd name="connsiteY87" fmla="*/ 567301 h 1812024"/>
                  <a:gd name="connsiteX88" fmla="*/ 3041374 w 4345388"/>
                  <a:gd name="connsiteY88" fmla="*/ 487788 h 1812024"/>
                  <a:gd name="connsiteX89" fmla="*/ 3049326 w 4345388"/>
                  <a:gd name="connsiteY89" fmla="*/ 471885 h 1812024"/>
                  <a:gd name="connsiteX90" fmla="*/ 3061253 w 4345388"/>
                  <a:gd name="connsiteY90" fmla="*/ 432128 h 1812024"/>
                  <a:gd name="connsiteX91" fmla="*/ 3085107 w 4345388"/>
                  <a:gd name="connsiteY91" fmla="*/ 376469 h 1812024"/>
                  <a:gd name="connsiteX92" fmla="*/ 3101009 w 4345388"/>
                  <a:gd name="connsiteY92" fmla="*/ 416226 h 1812024"/>
                  <a:gd name="connsiteX93" fmla="*/ 3104985 w 4345388"/>
                  <a:gd name="connsiteY93" fmla="*/ 440080 h 1812024"/>
                  <a:gd name="connsiteX94" fmla="*/ 3116912 w 4345388"/>
                  <a:gd name="connsiteY94" fmla="*/ 495739 h 1812024"/>
                  <a:gd name="connsiteX95" fmla="*/ 3136790 w 4345388"/>
                  <a:gd name="connsiteY95" fmla="*/ 555374 h 1812024"/>
                  <a:gd name="connsiteX96" fmla="*/ 3180522 w 4345388"/>
                  <a:gd name="connsiteY96" fmla="*/ 718375 h 1812024"/>
                  <a:gd name="connsiteX97" fmla="*/ 3196425 w 4345388"/>
                  <a:gd name="connsiteY97" fmla="*/ 770059 h 1812024"/>
                  <a:gd name="connsiteX98" fmla="*/ 3220279 w 4345388"/>
                  <a:gd name="connsiteY98" fmla="*/ 873426 h 1812024"/>
                  <a:gd name="connsiteX99" fmla="*/ 3248108 w 4345388"/>
                  <a:gd name="connsiteY99" fmla="*/ 964866 h 1812024"/>
                  <a:gd name="connsiteX100" fmla="*/ 3252084 w 4345388"/>
                  <a:gd name="connsiteY100" fmla="*/ 992695 h 1812024"/>
                  <a:gd name="connsiteX101" fmla="*/ 3267987 w 4345388"/>
                  <a:gd name="connsiteY101" fmla="*/ 1032452 h 1812024"/>
                  <a:gd name="connsiteX102" fmla="*/ 3271962 w 4345388"/>
                  <a:gd name="connsiteY102" fmla="*/ 1044379 h 1812024"/>
                  <a:gd name="connsiteX103" fmla="*/ 3283889 w 4345388"/>
                  <a:gd name="connsiteY103" fmla="*/ 1048355 h 1812024"/>
                  <a:gd name="connsiteX104" fmla="*/ 3291841 w 4345388"/>
                  <a:gd name="connsiteY104" fmla="*/ 1040403 h 1812024"/>
                  <a:gd name="connsiteX105" fmla="*/ 3307743 w 4345388"/>
                  <a:gd name="connsiteY105" fmla="*/ 1008598 h 1812024"/>
                  <a:gd name="connsiteX106" fmla="*/ 3315694 w 4345388"/>
                  <a:gd name="connsiteY106" fmla="*/ 984744 h 1812024"/>
                  <a:gd name="connsiteX107" fmla="*/ 3335573 w 4345388"/>
                  <a:gd name="connsiteY107" fmla="*/ 1016549 h 1812024"/>
                  <a:gd name="connsiteX108" fmla="*/ 3367378 w 4345388"/>
                  <a:gd name="connsiteY108" fmla="*/ 1088111 h 1812024"/>
                  <a:gd name="connsiteX109" fmla="*/ 3399183 w 4345388"/>
                  <a:gd name="connsiteY109" fmla="*/ 1143770 h 1812024"/>
                  <a:gd name="connsiteX110" fmla="*/ 3415086 w 4345388"/>
                  <a:gd name="connsiteY110" fmla="*/ 1139795 h 1812024"/>
                  <a:gd name="connsiteX111" fmla="*/ 3430988 w 4345388"/>
                  <a:gd name="connsiteY111" fmla="*/ 1111965 h 1812024"/>
                  <a:gd name="connsiteX112" fmla="*/ 3454842 w 4345388"/>
                  <a:gd name="connsiteY112" fmla="*/ 1060282 h 1812024"/>
                  <a:gd name="connsiteX113" fmla="*/ 3478696 w 4345388"/>
                  <a:gd name="connsiteY113" fmla="*/ 1008598 h 1812024"/>
                  <a:gd name="connsiteX114" fmla="*/ 3490623 w 4345388"/>
                  <a:gd name="connsiteY114" fmla="*/ 1004622 h 1812024"/>
                  <a:gd name="connsiteX115" fmla="*/ 3522428 w 4345388"/>
                  <a:gd name="connsiteY115" fmla="*/ 1048355 h 1812024"/>
                  <a:gd name="connsiteX116" fmla="*/ 3538331 w 4345388"/>
                  <a:gd name="connsiteY116" fmla="*/ 1068233 h 1812024"/>
                  <a:gd name="connsiteX117" fmla="*/ 3582063 w 4345388"/>
                  <a:gd name="connsiteY117" fmla="*/ 1151722 h 1812024"/>
                  <a:gd name="connsiteX118" fmla="*/ 3609893 w 4345388"/>
                  <a:gd name="connsiteY118" fmla="*/ 1203405 h 1812024"/>
                  <a:gd name="connsiteX119" fmla="*/ 3629771 w 4345388"/>
                  <a:gd name="connsiteY119" fmla="*/ 1251113 h 1812024"/>
                  <a:gd name="connsiteX120" fmla="*/ 3641698 w 4345388"/>
                  <a:gd name="connsiteY120" fmla="*/ 1267015 h 1812024"/>
                  <a:gd name="connsiteX121" fmla="*/ 3653625 w 4345388"/>
                  <a:gd name="connsiteY121" fmla="*/ 1294845 h 1812024"/>
                  <a:gd name="connsiteX122" fmla="*/ 3665552 w 4345388"/>
                  <a:gd name="connsiteY122" fmla="*/ 1282918 h 1812024"/>
                  <a:gd name="connsiteX123" fmla="*/ 3721211 w 4345388"/>
                  <a:gd name="connsiteY123" fmla="*/ 1111965 h 1812024"/>
                  <a:gd name="connsiteX124" fmla="*/ 3768919 w 4345388"/>
                  <a:gd name="connsiteY124" fmla="*/ 948963 h 1812024"/>
                  <a:gd name="connsiteX125" fmla="*/ 3776870 w 4345388"/>
                  <a:gd name="connsiteY125" fmla="*/ 897280 h 1812024"/>
                  <a:gd name="connsiteX126" fmla="*/ 3792773 w 4345388"/>
                  <a:gd name="connsiteY126" fmla="*/ 861499 h 1812024"/>
                  <a:gd name="connsiteX127" fmla="*/ 3800724 w 4345388"/>
                  <a:gd name="connsiteY127" fmla="*/ 837645 h 1812024"/>
                  <a:gd name="connsiteX128" fmla="*/ 3808675 w 4345388"/>
                  <a:gd name="connsiteY128" fmla="*/ 801864 h 1812024"/>
                  <a:gd name="connsiteX129" fmla="*/ 3824578 w 4345388"/>
                  <a:gd name="connsiteY129" fmla="*/ 778010 h 1812024"/>
                  <a:gd name="connsiteX130" fmla="*/ 3828554 w 4345388"/>
                  <a:gd name="connsiteY130" fmla="*/ 789937 h 1812024"/>
                  <a:gd name="connsiteX131" fmla="*/ 3836505 w 4345388"/>
                  <a:gd name="connsiteY131" fmla="*/ 801864 h 1812024"/>
                  <a:gd name="connsiteX132" fmla="*/ 3840481 w 4345388"/>
                  <a:gd name="connsiteY132" fmla="*/ 829694 h 1812024"/>
                  <a:gd name="connsiteX133" fmla="*/ 3884213 w 4345388"/>
                  <a:gd name="connsiteY133" fmla="*/ 992695 h 1812024"/>
                  <a:gd name="connsiteX134" fmla="*/ 3896140 w 4345388"/>
                  <a:gd name="connsiteY134" fmla="*/ 1024501 h 1812024"/>
                  <a:gd name="connsiteX135" fmla="*/ 3904091 w 4345388"/>
                  <a:gd name="connsiteY135" fmla="*/ 1064257 h 1812024"/>
                  <a:gd name="connsiteX136" fmla="*/ 3916018 w 4345388"/>
                  <a:gd name="connsiteY136" fmla="*/ 1115941 h 1812024"/>
                  <a:gd name="connsiteX137" fmla="*/ 3947823 w 4345388"/>
                  <a:gd name="connsiteY137" fmla="*/ 1219308 h 1812024"/>
                  <a:gd name="connsiteX138" fmla="*/ 3959750 w 4345388"/>
                  <a:gd name="connsiteY138" fmla="*/ 1239186 h 1812024"/>
                  <a:gd name="connsiteX139" fmla="*/ 3971677 w 4345388"/>
                  <a:gd name="connsiteY139" fmla="*/ 1286894 h 1812024"/>
                  <a:gd name="connsiteX140" fmla="*/ 3995531 w 4345388"/>
                  <a:gd name="connsiteY140" fmla="*/ 1394236 h 1812024"/>
                  <a:gd name="connsiteX141" fmla="*/ 4023361 w 4345388"/>
                  <a:gd name="connsiteY141" fmla="*/ 1430017 h 1812024"/>
                  <a:gd name="connsiteX142" fmla="*/ 4031312 w 4345388"/>
                  <a:gd name="connsiteY142" fmla="*/ 1441944 h 1812024"/>
                  <a:gd name="connsiteX143" fmla="*/ 4043239 w 4345388"/>
                  <a:gd name="connsiteY143" fmla="*/ 1465798 h 1812024"/>
                  <a:gd name="connsiteX144" fmla="*/ 4055166 w 4345388"/>
                  <a:gd name="connsiteY144" fmla="*/ 1469774 h 1812024"/>
                  <a:gd name="connsiteX145" fmla="*/ 4082995 w 4345388"/>
                  <a:gd name="connsiteY145" fmla="*/ 1477725 h 1812024"/>
                  <a:gd name="connsiteX146" fmla="*/ 4114801 w 4345388"/>
                  <a:gd name="connsiteY146" fmla="*/ 1481701 h 1812024"/>
                  <a:gd name="connsiteX147" fmla="*/ 4130703 w 4345388"/>
                  <a:gd name="connsiteY147" fmla="*/ 1485676 h 1812024"/>
                  <a:gd name="connsiteX148" fmla="*/ 4154557 w 4345388"/>
                  <a:gd name="connsiteY148" fmla="*/ 1477725 h 1812024"/>
                  <a:gd name="connsiteX149" fmla="*/ 4166484 w 4345388"/>
                  <a:gd name="connsiteY149" fmla="*/ 1465798 h 1812024"/>
                  <a:gd name="connsiteX150" fmla="*/ 4198289 w 4345388"/>
                  <a:gd name="connsiteY150" fmla="*/ 1414115 h 1812024"/>
                  <a:gd name="connsiteX151" fmla="*/ 4234070 w 4345388"/>
                  <a:gd name="connsiteY151" fmla="*/ 1418090 h 1812024"/>
                  <a:gd name="connsiteX152" fmla="*/ 4257924 w 4345388"/>
                  <a:gd name="connsiteY152" fmla="*/ 1437968 h 1812024"/>
                  <a:gd name="connsiteX153" fmla="*/ 4273827 w 4345388"/>
                  <a:gd name="connsiteY153" fmla="*/ 1449895 h 1812024"/>
                  <a:gd name="connsiteX154" fmla="*/ 4313583 w 4345388"/>
                  <a:gd name="connsiteY154" fmla="*/ 1485676 h 1812024"/>
                  <a:gd name="connsiteX155" fmla="*/ 4325510 w 4345388"/>
                  <a:gd name="connsiteY155" fmla="*/ 1505555 h 1812024"/>
                  <a:gd name="connsiteX156" fmla="*/ 4337437 w 4345388"/>
                  <a:gd name="connsiteY156" fmla="*/ 1533384 h 1812024"/>
                  <a:gd name="connsiteX157" fmla="*/ 4345388 w 4345388"/>
                  <a:gd name="connsiteY15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170707 w 4345388"/>
                  <a:gd name="connsiteY28" fmla="*/ 444055 h 1812024"/>
                  <a:gd name="connsiteX29" fmla="*/ 2182634 w 4345388"/>
                  <a:gd name="connsiteY29" fmla="*/ 448031 h 1812024"/>
                  <a:gd name="connsiteX30" fmla="*/ 2274074 w 4345388"/>
                  <a:gd name="connsiteY30" fmla="*/ 444055 h 1812024"/>
                  <a:gd name="connsiteX31" fmla="*/ 2289976 w 4345388"/>
                  <a:gd name="connsiteY31" fmla="*/ 432128 h 1812024"/>
                  <a:gd name="connsiteX32" fmla="*/ 2313830 w 4345388"/>
                  <a:gd name="connsiteY32" fmla="*/ 412250 h 1812024"/>
                  <a:gd name="connsiteX33" fmla="*/ 2337684 w 4345388"/>
                  <a:gd name="connsiteY33" fmla="*/ 380445 h 1812024"/>
                  <a:gd name="connsiteX34" fmla="*/ 2345635 w 4345388"/>
                  <a:gd name="connsiteY34" fmla="*/ 356591 h 1812024"/>
                  <a:gd name="connsiteX35" fmla="*/ 2361538 w 4345388"/>
                  <a:gd name="connsiteY35" fmla="*/ 324786 h 1812024"/>
                  <a:gd name="connsiteX36" fmla="*/ 2365514 w 4345388"/>
                  <a:gd name="connsiteY36" fmla="*/ 308883 h 1812024"/>
                  <a:gd name="connsiteX37" fmla="*/ 2373465 w 4345388"/>
                  <a:gd name="connsiteY37" fmla="*/ 289005 h 1812024"/>
                  <a:gd name="connsiteX38" fmla="*/ 2377441 w 4345388"/>
                  <a:gd name="connsiteY38" fmla="*/ 277078 h 1812024"/>
                  <a:gd name="connsiteX39" fmla="*/ 2381416 w 4345388"/>
                  <a:gd name="connsiteY39" fmla="*/ 487788 h 1812024"/>
                  <a:gd name="connsiteX40" fmla="*/ 2385392 w 4345388"/>
                  <a:gd name="connsiteY40" fmla="*/ 507666 h 1812024"/>
                  <a:gd name="connsiteX41" fmla="*/ 2393343 w 4345388"/>
                  <a:gd name="connsiteY41" fmla="*/ 519593 h 1812024"/>
                  <a:gd name="connsiteX42" fmla="*/ 2413221 w 4345388"/>
                  <a:gd name="connsiteY42" fmla="*/ 555374 h 1812024"/>
                  <a:gd name="connsiteX43" fmla="*/ 2449002 w 4345388"/>
                  <a:gd name="connsiteY43" fmla="*/ 543447 h 1812024"/>
                  <a:gd name="connsiteX44" fmla="*/ 2468881 w 4345388"/>
                  <a:gd name="connsiteY44" fmla="*/ 523568 h 1812024"/>
                  <a:gd name="connsiteX45" fmla="*/ 2500686 w 4345388"/>
                  <a:gd name="connsiteY45" fmla="*/ 483812 h 1812024"/>
                  <a:gd name="connsiteX46" fmla="*/ 2512613 w 4345388"/>
                  <a:gd name="connsiteY46" fmla="*/ 471885 h 1812024"/>
                  <a:gd name="connsiteX47" fmla="*/ 2524540 w 4345388"/>
                  <a:gd name="connsiteY47" fmla="*/ 479836 h 1812024"/>
                  <a:gd name="connsiteX48" fmla="*/ 2532491 w 4345388"/>
                  <a:gd name="connsiteY48" fmla="*/ 503690 h 1812024"/>
                  <a:gd name="connsiteX49" fmla="*/ 2540442 w 4345388"/>
                  <a:gd name="connsiteY49" fmla="*/ 523568 h 1812024"/>
                  <a:gd name="connsiteX50" fmla="*/ 2544418 w 4345388"/>
                  <a:gd name="connsiteY50" fmla="*/ 543447 h 1812024"/>
                  <a:gd name="connsiteX51" fmla="*/ 2552369 w 4345388"/>
                  <a:gd name="connsiteY51" fmla="*/ 559349 h 1812024"/>
                  <a:gd name="connsiteX52" fmla="*/ 2560321 w 4345388"/>
                  <a:gd name="connsiteY52" fmla="*/ 579228 h 1812024"/>
                  <a:gd name="connsiteX53" fmla="*/ 2564296 w 4345388"/>
                  <a:gd name="connsiteY53" fmla="*/ 595130 h 1812024"/>
                  <a:gd name="connsiteX54" fmla="*/ 2576223 w 4345388"/>
                  <a:gd name="connsiteY54" fmla="*/ 611033 h 1812024"/>
                  <a:gd name="connsiteX55" fmla="*/ 2592126 w 4345388"/>
                  <a:gd name="connsiteY55" fmla="*/ 634887 h 1812024"/>
                  <a:gd name="connsiteX56" fmla="*/ 2604053 w 4345388"/>
                  <a:gd name="connsiteY56" fmla="*/ 654765 h 1812024"/>
                  <a:gd name="connsiteX57" fmla="*/ 2623931 w 4345388"/>
                  <a:gd name="connsiteY57" fmla="*/ 646814 h 1812024"/>
                  <a:gd name="connsiteX58" fmla="*/ 2643809 w 4345388"/>
                  <a:gd name="connsiteY58" fmla="*/ 618984 h 1812024"/>
                  <a:gd name="connsiteX59" fmla="*/ 2663687 w 4345388"/>
                  <a:gd name="connsiteY59" fmla="*/ 583203 h 1812024"/>
                  <a:gd name="connsiteX60" fmla="*/ 2679590 w 4345388"/>
                  <a:gd name="connsiteY60" fmla="*/ 547422 h 1812024"/>
                  <a:gd name="connsiteX61" fmla="*/ 2683566 w 4345388"/>
                  <a:gd name="connsiteY61" fmla="*/ 535495 h 1812024"/>
                  <a:gd name="connsiteX62" fmla="*/ 2691517 w 4345388"/>
                  <a:gd name="connsiteY62" fmla="*/ 523568 h 1812024"/>
                  <a:gd name="connsiteX63" fmla="*/ 2703444 w 4345388"/>
                  <a:gd name="connsiteY63" fmla="*/ 491763 h 1812024"/>
                  <a:gd name="connsiteX64" fmla="*/ 2711395 w 4345388"/>
                  <a:gd name="connsiteY64" fmla="*/ 475861 h 1812024"/>
                  <a:gd name="connsiteX65" fmla="*/ 2735249 w 4345388"/>
                  <a:gd name="connsiteY65" fmla="*/ 527544 h 1812024"/>
                  <a:gd name="connsiteX66" fmla="*/ 2755127 w 4345388"/>
                  <a:gd name="connsiteY66" fmla="*/ 571276 h 1812024"/>
                  <a:gd name="connsiteX67" fmla="*/ 2771030 w 4345388"/>
                  <a:gd name="connsiteY67" fmla="*/ 622960 h 1812024"/>
                  <a:gd name="connsiteX68" fmla="*/ 2775006 w 4345388"/>
                  <a:gd name="connsiteY68" fmla="*/ 638862 h 1812024"/>
                  <a:gd name="connsiteX69" fmla="*/ 2782957 w 4345388"/>
                  <a:gd name="connsiteY69" fmla="*/ 654765 h 1812024"/>
                  <a:gd name="connsiteX70" fmla="*/ 2802835 w 4345388"/>
                  <a:gd name="connsiteY70" fmla="*/ 690546 h 1812024"/>
                  <a:gd name="connsiteX71" fmla="*/ 2818738 w 4345388"/>
                  <a:gd name="connsiteY71" fmla="*/ 706448 h 1812024"/>
                  <a:gd name="connsiteX72" fmla="*/ 2830665 w 4345388"/>
                  <a:gd name="connsiteY72" fmla="*/ 730302 h 1812024"/>
                  <a:gd name="connsiteX73" fmla="*/ 2834641 w 4345388"/>
                  <a:gd name="connsiteY73" fmla="*/ 746205 h 1812024"/>
                  <a:gd name="connsiteX74" fmla="*/ 2846567 w 4345388"/>
                  <a:gd name="connsiteY74" fmla="*/ 762108 h 1812024"/>
                  <a:gd name="connsiteX75" fmla="*/ 2862470 w 4345388"/>
                  <a:gd name="connsiteY75" fmla="*/ 809815 h 1812024"/>
                  <a:gd name="connsiteX76" fmla="*/ 2866446 w 4345388"/>
                  <a:gd name="connsiteY76" fmla="*/ 825718 h 1812024"/>
                  <a:gd name="connsiteX77" fmla="*/ 2882348 w 4345388"/>
                  <a:gd name="connsiteY77" fmla="*/ 861499 h 1812024"/>
                  <a:gd name="connsiteX78" fmla="*/ 2886324 w 4345388"/>
                  <a:gd name="connsiteY78" fmla="*/ 877402 h 1812024"/>
                  <a:gd name="connsiteX79" fmla="*/ 2898251 w 4345388"/>
                  <a:gd name="connsiteY79" fmla="*/ 901255 h 1812024"/>
                  <a:gd name="connsiteX80" fmla="*/ 2910178 w 4345388"/>
                  <a:gd name="connsiteY80" fmla="*/ 893304 h 1812024"/>
                  <a:gd name="connsiteX81" fmla="*/ 2949934 w 4345388"/>
                  <a:gd name="connsiteY81" fmla="*/ 817767 h 1812024"/>
                  <a:gd name="connsiteX82" fmla="*/ 2957886 w 4345388"/>
                  <a:gd name="connsiteY82" fmla="*/ 770059 h 1812024"/>
                  <a:gd name="connsiteX83" fmla="*/ 2977764 w 4345388"/>
                  <a:gd name="connsiteY83" fmla="*/ 730302 h 1812024"/>
                  <a:gd name="connsiteX84" fmla="*/ 2981740 w 4345388"/>
                  <a:gd name="connsiteY84" fmla="*/ 686570 h 1812024"/>
                  <a:gd name="connsiteX85" fmla="*/ 3005594 w 4345388"/>
                  <a:gd name="connsiteY85" fmla="*/ 642838 h 1812024"/>
                  <a:gd name="connsiteX86" fmla="*/ 3025472 w 4345388"/>
                  <a:gd name="connsiteY86" fmla="*/ 567301 h 1812024"/>
                  <a:gd name="connsiteX87" fmla="*/ 3041374 w 4345388"/>
                  <a:gd name="connsiteY87" fmla="*/ 487788 h 1812024"/>
                  <a:gd name="connsiteX88" fmla="*/ 3049326 w 4345388"/>
                  <a:gd name="connsiteY88" fmla="*/ 471885 h 1812024"/>
                  <a:gd name="connsiteX89" fmla="*/ 3061253 w 4345388"/>
                  <a:gd name="connsiteY89" fmla="*/ 432128 h 1812024"/>
                  <a:gd name="connsiteX90" fmla="*/ 3085107 w 4345388"/>
                  <a:gd name="connsiteY90" fmla="*/ 376469 h 1812024"/>
                  <a:gd name="connsiteX91" fmla="*/ 3101009 w 4345388"/>
                  <a:gd name="connsiteY91" fmla="*/ 416226 h 1812024"/>
                  <a:gd name="connsiteX92" fmla="*/ 3104985 w 4345388"/>
                  <a:gd name="connsiteY92" fmla="*/ 440080 h 1812024"/>
                  <a:gd name="connsiteX93" fmla="*/ 3116912 w 4345388"/>
                  <a:gd name="connsiteY93" fmla="*/ 495739 h 1812024"/>
                  <a:gd name="connsiteX94" fmla="*/ 3136790 w 4345388"/>
                  <a:gd name="connsiteY94" fmla="*/ 555374 h 1812024"/>
                  <a:gd name="connsiteX95" fmla="*/ 3180522 w 4345388"/>
                  <a:gd name="connsiteY95" fmla="*/ 718375 h 1812024"/>
                  <a:gd name="connsiteX96" fmla="*/ 3196425 w 4345388"/>
                  <a:gd name="connsiteY96" fmla="*/ 770059 h 1812024"/>
                  <a:gd name="connsiteX97" fmla="*/ 3220279 w 4345388"/>
                  <a:gd name="connsiteY97" fmla="*/ 873426 h 1812024"/>
                  <a:gd name="connsiteX98" fmla="*/ 3248108 w 4345388"/>
                  <a:gd name="connsiteY98" fmla="*/ 964866 h 1812024"/>
                  <a:gd name="connsiteX99" fmla="*/ 3252084 w 4345388"/>
                  <a:gd name="connsiteY99" fmla="*/ 992695 h 1812024"/>
                  <a:gd name="connsiteX100" fmla="*/ 3267987 w 4345388"/>
                  <a:gd name="connsiteY100" fmla="*/ 1032452 h 1812024"/>
                  <a:gd name="connsiteX101" fmla="*/ 3271962 w 4345388"/>
                  <a:gd name="connsiteY101" fmla="*/ 1044379 h 1812024"/>
                  <a:gd name="connsiteX102" fmla="*/ 3283889 w 4345388"/>
                  <a:gd name="connsiteY102" fmla="*/ 1048355 h 1812024"/>
                  <a:gd name="connsiteX103" fmla="*/ 3291841 w 4345388"/>
                  <a:gd name="connsiteY103" fmla="*/ 1040403 h 1812024"/>
                  <a:gd name="connsiteX104" fmla="*/ 3307743 w 4345388"/>
                  <a:gd name="connsiteY104" fmla="*/ 1008598 h 1812024"/>
                  <a:gd name="connsiteX105" fmla="*/ 3315694 w 4345388"/>
                  <a:gd name="connsiteY105" fmla="*/ 984744 h 1812024"/>
                  <a:gd name="connsiteX106" fmla="*/ 3335573 w 4345388"/>
                  <a:gd name="connsiteY106" fmla="*/ 1016549 h 1812024"/>
                  <a:gd name="connsiteX107" fmla="*/ 3367378 w 4345388"/>
                  <a:gd name="connsiteY107" fmla="*/ 1088111 h 1812024"/>
                  <a:gd name="connsiteX108" fmla="*/ 3399183 w 4345388"/>
                  <a:gd name="connsiteY108" fmla="*/ 1143770 h 1812024"/>
                  <a:gd name="connsiteX109" fmla="*/ 3415086 w 4345388"/>
                  <a:gd name="connsiteY109" fmla="*/ 1139795 h 1812024"/>
                  <a:gd name="connsiteX110" fmla="*/ 3430988 w 4345388"/>
                  <a:gd name="connsiteY110" fmla="*/ 1111965 h 1812024"/>
                  <a:gd name="connsiteX111" fmla="*/ 3454842 w 4345388"/>
                  <a:gd name="connsiteY111" fmla="*/ 1060282 h 1812024"/>
                  <a:gd name="connsiteX112" fmla="*/ 3478696 w 4345388"/>
                  <a:gd name="connsiteY112" fmla="*/ 1008598 h 1812024"/>
                  <a:gd name="connsiteX113" fmla="*/ 3490623 w 4345388"/>
                  <a:gd name="connsiteY113" fmla="*/ 1004622 h 1812024"/>
                  <a:gd name="connsiteX114" fmla="*/ 3522428 w 4345388"/>
                  <a:gd name="connsiteY114" fmla="*/ 1048355 h 1812024"/>
                  <a:gd name="connsiteX115" fmla="*/ 3538331 w 4345388"/>
                  <a:gd name="connsiteY115" fmla="*/ 1068233 h 1812024"/>
                  <a:gd name="connsiteX116" fmla="*/ 3582063 w 4345388"/>
                  <a:gd name="connsiteY116" fmla="*/ 1151722 h 1812024"/>
                  <a:gd name="connsiteX117" fmla="*/ 3609893 w 4345388"/>
                  <a:gd name="connsiteY117" fmla="*/ 1203405 h 1812024"/>
                  <a:gd name="connsiteX118" fmla="*/ 3629771 w 4345388"/>
                  <a:gd name="connsiteY118" fmla="*/ 1251113 h 1812024"/>
                  <a:gd name="connsiteX119" fmla="*/ 3641698 w 4345388"/>
                  <a:gd name="connsiteY119" fmla="*/ 1267015 h 1812024"/>
                  <a:gd name="connsiteX120" fmla="*/ 3653625 w 4345388"/>
                  <a:gd name="connsiteY120" fmla="*/ 1294845 h 1812024"/>
                  <a:gd name="connsiteX121" fmla="*/ 3665552 w 4345388"/>
                  <a:gd name="connsiteY121" fmla="*/ 1282918 h 1812024"/>
                  <a:gd name="connsiteX122" fmla="*/ 3721211 w 4345388"/>
                  <a:gd name="connsiteY122" fmla="*/ 1111965 h 1812024"/>
                  <a:gd name="connsiteX123" fmla="*/ 3768919 w 4345388"/>
                  <a:gd name="connsiteY123" fmla="*/ 948963 h 1812024"/>
                  <a:gd name="connsiteX124" fmla="*/ 3776870 w 4345388"/>
                  <a:gd name="connsiteY124" fmla="*/ 897280 h 1812024"/>
                  <a:gd name="connsiteX125" fmla="*/ 3792773 w 4345388"/>
                  <a:gd name="connsiteY125" fmla="*/ 861499 h 1812024"/>
                  <a:gd name="connsiteX126" fmla="*/ 3800724 w 4345388"/>
                  <a:gd name="connsiteY126" fmla="*/ 837645 h 1812024"/>
                  <a:gd name="connsiteX127" fmla="*/ 3808675 w 4345388"/>
                  <a:gd name="connsiteY127" fmla="*/ 801864 h 1812024"/>
                  <a:gd name="connsiteX128" fmla="*/ 3824578 w 4345388"/>
                  <a:gd name="connsiteY128" fmla="*/ 778010 h 1812024"/>
                  <a:gd name="connsiteX129" fmla="*/ 3828554 w 4345388"/>
                  <a:gd name="connsiteY129" fmla="*/ 789937 h 1812024"/>
                  <a:gd name="connsiteX130" fmla="*/ 3836505 w 4345388"/>
                  <a:gd name="connsiteY130" fmla="*/ 801864 h 1812024"/>
                  <a:gd name="connsiteX131" fmla="*/ 3840481 w 4345388"/>
                  <a:gd name="connsiteY131" fmla="*/ 829694 h 1812024"/>
                  <a:gd name="connsiteX132" fmla="*/ 3884213 w 4345388"/>
                  <a:gd name="connsiteY132" fmla="*/ 992695 h 1812024"/>
                  <a:gd name="connsiteX133" fmla="*/ 3896140 w 4345388"/>
                  <a:gd name="connsiteY133" fmla="*/ 1024501 h 1812024"/>
                  <a:gd name="connsiteX134" fmla="*/ 3904091 w 4345388"/>
                  <a:gd name="connsiteY134" fmla="*/ 1064257 h 1812024"/>
                  <a:gd name="connsiteX135" fmla="*/ 3916018 w 4345388"/>
                  <a:gd name="connsiteY135" fmla="*/ 1115941 h 1812024"/>
                  <a:gd name="connsiteX136" fmla="*/ 3947823 w 4345388"/>
                  <a:gd name="connsiteY136" fmla="*/ 1219308 h 1812024"/>
                  <a:gd name="connsiteX137" fmla="*/ 3959750 w 4345388"/>
                  <a:gd name="connsiteY137" fmla="*/ 1239186 h 1812024"/>
                  <a:gd name="connsiteX138" fmla="*/ 3971677 w 4345388"/>
                  <a:gd name="connsiteY138" fmla="*/ 1286894 h 1812024"/>
                  <a:gd name="connsiteX139" fmla="*/ 3995531 w 4345388"/>
                  <a:gd name="connsiteY139" fmla="*/ 1394236 h 1812024"/>
                  <a:gd name="connsiteX140" fmla="*/ 4023361 w 4345388"/>
                  <a:gd name="connsiteY140" fmla="*/ 1430017 h 1812024"/>
                  <a:gd name="connsiteX141" fmla="*/ 4031312 w 4345388"/>
                  <a:gd name="connsiteY141" fmla="*/ 1441944 h 1812024"/>
                  <a:gd name="connsiteX142" fmla="*/ 4043239 w 4345388"/>
                  <a:gd name="connsiteY142" fmla="*/ 1465798 h 1812024"/>
                  <a:gd name="connsiteX143" fmla="*/ 4055166 w 4345388"/>
                  <a:gd name="connsiteY143" fmla="*/ 1469774 h 1812024"/>
                  <a:gd name="connsiteX144" fmla="*/ 4082995 w 4345388"/>
                  <a:gd name="connsiteY144" fmla="*/ 1477725 h 1812024"/>
                  <a:gd name="connsiteX145" fmla="*/ 4114801 w 4345388"/>
                  <a:gd name="connsiteY145" fmla="*/ 1481701 h 1812024"/>
                  <a:gd name="connsiteX146" fmla="*/ 4130703 w 4345388"/>
                  <a:gd name="connsiteY146" fmla="*/ 1485676 h 1812024"/>
                  <a:gd name="connsiteX147" fmla="*/ 4154557 w 4345388"/>
                  <a:gd name="connsiteY147" fmla="*/ 1477725 h 1812024"/>
                  <a:gd name="connsiteX148" fmla="*/ 4166484 w 4345388"/>
                  <a:gd name="connsiteY148" fmla="*/ 1465798 h 1812024"/>
                  <a:gd name="connsiteX149" fmla="*/ 4198289 w 4345388"/>
                  <a:gd name="connsiteY149" fmla="*/ 1414115 h 1812024"/>
                  <a:gd name="connsiteX150" fmla="*/ 4234070 w 4345388"/>
                  <a:gd name="connsiteY150" fmla="*/ 1418090 h 1812024"/>
                  <a:gd name="connsiteX151" fmla="*/ 4257924 w 4345388"/>
                  <a:gd name="connsiteY151" fmla="*/ 1437968 h 1812024"/>
                  <a:gd name="connsiteX152" fmla="*/ 4273827 w 4345388"/>
                  <a:gd name="connsiteY152" fmla="*/ 1449895 h 1812024"/>
                  <a:gd name="connsiteX153" fmla="*/ 4313583 w 4345388"/>
                  <a:gd name="connsiteY153" fmla="*/ 1485676 h 1812024"/>
                  <a:gd name="connsiteX154" fmla="*/ 4325510 w 4345388"/>
                  <a:gd name="connsiteY154" fmla="*/ 1505555 h 1812024"/>
                  <a:gd name="connsiteX155" fmla="*/ 4337437 w 4345388"/>
                  <a:gd name="connsiteY155" fmla="*/ 1533384 h 1812024"/>
                  <a:gd name="connsiteX156" fmla="*/ 4345388 w 4345388"/>
                  <a:gd name="connsiteY15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170707 w 4345388"/>
                  <a:gd name="connsiteY28" fmla="*/ 444055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73528 w 4345388"/>
                  <a:gd name="connsiteY27" fmla="*/ 422660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54409 w 4345388"/>
                  <a:gd name="connsiteY29" fmla="*/ 360481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54409 w 4345388"/>
                  <a:gd name="connsiteY29" fmla="*/ 36048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87273 w 4345388"/>
                  <a:gd name="connsiteY37" fmla="*/ 240207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87273 w 4345388"/>
                  <a:gd name="connsiteY37" fmla="*/ 240207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87273 w 4345388"/>
                  <a:gd name="connsiteY36" fmla="*/ 240207 h 1812024"/>
                  <a:gd name="connsiteX37" fmla="*/ 2381416 w 4345388"/>
                  <a:gd name="connsiteY37" fmla="*/ 487788 h 1812024"/>
                  <a:gd name="connsiteX38" fmla="*/ 2385392 w 4345388"/>
                  <a:gd name="connsiteY38" fmla="*/ 507666 h 1812024"/>
                  <a:gd name="connsiteX39" fmla="*/ 2393343 w 4345388"/>
                  <a:gd name="connsiteY39" fmla="*/ 519593 h 1812024"/>
                  <a:gd name="connsiteX40" fmla="*/ 2413221 w 4345388"/>
                  <a:gd name="connsiteY40" fmla="*/ 555374 h 1812024"/>
                  <a:gd name="connsiteX41" fmla="*/ 2449002 w 4345388"/>
                  <a:gd name="connsiteY41" fmla="*/ 543447 h 1812024"/>
                  <a:gd name="connsiteX42" fmla="*/ 2468881 w 4345388"/>
                  <a:gd name="connsiteY42" fmla="*/ 523568 h 1812024"/>
                  <a:gd name="connsiteX43" fmla="*/ 2500686 w 4345388"/>
                  <a:gd name="connsiteY43" fmla="*/ 483812 h 1812024"/>
                  <a:gd name="connsiteX44" fmla="*/ 2512613 w 4345388"/>
                  <a:gd name="connsiteY44" fmla="*/ 471885 h 1812024"/>
                  <a:gd name="connsiteX45" fmla="*/ 2524540 w 4345388"/>
                  <a:gd name="connsiteY45" fmla="*/ 479836 h 1812024"/>
                  <a:gd name="connsiteX46" fmla="*/ 2532491 w 4345388"/>
                  <a:gd name="connsiteY46" fmla="*/ 503690 h 1812024"/>
                  <a:gd name="connsiteX47" fmla="*/ 2540442 w 4345388"/>
                  <a:gd name="connsiteY47" fmla="*/ 523568 h 1812024"/>
                  <a:gd name="connsiteX48" fmla="*/ 2544418 w 4345388"/>
                  <a:gd name="connsiteY48" fmla="*/ 543447 h 1812024"/>
                  <a:gd name="connsiteX49" fmla="*/ 2552369 w 4345388"/>
                  <a:gd name="connsiteY49" fmla="*/ 559349 h 1812024"/>
                  <a:gd name="connsiteX50" fmla="*/ 2560321 w 4345388"/>
                  <a:gd name="connsiteY50" fmla="*/ 579228 h 1812024"/>
                  <a:gd name="connsiteX51" fmla="*/ 2564296 w 4345388"/>
                  <a:gd name="connsiteY51" fmla="*/ 595130 h 1812024"/>
                  <a:gd name="connsiteX52" fmla="*/ 2576223 w 4345388"/>
                  <a:gd name="connsiteY52" fmla="*/ 611033 h 1812024"/>
                  <a:gd name="connsiteX53" fmla="*/ 2592126 w 4345388"/>
                  <a:gd name="connsiteY53" fmla="*/ 634887 h 1812024"/>
                  <a:gd name="connsiteX54" fmla="*/ 2604053 w 4345388"/>
                  <a:gd name="connsiteY54" fmla="*/ 654765 h 1812024"/>
                  <a:gd name="connsiteX55" fmla="*/ 2623931 w 4345388"/>
                  <a:gd name="connsiteY55" fmla="*/ 646814 h 1812024"/>
                  <a:gd name="connsiteX56" fmla="*/ 2643809 w 4345388"/>
                  <a:gd name="connsiteY56" fmla="*/ 618984 h 1812024"/>
                  <a:gd name="connsiteX57" fmla="*/ 2663687 w 4345388"/>
                  <a:gd name="connsiteY57" fmla="*/ 583203 h 1812024"/>
                  <a:gd name="connsiteX58" fmla="*/ 2679590 w 4345388"/>
                  <a:gd name="connsiteY58" fmla="*/ 547422 h 1812024"/>
                  <a:gd name="connsiteX59" fmla="*/ 2683566 w 4345388"/>
                  <a:gd name="connsiteY59" fmla="*/ 535495 h 1812024"/>
                  <a:gd name="connsiteX60" fmla="*/ 2691517 w 4345388"/>
                  <a:gd name="connsiteY60" fmla="*/ 523568 h 1812024"/>
                  <a:gd name="connsiteX61" fmla="*/ 2703444 w 4345388"/>
                  <a:gd name="connsiteY61" fmla="*/ 491763 h 1812024"/>
                  <a:gd name="connsiteX62" fmla="*/ 2711395 w 4345388"/>
                  <a:gd name="connsiteY62" fmla="*/ 475861 h 1812024"/>
                  <a:gd name="connsiteX63" fmla="*/ 2735249 w 4345388"/>
                  <a:gd name="connsiteY63" fmla="*/ 527544 h 1812024"/>
                  <a:gd name="connsiteX64" fmla="*/ 2755127 w 4345388"/>
                  <a:gd name="connsiteY64" fmla="*/ 571276 h 1812024"/>
                  <a:gd name="connsiteX65" fmla="*/ 2771030 w 4345388"/>
                  <a:gd name="connsiteY65" fmla="*/ 622960 h 1812024"/>
                  <a:gd name="connsiteX66" fmla="*/ 2775006 w 4345388"/>
                  <a:gd name="connsiteY66" fmla="*/ 638862 h 1812024"/>
                  <a:gd name="connsiteX67" fmla="*/ 2782957 w 4345388"/>
                  <a:gd name="connsiteY67" fmla="*/ 654765 h 1812024"/>
                  <a:gd name="connsiteX68" fmla="*/ 2802835 w 4345388"/>
                  <a:gd name="connsiteY68" fmla="*/ 690546 h 1812024"/>
                  <a:gd name="connsiteX69" fmla="*/ 2818738 w 4345388"/>
                  <a:gd name="connsiteY69" fmla="*/ 706448 h 1812024"/>
                  <a:gd name="connsiteX70" fmla="*/ 2830665 w 4345388"/>
                  <a:gd name="connsiteY70" fmla="*/ 730302 h 1812024"/>
                  <a:gd name="connsiteX71" fmla="*/ 2834641 w 4345388"/>
                  <a:gd name="connsiteY71" fmla="*/ 746205 h 1812024"/>
                  <a:gd name="connsiteX72" fmla="*/ 2846567 w 4345388"/>
                  <a:gd name="connsiteY72" fmla="*/ 762108 h 1812024"/>
                  <a:gd name="connsiteX73" fmla="*/ 2862470 w 4345388"/>
                  <a:gd name="connsiteY73" fmla="*/ 809815 h 1812024"/>
                  <a:gd name="connsiteX74" fmla="*/ 2866446 w 4345388"/>
                  <a:gd name="connsiteY74" fmla="*/ 825718 h 1812024"/>
                  <a:gd name="connsiteX75" fmla="*/ 2882348 w 4345388"/>
                  <a:gd name="connsiteY75" fmla="*/ 861499 h 1812024"/>
                  <a:gd name="connsiteX76" fmla="*/ 2886324 w 4345388"/>
                  <a:gd name="connsiteY76" fmla="*/ 877402 h 1812024"/>
                  <a:gd name="connsiteX77" fmla="*/ 2898251 w 4345388"/>
                  <a:gd name="connsiteY77" fmla="*/ 901255 h 1812024"/>
                  <a:gd name="connsiteX78" fmla="*/ 2910178 w 4345388"/>
                  <a:gd name="connsiteY78" fmla="*/ 893304 h 1812024"/>
                  <a:gd name="connsiteX79" fmla="*/ 2949934 w 4345388"/>
                  <a:gd name="connsiteY79" fmla="*/ 817767 h 1812024"/>
                  <a:gd name="connsiteX80" fmla="*/ 2957886 w 4345388"/>
                  <a:gd name="connsiteY80" fmla="*/ 770059 h 1812024"/>
                  <a:gd name="connsiteX81" fmla="*/ 2977764 w 4345388"/>
                  <a:gd name="connsiteY81" fmla="*/ 730302 h 1812024"/>
                  <a:gd name="connsiteX82" fmla="*/ 2981740 w 4345388"/>
                  <a:gd name="connsiteY82" fmla="*/ 686570 h 1812024"/>
                  <a:gd name="connsiteX83" fmla="*/ 3005594 w 4345388"/>
                  <a:gd name="connsiteY83" fmla="*/ 642838 h 1812024"/>
                  <a:gd name="connsiteX84" fmla="*/ 3025472 w 4345388"/>
                  <a:gd name="connsiteY84" fmla="*/ 567301 h 1812024"/>
                  <a:gd name="connsiteX85" fmla="*/ 3041374 w 4345388"/>
                  <a:gd name="connsiteY85" fmla="*/ 487788 h 1812024"/>
                  <a:gd name="connsiteX86" fmla="*/ 3049326 w 4345388"/>
                  <a:gd name="connsiteY86" fmla="*/ 471885 h 1812024"/>
                  <a:gd name="connsiteX87" fmla="*/ 3061253 w 4345388"/>
                  <a:gd name="connsiteY87" fmla="*/ 432128 h 1812024"/>
                  <a:gd name="connsiteX88" fmla="*/ 3085107 w 4345388"/>
                  <a:gd name="connsiteY88" fmla="*/ 376469 h 1812024"/>
                  <a:gd name="connsiteX89" fmla="*/ 3101009 w 4345388"/>
                  <a:gd name="connsiteY89" fmla="*/ 416226 h 1812024"/>
                  <a:gd name="connsiteX90" fmla="*/ 3104985 w 4345388"/>
                  <a:gd name="connsiteY90" fmla="*/ 440080 h 1812024"/>
                  <a:gd name="connsiteX91" fmla="*/ 3116912 w 4345388"/>
                  <a:gd name="connsiteY91" fmla="*/ 495739 h 1812024"/>
                  <a:gd name="connsiteX92" fmla="*/ 3136790 w 4345388"/>
                  <a:gd name="connsiteY92" fmla="*/ 555374 h 1812024"/>
                  <a:gd name="connsiteX93" fmla="*/ 3180522 w 4345388"/>
                  <a:gd name="connsiteY93" fmla="*/ 718375 h 1812024"/>
                  <a:gd name="connsiteX94" fmla="*/ 3196425 w 4345388"/>
                  <a:gd name="connsiteY94" fmla="*/ 770059 h 1812024"/>
                  <a:gd name="connsiteX95" fmla="*/ 3220279 w 4345388"/>
                  <a:gd name="connsiteY95" fmla="*/ 873426 h 1812024"/>
                  <a:gd name="connsiteX96" fmla="*/ 3248108 w 4345388"/>
                  <a:gd name="connsiteY96" fmla="*/ 964866 h 1812024"/>
                  <a:gd name="connsiteX97" fmla="*/ 3252084 w 4345388"/>
                  <a:gd name="connsiteY97" fmla="*/ 992695 h 1812024"/>
                  <a:gd name="connsiteX98" fmla="*/ 3267987 w 4345388"/>
                  <a:gd name="connsiteY98" fmla="*/ 1032452 h 1812024"/>
                  <a:gd name="connsiteX99" fmla="*/ 3271962 w 4345388"/>
                  <a:gd name="connsiteY99" fmla="*/ 1044379 h 1812024"/>
                  <a:gd name="connsiteX100" fmla="*/ 3283889 w 4345388"/>
                  <a:gd name="connsiteY100" fmla="*/ 1048355 h 1812024"/>
                  <a:gd name="connsiteX101" fmla="*/ 3291841 w 4345388"/>
                  <a:gd name="connsiteY101" fmla="*/ 1040403 h 1812024"/>
                  <a:gd name="connsiteX102" fmla="*/ 3307743 w 4345388"/>
                  <a:gd name="connsiteY102" fmla="*/ 1008598 h 1812024"/>
                  <a:gd name="connsiteX103" fmla="*/ 3315694 w 4345388"/>
                  <a:gd name="connsiteY103" fmla="*/ 984744 h 1812024"/>
                  <a:gd name="connsiteX104" fmla="*/ 3335573 w 4345388"/>
                  <a:gd name="connsiteY104" fmla="*/ 1016549 h 1812024"/>
                  <a:gd name="connsiteX105" fmla="*/ 3367378 w 4345388"/>
                  <a:gd name="connsiteY105" fmla="*/ 1088111 h 1812024"/>
                  <a:gd name="connsiteX106" fmla="*/ 3399183 w 4345388"/>
                  <a:gd name="connsiteY106" fmla="*/ 1143770 h 1812024"/>
                  <a:gd name="connsiteX107" fmla="*/ 3415086 w 4345388"/>
                  <a:gd name="connsiteY107" fmla="*/ 1139795 h 1812024"/>
                  <a:gd name="connsiteX108" fmla="*/ 3430988 w 4345388"/>
                  <a:gd name="connsiteY108" fmla="*/ 1111965 h 1812024"/>
                  <a:gd name="connsiteX109" fmla="*/ 3454842 w 4345388"/>
                  <a:gd name="connsiteY109" fmla="*/ 1060282 h 1812024"/>
                  <a:gd name="connsiteX110" fmla="*/ 3478696 w 4345388"/>
                  <a:gd name="connsiteY110" fmla="*/ 1008598 h 1812024"/>
                  <a:gd name="connsiteX111" fmla="*/ 3490623 w 4345388"/>
                  <a:gd name="connsiteY111" fmla="*/ 1004622 h 1812024"/>
                  <a:gd name="connsiteX112" fmla="*/ 3522428 w 4345388"/>
                  <a:gd name="connsiteY112" fmla="*/ 1048355 h 1812024"/>
                  <a:gd name="connsiteX113" fmla="*/ 3538331 w 4345388"/>
                  <a:gd name="connsiteY113" fmla="*/ 1068233 h 1812024"/>
                  <a:gd name="connsiteX114" fmla="*/ 3582063 w 4345388"/>
                  <a:gd name="connsiteY114" fmla="*/ 1151722 h 1812024"/>
                  <a:gd name="connsiteX115" fmla="*/ 3609893 w 4345388"/>
                  <a:gd name="connsiteY115" fmla="*/ 1203405 h 1812024"/>
                  <a:gd name="connsiteX116" fmla="*/ 3629771 w 4345388"/>
                  <a:gd name="connsiteY116" fmla="*/ 1251113 h 1812024"/>
                  <a:gd name="connsiteX117" fmla="*/ 3641698 w 4345388"/>
                  <a:gd name="connsiteY117" fmla="*/ 1267015 h 1812024"/>
                  <a:gd name="connsiteX118" fmla="*/ 3653625 w 4345388"/>
                  <a:gd name="connsiteY118" fmla="*/ 1294845 h 1812024"/>
                  <a:gd name="connsiteX119" fmla="*/ 3665552 w 4345388"/>
                  <a:gd name="connsiteY119" fmla="*/ 1282918 h 1812024"/>
                  <a:gd name="connsiteX120" fmla="*/ 3721211 w 4345388"/>
                  <a:gd name="connsiteY120" fmla="*/ 1111965 h 1812024"/>
                  <a:gd name="connsiteX121" fmla="*/ 3768919 w 4345388"/>
                  <a:gd name="connsiteY121" fmla="*/ 948963 h 1812024"/>
                  <a:gd name="connsiteX122" fmla="*/ 3776870 w 4345388"/>
                  <a:gd name="connsiteY122" fmla="*/ 897280 h 1812024"/>
                  <a:gd name="connsiteX123" fmla="*/ 3792773 w 4345388"/>
                  <a:gd name="connsiteY123" fmla="*/ 861499 h 1812024"/>
                  <a:gd name="connsiteX124" fmla="*/ 3800724 w 4345388"/>
                  <a:gd name="connsiteY124" fmla="*/ 837645 h 1812024"/>
                  <a:gd name="connsiteX125" fmla="*/ 3808675 w 4345388"/>
                  <a:gd name="connsiteY125" fmla="*/ 801864 h 1812024"/>
                  <a:gd name="connsiteX126" fmla="*/ 3824578 w 4345388"/>
                  <a:gd name="connsiteY126" fmla="*/ 778010 h 1812024"/>
                  <a:gd name="connsiteX127" fmla="*/ 3828554 w 4345388"/>
                  <a:gd name="connsiteY127" fmla="*/ 789937 h 1812024"/>
                  <a:gd name="connsiteX128" fmla="*/ 3836505 w 4345388"/>
                  <a:gd name="connsiteY128" fmla="*/ 801864 h 1812024"/>
                  <a:gd name="connsiteX129" fmla="*/ 3840481 w 4345388"/>
                  <a:gd name="connsiteY129" fmla="*/ 829694 h 1812024"/>
                  <a:gd name="connsiteX130" fmla="*/ 3884213 w 4345388"/>
                  <a:gd name="connsiteY130" fmla="*/ 992695 h 1812024"/>
                  <a:gd name="connsiteX131" fmla="*/ 3896140 w 4345388"/>
                  <a:gd name="connsiteY131" fmla="*/ 1024501 h 1812024"/>
                  <a:gd name="connsiteX132" fmla="*/ 3904091 w 4345388"/>
                  <a:gd name="connsiteY132" fmla="*/ 1064257 h 1812024"/>
                  <a:gd name="connsiteX133" fmla="*/ 3916018 w 4345388"/>
                  <a:gd name="connsiteY133" fmla="*/ 1115941 h 1812024"/>
                  <a:gd name="connsiteX134" fmla="*/ 3947823 w 4345388"/>
                  <a:gd name="connsiteY134" fmla="*/ 1219308 h 1812024"/>
                  <a:gd name="connsiteX135" fmla="*/ 3959750 w 4345388"/>
                  <a:gd name="connsiteY135" fmla="*/ 1239186 h 1812024"/>
                  <a:gd name="connsiteX136" fmla="*/ 3971677 w 4345388"/>
                  <a:gd name="connsiteY136" fmla="*/ 1286894 h 1812024"/>
                  <a:gd name="connsiteX137" fmla="*/ 3995531 w 4345388"/>
                  <a:gd name="connsiteY137" fmla="*/ 1394236 h 1812024"/>
                  <a:gd name="connsiteX138" fmla="*/ 4023361 w 4345388"/>
                  <a:gd name="connsiteY138" fmla="*/ 1430017 h 1812024"/>
                  <a:gd name="connsiteX139" fmla="*/ 4031312 w 4345388"/>
                  <a:gd name="connsiteY139" fmla="*/ 1441944 h 1812024"/>
                  <a:gd name="connsiteX140" fmla="*/ 4043239 w 4345388"/>
                  <a:gd name="connsiteY140" fmla="*/ 1465798 h 1812024"/>
                  <a:gd name="connsiteX141" fmla="*/ 4055166 w 4345388"/>
                  <a:gd name="connsiteY141" fmla="*/ 1469774 h 1812024"/>
                  <a:gd name="connsiteX142" fmla="*/ 4082995 w 4345388"/>
                  <a:gd name="connsiteY142" fmla="*/ 1477725 h 1812024"/>
                  <a:gd name="connsiteX143" fmla="*/ 4114801 w 4345388"/>
                  <a:gd name="connsiteY143" fmla="*/ 1481701 h 1812024"/>
                  <a:gd name="connsiteX144" fmla="*/ 4130703 w 4345388"/>
                  <a:gd name="connsiteY144" fmla="*/ 1485676 h 1812024"/>
                  <a:gd name="connsiteX145" fmla="*/ 4154557 w 4345388"/>
                  <a:gd name="connsiteY145" fmla="*/ 1477725 h 1812024"/>
                  <a:gd name="connsiteX146" fmla="*/ 4166484 w 4345388"/>
                  <a:gd name="connsiteY146" fmla="*/ 1465798 h 1812024"/>
                  <a:gd name="connsiteX147" fmla="*/ 4198289 w 4345388"/>
                  <a:gd name="connsiteY147" fmla="*/ 1414115 h 1812024"/>
                  <a:gd name="connsiteX148" fmla="*/ 4234070 w 4345388"/>
                  <a:gd name="connsiteY148" fmla="*/ 1418090 h 1812024"/>
                  <a:gd name="connsiteX149" fmla="*/ 4257924 w 4345388"/>
                  <a:gd name="connsiteY149" fmla="*/ 1437968 h 1812024"/>
                  <a:gd name="connsiteX150" fmla="*/ 4273827 w 4345388"/>
                  <a:gd name="connsiteY150" fmla="*/ 1449895 h 1812024"/>
                  <a:gd name="connsiteX151" fmla="*/ 4313583 w 4345388"/>
                  <a:gd name="connsiteY151" fmla="*/ 1485676 h 1812024"/>
                  <a:gd name="connsiteX152" fmla="*/ 4325510 w 4345388"/>
                  <a:gd name="connsiteY152" fmla="*/ 1505555 h 1812024"/>
                  <a:gd name="connsiteX153" fmla="*/ 4337437 w 4345388"/>
                  <a:gd name="connsiteY153" fmla="*/ 1533384 h 1812024"/>
                  <a:gd name="connsiteX154" fmla="*/ 4345388 w 4345388"/>
                  <a:gd name="connsiteY15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5514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1416 w 4345388"/>
                  <a:gd name="connsiteY35" fmla="*/ 487788 h 1812024"/>
                  <a:gd name="connsiteX36" fmla="*/ 2385392 w 4345388"/>
                  <a:gd name="connsiteY36" fmla="*/ 507666 h 1812024"/>
                  <a:gd name="connsiteX37" fmla="*/ 2393343 w 4345388"/>
                  <a:gd name="connsiteY37" fmla="*/ 519593 h 1812024"/>
                  <a:gd name="connsiteX38" fmla="*/ 2413221 w 4345388"/>
                  <a:gd name="connsiteY38" fmla="*/ 555374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413221 w 4345388"/>
                  <a:gd name="connsiteY38" fmla="*/ 555374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413221 w 4345388"/>
                  <a:gd name="connsiteY38" fmla="*/ 599619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386354 w 4345388"/>
                  <a:gd name="connsiteY38" fmla="*/ 548084 h 1812024"/>
                  <a:gd name="connsiteX39" fmla="*/ 2413221 w 4345388"/>
                  <a:gd name="connsiteY39" fmla="*/ 599619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24903 w 4345388"/>
                  <a:gd name="connsiteY42" fmla="*/ 398143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24903 w 4345388"/>
                  <a:gd name="connsiteY42" fmla="*/ 398143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24903 w 4345388"/>
                  <a:gd name="connsiteY41" fmla="*/ 398143 h 1812024"/>
                  <a:gd name="connsiteX42" fmla="*/ 2524540 w 4345388"/>
                  <a:gd name="connsiteY42" fmla="*/ 479836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44418 w 4345388"/>
                  <a:gd name="connsiteY44" fmla="*/ 543447 h 1812024"/>
                  <a:gd name="connsiteX45" fmla="*/ 2552369 w 4345388"/>
                  <a:gd name="connsiteY45" fmla="*/ 559349 h 1812024"/>
                  <a:gd name="connsiteX46" fmla="*/ 2560321 w 4345388"/>
                  <a:gd name="connsiteY46" fmla="*/ 579228 h 1812024"/>
                  <a:gd name="connsiteX47" fmla="*/ 2564296 w 4345388"/>
                  <a:gd name="connsiteY47" fmla="*/ 595130 h 1812024"/>
                  <a:gd name="connsiteX48" fmla="*/ 2576223 w 4345388"/>
                  <a:gd name="connsiteY48" fmla="*/ 611033 h 1812024"/>
                  <a:gd name="connsiteX49" fmla="*/ 2592126 w 4345388"/>
                  <a:gd name="connsiteY49" fmla="*/ 634887 h 1812024"/>
                  <a:gd name="connsiteX50" fmla="*/ 2604053 w 4345388"/>
                  <a:gd name="connsiteY50" fmla="*/ 654765 h 1812024"/>
                  <a:gd name="connsiteX51" fmla="*/ 2623931 w 4345388"/>
                  <a:gd name="connsiteY51" fmla="*/ 646814 h 1812024"/>
                  <a:gd name="connsiteX52" fmla="*/ 2643809 w 4345388"/>
                  <a:gd name="connsiteY52" fmla="*/ 618984 h 1812024"/>
                  <a:gd name="connsiteX53" fmla="*/ 2663687 w 4345388"/>
                  <a:gd name="connsiteY53" fmla="*/ 583203 h 1812024"/>
                  <a:gd name="connsiteX54" fmla="*/ 2679590 w 4345388"/>
                  <a:gd name="connsiteY54" fmla="*/ 547422 h 1812024"/>
                  <a:gd name="connsiteX55" fmla="*/ 2683566 w 4345388"/>
                  <a:gd name="connsiteY55" fmla="*/ 535495 h 1812024"/>
                  <a:gd name="connsiteX56" fmla="*/ 2691517 w 4345388"/>
                  <a:gd name="connsiteY56" fmla="*/ 523568 h 1812024"/>
                  <a:gd name="connsiteX57" fmla="*/ 2703444 w 4345388"/>
                  <a:gd name="connsiteY57" fmla="*/ 491763 h 1812024"/>
                  <a:gd name="connsiteX58" fmla="*/ 2711395 w 4345388"/>
                  <a:gd name="connsiteY58" fmla="*/ 475861 h 1812024"/>
                  <a:gd name="connsiteX59" fmla="*/ 2735249 w 4345388"/>
                  <a:gd name="connsiteY59" fmla="*/ 527544 h 1812024"/>
                  <a:gd name="connsiteX60" fmla="*/ 2755127 w 4345388"/>
                  <a:gd name="connsiteY60" fmla="*/ 571276 h 1812024"/>
                  <a:gd name="connsiteX61" fmla="*/ 2771030 w 4345388"/>
                  <a:gd name="connsiteY61" fmla="*/ 622960 h 1812024"/>
                  <a:gd name="connsiteX62" fmla="*/ 2775006 w 4345388"/>
                  <a:gd name="connsiteY62" fmla="*/ 638862 h 1812024"/>
                  <a:gd name="connsiteX63" fmla="*/ 2782957 w 4345388"/>
                  <a:gd name="connsiteY63" fmla="*/ 654765 h 1812024"/>
                  <a:gd name="connsiteX64" fmla="*/ 2802835 w 4345388"/>
                  <a:gd name="connsiteY64" fmla="*/ 690546 h 1812024"/>
                  <a:gd name="connsiteX65" fmla="*/ 2818738 w 4345388"/>
                  <a:gd name="connsiteY65" fmla="*/ 706448 h 1812024"/>
                  <a:gd name="connsiteX66" fmla="*/ 2830665 w 4345388"/>
                  <a:gd name="connsiteY66" fmla="*/ 730302 h 1812024"/>
                  <a:gd name="connsiteX67" fmla="*/ 2834641 w 4345388"/>
                  <a:gd name="connsiteY67" fmla="*/ 746205 h 1812024"/>
                  <a:gd name="connsiteX68" fmla="*/ 2846567 w 4345388"/>
                  <a:gd name="connsiteY68" fmla="*/ 762108 h 1812024"/>
                  <a:gd name="connsiteX69" fmla="*/ 2862470 w 4345388"/>
                  <a:gd name="connsiteY69" fmla="*/ 809815 h 1812024"/>
                  <a:gd name="connsiteX70" fmla="*/ 2866446 w 4345388"/>
                  <a:gd name="connsiteY70" fmla="*/ 825718 h 1812024"/>
                  <a:gd name="connsiteX71" fmla="*/ 2882348 w 4345388"/>
                  <a:gd name="connsiteY71" fmla="*/ 861499 h 1812024"/>
                  <a:gd name="connsiteX72" fmla="*/ 2886324 w 4345388"/>
                  <a:gd name="connsiteY72" fmla="*/ 877402 h 1812024"/>
                  <a:gd name="connsiteX73" fmla="*/ 2898251 w 4345388"/>
                  <a:gd name="connsiteY73" fmla="*/ 901255 h 1812024"/>
                  <a:gd name="connsiteX74" fmla="*/ 2910178 w 4345388"/>
                  <a:gd name="connsiteY74" fmla="*/ 893304 h 1812024"/>
                  <a:gd name="connsiteX75" fmla="*/ 2949934 w 4345388"/>
                  <a:gd name="connsiteY75" fmla="*/ 817767 h 1812024"/>
                  <a:gd name="connsiteX76" fmla="*/ 2957886 w 4345388"/>
                  <a:gd name="connsiteY76" fmla="*/ 770059 h 1812024"/>
                  <a:gd name="connsiteX77" fmla="*/ 2977764 w 4345388"/>
                  <a:gd name="connsiteY77" fmla="*/ 730302 h 1812024"/>
                  <a:gd name="connsiteX78" fmla="*/ 2981740 w 4345388"/>
                  <a:gd name="connsiteY78" fmla="*/ 686570 h 1812024"/>
                  <a:gd name="connsiteX79" fmla="*/ 3005594 w 4345388"/>
                  <a:gd name="connsiteY79" fmla="*/ 642838 h 1812024"/>
                  <a:gd name="connsiteX80" fmla="*/ 3025472 w 4345388"/>
                  <a:gd name="connsiteY80" fmla="*/ 567301 h 1812024"/>
                  <a:gd name="connsiteX81" fmla="*/ 3041374 w 4345388"/>
                  <a:gd name="connsiteY81" fmla="*/ 487788 h 1812024"/>
                  <a:gd name="connsiteX82" fmla="*/ 3049326 w 4345388"/>
                  <a:gd name="connsiteY82" fmla="*/ 471885 h 1812024"/>
                  <a:gd name="connsiteX83" fmla="*/ 3061253 w 4345388"/>
                  <a:gd name="connsiteY83" fmla="*/ 432128 h 1812024"/>
                  <a:gd name="connsiteX84" fmla="*/ 3085107 w 4345388"/>
                  <a:gd name="connsiteY84" fmla="*/ 376469 h 1812024"/>
                  <a:gd name="connsiteX85" fmla="*/ 3101009 w 4345388"/>
                  <a:gd name="connsiteY85" fmla="*/ 416226 h 1812024"/>
                  <a:gd name="connsiteX86" fmla="*/ 3104985 w 4345388"/>
                  <a:gd name="connsiteY86" fmla="*/ 440080 h 1812024"/>
                  <a:gd name="connsiteX87" fmla="*/ 3116912 w 4345388"/>
                  <a:gd name="connsiteY87" fmla="*/ 495739 h 1812024"/>
                  <a:gd name="connsiteX88" fmla="*/ 3136790 w 4345388"/>
                  <a:gd name="connsiteY88" fmla="*/ 555374 h 1812024"/>
                  <a:gd name="connsiteX89" fmla="*/ 3180522 w 4345388"/>
                  <a:gd name="connsiteY89" fmla="*/ 718375 h 1812024"/>
                  <a:gd name="connsiteX90" fmla="*/ 3196425 w 4345388"/>
                  <a:gd name="connsiteY90" fmla="*/ 770059 h 1812024"/>
                  <a:gd name="connsiteX91" fmla="*/ 3220279 w 4345388"/>
                  <a:gd name="connsiteY91" fmla="*/ 873426 h 1812024"/>
                  <a:gd name="connsiteX92" fmla="*/ 3248108 w 4345388"/>
                  <a:gd name="connsiteY92" fmla="*/ 964866 h 1812024"/>
                  <a:gd name="connsiteX93" fmla="*/ 3252084 w 4345388"/>
                  <a:gd name="connsiteY93" fmla="*/ 992695 h 1812024"/>
                  <a:gd name="connsiteX94" fmla="*/ 3267987 w 4345388"/>
                  <a:gd name="connsiteY94" fmla="*/ 1032452 h 1812024"/>
                  <a:gd name="connsiteX95" fmla="*/ 3271962 w 4345388"/>
                  <a:gd name="connsiteY95" fmla="*/ 1044379 h 1812024"/>
                  <a:gd name="connsiteX96" fmla="*/ 3283889 w 4345388"/>
                  <a:gd name="connsiteY96" fmla="*/ 1048355 h 1812024"/>
                  <a:gd name="connsiteX97" fmla="*/ 3291841 w 4345388"/>
                  <a:gd name="connsiteY97" fmla="*/ 1040403 h 1812024"/>
                  <a:gd name="connsiteX98" fmla="*/ 3307743 w 4345388"/>
                  <a:gd name="connsiteY98" fmla="*/ 1008598 h 1812024"/>
                  <a:gd name="connsiteX99" fmla="*/ 3315694 w 4345388"/>
                  <a:gd name="connsiteY99" fmla="*/ 984744 h 1812024"/>
                  <a:gd name="connsiteX100" fmla="*/ 3335573 w 4345388"/>
                  <a:gd name="connsiteY100" fmla="*/ 1016549 h 1812024"/>
                  <a:gd name="connsiteX101" fmla="*/ 3367378 w 4345388"/>
                  <a:gd name="connsiteY101" fmla="*/ 1088111 h 1812024"/>
                  <a:gd name="connsiteX102" fmla="*/ 3399183 w 4345388"/>
                  <a:gd name="connsiteY102" fmla="*/ 1143770 h 1812024"/>
                  <a:gd name="connsiteX103" fmla="*/ 3415086 w 4345388"/>
                  <a:gd name="connsiteY103" fmla="*/ 1139795 h 1812024"/>
                  <a:gd name="connsiteX104" fmla="*/ 3430988 w 4345388"/>
                  <a:gd name="connsiteY104" fmla="*/ 1111965 h 1812024"/>
                  <a:gd name="connsiteX105" fmla="*/ 3454842 w 4345388"/>
                  <a:gd name="connsiteY105" fmla="*/ 1060282 h 1812024"/>
                  <a:gd name="connsiteX106" fmla="*/ 3478696 w 4345388"/>
                  <a:gd name="connsiteY106" fmla="*/ 1008598 h 1812024"/>
                  <a:gd name="connsiteX107" fmla="*/ 3490623 w 4345388"/>
                  <a:gd name="connsiteY107" fmla="*/ 1004622 h 1812024"/>
                  <a:gd name="connsiteX108" fmla="*/ 3522428 w 4345388"/>
                  <a:gd name="connsiteY108" fmla="*/ 1048355 h 1812024"/>
                  <a:gd name="connsiteX109" fmla="*/ 3538331 w 4345388"/>
                  <a:gd name="connsiteY109" fmla="*/ 1068233 h 1812024"/>
                  <a:gd name="connsiteX110" fmla="*/ 3582063 w 4345388"/>
                  <a:gd name="connsiteY110" fmla="*/ 1151722 h 1812024"/>
                  <a:gd name="connsiteX111" fmla="*/ 3609893 w 4345388"/>
                  <a:gd name="connsiteY111" fmla="*/ 1203405 h 1812024"/>
                  <a:gd name="connsiteX112" fmla="*/ 3629771 w 4345388"/>
                  <a:gd name="connsiteY112" fmla="*/ 1251113 h 1812024"/>
                  <a:gd name="connsiteX113" fmla="*/ 3641698 w 4345388"/>
                  <a:gd name="connsiteY113" fmla="*/ 1267015 h 1812024"/>
                  <a:gd name="connsiteX114" fmla="*/ 3653625 w 4345388"/>
                  <a:gd name="connsiteY114" fmla="*/ 1294845 h 1812024"/>
                  <a:gd name="connsiteX115" fmla="*/ 3665552 w 4345388"/>
                  <a:gd name="connsiteY115" fmla="*/ 1282918 h 1812024"/>
                  <a:gd name="connsiteX116" fmla="*/ 3721211 w 4345388"/>
                  <a:gd name="connsiteY116" fmla="*/ 1111965 h 1812024"/>
                  <a:gd name="connsiteX117" fmla="*/ 3768919 w 4345388"/>
                  <a:gd name="connsiteY117" fmla="*/ 948963 h 1812024"/>
                  <a:gd name="connsiteX118" fmla="*/ 3776870 w 4345388"/>
                  <a:gd name="connsiteY118" fmla="*/ 897280 h 1812024"/>
                  <a:gd name="connsiteX119" fmla="*/ 3792773 w 4345388"/>
                  <a:gd name="connsiteY119" fmla="*/ 861499 h 1812024"/>
                  <a:gd name="connsiteX120" fmla="*/ 3800724 w 4345388"/>
                  <a:gd name="connsiteY120" fmla="*/ 837645 h 1812024"/>
                  <a:gd name="connsiteX121" fmla="*/ 3808675 w 4345388"/>
                  <a:gd name="connsiteY121" fmla="*/ 801864 h 1812024"/>
                  <a:gd name="connsiteX122" fmla="*/ 3824578 w 4345388"/>
                  <a:gd name="connsiteY122" fmla="*/ 778010 h 1812024"/>
                  <a:gd name="connsiteX123" fmla="*/ 3828554 w 4345388"/>
                  <a:gd name="connsiteY123" fmla="*/ 789937 h 1812024"/>
                  <a:gd name="connsiteX124" fmla="*/ 3836505 w 4345388"/>
                  <a:gd name="connsiteY124" fmla="*/ 801864 h 1812024"/>
                  <a:gd name="connsiteX125" fmla="*/ 3840481 w 4345388"/>
                  <a:gd name="connsiteY125" fmla="*/ 829694 h 1812024"/>
                  <a:gd name="connsiteX126" fmla="*/ 3884213 w 4345388"/>
                  <a:gd name="connsiteY126" fmla="*/ 992695 h 1812024"/>
                  <a:gd name="connsiteX127" fmla="*/ 3896140 w 4345388"/>
                  <a:gd name="connsiteY127" fmla="*/ 1024501 h 1812024"/>
                  <a:gd name="connsiteX128" fmla="*/ 3904091 w 4345388"/>
                  <a:gd name="connsiteY128" fmla="*/ 1064257 h 1812024"/>
                  <a:gd name="connsiteX129" fmla="*/ 3916018 w 4345388"/>
                  <a:gd name="connsiteY129" fmla="*/ 1115941 h 1812024"/>
                  <a:gd name="connsiteX130" fmla="*/ 3947823 w 4345388"/>
                  <a:gd name="connsiteY130" fmla="*/ 1219308 h 1812024"/>
                  <a:gd name="connsiteX131" fmla="*/ 3959750 w 4345388"/>
                  <a:gd name="connsiteY131" fmla="*/ 1239186 h 1812024"/>
                  <a:gd name="connsiteX132" fmla="*/ 3971677 w 4345388"/>
                  <a:gd name="connsiteY132" fmla="*/ 1286894 h 1812024"/>
                  <a:gd name="connsiteX133" fmla="*/ 3995531 w 4345388"/>
                  <a:gd name="connsiteY133" fmla="*/ 1394236 h 1812024"/>
                  <a:gd name="connsiteX134" fmla="*/ 4023361 w 4345388"/>
                  <a:gd name="connsiteY134" fmla="*/ 1430017 h 1812024"/>
                  <a:gd name="connsiteX135" fmla="*/ 4031312 w 4345388"/>
                  <a:gd name="connsiteY135" fmla="*/ 1441944 h 1812024"/>
                  <a:gd name="connsiteX136" fmla="*/ 4043239 w 4345388"/>
                  <a:gd name="connsiteY136" fmla="*/ 1465798 h 1812024"/>
                  <a:gd name="connsiteX137" fmla="*/ 4055166 w 4345388"/>
                  <a:gd name="connsiteY137" fmla="*/ 1469774 h 1812024"/>
                  <a:gd name="connsiteX138" fmla="*/ 4082995 w 4345388"/>
                  <a:gd name="connsiteY138" fmla="*/ 1477725 h 1812024"/>
                  <a:gd name="connsiteX139" fmla="*/ 4114801 w 4345388"/>
                  <a:gd name="connsiteY139" fmla="*/ 1481701 h 1812024"/>
                  <a:gd name="connsiteX140" fmla="*/ 4130703 w 4345388"/>
                  <a:gd name="connsiteY140" fmla="*/ 1485676 h 1812024"/>
                  <a:gd name="connsiteX141" fmla="*/ 4154557 w 4345388"/>
                  <a:gd name="connsiteY141" fmla="*/ 1477725 h 1812024"/>
                  <a:gd name="connsiteX142" fmla="*/ 4166484 w 4345388"/>
                  <a:gd name="connsiteY142" fmla="*/ 1465798 h 1812024"/>
                  <a:gd name="connsiteX143" fmla="*/ 4198289 w 4345388"/>
                  <a:gd name="connsiteY143" fmla="*/ 1414115 h 1812024"/>
                  <a:gd name="connsiteX144" fmla="*/ 4234070 w 4345388"/>
                  <a:gd name="connsiteY144" fmla="*/ 1418090 h 1812024"/>
                  <a:gd name="connsiteX145" fmla="*/ 4257924 w 4345388"/>
                  <a:gd name="connsiteY145" fmla="*/ 1437968 h 1812024"/>
                  <a:gd name="connsiteX146" fmla="*/ 4273827 w 4345388"/>
                  <a:gd name="connsiteY146" fmla="*/ 1449895 h 1812024"/>
                  <a:gd name="connsiteX147" fmla="*/ 4313583 w 4345388"/>
                  <a:gd name="connsiteY147" fmla="*/ 1485676 h 1812024"/>
                  <a:gd name="connsiteX148" fmla="*/ 4325510 w 4345388"/>
                  <a:gd name="connsiteY148" fmla="*/ 1505555 h 1812024"/>
                  <a:gd name="connsiteX149" fmla="*/ 4337437 w 4345388"/>
                  <a:gd name="connsiteY149" fmla="*/ 1533384 h 1812024"/>
                  <a:gd name="connsiteX150" fmla="*/ 4345388 w 4345388"/>
                  <a:gd name="connsiteY15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0321 w 4345388"/>
                  <a:gd name="connsiteY45" fmla="*/ 579228 h 1812024"/>
                  <a:gd name="connsiteX46" fmla="*/ 2564296 w 4345388"/>
                  <a:gd name="connsiteY46" fmla="*/ 595130 h 1812024"/>
                  <a:gd name="connsiteX47" fmla="*/ 2576223 w 4345388"/>
                  <a:gd name="connsiteY47" fmla="*/ 611033 h 1812024"/>
                  <a:gd name="connsiteX48" fmla="*/ 2592126 w 4345388"/>
                  <a:gd name="connsiteY48" fmla="*/ 634887 h 1812024"/>
                  <a:gd name="connsiteX49" fmla="*/ 2604053 w 4345388"/>
                  <a:gd name="connsiteY49" fmla="*/ 654765 h 1812024"/>
                  <a:gd name="connsiteX50" fmla="*/ 2623931 w 4345388"/>
                  <a:gd name="connsiteY50" fmla="*/ 646814 h 1812024"/>
                  <a:gd name="connsiteX51" fmla="*/ 2643809 w 4345388"/>
                  <a:gd name="connsiteY51" fmla="*/ 618984 h 1812024"/>
                  <a:gd name="connsiteX52" fmla="*/ 2663687 w 4345388"/>
                  <a:gd name="connsiteY52" fmla="*/ 583203 h 1812024"/>
                  <a:gd name="connsiteX53" fmla="*/ 2679590 w 4345388"/>
                  <a:gd name="connsiteY53" fmla="*/ 547422 h 1812024"/>
                  <a:gd name="connsiteX54" fmla="*/ 2683566 w 4345388"/>
                  <a:gd name="connsiteY54" fmla="*/ 535495 h 1812024"/>
                  <a:gd name="connsiteX55" fmla="*/ 2691517 w 4345388"/>
                  <a:gd name="connsiteY55" fmla="*/ 523568 h 1812024"/>
                  <a:gd name="connsiteX56" fmla="*/ 2703444 w 4345388"/>
                  <a:gd name="connsiteY56" fmla="*/ 491763 h 1812024"/>
                  <a:gd name="connsiteX57" fmla="*/ 2711395 w 4345388"/>
                  <a:gd name="connsiteY57" fmla="*/ 475861 h 1812024"/>
                  <a:gd name="connsiteX58" fmla="*/ 2735249 w 4345388"/>
                  <a:gd name="connsiteY58" fmla="*/ 527544 h 1812024"/>
                  <a:gd name="connsiteX59" fmla="*/ 2755127 w 4345388"/>
                  <a:gd name="connsiteY59" fmla="*/ 571276 h 1812024"/>
                  <a:gd name="connsiteX60" fmla="*/ 2771030 w 4345388"/>
                  <a:gd name="connsiteY60" fmla="*/ 622960 h 1812024"/>
                  <a:gd name="connsiteX61" fmla="*/ 2775006 w 4345388"/>
                  <a:gd name="connsiteY61" fmla="*/ 638862 h 1812024"/>
                  <a:gd name="connsiteX62" fmla="*/ 2782957 w 4345388"/>
                  <a:gd name="connsiteY62" fmla="*/ 654765 h 1812024"/>
                  <a:gd name="connsiteX63" fmla="*/ 2802835 w 4345388"/>
                  <a:gd name="connsiteY63" fmla="*/ 690546 h 1812024"/>
                  <a:gd name="connsiteX64" fmla="*/ 2818738 w 4345388"/>
                  <a:gd name="connsiteY64" fmla="*/ 706448 h 1812024"/>
                  <a:gd name="connsiteX65" fmla="*/ 2830665 w 4345388"/>
                  <a:gd name="connsiteY65" fmla="*/ 730302 h 1812024"/>
                  <a:gd name="connsiteX66" fmla="*/ 2834641 w 4345388"/>
                  <a:gd name="connsiteY66" fmla="*/ 746205 h 1812024"/>
                  <a:gd name="connsiteX67" fmla="*/ 2846567 w 4345388"/>
                  <a:gd name="connsiteY67" fmla="*/ 762108 h 1812024"/>
                  <a:gd name="connsiteX68" fmla="*/ 2862470 w 4345388"/>
                  <a:gd name="connsiteY68" fmla="*/ 809815 h 1812024"/>
                  <a:gd name="connsiteX69" fmla="*/ 2866446 w 4345388"/>
                  <a:gd name="connsiteY69" fmla="*/ 825718 h 1812024"/>
                  <a:gd name="connsiteX70" fmla="*/ 2882348 w 4345388"/>
                  <a:gd name="connsiteY70" fmla="*/ 861499 h 1812024"/>
                  <a:gd name="connsiteX71" fmla="*/ 2886324 w 4345388"/>
                  <a:gd name="connsiteY71" fmla="*/ 877402 h 1812024"/>
                  <a:gd name="connsiteX72" fmla="*/ 2898251 w 4345388"/>
                  <a:gd name="connsiteY72" fmla="*/ 901255 h 1812024"/>
                  <a:gd name="connsiteX73" fmla="*/ 2910178 w 4345388"/>
                  <a:gd name="connsiteY73" fmla="*/ 893304 h 1812024"/>
                  <a:gd name="connsiteX74" fmla="*/ 2949934 w 4345388"/>
                  <a:gd name="connsiteY74" fmla="*/ 817767 h 1812024"/>
                  <a:gd name="connsiteX75" fmla="*/ 2957886 w 4345388"/>
                  <a:gd name="connsiteY75" fmla="*/ 770059 h 1812024"/>
                  <a:gd name="connsiteX76" fmla="*/ 2977764 w 4345388"/>
                  <a:gd name="connsiteY76" fmla="*/ 730302 h 1812024"/>
                  <a:gd name="connsiteX77" fmla="*/ 2981740 w 4345388"/>
                  <a:gd name="connsiteY77" fmla="*/ 686570 h 1812024"/>
                  <a:gd name="connsiteX78" fmla="*/ 3005594 w 4345388"/>
                  <a:gd name="connsiteY78" fmla="*/ 642838 h 1812024"/>
                  <a:gd name="connsiteX79" fmla="*/ 3025472 w 4345388"/>
                  <a:gd name="connsiteY79" fmla="*/ 567301 h 1812024"/>
                  <a:gd name="connsiteX80" fmla="*/ 3041374 w 4345388"/>
                  <a:gd name="connsiteY80" fmla="*/ 487788 h 1812024"/>
                  <a:gd name="connsiteX81" fmla="*/ 3049326 w 4345388"/>
                  <a:gd name="connsiteY81" fmla="*/ 471885 h 1812024"/>
                  <a:gd name="connsiteX82" fmla="*/ 3061253 w 4345388"/>
                  <a:gd name="connsiteY82" fmla="*/ 432128 h 1812024"/>
                  <a:gd name="connsiteX83" fmla="*/ 3085107 w 4345388"/>
                  <a:gd name="connsiteY83" fmla="*/ 376469 h 1812024"/>
                  <a:gd name="connsiteX84" fmla="*/ 3101009 w 4345388"/>
                  <a:gd name="connsiteY84" fmla="*/ 416226 h 1812024"/>
                  <a:gd name="connsiteX85" fmla="*/ 3104985 w 4345388"/>
                  <a:gd name="connsiteY85" fmla="*/ 440080 h 1812024"/>
                  <a:gd name="connsiteX86" fmla="*/ 3116912 w 4345388"/>
                  <a:gd name="connsiteY86" fmla="*/ 495739 h 1812024"/>
                  <a:gd name="connsiteX87" fmla="*/ 3136790 w 4345388"/>
                  <a:gd name="connsiteY87" fmla="*/ 555374 h 1812024"/>
                  <a:gd name="connsiteX88" fmla="*/ 3180522 w 4345388"/>
                  <a:gd name="connsiteY88" fmla="*/ 718375 h 1812024"/>
                  <a:gd name="connsiteX89" fmla="*/ 3196425 w 4345388"/>
                  <a:gd name="connsiteY89" fmla="*/ 770059 h 1812024"/>
                  <a:gd name="connsiteX90" fmla="*/ 3220279 w 4345388"/>
                  <a:gd name="connsiteY90" fmla="*/ 873426 h 1812024"/>
                  <a:gd name="connsiteX91" fmla="*/ 3248108 w 4345388"/>
                  <a:gd name="connsiteY91" fmla="*/ 964866 h 1812024"/>
                  <a:gd name="connsiteX92" fmla="*/ 3252084 w 4345388"/>
                  <a:gd name="connsiteY92" fmla="*/ 992695 h 1812024"/>
                  <a:gd name="connsiteX93" fmla="*/ 3267987 w 4345388"/>
                  <a:gd name="connsiteY93" fmla="*/ 1032452 h 1812024"/>
                  <a:gd name="connsiteX94" fmla="*/ 3271962 w 4345388"/>
                  <a:gd name="connsiteY94" fmla="*/ 1044379 h 1812024"/>
                  <a:gd name="connsiteX95" fmla="*/ 3283889 w 4345388"/>
                  <a:gd name="connsiteY95" fmla="*/ 1048355 h 1812024"/>
                  <a:gd name="connsiteX96" fmla="*/ 3291841 w 4345388"/>
                  <a:gd name="connsiteY96" fmla="*/ 1040403 h 1812024"/>
                  <a:gd name="connsiteX97" fmla="*/ 3307743 w 4345388"/>
                  <a:gd name="connsiteY97" fmla="*/ 1008598 h 1812024"/>
                  <a:gd name="connsiteX98" fmla="*/ 3315694 w 4345388"/>
                  <a:gd name="connsiteY98" fmla="*/ 984744 h 1812024"/>
                  <a:gd name="connsiteX99" fmla="*/ 3335573 w 4345388"/>
                  <a:gd name="connsiteY99" fmla="*/ 1016549 h 1812024"/>
                  <a:gd name="connsiteX100" fmla="*/ 3367378 w 4345388"/>
                  <a:gd name="connsiteY100" fmla="*/ 1088111 h 1812024"/>
                  <a:gd name="connsiteX101" fmla="*/ 3399183 w 4345388"/>
                  <a:gd name="connsiteY101" fmla="*/ 1143770 h 1812024"/>
                  <a:gd name="connsiteX102" fmla="*/ 3415086 w 4345388"/>
                  <a:gd name="connsiteY102" fmla="*/ 1139795 h 1812024"/>
                  <a:gd name="connsiteX103" fmla="*/ 3430988 w 4345388"/>
                  <a:gd name="connsiteY103" fmla="*/ 1111965 h 1812024"/>
                  <a:gd name="connsiteX104" fmla="*/ 3454842 w 4345388"/>
                  <a:gd name="connsiteY104" fmla="*/ 1060282 h 1812024"/>
                  <a:gd name="connsiteX105" fmla="*/ 3478696 w 4345388"/>
                  <a:gd name="connsiteY105" fmla="*/ 1008598 h 1812024"/>
                  <a:gd name="connsiteX106" fmla="*/ 3490623 w 4345388"/>
                  <a:gd name="connsiteY106" fmla="*/ 1004622 h 1812024"/>
                  <a:gd name="connsiteX107" fmla="*/ 3522428 w 4345388"/>
                  <a:gd name="connsiteY107" fmla="*/ 1048355 h 1812024"/>
                  <a:gd name="connsiteX108" fmla="*/ 3538331 w 4345388"/>
                  <a:gd name="connsiteY108" fmla="*/ 1068233 h 1812024"/>
                  <a:gd name="connsiteX109" fmla="*/ 3582063 w 4345388"/>
                  <a:gd name="connsiteY109" fmla="*/ 1151722 h 1812024"/>
                  <a:gd name="connsiteX110" fmla="*/ 3609893 w 4345388"/>
                  <a:gd name="connsiteY110" fmla="*/ 1203405 h 1812024"/>
                  <a:gd name="connsiteX111" fmla="*/ 3629771 w 4345388"/>
                  <a:gd name="connsiteY111" fmla="*/ 1251113 h 1812024"/>
                  <a:gd name="connsiteX112" fmla="*/ 3641698 w 4345388"/>
                  <a:gd name="connsiteY112" fmla="*/ 1267015 h 1812024"/>
                  <a:gd name="connsiteX113" fmla="*/ 3653625 w 4345388"/>
                  <a:gd name="connsiteY113" fmla="*/ 1294845 h 1812024"/>
                  <a:gd name="connsiteX114" fmla="*/ 3665552 w 4345388"/>
                  <a:gd name="connsiteY114" fmla="*/ 1282918 h 1812024"/>
                  <a:gd name="connsiteX115" fmla="*/ 3721211 w 4345388"/>
                  <a:gd name="connsiteY115" fmla="*/ 1111965 h 1812024"/>
                  <a:gd name="connsiteX116" fmla="*/ 3768919 w 4345388"/>
                  <a:gd name="connsiteY116" fmla="*/ 948963 h 1812024"/>
                  <a:gd name="connsiteX117" fmla="*/ 3776870 w 4345388"/>
                  <a:gd name="connsiteY117" fmla="*/ 897280 h 1812024"/>
                  <a:gd name="connsiteX118" fmla="*/ 3792773 w 4345388"/>
                  <a:gd name="connsiteY118" fmla="*/ 861499 h 1812024"/>
                  <a:gd name="connsiteX119" fmla="*/ 3800724 w 4345388"/>
                  <a:gd name="connsiteY119" fmla="*/ 837645 h 1812024"/>
                  <a:gd name="connsiteX120" fmla="*/ 3808675 w 4345388"/>
                  <a:gd name="connsiteY120" fmla="*/ 801864 h 1812024"/>
                  <a:gd name="connsiteX121" fmla="*/ 3824578 w 4345388"/>
                  <a:gd name="connsiteY121" fmla="*/ 778010 h 1812024"/>
                  <a:gd name="connsiteX122" fmla="*/ 3828554 w 4345388"/>
                  <a:gd name="connsiteY122" fmla="*/ 789937 h 1812024"/>
                  <a:gd name="connsiteX123" fmla="*/ 3836505 w 4345388"/>
                  <a:gd name="connsiteY123" fmla="*/ 801864 h 1812024"/>
                  <a:gd name="connsiteX124" fmla="*/ 3840481 w 4345388"/>
                  <a:gd name="connsiteY124" fmla="*/ 829694 h 1812024"/>
                  <a:gd name="connsiteX125" fmla="*/ 3884213 w 4345388"/>
                  <a:gd name="connsiteY125" fmla="*/ 992695 h 1812024"/>
                  <a:gd name="connsiteX126" fmla="*/ 3896140 w 4345388"/>
                  <a:gd name="connsiteY126" fmla="*/ 1024501 h 1812024"/>
                  <a:gd name="connsiteX127" fmla="*/ 3904091 w 4345388"/>
                  <a:gd name="connsiteY127" fmla="*/ 1064257 h 1812024"/>
                  <a:gd name="connsiteX128" fmla="*/ 3916018 w 4345388"/>
                  <a:gd name="connsiteY128" fmla="*/ 1115941 h 1812024"/>
                  <a:gd name="connsiteX129" fmla="*/ 3947823 w 4345388"/>
                  <a:gd name="connsiteY129" fmla="*/ 1219308 h 1812024"/>
                  <a:gd name="connsiteX130" fmla="*/ 3959750 w 4345388"/>
                  <a:gd name="connsiteY130" fmla="*/ 1239186 h 1812024"/>
                  <a:gd name="connsiteX131" fmla="*/ 3971677 w 4345388"/>
                  <a:gd name="connsiteY131" fmla="*/ 1286894 h 1812024"/>
                  <a:gd name="connsiteX132" fmla="*/ 3995531 w 4345388"/>
                  <a:gd name="connsiteY132" fmla="*/ 1394236 h 1812024"/>
                  <a:gd name="connsiteX133" fmla="*/ 4023361 w 4345388"/>
                  <a:gd name="connsiteY133" fmla="*/ 1430017 h 1812024"/>
                  <a:gd name="connsiteX134" fmla="*/ 4031312 w 4345388"/>
                  <a:gd name="connsiteY134" fmla="*/ 1441944 h 1812024"/>
                  <a:gd name="connsiteX135" fmla="*/ 4043239 w 4345388"/>
                  <a:gd name="connsiteY135" fmla="*/ 1465798 h 1812024"/>
                  <a:gd name="connsiteX136" fmla="*/ 4055166 w 4345388"/>
                  <a:gd name="connsiteY136" fmla="*/ 1469774 h 1812024"/>
                  <a:gd name="connsiteX137" fmla="*/ 4082995 w 4345388"/>
                  <a:gd name="connsiteY137" fmla="*/ 1477725 h 1812024"/>
                  <a:gd name="connsiteX138" fmla="*/ 4114801 w 4345388"/>
                  <a:gd name="connsiteY138" fmla="*/ 1481701 h 1812024"/>
                  <a:gd name="connsiteX139" fmla="*/ 4130703 w 4345388"/>
                  <a:gd name="connsiteY139" fmla="*/ 1485676 h 1812024"/>
                  <a:gd name="connsiteX140" fmla="*/ 4154557 w 4345388"/>
                  <a:gd name="connsiteY140" fmla="*/ 1477725 h 1812024"/>
                  <a:gd name="connsiteX141" fmla="*/ 4166484 w 4345388"/>
                  <a:gd name="connsiteY141" fmla="*/ 1465798 h 1812024"/>
                  <a:gd name="connsiteX142" fmla="*/ 4198289 w 4345388"/>
                  <a:gd name="connsiteY142" fmla="*/ 1414115 h 1812024"/>
                  <a:gd name="connsiteX143" fmla="*/ 4234070 w 4345388"/>
                  <a:gd name="connsiteY143" fmla="*/ 1418090 h 1812024"/>
                  <a:gd name="connsiteX144" fmla="*/ 4257924 w 4345388"/>
                  <a:gd name="connsiteY144" fmla="*/ 1437968 h 1812024"/>
                  <a:gd name="connsiteX145" fmla="*/ 4273827 w 4345388"/>
                  <a:gd name="connsiteY145" fmla="*/ 1449895 h 1812024"/>
                  <a:gd name="connsiteX146" fmla="*/ 4313583 w 4345388"/>
                  <a:gd name="connsiteY146" fmla="*/ 1485676 h 1812024"/>
                  <a:gd name="connsiteX147" fmla="*/ 4325510 w 4345388"/>
                  <a:gd name="connsiteY147" fmla="*/ 1505555 h 1812024"/>
                  <a:gd name="connsiteX148" fmla="*/ 4337437 w 4345388"/>
                  <a:gd name="connsiteY148" fmla="*/ 1533384 h 1812024"/>
                  <a:gd name="connsiteX149" fmla="*/ 4345388 w 4345388"/>
                  <a:gd name="connsiteY14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76223 w 4345388"/>
                  <a:gd name="connsiteY46" fmla="*/ 611033 h 1812024"/>
                  <a:gd name="connsiteX47" fmla="*/ 2592126 w 4345388"/>
                  <a:gd name="connsiteY47" fmla="*/ 634887 h 1812024"/>
                  <a:gd name="connsiteX48" fmla="*/ 2604053 w 4345388"/>
                  <a:gd name="connsiteY48" fmla="*/ 654765 h 1812024"/>
                  <a:gd name="connsiteX49" fmla="*/ 2623931 w 4345388"/>
                  <a:gd name="connsiteY49" fmla="*/ 646814 h 1812024"/>
                  <a:gd name="connsiteX50" fmla="*/ 2643809 w 4345388"/>
                  <a:gd name="connsiteY50" fmla="*/ 618984 h 1812024"/>
                  <a:gd name="connsiteX51" fmla="*/ 2663687 w 4345388"/>
                  <a:gd name="connsiteY51" fmla="*/ 583203 h 1812024"/>
                  <a:gd name="connsiteX52" fmla="*/ 2679590 w 4345388"/>
                  <a:gd name="connsiteY52" fmla="*/ 547422 h 1812024"/>
                  <a:gd name="connsiteX53" fmla="*/ 2683566 w 4345388"/>
                  <a:gd name="connsiteY53" fmla="*/ 535495 h 1812024"/>
                  <a:gd name="connsiteX54" fmla="*/ 2691517 w 4345388"/>
                  <a:gd name="connsiteY54" fmla="*/ 523568 h 1812024"/>
                  <a:gd name="connsiteX55" fmla="*/ 2703444 w 4345388"/>
                  <a:gd name="connsiteY55" fmla="*/ 491763 h 1812024"/>
                  <a:gd name="connsiteX56" fmla="*/ 2711395 w 4345388"/>
                  <a:gd name="connsiteY56" fmla="*/ 475861 h 1812024"/>
                  <a:gd name="connsiteX57" fmla="*/ 2735249 w 4345388"/>
                  <a:gd name="connsiteY57" fmla="*/ 527544 h 1812024"/>
                  <a:gd name="connsiteX58" fmla="*/ 2755127 w 4345388"/>
                  <a:gd name="connsiteY58" fmla="*/ 571276 h 1812024"/>
                  <a:gd name="connsiteX59" fmla="*/ 2771030 w 4345388"/>
                  <a:gd name="connsiteY59" fmla="*/ 622960 h 1812024"/>
                  <a:gd name="connsiteX60" fmla="*/ 2775006 w 4345388"/>
                  <a:gd name="connsiteY60" fmla="*/ 638862 h 1812024"/>
                  <a:gd name="connsiteX61" fmla="*/ 2782957 w 4345388"/>
                  <a:gd name="connsiteY61" fmla="*/ 654765 h 1812024"/>
                  <a:gd name="connsiteX62" fmla="*/ 2802835 w 4345388"/>
                  <a:gd name="connsiteY62" fmla="*/ 690546 h 1812024"/>
                  <a:gd name="connsiteX63" fmla="*/ 2818738 w 4345388"/>
                  <a:gd name="connsiteY63" fmla="*/ 706448 h 1812024"/>
                  <a:gd name="connsiteX64" fmla="*/ 2830665 w 4345388"/>
                  <a:gd name="connsiteY64" fmla="*/ 730302 h 1812024"/>
                  <a:gd name="connsiteX65" fmla="*/ 2834641 w 4345388"/>
                  <a:gd name="connsiteY65" fmla="*/ 746205 h 1812024"/>
                  <a:gd name="connsiteX66" fmla="*/ 2846567 w 4345388"/>
                  <a:gd name="connsiteY66" fmla="*/ 762108 h 1812024"/>
                  <a:gd name="connsiteX67" fmla="*/ 2862470 w 4345388"/>
                  <a:gd name="connsiteY67" fmla="*/ 809815 h 1812024"/>
                  <a:gd name="connsiteX68" fmla="*/ 2866446 w 4345388"/>
                  <a:gd name="connsiteY68" fmla="*/ 825718 h 1812024"/>
                  <a:gd name="connsiteX69" fmla="*/ 2882348 w 4345388"/>
                  <a:gd name="connsiteY69" fmla="*/ 861499 h 1812024"/>
                  <a:gd name="connsiteX70" fmla="*/ 2886324 w 4345388"/>
                  <a:gd name="connsiteY70" fmla="*/ 877402 h 1812024"/>
                  <a:gd name="connsiteX71" fmla="*/ 2898251 w 4345388"/>
                  <a:gd name="connsiteY71" fmla="*/ 901255 h 1812024"/>
                  <a:gd name="connsiteX72" fmla="*/ 2910178 w 4345388"/>
                  <a:gd name="connsiteY72" fmla="*/ 893304 h 1812024"/>
                  <a:gd name="connsiteX73" fmla="*/ 2949934 w 4345388"/>
                  <a:gd name="connsiteY73" fmla="*/ 817767 h 1812024"/>
                  <a:gd name="connsiteX74" fmla="*/ 2957886 w 4345388"/>
                  <a:gd name="connsiteY74" fmla="*/ 770059 h 1812024"/>
                  <a:gd name="connsiteX75" fmla="*/ 2977764 w 4345388"/>
                  <a:gd name="connsiteY75" fmla="*/ 730302 h 1812024"/>
                  <a:gd name="connsiteX76" fmla="*/ 2981740 w 4345388"/>
                  <a:gd name="connsiteY76" fmla="*/ 686570 h 1812024"/>
                  <a:gd name="connsiteX77" fmla="*/ 3005594 w 4345388"/>
                  <a:gd name="connsiteY77" fmla="*/ 642838 h 1812024"/>
                  <a:gd name="connsiteX78" fmla="*/ 3025472 w 4345388"/>
                  <a:gd name="connsiteY78" fmla="*/ 567301 h 1812024"/>
                  <a:gd name="connsiteX79" fmla="*/ 3041374 w 4345388"/>
                  <a:gd name="connsiteY79" fmla="*/ 487788 h 1812024"/>
                  <a:gd name="connsiteX80" fmla="*/ 3049326 w 4345388"/>
                  <a:gd name="connsiteY80" fmla="*/ 471885 h 1812024"/>
                  <a:gd name="connsiteX81" fmla="*/ 3061253 w 4345388"/>
                  <a:gd name="connsiteY81" fmla="*/ 432128 h 1812024"/>
                  <a:gd name="connsiteX82" fmla="*/ 3085107 w 4345388"/>
                  <a:gd name="connsiteY82" fmla="*/ 376469 h 1812024"/>
                  <a:gd name="connsiteX83" fmla="*/ 3101009 w 4345388"/>
                  <a:gd name="connsiteY83" fmla="*/ 416226 h 1812024"/>
                  <a:gd name="connsiteX84" fmla="*/ 3104985 w 4345388"/>
                  <a:gd name="connsiteY84" fmla="*/ 440080 h 1812024"/>
                  <a:gd name="connsiteX85" fmla="*/ 3116912 w 4345388"/>
                  <a:gd name="connsiteY85" fmla="*/ 495739 h 1812024"/>
                  <a:gd name="connsiteX86" fmla="*/ 3136790 w 4345388"/>
                  <a:gd name="connsiteY86" fmla="*/ 555374 h 1812024"/>
                  <a:gd name="connsiteX87" fmla="*/ 3180522 w 4345388"/>
                  <a:gd name="connsiteY87" fmla="*/ 718375 h 1812024"/>
                  <a:gd name="connsiteX88" fmla="*/ 3196425 w 4345388"/>
                  <a:gd name="connsiteY88" fmla="*/ 770059 h 1812024"/>
                  <a:gd name="connsiteX89" fmla="*/ 3220279 w 4345388"/>
                  <a:gd name="connsiteY89" fmla="*/ 873426 h 1812024"/>
                  <a:gd name="connsiteX90" fmla="*/ 3248108 w 4345388"/>
                  <a:gd name="connsiteY90" fmla="*/ 964866 h 1812024"/>
                  <a:gd name="connsiteX91" fmla="*/ 3252084 w 4345388"/>
                  <a:gd name="connsiteY91" fmla="*/ 992695 h 1812024"/>
                  <a:gd name="connsiteX92" fmla="*/ 3267987 w 4345388"/>
                  <a:gd name="connsiteY92" fmla="*/ 1032452 h 1812024"/>
                  <a:gd name="connsiteX93" fmla="*/ 3271962 w 4345388"/>
                  <a:gd name="connsiteY93" fmla="*/ 1044379 h 1812024"/>
                  <a:gd name="connsiteX94" fmla="*/ 3283889 w 4345388"/>
                  <a:gd name="connsiteY94" fmla="*/ 1048355 h 1812024"/>
                  <a:gd name="connsiteX95" fmla="*/ 3291841 w 4345388"/>
                  <a:gd name="connsiteY95" fmla="*/ 1040403 h 1812024"/>
                  <a:gd name="connsiteX96" fmla="*/ 3307743 w 4345388"/>
                  <a:gd name="connsiteY96" fmla="*/ 1008598 h 1812024"/>
                  <a:gd name="connsiteX97" fmla="*/ 3315694 w 4345388"/>
                  <a:gd name="connsiteY97" fmla="*/ 984744 h 1812024"/>
                  <a:gd name="connsiteX98" fmla="*/ 3335573 w 4345388"/>
                  <a:gd name="connsiteY98" fmla="*/ 1016549 h 1812024"/>
                  <a:gd name="connsiteX99" fmla="*/ 3367378 w 4345388"/>
                  <a:gd name="connsiteY99" fmla="*/ 1088111 h 1812024"/>
                  <a:gd name="connsiteX100" fmla="*/ 3399183 w 4345388"/>
                  <a:gd name="connsiteY100" fmla="*/ 1143770 h 1812024"/>
                  <a:gd name="connsiteX101" fmla="*/ 3415086 w 4345388"/>
                  <a:gd name="connsiteY101" fmla="*/ 1139795 h 1812024"/>
                  <a:gd name="connsiteX102" fmla="*/ 3430988 w 4345388"/>
                  <a:gd name="connsiteY102" fmla="*/ 1111965 h 1812024"/>
                  <a:gd name="connsiteX103" fmla="*/ 3454842 w 4345388"/>
                  <a:gd name="connsiteY103" fmla="*/ 1060282 h 1812024"/>
                  <a:gd name="connsiteX104" fmla="*/ 3478696 w 4345388"/>
                  <a:gd name="connsiteY104" fmla="*/ 1008598 h 1812024"/>
                  <a:gd name="connsiteX105" fmla="*/ 3490623 w 4345388"/>
                  <a:gd name="connsiteY105" fmla="*/ 1004622 h 1812024"/>
                  <a:gd name="connsiteX106" fmla="*/ 3522428 w 4345388"/>
                  <a:gd name="connsiteY106" fmla="*/ 1048355 h 1812024"/>
                  <a:gd name="connsiteX107" fmla="*/ 3538331 w 4345388"/>
                  <a:gd name="connsiteY107" fmla="*/ 1068233 h 1812024"/>
                  <a:gd name="connsiteX108" fmla="*/ 3582063 w 4345388"/>
                  <a:gd name="connsiteY108" fmla="*/ 1151722 h 1812024"/>
                  <a:gd name="connsiteX109" fmla="*/ 3609893 w 4345388"/>
                  <a:gd name="connsiteY109" fmla="*/ 1203405 h 1812024"/>
                  <a:gd name="connsiteX110" fmla="*/ 3629771 w 4345388"/>
                  <a:gd name="connsiteY110" fmla="*/ 1251113 h 1812024"/>
                  <a:gd name="connsiteX111" fmla="*/ 3641698 w 4345388"/>
                  <a:gd name="connsiteY111" fmla="*/ 1267015 h 1812024"/>
                  <a:gd name="connsiteX112" fmla="*/ 3653625 w 4345388"/>
                  <a:gd name="connsiteY112" fmla="*/ 1294845 h 1812024"/>
                  <a:gd name="connsiteX113" fmla="*/ 3665552 w 4345388"/>
                  <a:gd name="connsiteY113" fmla="*/ 1282918 h 1812024"/>
                  <a:gd name="connsiteX114" fmla="*/ 3721211 w 4345388"/>
                  <a:gd name="connsiteY114" fmla="*/ 1111965 h 1812024"/>
                  <a:gd name="connsiteX115" fmla="*/ 3768919 w 4345388"/>
                  <a:gd name="connsiteY115" fmla="*/ 948963 h 1812024"/>
                  <a:gd name="connsiteX116" fmla="*/ 3776870 w 4345388"/>
                  <a:gd name="connsiteY116" fmla="*/ 897280 h 1812024"/>
                  <a:gd name="connsiteX117" fmla="*/ 3792773 w 4345388"/>
                  <a:gd name="connsiteY117" fmla="*/ 861499 h 1812024"/>
                  <a:gd name="connsiteX118" fmla="*/ 3800724 w 4345388"/>
                  <a:gd name="connsiteY118" fmla="*/ 837645 h 1812024"/>
                  <a:gd name="connsiteX119" fmla="*/ 3808675 w 4345388"/>
                  <a:gd name="connsiteY119" fmla="*/ 801864 h 1812024"/>
                  <a:gd name="connsiteX120" fmla="*/ 3824578 w 4345388"/>
                  <a:gd name="connsiteY120" fmla="*/ 778010 h 1812024"/>
                  <a:gd name="connsiteX121" fmla="*/ 3828554 w 4345388"/>
                  <a:gd name="connsiteY121" fmla="*/ 789937 h 1812024"/>
                  <a:gd name="connsiteX122" fmla="*/ 3836505 w 4345388"/>
                  <a:gd name="connsiteY122" fmla="*/ 801864 h 1812024"/>
                  <a:gd name="connsiteX123" fmla="*/ 3840481 w 4345388"/>
                  <a:gd name="connsiteY123" fmla="*/ 829694 h 1812024"/>
                  <a:gd name="connsiteX124" fmla="*/ 3884213 w 4345388"/>
                  <a:gd name="connsiteY124" fmla="*/ 992695 h 1812024"/>
                  <a:gd name="connsiteX125" fmla="*/ 3896140 w 4345388"/>
                  <a:gd name="connsiteY125" fmla="*/ 1024501 h 1812024"/>
                  <a:gd name="connsiteX126" fmla="*/ 3904091 w 4345388"/>
                  <a:gd name="connsiteY126" fmla="*/ 1064257 h 1812024"/>
                  <a:gd name="connsiteX127" fmla="*/ 3916018 w 4345388"/>
                  <a:gd name="connsiteY127" fmla="*/ 1115941 h 1812024"/>
                  <a:gd name="connsiteX128" fmla="*/ 3947823 w 4345388"/>
                  <a:gd name="connsiteY128" fmla="*/ 1219308 h 1812024"/>
                  <a:gd name="connsiteX129" fmla="*/ 3959750 w 4345388"/>
                  <a:gd name="connsiteY129" fmla="*/ 1239186 h 1812024"/>
                  <a:gd name="connsiteX130" fmla="*/ 3971677 w 4345388"/>
                  <a:gd name="connsiteY130" fmla="*/ 1286894 h 1812024"/>
                  <a:gd name="connsiteX131" fmla="*/ 3995531 w 4345388"/>
                  <a:gd name="connsiteY131" fmla="*/ 1394236 h 1812024"/>
                  <a:gd name="connsiteX132" fmla="*/ 4023361 w 4345388"/>
                  <a:gd name="connsiteY132" fmla="*/ 1430017 h 1812024"/>
                  <a:gd name="connsiteX133" fmla="*/ 4031312 w 4345388"/>
                  <a:gd name="connsiteY133" fmla="*/ 1441944 h 1812024"/>
                  <a:gd name="connsiteX134" fmla="*/ 4043239 w 4345388"/>
                  <a:gd name="connsiteY134" fmla="*/ 1465798 h 1812024"/>
                  <a:gd name="connsiteX135" fmla="*/ 4055166 w 4345388"/>
                  <a:gd name="connsiteY135" fmla="*/ 1469774 h 1812024"/>
                  <a:gd name="connsiteX136" fmla="*/ 4082995 w 4345388"/>
                  <a:gd name="connsiteY136" fmla="*/ 1477725 h 1812024"/>
                  <a:gd name="connsiteX137" fmla="*/ 4114801 w 4345388"/>
                  <a:gd name="connsiteY137" fmla="*/ 1481701 h 1812024"/>
                  <a:gd name="connsiteX138" fmla="*/ 4130703 w 4345388"/>
                  <a:gd name="connsiteY138" fmla="*/ 1485676 h 1812024"/>
                  <a:gd name="connsiteX139" fmla="*/ 4154557 w 4345388"/>
                  <a:gd name="connsiteY139" fmla="*/ 1477725 h 1812024"/>
                  <a:gd name="connsiteX140" fmla="*/ 4166484 w 4345388"/>
                  <a:gd name="connsiteY140" fmla="*/ 1465798 h 1812024"/>
                  <a:gd name="connsiteX141" fmla="*/ 4198289 w 4345388"/>
                  <a:gd name="connsiteY141" fmla="*/ 1414115 h 1812024"/>
                  <a:gd name="connsiteX142" fmla="*/ 4234070 w 4345388"/>
                  <a:gd name="connsiteY142" fmla="*/ 1418090 h 1812024"/>
                  <a:gd name="connsiteX143" fmla="*/ 4257924 w 4345388"/>
                  <a:gd name="connsiteY143" fmla="*/ 1437968 h 1812024"/>
                  <a:gd name="connsiteX144" fmla="*/ 4273827 w 4345388"/>
                  <a:gd name="connsiteY144" fmla="*/ 1449895 h 1812024"/>
                  <a:gd name="connsiteX145" fmla="*/ 4313583 w 4345388"/>
                  <a:gd name="connsiteY145" fmla="*/ 1485676 h 1812024"/>
                  <a:gd name="connsiteX146" fmla="*/ 4325510 w 4345388"/>
                  <a:gd name="connsiteY146" fmla="*/ 1505555 h 1812024"/>
                  <a:gd name="connsiteX147" fmla="*/ 4337437 w 4345388"/>
                  <a:gd name="connsiteY147" fmla="*/ 1533384 h 1812024"/>
                  <a:gd name="connsiteX148" fmla="*/ 4345388 w 4345388"/>
                  <a:gd name="connsiteY14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2126 w 4345388"/>
                  <a:gd name="connsiteY46" fmla="*/ 634887 h 1812024"/>
                  <a:gd name="connsiteX47" fmla="*/ 2604053 w 4345388"/>
                  <a:gd name="connsiteY47" fmla="*/ 654765 h 1812024"/>
                  <a:gd name="connsiteX48" fmla="*/ 2623931 w 4345388"/>
                  <a:gd name="connsiteY48" fmla="*/ 646814 h 1812024"/>
                  <a:gd name="connsiteX49" fmla="*/ 2643809 w 4345388"/>
                  <a:gd name="connsiteY49" fmla="*/ 618984 h 1812024"/>
                  <a:gd name="connsiteX50" fmla="*/ 2663687 w 4345388"/>
                  <a:gd name="connsiteY50" fmla="*/ 583203 h 1812024"/>
                  <a:gd name="connsiteX51" fmla="*/ 2679590 w 4345388"/>
                  <a:gd name="connsiteY51" fmla="*/ 547422 h 1812024"/>
                  <a:gd name="connsiteX52" fmla="*/ 2683566 w 4345388"/>
                  <a:gd name="connsiteY52" fmla="*/ 535495 h 1812024"/>
                  <a:gd name="connsiteX53" fmla="*/ 2691517 w 4345388"/>
                  <a:gd name="connsiteY53" fmla="*/ 523568 h 1812024"/>
                  <a:gd name="connsiteX54" fmla="*/ 2703444 w 4345388"/>
                  <a:gd name="connsiteY54" fmla="*/ 491763 h 1812024"/>
                  <a:gd name="connsiteX55" fmla="*/ 2711395 w 4345388"/>
                  <a:gd name="connsiteY55" fmla="*/ 475861 h 1812024"/>
                  <a:gd name="connsiteX56" fmla="*/ 2735249 w 4345388"/>
                  <a:gd name="connsiteY56" fmla="*/ 527544 h 1812024"/>
                  <a:gd name="connsiteX57" fmla="*/ 2755127 w 4345388"/>
                  <a:gd name="connsiteY57" fmla="*/ 571276 h 1812024"/>
                  <a:gd name="connsiteX58" fmla="*/ 2771030 w 4345388"/>
                  <a:gd name="connsiteY58" fmla="*/ 622960 h 1812024"/>
                  <a:gd name="connsiteX59" fmla="*/ 2775006 w 4345388"/>
                  <a:gd name="connsiteY59" fmla="*/ 638862 h 1812024"/>
                  <a:gd name="connsiteX60" fmla="*/ 2782957 w 4345388"/>
                  <a:gd name="connsiteY60" fmla="*/ 654765 h 1812024"/>
                  <a:gd name="connsiteX61" fmla="*/ 2802835 w 4345388"/>
                  <a:gd name="connsiteY61" fmla="*/ 690546 h 1812024"/>
                  <a:gd name="connsiteX62" fmla="*/ 2818738 w 4345388"/>
                  <a:gd name="connsiteY62" fmla="*/ 706448 h 1812024"/>
                  <a:gd name="connsiteX63" fmla="*/ 2830665 w 4345388"/>
                  <a:gd name="connsiteY63" fmla="*/ 730302 h 1812024"/>
                  <a:gd name="connsiteX64" fmla="*/ 2834641 w 4345388"/>
                  <a:gd name="connsiteY64" fmla="*/ 746205 h 1812024"/>
                  <a:gd name="connsiteX65" fmla="*/ 2846567 w 4345388"/>
                  <a:gd name="connsiteY65" fmla="*/ 762108 h 1812024"/>
                  <a:gd name="connsiteX66" fmla="*/ 2862470 w 4345388"/>
                  <a:gd name="connsiteY66" fmla="*/ 809815 h 1812024"/>
                  <a:gd name="connsiteX67" fmla="*/ 2866446 w 4345388"/>
                  <a:gd name="connsiteY67" fmla="*/ 825718 h 1812024"/>
                  <a:gd name="connsiteX68" fmla="*/ 2882348 w 4345388"/>
                  <a:gd name="connsiteY68" fmla="*/ 861499 h 1812024"/>
                  <a:gd name="connsiteX69" fmla="*/ 2886324 w 4345388"/>
                  <a:gd name="connsiteY69" fmla="*/ 877402 h 1812024"/>
                  <a:gd name="connsiteX70" fmla="*/ 2898251 w 4345388"/>
                  <a:gd name="connsiteY70" fmla="*/ 901255 h 1812024"/>
                  <a:gd name="connsiteX71" fmla="*/ 2910178 w 4345388"/>
                  <a:gd name="connsiteY71" fmla="*/ 893304 h 1812024"/>
                  <a:gd name="connsiteX72" fmla="*/ 2949934 w 4345388"/>
                  <a:gd name="connsiteY72" fmla="*/ 817767 h 1812024"/>
                  <a:gd name="connsiteX73" fmla="*/ 2957886 w 4345388"/>
                  <a:gd name="connsiteY73" fmla="*/ 770059 h 1812024"/>
                  <a:gd name="connsiteX74" fmla="*/ 2977764 w 4345388"/>
                  <a:gd name="connsiteY74" fmla="*/ 730302 h 1812024"/>
                  <a:gd name="connsiteX75" fmla="*/ 2981740 w 4345388"/>
                  <a:gd name="connsiteY75" fmla="*/ 686570 h 1812024"/>
                  <a:gd name="connsiteX76" fmla="*/ 3005594 w 4345388"/>
                  <a:gd name="connsiteY76" fmla="*/ 642838 h 1812024"/>
                  <a:gd name="connsiteX77" fmla="*/ 3025472 w 4345388"/>
                  <a:gd name="connsiteY77" fmla="*/ 567301 h 1812024"/>
                  <a:gd name="connsiteX78" fmla="*/ 3041374 w 4345388"/>
                  <a:gd name="connsiteY78" fmla="*/ 487788 h 1812024"/>
                  <a:gd name="connsiteX79" fmla="*/ 3049326 w 4345388"/>
                  <a:gd name="connsiteY79" fmla="*/ 471885 h 1812024"/>
                  <a:gd name="connsiteX80" fmla="*/ 3061253 w 4345388"/>
                  <a:gd name="connsiteY80" fmla="*/ 432128 h 1812024"/>
                  <a:gd name="connsiteX81" fmla="*/ 3085107 w 4345388"/>
                  <a:gd name="connsiteY81" fmla="*/ 376469 h 1812024"/>
                  <a:gd name="connsiteX82" fmla="*/ 3101009 w 4345388"/>
                  <a:gd name="connsiteY82" fmla="*/ 416226 h 1812024"/>
                  <a:gd name="connsiteX83" fmla="*/ 3104985 w 4345388"/>
                  <a:gd name="connsiteY83" fmla="*/ 440080 h 1812024"/>
                  <a:gd name="connsiteX84" fmla="*/ 3116912 w 4345388"/>
                  <a:gd name="connsiteY84" fmla="*/ 495739 h 1812024"/>
                  <a:gd name="connsiteX85" fmla="*/ 3136790 w 4345388"/>
                  <a:gd name="connsiteY85" fmla="*/ 555374 h 1812024"/>
                  <a:gd name="connsiteX86" fmla="*/ 3180522 w 4345388"/>
                  <a:gd name="connsiteY86" fmla="*/ 718375 h 1812024"/>
                  <a:gd name="connsiteX87" fmla="*/ 3196425 w 4345388"/>
                  <a:gd name="connsiteY87" fmla="*/ 770059 h 1812024"/>
                  <a:gd name="connsiteX88" fmla="*/ 3220279 w 4345388"/>
                  <a:gd name="connsiteY88" fmla="*/ 873426 h 1812024"/>
                  <a:gd name="connsiteX89" fmla="*/ 3248108 w 4345388"/>
                  <a:gd name="connsiteY89" fmla="*/ 964866 h 1812024"/>
                  <a:gd name="connsiteX90" fmla="*/ 3252084 w 4345388"/>
                  <a:gd name="connsiteY90" fmla="*/ 992695 h 1812024"/>
                  <a:gd name="connsiteX91" fmla="*/ 3267987 w 4345388"/>
                  <a:gd name="connsiteY91" fmla="*/ 1032452 h 1812024"/>
                  <a:gd name="connsiteX92" fmla="*/ 3271962 w 4345388"/>
                  <a:gd name="connsiteY92" fmla="*/ 1044379 h 1812024"/>
                  <a:gd name="connsiteX93" fmla="*/ 3283889 w 4345388"/>
                  <a:gd name="connsiteY93" fmla="*/ 1048355 h 1812024"/>
                  <a:gd name="connsiteX94" fmla="*/ 3291841 w 4345388"/>
                  <a:gd name="connsiteY94" fmla="*/ 1040403 h 1812024"/>
                  <a:gd name="connsiteX95" fmla="*/ 3307743 w 4345388"/>
                  <a:gd name="connsiteY95" fmla="*/ 1008598 h 1812024"/>
                  <a:gd name="connsiteX96" fmla="*/ 3315694 w 4345388"/>
                  <a:gd name="connsiteY96" fmla="*/ 984744 h 1812024"/>
                  <a:gd name="connsiteX97" fmla="*/ 3335573 w 4345388"/>
                  <a:gd name="connsiteY97" fmla="*/ 1016549 h 1812024"/>
                  <a:gd name="connsiteX98" fmla="*/ 3367378 w 4345388"/>
                  <a:gd name="connsiteY98" fmla="*/ 1088111 h 1812024"/>
                  <a:gd name="connsiteX99" fmla="*/ 3399183 w 4345388"/>
                  <a:gd name="connsiteY99" fmla="*/ 1143770 h 1812024"/>
                  <a:gd name="connsiteX100" fmla="*/ 3415086 w 4345388"/>
                  <a:gd name="connsiteY100" fmla="*/ 1139795 h 1812024"/>
                  <a:gd name="connsiteX101" fmla="*/ 3430988 w 4345388"/>
                  <a:gd name="connsiteY101" fmla="*/ 1111965 h 1812024"/>
                  <a:gd name="connsiteX102" fmla="*/ 3454842 w 4345388"/>
                  <a:gd name="connsiteY102" fmla="*/ 1060282 h 1812024"/>
                  <a:gd name="connsiteX103" fmla="*/ 3478696 w 4345388"/>
                  <a:gd name="connsiteY103" fmla="*/ 1008598 h 1812024"/>
                  <a:gd name="connsiteX104" fmla="*/ 3490623 w 4345388"/>
                  <a:gd name="connsiteY104" fmla="*/ 1004622 h 1812024"/>
                  <a:gd name="connsiteX105" fmla="*/ 3522428 w 4345388"/>
                  <a:gd name="connsiteY105" fmla="*/ 1048355 h 1812024"/>
                  <a:gd name="connsiteX106" fmla="*/ 3538331 w 4345388"/>
                  <a:gd name="connsiteY106" fmla="*/ 1068233 h 1812024"/>
                  <a:gd name="connsiteX107" fmla="*/ 3582063 w 4345388"/>
                  <a:gd name="connsiteY107" fmla="*/ 1151722 h 1812024"/>
                  <a:gd name="connsiteX108" fmla="*/ 3609893 w 4345388"/>
                  <a:gd name="connsiteY108" fmla="*/ 1203405 h 1812024"/>
                  <a:gd name="connsiteX109" fmla="*/ 3629771 w 4345388"/>
                  <a:gd name="connsiteY109" fmla="*/ 1251113 h 1812024"/>
                  <a:gd name="connsiteX110" fmla="*/ 3641698 w 4345388"/>
                  <a:gd name="connsiteY110" fmla="*/ 1267015 h 1812024"/>
                  <a:gd name="connsiteX111" fmla="*/ 3653625 w 4345388"/>
                  <a:gd name="connsiteY111" fmla="*/ 1294845 h 1812024"/>
                  <a:gd name="connsiteX112" fmla="*/ 3665552 w 4345388"/>
                  <a:gd name="connsiteY112" fmla="*/ 1282918 h 1812024"/>
                  <a:gd name="connsiteX113" fmla="*/ 3721211 w 4345388"/>
                  <a:gd name="connsiteY113" fmla="*/ 1111965 h 1812024"/>
                  <a:gd name="connsiteX114" fmla="*/ 3768919 w 4345388"/>
                  <a:gd name="connsiteY114" fmla="*/ 948963 h 1812024"/>
                  <a:gd name="connsiteX115" fmla="*/ 3776870 w 4345388"/>
                  <a:gd name="connsiteY115" fmla="*/ 897280 h 1812024"/>
                  <a:gd name="connsiteX116" fmla="*/ 3792773 w 4345388"/>
                  <a:gd name="connsiteY116" fmla="*/ 861499 h 1812024"/>
                  <a:gd name="connsiteX117" fmla="*/ 3800724 w 4345388"/>
                  <a:gd name="connsiteY117" fmla="*/ 837645 h 1812024"/>
                  <a:gd name="connsiteX118" fmla="*/ 3808675 w 4345388"/>
                  <a:gd name="connsiteY118" fmla="*/ 801864 h 1812024"/>
                  <a:gd name="connsiteX119" fmla="*/ 3824578 w 4345388"/>
                  <a:gd name="connsiteY119" fmla="*/ 778010 h 1812024"/>
                  <a:gd name="connsiteX120" fmla="*/ 3828554 w 4345388"/>
                  <a:gd name="connsiteY120" fmla="*/ 789937 h 1812024"/>
                  <a:gd name="connsiteX121" fmla="*/ 3836505 w 4345388"/>
                  <a:gd name="connsiteY121" fmla="*/ 801864 h 1812024"/>
                  <a:gd name="connsiteX122" fmla="*/ 3840481 w 4345388"/>
                  <a:gd name="connsiteY122" fmla="*/ 829694 h 1812024"/>
                  <a:gd name="connsiteX123" fmla="*/ 3884213 w 4345388"/>
                  <a:gd name="connsiteY123" fmla="*/ 992695 h 1812024"/>
                  <a:gd name="connsiteX124" fmla="*/ 3896140 w 4345388"/>
                  <a:gd name="connsiteY124" fmla="*/ 1024501 h 1812024"/>
                  <a:gd name="connsiteX125" fmla="*/ 3904091 w 4345388"/>
                  <a:gd name="connsiteY125" fmla="*/ 1064257 h 1812024"/>
                  <a:gd name="connsiteX126" fmla="*/ 3916018 w 4345388"/>
                  <a:gd name="connsiteY126" fmla="*/ 1115941 h 1812024"/>
                  <a:gd name="connsiteX127" fmla="*/ 3947823 w 4345388"/>
                  <a:gd name="connsiteY127" fmla="*/ 1219308 h 1812024"/>
                  <a:gd name="connsiteX128" fmla="*/ 3959750 w 4345388"/>
                  <a:gd name="connsiteY128" fmla="*/ 1239186 h 1812024"/>
                  <a:gd name="connsiteX129" fmla="*/ 3971677 w 4345388"/>
                  <a:gd name="connsiteY129" fmla="*/ 1286894 h 1812024"/>
                  <a:gd name="connsiteX130" fmla="*/ 3995531 w 4345388"/>
                  <a:gd name="connsiteY130" fmla="*/ 1394236 h 1812024"/>
                  <a:gd name="connsiteX131" fmla="*/ 4023361 w 4345388"/>
                  <a:gd name="connsiteY131" fmla="*/ 1430017 h 1812024"/>
                  <a:gd name="connsiteX132" fmla="*/ 4031312 w 4345388"/>
                  <a:gd name="connsiteY132" fmla="*/ 1441944 h 1812024"/>
                  <a:gd name="connsiteX133" fmla="*/ 4043239 w 4345388"/>
                  <a:gd name="connsiteY133" fmla="*/ 1465798 h 1812024"/>
                  <a:gd name="connsiteX134" fmla="*/ 4055166 w 4345388"/>
                  <a:gd name="connsiteY134" fmla="*/ 1469774 h 1812024"/>
                  <a:gd name="connsiteX135" fmla="*/ 4082995 w 4345388"/>
                  <a:gd name="connsiteY135" fmla="*/ 1477725 h 1812024"/>
                  <a:gd name="connsiteX136" fmla="*/ 4114801 w 4345388"/>
                  <a:gd name="connsiteY136" fmla="*/ 1481701 h 1812024"/>
                  <a:gd name="connsiteX137" fmla="*/ 4130703 w 4345388"/>
                  <a:gd name="connsiteY137" fmla="*/ 1485676 h 1812024"/>
                  <a:gd name="connsiteX138" fmla="*/ 4154557 w 4345388"/>
                  <a:gd name="connsiteY138" fmla="*/ 1477725 h 1812024"/>
                  <a:gd name="connsiteX139" fmla="*/ 4166484 w 4345388"/>
                  <a:gd name="connsiteY139" fmla="*/ 1465798 h 1812024"/>
                  <a:gd name="connsiteX140" fmla="*/ 4198289 w 4345388"/>
                  <a:gd name="connsiteY140" fmla="*/ 1414115 h 1812024"/>
                  <a:gd name="connsiteX141" fmla="*/ 4234070 w 4345388"/>
                  <a:gd name="connsiteY141" fmla="*/ 1418090 h 1812024"/>
                  <a:gd name="connsiteX142" fmla="*/ 4257924 w 4345388"/>
                  <a:gd name="connsiteY142" fmla="*/ 1437968 h 1812024"/>
                  <a:gd name="connsiteX143" fmla="*/ 4273827 w 4345388"/>
                  <a:gd name="connsiteY143" fmla="*/ 1449895 h 1812024"/>
                  <a:gd name="connsiteX144" fmla="*/ 4313583 w 4345388"/>
                  <a:gd name="connsiteY144" fmla="*/ 1485676 h 1812024"/>
                  <a:gd name="connsiteX145" fmla="*/ 4325510 w 4345388"/>
                  <a:gd name="connsiteY145" fmla="*/ 1505555 h 1812024"/>
                  <a:gd name="connsiteX146" fmla="*/ 4337437 w 4345388"/>
                  <a:gd name="connsiteY146" fmla="*/ 1533384 h 1812024"/>
                  <a:gd name="connsiteX147" fmla="*/ 4345388 w 4345388"/>
                  <a:gd name="connsiteY14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79590 w 4345388"/>
                  <a:gd name="connsiteY50" fmla="*/ 547422 h 1812024"/>
                  <a:gd name="connsiteX51" fmla="*/ 2683566 w 4345388"/>
                  <a:gd name="connsiteY51" fmla="*/ 535495 h 1812024"/>
                  <a:gd name="connsiteX52" fmla="*/ 2691517 w 4345388"/>
                  <a:gd name="connsiteY52" fmla="*/ 523568 h 1812024"/>
                  <a:gd name="connsiteX53" fmla="*/ 2703444 w 4345388"/>
                  <a:gd name="connsiteY53" fmla="*/ 491763 h 1812024"/>
                  <a:gd name="connsiteX54" fmla="*/ 2711395 w 4345388"/>
                  <a:gd name="connsiteY54" fmla="*/ 475861 h 1812024"/>
                  <a:gd name="connsiteX55" fmla="*/ 2735249 w 4345388"/>
                  <a:gd name="connsiteY55" fmla="*/ 527544 h 1812024"/>
                  <a:gd name="connsiteX56" fmla="*/ 2755127 w 4345388"/>
                  <a:gd name="connsiteY56" fmla="*/ 571276 h 1812024"/>
                  <a:gd name="connsiteX57" fmla="*/ 2771030 w 4345388"/>
                  <a:gd name="connsiteY57" fmla="*/ 622960 h 1812024"/>
                  <a:gd name="connsiteX58" fmla="*/ 2775006 w 4345388"/>
                  <a:gd name="connsiteY58" fmla="*/ 638862 h 1812024"/>
                  <a:gd name="connsiteX59" fmla="*/ 2782957 w 4345388"/>
                  <a:gd name="connsiteY59" fmla="*/ 654765 h 1812024"/>
                  <a:gd name="connsiteX60" fmla="*/ 2802835 w 4345388"/>
                  <a:gd name="connsiteY60" fmla="*/ 690546 h 1812024"/>
                  <a:gd name="connsiteX61" fmla="*/ 2818738 w 4345388"/>
                  <a:gd name="connsiteY61" fmla="*/ 706448 h 1812024"/>
                  <a:gd name="connsiteX62" fmla="*/ 2830665 w 4345388"/>
                  <a:gd name="connsiteY62" fmla="*/ 730302 h 1812024"/>
                  <a:gd name="connsiteX63" fmla="*/ 2834641 w 4345388"/>
                  <a:gd name="connsiteY63" fmla="*/ 746205 h 1812024"/>
                  <a:gd name="connsiteX64" fmla="*/ 2846567 w 4345388"/>
                  <a:gd name="connsiteY64" fmla="*/ 762108 h 1812024"/>
                  <a:gd name="connsiteX65" fmla="*/ 2862470 w 4345388"/>
                  <a:gd name="connsiteY65" fmla="*/ 809815 h 1812024"/>
                  <a:gd name="connsiteX66" fmla="*/ 2866446 w 4345388"/>
                  <a:gd name="connsiteY66" fmla="*/ 825718 h 1812024"/>
                  <a:gd name="connsiteX67" fmla="*/ 2882348 w 4345388"/>
                  <a:gd name="connsiteY67" fmla="*/ 861499 h 1812024"/>
                  <a:gd name="connsiteX68" fmla="*/ 2886324 w 4345388"/>
                  <a:gd name="connsiteY68" fmla="*/ 877402 h 1812024"/>
                  <a:gd name="connsiteX69" fmla="*/ 2898251 w 4345388"/>
                  <a:gd name="connsiteY69" fmla="*/ 901255 h 1812024"/>
                  <a:gd name="connsiteX70" fmla="*/ 2910178 w 4345388"/>
                  <a:gd name="connsiteY70" fmla="*/ 893304 h 1812024"/>
                  <a:gd name="connsiteX71" fmla="*/ 2949934 w 4345388"/>
                  <a:gd name="connsiteY71" fmla="*/ 817767 h 1812024"/>
                  <a:gd name="connsiteX72" fmla="*/ 2957886 w 4345388"/>
                  <a:gd name="connsiteY72" fmla="*/ 770059 h 1812024"/>
                  <a:gd name="connsiteX73" fmla="*/ 2977764 w 4345388"/>
                  <a:gd name="connsiteY73" fmla="*/ 730302 h 1812024"/>
                  <a:gd name="connsiteX74" fmla="*/ 2981740 w 4345388"/>
                  <a:gd name="connsiteY74" fmla="*/ 686570 h 1812024"/>
                  <a:gd name="connsiteX75" fmla="*/ 3005594 w 4345388"/>
                  <a:gd name="connsiteY75" fmla="*/ 642838 h 1812024"/>
                  <a:gd name="connsiteX76" fmla="*/ 3025472 w 4345388"/>
                  <a:gd name="connsiteY76" fmla="*/ 567301 h 1812024"/>
                  <a:gd name="connsiteX77" fmla="*/ 3041374 w 4345388"/>
                  <a:gd name="connsiteY77" fmla="*/ 487788 h 1812024"/>
                  <a:gd name="connsiteX78" fmla="*/ 3049326 w 4345388"/>
                  <a:gd name="connsiteY78" fmla="*/ 471885 h 1812024"/>
                  <a:gd name="connsiteX79" fmla="*/ 3061253 w 4345388"/>
                  <a:gd name="connsiteY79" fmla="*/ 432128 h 1812024"/>
                  <a:gd name="connsiteX80" fmla="*/ 3085107 w 4345388"/>
                  <a:gd name="connsiteY80" fmla="*/ 376469 h 1812024"/>
                  <a:gd name="connsiteX81" fmla="*/ 3101009 w 4345388"/>
                  <a:gd name="connsiteY81" fmla="*/ 416226 h 1812024"/>
                  <a:gd name="connsiteX82" fmla="*/ 3104985 w 4345388"/>
                  <a:gd name="connsiteY82" fmla="*/ 440080 h 1812024"/>
                  <a:gd name="connsiteX83" fmla="*/ 3116912 w 4345388"/>
                  <a:gd name="connsiteY83" fmla="*/ 495739 h 1812024"/>
                  <a:gd name="connsiteX84" fmla="*/ 3136790 w 4345388"/>
                  <a:gd name="connsiteY84" fmla="*/ 555374 h 1812024"/>
                  <a:gd name="connsiteX85" fmla="*/ 3180522 w 4345388"/>
                  <a:gd name="connsiteY85" fmla="*/ 718375 h 1812024"/>
                  <a:gd name="connsiteX86" fmla="*/ 3196425 w 4345388"/>
                  <a:gd name="connsiteY86" fmla="*/ 770059 h 1812024"/>
                  <a:gd name="connsiteX87" fmla="*/ 3220279 w 4345388"/>
                  <a:gd name="connsiteY87" fmla="*/ 873426 h 1812024"/>
                  <a:gd name="connsiteX88" fmla="*/ 3248108 w 4345388"/>
                  <a:gd name="connsiteY88" fmla="*/ 964866 h 1812024"/>
                  <a:gd name="connsiteX89" fmla="*/ 3252084 w 4345388"/>
                  <a:gd name="connsiteY89" fmla="*/ 992695 h 1812024"/>
                  <a:gd name="connsiteX90" fmla="*/ 3267987 w 4345388"/>
                  <a:gd name="connsiteY90" fmla="*/ 1032452 h 1812024"/>
                  <a:gd name="connsiteX91" fmla="*/ 3271962 w 4345388"/>
                  <a:gd name="connsiteY91" fmla="*/ 1044379 h 1812024"/>
                  <a:gd name="connsiteX92" fmla="*/ 3283889 w 4345388"/>
                  <a:gd name="connsiteY92" fmla="*/ 1048355 h 1812024"/>
                  <a:gd name="connsiteX93" fmla="*/ 3291841 w 4345388"/>
                  <a:gd name="connsiteY93" fmla="*/ 1040403 h 1812024"/>
                  <a:gd name="connsiteX94" fmla="*/ 3307743 w 4345388"/>
                  <a:gd name="connsiteY94" fmla="*/ 1008598 h 1812024"/>
                  <a:gd name="connsiteX95" fmla="*/ 3315694 w 4345388"/>
                  <a:gd name="connsiteY95" fmla="*/ 984744 h 1812024"/>
                  <a:gd name="connsiteX96" fmla="*/ 3335573 w 4345388"/>
                  <a:gd name="connsiteY96" fmla="*/ 1016549 h 1812024"/>
                  <a:gd name="connsiteX97" fmla="*/ 3367378 w 4345388"/>
                  <a:gd name="connsiteY97" fmla="*/ 1088111 h 1812024"/>
                  <a:gd name="connsiteX98" fmla="*/ 3399183 w 4345388"/>
                  <a:gd name="connsiteY98" fmla="*/ 1143770 h 1812024"/>
                  <a:gd name="connsiteX99" fmla="*/ 3415086 w 4345388"/>
                  <a:gd name="connsiteY99" fmla="*/ 1139795 h 1812024"/>
                  <a:gd name="connsiteX100" fmla="*/ 3430988 w 4345388"/>
                  <a:gd name="connsiteY100" fmla="*/ 1111965 h 1812024"/>
                  <a:gd name="connsiteX101" fmla="*/ 3454842 w 4345388"/>
                  <a:gd name="connsiteY101" fmla="*/ 1060282 h 1812024"/>
                  <a:gd name="connsiteX102" fmla="*/ 3478696 w 4345388"/>
                  <a:gd name="connsiteY102" fmla="*/ 1008598 h 1812024"/>
                  <a:gd name="connsiteX103" fmla="*/ 3490623 w 4345388"/>
                  <a:gd name="connsiteY103" fmla="*/ 1004622 h 1812024"/>
                  <a:gd name="connsiteX104" fmla="*/ 3522428 w 4345388"/>
                  <a:gd name="connsiteY104" fmla="*/ 1048355 h 1812024"/>
                  <a:gd name="connsiteX105" fmla="*/ 3538331 w 4345388"/>
                  <a:gd name="connsiteY105" fmla="*/ 1068233 h 1812024"/>
                  <a:gd name="connsiteX106" fmla="*/ 3582063 w 4345388"/>
                  <a:gd name="connsiteY106" fmla="*/ 1151722 h 1812024"/>
                  <a:gd name="connsiteX107" fmla="*/ 3609893 w 4345388"/>
                  <a:gd name="connsiteY107" fmla="*/ 1203405 h 1812024"/>
                  <a:gd name="connsiteX108" fmla="*/ 3629771 w 4345388"/>
                  <a:gd name="connsiteY108" fmla="*/ 1251113 h 1812024"/>
                  <a:gd name="connsiteX109" fmla="*/ 3641698 w 4345388"/>
                  <a:gd name="connsiteY109" fmla="*/ 1267015 h 1812024"/>
                  <a:gd name="connsiteX110" fmla="*/ 3653625 w 4345388"/>
                  <a:gd name="connsiteY110" fmla="*/ 1294845 h 1812024"/>
                  <a:gd name="connsiteX111" fmla="*/ 3665552 w 4345388"/>
                  <a:gd name="connsiteY111" fmla="*/ 1282918 h 1812024"/>
                  <a:gd name="connsiteX112" fmla="*/ 3721211 w 4345388"/>
                  <a:gd name="connsiteY112" fmla="*/ 1111965 h 1812024"/>
                  <a:gd name="connsiteX113" fmla="*/ 3768919 w 4345388"/>
                  <a:gd name="connsiteY113" fmla="*/ 948963 h 1812024"/>
                  <a:gd name="connsiteX114" fmla="*/ 3776870 w 4345388"/>
                  <a:gd name="connsiteY114" fmla="*/ 897280 h 1812024"/>
                  <a:gd name="connsiteX115" fmla="*/ 3792773 w 4345388"/>
                  <a:gd name="connsiteY115" fmla="*/ 861499 h 1812024"/>
                  <a:gd name="connsiteX116" fmla="*/ 3800724 w 4345388"/>
                  <a:gd name="connsiteY116" fmla="*/ 837645 h 1812024"/>
                  <a:gd name="connsiteX117" fmla="*/ 3808675 w 4345388"/>
                  <a:gd name="connsiteY117" fmla="*/ 801864 h 1812024"/>
                  <a:gd name="connsiteX118" fmla="*/ 3824578 w 4345388"/>
                  <a:gd name="connsiteY118" fmla="*/ 778010 h 1812024"/>
                  <a:gd name="connsiteX119" fmla="*/ 3828554 w 4345388"/>
                  <a:gd name="connsiteY119" fmla="*/ 789937 h 1812024"/>
                  <a:gd name="connsiteX120" fmla="*/ 3836505 w 4345388"/>
                  <a:gd name="connsiteY120" fmla="*/ 801864 h 1812024"/>
                  <a:gd name="connsiteX121" fmla="*/ 3840481 w 4345388"/>
                  <a:gd name="connsiteY121" fmla="*/ 829694 h 1812024"/>
                  <a:gd name="connsiteX122" fmla="*/ 3884213 w 4345388"/>
                  <a:gd name="connsiteY122" fmla="*/ 992695 h 1812024"/>
                  <a:gd name="connsiteX123" fmla="*/ 3896140 w 4345388"/>
                  <a:gd name="connsiteY123" fmla="*/ 1024501 h 1812024"/>
                  <a:gd name="connsiteX124" fmla="*/ 3904091 w 4345388"/>
                  <a:gd name="connsiteY124" fmla="*/ 1064257 h 1812024"/>
                  <a:gd name="connsiteX125" fmla="*/ 3916018 w 4345388"/>
                  <a:gd name="connsiteY125" fmla="*/ 1115941 h 1812024"/>
                  <a:gd name="connsiteX126" fmla="*/ 3947823 w 4345388"/>
                  <a:gd name="connsiteY126" fmla="*/ 1219308 h 1812024"/>
                  <a:gd name="connsiteX127" fmla="*/ 3959750 w 4345388"/>
                  <a:gd name="connsiteY127" fmla="*/ 1239186 h 1812024"/>
                  <a:gd name="connsiteX128" fmla="*/ 3971677 w 4345388"/>
                  <a:gd name="connsiteY128" fmla="*/ 1286894 h 1812024"/>
                  <a:gd name="connsiteX129" fmla="*/ 3995531 w 4345388"/>
                  <a:gd name="connsiteY129" fmla="*/ 1394236 h 1812024"/>
                  <a:gd name="connsiteX130" fmla="*/ 4023361 w 4345388"/>
                  <a:gd name="connsiteY130" fmla="*/ 1430017 h 1812024"/>
                  <a:gd name="connsiteX131" fmla="*/ 4031312 w 4345388"/>
                  <a:gd name="connsiteY131" fmla="*/ 1441944 h 1812024"/>
                  <a:gd name="connsiteX132" fmla="*/ 4043239 w 4345388"/>
                  <a:gd name="connsiteY132" fmla="*/ 1465798 h 1812024"/>
                  <a:gd name="connsiteX133" fmla="*/ 4055166 w 4345388"/>
                  <a:gd name="connsiteY133" fmla="*/ 1469774 h 1812024"/>
                  <a:gd name="connsiteX134" fmla="*/ 4082995 w 4345388"/>
                  <a:gd name="connsiteY134" fmla="*/ 1477725 h 1812024"/>
                  <a:gd name="connsiteX135" fmla="*/ 4114801 w 4345388"/>
                  <a:gd name="connsiteY135" fmla="*/ 1481701 h 1812024"/>
                  <a:gd name="connsiteX136" fmla="*/ 4130703 w 4345388"/>
                  <a:gd name="connsiteY136" fmla="*/ 1485676 h 1812024"/>
                  <a:gd name="connsiteX137" fmla="*/ 4154557 w 4345388"/>
                  <a:gd name="connsiteY137" fmla="*/ 1477725 h 1812024"/>
                  <a:gd name="connsiteX138" fmla="*/ 4166484 w 4345388"/>
                  <a:gd name="connsiteY138" fmla="*/ 1465798 h 1812024"/>
                  <a:gd name="connsiteX139" fmla="*/ 4198289 w 4345388"/>
                  <a:gd name="connsiteY139" fmla="*/ 1414115 h 1812024"/>
                  <a:gd name="connsiteX140" fmla="*/ 4234070 w 4345388"/>
                  <a:gd name="connsiteY140" fmla="*/ 1418090 h 1812024"/>
                  <a:gd name="connsiteX141" fmla="*/ 4257924 w 4345388"/>
                  <a:gd name="connsiteY141" fmla="*/ 1437968 h 1812024"/>
                  <a:gd name="connsiteX142" fmla="*/ 4273827 w 4345388"/>
                  <a:gd name="connsiteY142" fmla="*/ 1449895 h 1812024"/>
                  <a:gd name="connsiteX143" fmla="*/ 4313583 w 4345388"/>
                  <a:gd name="connsiteY143" fmla="*/ 1485676 h 1812024"/>
                  <a:gd name="connsiteX144" fmla="*/ 4325510 w 4345388"/>
                  <a:gd name="connsiteY144" fmla="*/ 1505555 h 1812024"/>
                  <a:gd name="connsiteX145" fmla="*/ 4337437 w 4345388"/>
                  <a:gd name="connsiteY145" fmla="*/ 1533384 h 1812024"/>
                  <a:gd name="connsiteX146" fmla="*/ 4345388 w 4345388"/>
                  <a:gd name="connsiteY14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691517 w 4345388"/>
                  <a:gd name="connsiteY51" fmla="*/ 523568 h 1812024"/>
                  <a:gd name="connsiteX52" fmla="*/ 2703444 w 4345388"/>
                  <a:gd name="connsiteY52" fmla="*/ 491763 h 1812024"/>
                  <a:gd name="connsiteX53" fmla="*/ 2711395 w 4345388"/>
                  <a:gd name="connsiteY53" fmla="*/ 475861 h 1812024"/>
                  <a:gd name="connsiteX54" fmla="*/ 2735249 w 4345388"/>
                  <a:gd name="connsiteY54" fmla="*/ 527544 h 1812024"/>
                  <a:gd name="connsiteX55" fmla="*/ 2755127 w 4345388"/>
                  <a:gd name="connsiteY55" fmla="*/ 571276 h 1812024"/>
                  <a:gd name="connsiteX56" fmla="*/ 2771030 w 4345388"/>
                  <a:gd name="connsiteY56" fmla="*/ 622960 h 1812024"/>
                  <a:gd name="connsiteX57" fmla="*/ 2775006 w 4345388"/>
                  <a:gd name="connsiteY57" fmla="*/ 638862 h 1812024"/>
                  <a:gd name="connsiteX58" fmla="*/ 2782957 w 4345388"/>
                  <a:gd name="connsiteY58" fmla="*/ 654765 h 1812024"/>
                  <a:gd name="connsiteX59" fmla="*/ 2802835 w 4345388"/>
                  <a:gd name="connsiteY59" fmla="*/ 690546 h 1812024"/>
                  <a:gd name="connsiteX60" fmla="*/ 2818738 w 4345388"/>
                  <a:gd name="connsiteY60" fmla="*/ 706448 h 1812024"/>
                  <a:gd name="connsiteX61" fmla="*/ 2830665 w 4345388"/>
                  <a:gd name="connsiteY61" fmla="*/ 730302 h 1812024"/>
                  <a:gd name="connsiteX62" fmla="*/ 2834641 w 4345388"/>
                  <a:gd name="connsiteY62" fmla="*/ 746205 h 1812024"/>
                  <a:gd name="connsiteX63" fmla="*/ 2846567 w 4345388"/>
                  <a:gd name="connsiteY63" fmla="*/ 762108 h 1812024"/>
                  <a:gd name="connsiteX64" fmla="*/ 2862470 w 4345388"/>
                  <a:gd name="connsiteY64" fmla="*/ 809815 h 1812024"/>
                  <a:gd name="connsiteX65" fmla="*/ 2866446 w 4345388"/>
                  <a:gd name="connsiteY65" fmla="*/ 825718 h 1812024"/>
                  <a:gd name="connsiteX66" fmla="*/ 2882348 w 4345388"/>
                  <a:gd name="connsiteY66" fmla="*/ 861499 h 1812024"/>
                  <a:gd name="connsiteX67" fmla="*/ 2886324 w 4345388"/>
                  <a:gd name="connsiteY67" fmla="*/ 877402 h 1812024"/>
                  <a:gd name="connsiteX68" fmla="*/ 2898251 w 4345388"/>
                  <a:gd name="connsiteY68" fmla="*/ 901255 h 1812024"/>
                  <a:gd name="connsiteX69" fmla="*/ 2910178 w 4345388"/>
                  <a:gd name="connsiteY69" fmla="*/ 893304 h 1812024"/>
                  <a:gd name="connsiteX70" fmla="*/ 2949934 w 4345388"/>
                  <a:gd name="connsiteY70" fmla="*/ 817767 h 1812024"/>
                  <a:gd name="connsiteX71" fmla="*/ 2957886 w 4345388"/>
                  <a:gd name="connsiteY71" fmla="*/ 770059 h 1812024"/>
                  <a:gd name="connsiteX72" fmla="*/ 2977764 w 4345388"/>
                  <a:gd name="connsiteY72" fmla="*/ 730302 h 1812024"/>
                  <a:gd name="connsiteX73" fmla="*/ 2981740 w 4345388"/>
                  <a:gd name="connsiteY73" fmla="*/ 686570 h 1812024"/>
                  <a:gd name="connsiteX74" fmla="*/ 3005594 w 4345388"/>
                  <a:gd name="connsiteY74" fmla="*/ 642838 h 1812024"/>
                  <a:gd name="connsiteX75" fmla="*/ 3025472 w 4345388"/>
                  <a:gd name="connsiteY75" fmla="*/ 567301 h 1812024"/>
                  <a:gd name="connsiteX76" fmla="*/ 3041374 w 4345388"/>
                  <a:gd name="connsiteY76" fmla="*/ 487788 h 1812024"/>
                  <a:gd name="connsiteX77" fmla="*/ 3049326 w 4345388"/>
                  <a:gd name="connsiteY77" fmla="*/ 471885 h 1812024"/>
                  <a:gd name="connsiteX78" fmla="*/ 3061253 w 4345388"/>
                  <a:gd name="connsiteY78" fmla="*/ 432128 h 1812024"/>
                  <a:gd name="connsiteX79" fmla="*/ 3085107 w 4345388"/>
                  <a:gd name="connsiteY79" fmla="*/ 376469 h 1812024"/>
                  <a:gd name="connsiteX80" fmla="*/ 3101009 w 4345388"/>
                  <a:gd name="connsiteY80" fmla="*/ 416226 h 1812024"/>
                  <a:gd name="connsiteX81" fmla="*/ 3104985 w 4345388"/>
                  <a:gd name="connsiteY81" fmla="*/ 440080 h 1812024"/>
                  <a:gd name="connsiteX82" fmla="*/ 3116912 w 4345388"/>
                  <a:gd name="connsiteY82" fmla="*/ 495739 h 1812024"/>
                  <a:gd name="connsiteX83" fmla="*/ 3136790 w 4345388"/>
                  <a:gd name="connsiteY83" fmla="*/ 555374 h 1812024"/>
                  <a:gd name="connsiteX84" fmla="*/ 3180522 w 4345388"/>
                  <a:gd name="connsiteY84" fmla="*/ 718375 h 1812024"/>
                  <a:gd name="connsiteX85" fmla="*/ 3196425 w 4345388"/>
                  <a:gd name="connsiteY85" fmla="*/ 770059 h 1812024"/>
                  <a:gd name="connsiteX86" fmla="*/ 3220279 w 4345388"/>
                  <a:gd name="connsiteY86" fmla="*/ 873426 h 1812024"/>
                  <a:gd name="connsiteX87" fmla="*/ 3248108 w 4345388"/>
                  <a:gd name="connsiteY87" fmla="*/ 964866 h 1812024"/>
                  <a:gd name="connsiteX88" fmla="*/ 3252084 w 4345388"/>
                  <a:gd name="connsiteY88" fmla="*/ 992695 h 1812024"/>
                  <a:gd name="connsiteX89" fmla="*/ 3267987 w 4345388"/>
                  <a:gd name="connsiteY89" fmla="*/ 1032452 h 1812024"/>
                  <a:gd name="connsiteX90" fmla="*/ 3271962 w 4345388"/>
                  <a:gd name="connsiteY90" fmla="*/ 1044379 h 1812024"/>
                  <a:gd name="connsiteX91" fmla="*/ 3283889 w 4345388"/>
                  <a:gd name="connsiteY91" fmla="*/ 1048355 h 1812024"/>
                  <a:gd name="connsiteX92" fmla="*/ 3291841 w 4345388"/>
                  <a:gd name="connsiteY92" fmla="*/ 1040403 h 1812024"/>
                  <a:gd name="connsiteX93" fmla="*/ 3307743 w 4345388"/>
                  <a:gd name="connsiteY93" fmla="*/ 1008598 h 1812024"/>
                  <a:gd name="connsiteX94" fmla="*/ 3315694 w 4345388"/>
                  <a:gd name="connsiteY94" fmla="*/ 984744 h 1812024"/>
                  <a:gd name="connsiteX95" fmla="*/ 3335573 w 4345388"/>
                  <a:gd name="connsiteY95" fmla="*/ 1016549 h 1812024"/>
                  <a:gd name="connsiteX96" fmla="*/ 3367378 w 4345388"/>
                  <a:gd name="connsiteY96" fmla="*/ 1088111 h 1812024"/>
                  <a:gd name="connsiteX97" fmla="*/ 3399183 w 4345388"/>
                  <a:gd name="connsiteY97" fmla="*/ 1143770 h 1812024"/>
                  <a:gd name="connsiteX98" fmla="*/ 3415086 w 4345388"/>
                  <a:gd name="connsiteY98" fmla="*/ 1139795 h 1812024"/>
                  <a:gd name="connsiteX99" fmla="*/ 3430988 w 4345388"/>
                  <a:gd name="connsiteY99" fmla="*/ 1111965 h 1812024"/>
                  <a:gd name="connsiteX100" fmla="*/ 3454842 w 4345388"/>
                  <a:gd name="connsiteY100" fmla="*/ 1060282 h 1812024"/>
                  <a:gd name="connsiteX101" fmla="*/ 3478696 w 4345388"/>
                  <a:gd name="connsiteY101" fmla="*/ 1008598 h 1812024"/>
                  <a:gd name="connsiteX102" fmla="*/ 3490623 w 4345388"/>
                  <a:gd name="connsiteY102" fmla="*/ 1004622 h 1812024"/>
                  <a:gd name="connsiteX103" fmla="*/ 3522428 w 4345388"/>
                  <a:gd name="connsiteY103" fmla="*/ 1048355 h 1812024"/>
                  <a:gd name="connsiteX104" fmla="*/ 3538331 w 4345388"/>
                  <a:gd name="connsiteY104" fmla="*/ 1068233 h 1812024"/>
                  <a:gd name="connsiteX105" fmla="*/ 3582063 w 4345388"/>
                  <a:gd name="connsiteY105" fmla="*/ 1151722 h 1812024"/>
                  <a:gd name="connsiteX106" fmla="*/ 3609893 w 4345388"/>
                  <a:gd name="connsiteY106" fmla="*/ 1203405 h 1812024"/>
                  <a:gd name="connsiteX107" fmla="*/ 3629771 w 4345388"/>
                  <a:gd name="connsiteY107" fmla="*/ 1251113 h 1812024"/>
                  <a:gd name="connsiteX108" fmla="*/ 3641698 w 4345388"/>
                  <a:gd name="connsiteY108" fmla="*/ 1267015 h 1812024"/>
                  <a:gd name="connsiteX109" fmla="*/ 3653625 w 4345388"/>
                  <a:gd name="connsiteY109" fmla="*/ 1294845 h 1812024"/>
                  <a:gd name="connsiteX110" fmla="*/ 3665552 w 4345388"/>
                  <a:gd name="connsiteY110" fmla="*/ 1282918 h 1812024"/>
                  <a:gd name="connsiteX111" fmla="*/ 3721211 w 4345388"/>
                  <a:gd name="connsiteY111" fmla="*/ 1111965 h 1812024"/>
                  <a:gd name="connsiteX112" fmla="*/ 3768919 w 4345388"/>
                  <a:gd name="connsiteY112" fmla="*/ 948963 h 1812024"/>
                  <a:gd name="connsiteX113" fmla="*/ 3776870 w 4345388"/>
                  <a:gd name="connsiteY113" fmla="*/ 897280 h 1812024"/>
                  <a:gd name="connsiteX114" fmla="*/ 3792773 w 4345388"/>
                  <a:gd name="connsiteY114" fmla="*/ 861499 h 1812024"/>
                  <a:gd name="connsiteX115" fmla="*/ 3800724 w 4345388"/>
                  <a:gd name="connsiteY115" fmla="*/ 837645 h 1812024"/>
                  <a:gd name="connsiteX116" fmla="*/ 3808675 w 4345388"/>
                  <a:gd name="connsiteY116" fmla="*/ 801864 h 1812024"/>
                  <a:gd name="connsiteX117" fmla="*/ 3824578 w 4345388"/>
                  <a:gd name="connsiteY117" fmla="*/ 778010 h 1812024"/>
                  <a:gd name="connsiteX118" fmla="*/ 3828554 w 4345388"/>
                  <a:gd name="connsiteY118" fmla="*/ 789937 h 1812024"/>
                  <a:gd name="connsiteX119" fmla="*/ 3836505 w 4345388"/>
                  <a:gd name="connsiteY119" fmla="*/ 801864 h 1812024"/>
                  <a:gd name="connsiteX120" fmla="*/ 3840481 w 4345388"/>
                  <a:gd name="connsiteY120" fmla="*/ 829694 h 1812024"/>
                  <a:gd name="connsiteX121" fmla="*/ 3884213 w 4345388"/>
                  <a:gd name="connsiteY121" fmla="*/ 992695 h 1812024"/>
                  <a:gd name="connsiteX122" fmla="*/ 3896140 w 4345388"/>
                  <a:gd name="connsiteY122" fmla="*/ 1024501 h 1812024"/>
                  <a:gd name="connsiteX123" fmla="*/ 3904091 w 4345388"/>
                  <a:gd name="connsiteY123" fmla="*/ 1064257 h 1812024"/>
                  <a:gd name="connsiteX124" fmla="*/ 3916018 w 4345388"/>
                  <a:gd name="connsiteY124" fmla="*/ 1115941 h 1812024"/>
                  <a:gd name="connsiteX125" fmla="*/ 3947823 w 4345388"/>
                  <a:gd name="connsiteY125" fmla="*/ 1219308 h 1812024"/>
                  <a:gd name="connsiteX126" fmla="*/ 3959750 w 4345388"/>
                  <a:gd name="connsiteY126" fmla="*/ 1239186 h 1812024"/>
                  <a:gd name="connsiteX127" fmla="*/ 3971677 w 4345388"/>
                  <a:gd name="connsiteY127" fmla="*/ 1286894 h 1812024"/>
                  <a:gd name="connsiteX128" fmla="*/ 3995531 w 4345388"/>
                  <a:gd name="connsiteY128" fmla="*/ 1394236 h 1812024"/>
                  <a:gd name="connsiteX129" fmla="*/ 4023361 w 4345388"/>
                  <a:gd name="connsiteY129" fmla="*/ 1430017 h 1812024"/>
                  <a:gd name="connsiteX130" fmla="*/ 4031312 w 4345388"/>
                  <a:gd name="connsiteY130" fmla="*/ 1441944 h 1812024"/>
                  <a:gd name="connsiteX131" fmla="*/ 4043239 w 4345388"/>
                  <a:gd name="connsiteY131" fmla="*/ 1465798 h 1812024"/>
                  <a:gd name="connsiteX132" fmla="*/ 4055166 w 4345388"/>
                  <a:gd name="connsiteY132" fmla="*/ 1469774 h 1812024"/>
                  <a:gd name="connsiteX133" fmla="*/ 4082995 w 4345388"/>
                  <a:gd name="connsiteY133" fmla="*/ 1477725 h 1812024"/>
                  <a:gd name="connsiteX134" fmla="*/ 4114801 w 4345388"/>
                  <a:gd name="connsiteY134" fmla="*/ 1481701 h 1812024"/>
                  <a:gd name="connsiteX135" fmla="*/ 4130703 w 4345388"/>
                  <a:gd name="connsiteY135" fmla="*/ 1485676 h 1812024"/>
                  <a:gd name="connsiteX136" fmla="*/ 4154557 w 4345388"/>
                  <a:gd name="connsiteY136" fmla="*/ 1477725 h 1812024"/>
                  <a:gd name="connsiteX137" fmla="*/ 4166484 w 4345388"/>
                  <a:gd name="connsiteY137" fmla="*/ 1465798 h 1812024"/>
                  <a:gd name="connsiteX138" fmla="*/ 4198289 w 4345388"/>
                  <a:gd name="connsiteY138" fmla="*/ 1414115 h 1812024"/>
                  <a:gd name="connsiteX139" fmla="*/ 4234070 w 4345388"/>
                  <a:gd name="connsiteY139" fmla="*/ 1418090 h 1812024"/>
                  <a:gd name="connsiteX140" fmla="*/ 4257924 w 4345388"/>
                  <a:gd name="connsiteY140" fmla="*/ 1437968 h 1812024"/>
                  <a:gd name="connsiteX141" fmla="*/ 4273827 w 4345388"/>
                  <a:gd name="connsiteY141" fmla="*/ 1449895 h 1812024"/>
                  <a:gd name="connsiteX142" fmla="*/ 4313583 w 4345388"/>
                  <a:gd name="connsiteY142" fmla="*/ 1485676 h 1812024"/>
                  <a:gd name="connsiteX143" fmla="*/ 4325510 w 4345388"/>
                  <a:gd name="connsiteY143" fmla="*/ 1505555 h 1812024"/>
                  <a:gd name="connsiteX144" fmla="*/ 4337437 w 4345388"/>
                  <a:gd name="connsiteY144" fmla="*/ 1533384 h 1812024"/>
                  <a:gd name="connsiteX145" fmla="*/ 4345388 w 4345388"/>
                  <a:gd name="connsiteY14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74128 w 4345388"/>
                  <a:gd name="connsiteY45" fmla="*/ 600046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74128 w 4345388"/>
                  <a:gd name="connsiteY45" fmla="*/ 600046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75006 w 4345388"/>
                  <a:gd name="connsiteY55" fmla="*/ 638862 h 1812024"/>
                  <a:gd name="connsiteX56" fmla="*/ 2782957 w 4345388"/>
                  <a:gd name="connsiteY56" fmla="*/ 654765 h 1812024"/>
                  <a:gd name="connsiteX57" fmla="*/ 2802835 w 4345388"/>
                  <a:gd name="connsiteY57" fmla="*/ 690546 h 1812024"/>
                  <a:gd name="connsiteX58" fmla="*/ 2818738 w 4345388"/>
                  <a:gd name="connsiteY58" fmla="*/ 706448 h 1812024"/>
                  <a:gd name="connsiteX59" fmla="*/ 2830665 w 4345388"/>
                  <a:gd name="connsiteY59" fmla="*/ 730302 h 1812024"/>
                  <a:gd name="connsiteX60" fmla="*/ 2834641 w 4345388"/>
                  <a:gd name="connsiteY60" fmla="*/ 746205 h 1812024"/>
                  <a:gd name="connsiteX61" fmla="*/ 2846567 w 4345388"/>
                  <a:gd name="connsiteY61" fmla="*/ 762108 h 1812024"/>
                  <a:gd name="connsiteX62" fmla="*/ 2862470 w 4345388"/>
                  <a:gd name="connsiteY62" fmla="*/ 809815 h 1812024"/>
                  <a:gd name="connsiteX63" fmla="*/ 2866446 w 4345388"/>
                  <a:gd name="connsiteY63" fmla="*/ 825718 h 1812024"/>
                  <a:gd name="connsiteX64" fmla="*/ 2882348 w 4345388"/>
                  <a:gd name="connsiteY64" fmla="*/ 861499 h 1812024"/>
                  <a:gd name="connsiteX65" fmla="*/ 2886324 w 4345388"/>
                  <a:gd name="connsiteY65" fmla="*/ 877402 h 1812024"/>
                  <a:gd name="connsiteX66" fmla="*/ 2898251 w 4345388"/>
                  <a:gd name="connsiteY66" fmla="*/ 901255 h 1812024"/>
                  <a:gd name="connsiteX67" fmla="*/ 2910178 w 4345388"/>
                  <a:gd name="connsiteY67" fmla="*/ 893304 h 1812024"/>
                  <a:gd name="connsiteX68" fmla="*/ 2949934 w 4345388"/>
                  <a:gd name="connsiteY68" fmla="*/ 817767 h 1812024"/>
                  <a:gd name="connsiteX69" fmla="*/ 2957886 w 4345388"/>
                  <a:gd name="connsiteY69" fmla="*/ 770059 h 1812024"/>
                  <a:gd name="connsiteX70" fmla="*/ 2977764 w 4345388"/>
                  <a:gd name="connsiteY70" fmla="*/ 730302 h 1812024"/>
                  <a:gd name="connsiteX71" fmla="*/ 2981740 w 4345388"/>
                  <a:gd name="connsiteY71" fmla="*/ 686570 h 1812024"/>
                  <a:gd name="connsiteX72" fmla="*/ 3005594 w 4345388"/>
                  <a:gd name="connsiteY72" fmla="*/ 642838 h 1812024"/>
                  <a:gd name="connsiteX73" fmla="*/ 3025472 w 4345388"/>
                  <a:gd name="connsiteY73" fmla="*/ 567301 h 1812024"/>
                  <a:gd name="connsiteX74" fmla="*/ 3041374 w 4345388"/>
                  <a:gd name="connsiteY74" fmla="*/ 487788 h 1812024"/>
                  <a:gd name="connsiteX75" fmla="*/ 3049326 w 4345388"/>
                  <a:gd name="connsiteY75" fmla="*/ 471885 h 1812024"/>
                  <a:gd name="connsiteX76" fmla="*/ 3061253 w 4345388"/>
                  <a:gd name="connsiteY76" fmla="*/ 432128 h 1812024"/>
                  <a:gd name="connsiteX77" fmla="*/ 3085107 w 4345388"/>
                  <a:gd name="connsiteY77" fmla="*/ 376469 h 1812024"/>
                  <a:gd name="connsiteX78" fmla="*/ 3101009 w 4345388"/>
                  <a:gd name="connsiteY78" fmla="*/ 416226 h 1812024"/>
                  <a:gd name="connsiteX79" fmla="*/ 3104985 w 4345388"/>
                  <a:gd name="connsiteY79" fmla="*/ 440080 h 1812024"/>
                  <a:gd name="connsiteX80" fmla="*/ 3116912 w 4345388"/>
                  <a:gd name="connsiteY80" fmla="*/ 495739 h 1812024"/>
                  <a:gd name="connsiteX81" fmla="*/ 3136790 w 4345388"/>
                  <a:gd name="connsiteY81" fmla="*/ 555374 h 1812024"/>
                  <a:gd name="connsiteX82" fmla="*/ 3180522 w 4345388"/>
                  <a:gd name="connsiteY82" fmla="*/ 718375 h 1812024"/>
                  <a:gd name="connsiteX83" fmla="*/ 3196425 w 4345388"/>
                  <a:gd name="connsiteY83" fmla="*/ 770059 h 1812024"/>
                  <a:gd name="connsiteX84" fmla="*/ 3220279 w 4345388"/>
                  <a:gd name="connsiteY84" fmla="*/ 873426 h 1812024"/>
                  <a:gd name="connsiteX85" fmla="*/ 3248108 w 4345388"/>
                  <a:gd name="connsiteY85" fmla="*/ 964866 h 1812024"/>
                  <a:gd name="connsiteX86" fmla="*/ 3252084 w 4345388"/>
                  <a:gd name="connsiteY86" fmla="*/ 992695 h 1812024"/>
                  <a:gd name="connsiteX87" fmla="*/ 3267987 w 4345388"/>
                  <a:gd name="connsiteY87" fmla="*/ 1032452 h 1812024"/>
                  <a:gd name="connsiteX88" fmla="*/ 3271962 w 4345388"/>
                  <a:gd name="connsiteY88" fmla="*/ 1044379 h 1812024"/>
                  <a:gd name="connsiteX89" fmla="*/ 3283889 w 4345388"/>
                  <a:gd name="connsiteY89" fmla="*/ 1048355 h 1812024"/>
                  <a:gd name="connsiteX90" fmla="*/ 3291841 w 4345388"/>
                  <a:gd name="connsiteY90" fmla="*/ 1040403 h 1812024"/>
                  <a:gd name="connsiteX91" fmla="*/ 3307743 w 4345388"/>
                  <a:gd name="connsiteY91" fmla="*/ 1008598 h 1812024"/>
                  <a:gd name="connsiteX92" fmla="*/ 3315694 w 4345388"/>
                  <a:gd name="connsiteY92" fmla="*/ 984744 h 1812024"/>
                  <a:gd name="connsiteX93" fmla="*/ 3335573 w 4345388"/>
                  <a:gd name="connsiteY93" fmla="*/ 1016549 h 1812024"/>
                  <a:gd name="connsiteX94" fmla="*/ 3367378 w 4345388"/>
                  <a:gd name="connsiteY94" fmla="*/ 1088111 h 1812024"/>
                  <a:gd name="connsiteX95" fmla="*/ 3399183 w 4345388"/>
                  <a:gd name="connsiteY95" fmla="*/ 1143770 h 1812024"/>
                  <a:gd name="connsiteX96" fmla="*/ 3415086 w 4345388"/>
                  <a:gd name="connsiteY96" fmla="*/ 1139795 h 1812024"/>
                  <a:gd name="connsiteX97" fmla="*/ 3430988 w 4345388"/>
                  <a:gd name="connsiteY97" fmla="*/ 1111965 h 1812024"/>
                  <a:gd name="connsiteX98" fmla="*/ 3454842 w 4345388"/>
                  <a:gd name="connsiteY98" fmla="*/ 1060282 h 1812024"/>
                  <a:gd name="connsiteX99" fmla="*/ 3478696 w 4345388"/>
                  <a:gd name="connsiteY99" fmla="*/ 1008598 h 1812024"/>
                  <a:gd name="connsiteX100" fmla="*/ 3490623 w 4345388"/>
                  <a:gd name="connsiteY100" fmla="*/ 1004622 h 1812024"/>
                  <a:gd name="connsiteX101" fmla="*/ 3522428 w 4345388"/>
                  <a:gd name="connsiteY101" fmla="*/ 1048355 h 1812024"/>
                  <a:gd name="connsiteX102" fmla="*/ 3538331 w 4345388"/>
                  <a:gd name="connsiteY102" fmla="*/ 1068233 h 1812024"/>
                  <a:gd name="connsiteX103" fmla="*/ 3582063 w 4345388"/>
                  <a:gd name="connsiteY103" fmla="*/ 1151722 h 1812024"/>
                  <a:gd name="connsiteX104" fmla="*/ 3609893 w 4345388"/>
                  <a:gd name="connsiteY104" fmla="*/ 1203405 h 1812024"/>
                  <a:gd name="connsiteX105" fmla="*/ 3629771 w 4345388"/>
                  <a:gd name="connsiteY105" fmla="*/ 1251113 h 1812024"/>
                  <a:gd name="connsiteX106" fmla="*/ 3641698 w 4345388"/>
                  <a:gd name="connsiteY106" fmla="*/ 1267015 h 1812024"/>
                  <a:gd name="connsiteX107" fmla="*/ 3653625 w 4345388"/>
                  <a:gd name="connsiteY107" fmla="*/ 1294845 h 1812024"/>
                  <a:gd name="connsiteX108" fmla="*/ 3665552 w 4345388"/>
                  <a:gd name="connsiteY108" fmla="*/ 1282918 h 1812024"/>
                  <a:gd name="connsiteX109" fmla="*/ 3721211 w 4345388"/>
                  <a:gd name="connsiteY109" fmla="*/ 1111965 h 1812024"/>
                  <a:gd name="connsiteX110" fmla="*/ 3768919 w 4345388"/>
                  <a:gd name="connsiteY110" fmla="*/ 948963 h 1812024"/>
                  <a:gd name="connsiteX111" fmla="*/ 3776870 w 4345388"/>
                  <a:gd name="connsiteY111" fmla="*/ 897280 h 1812024"/>
                  <a:gd name="connsiteX112" fmla="*/ 3792773 w 4345388"/>
                  <a:gd name="connsiteY112" fmla="*/ 861499 h 1812024"/>
                  <a:gd name="connsiteX113" fmla="*/ 3800724 w 4345388"/>
                  <a:gd name="connsiteY113" fmla="*/ 837645 h 1812024"/>
                  <a:gd name="connsiteX114" fmla="*/ 3808675 w 4345388"/>
                  <a:gd name="connsiteY114" fmla="*/ 801864 h 1812024"/>
                  <a:gd name="connsiteX115" fmla="*/ 3824578 w 4345388"/>
                  <a:gd name="connsiteY115" fmla="*/ 778010 h 1812024"/>
                  <a:gd name="connsiteX116" fmla="*/ 3828554 w 4345388"/>
                  <a:gd name="connsiteY116" fmla="*/ 789937 h 1812024"/>
                  <a:gd name="connsiteX117" fmla="*/ 3836505 w 4345388"/>
                  <a:gd name="connsiteY117" fmla="*/ 801864 h 1812024"/>
                  <a:gd name="connsiteX118" fmla="*/ 3840481 w 4345388"/>
                  <a:gd name="connsiteY118" fmla="*/ 829694 h 1812024"/>
                  <a:gd name="connsiteX119" fmla="*/ 3884213 w 4345388"/>
                  <a:gd name="connsiteY119" fmla="*/ 992695 h 1812024"/>
                  <a:gd name="connsiteX120" fmla="*/ 3896140 w 4345388"/>
                  <a:gd name="connsiteY120" fmla="*/ 1024501 h 1812024"/>
                  <a:gd name="connsiteX121" fmla="*/ 3904091 w 4345388"/>
                  <a:gd name="connsiteY121" fmla="*/ 1064257 h 1812024"/>
                  <a:gd name="connsiteX122" fmla="*/ 3916018 w 4345388"/>
                  <a:gd name="connsiteY122" fmla="*/ 1115941 h 1812024"/>
                  <a:gd name="connsiteX123" fmla="*/ 3947823 w 4345388"/>
                  <a:gd name="connsiteY123" fmla="*/ 1219308 h 1812024"/>
                  <a:gd name="connsiteX124" fmla="*/ 3959750 w 4345388"/>
                  <a:gd name="connsiteY124" fmla="*/ 1239186 h 1812024"/>
                  <a:gd name="connsiteX125" fmla="*/ 3971677 w 4345388"/>
                  <a:gd name="connsiteY125" fmla="*/ 1286894 h 1812024"/>
                  <a:gd name="connsiteX126" fmla="*/ 3995531 w 4345388"/>
                  <a:gd name="connsiteY126" fmla="*/ 1394236 h 1812024"/>
                  <a:gd name="connsiteX127" fmla="*/ 4023361 w 4345388"/>
                  <a:gd name="connsiteY127" fmla="*/ 1430017 h 1812024"/>
                  <a:gd name="connsiteX128" fmla="*/ 4031312 w 4345388"/>
                  <a:gd name="connsiteY128" fmla="*/ 1441944 h 1812024"/>
                  <a:gd name="connsiteX129" fmla="*/ 4043239 w 4345388"/>
                  <a:gd name="connsiteY129" fmla="*/ 1465798 h 1812024"/>
                  <a:gd name="connsiteX130" fmla="*/ 4055166 w 4345388"/>
                  <a:gd name="connsiteY130" fmla="*/ 1469774 h 1812024"/>
                  <a:gd name="connsiteX131" fmla="*/ 4082995 w 4345388"/>
                  <a:gd name="connsiteY131" fmla="*/ 1477725 h 1812024"/>
                  <a:gd name="connsiteX132" fmla="*/ 4114801 w 4345388"/>
                  <a:gd name="connsiteY132" fmla="*/ 1481701 h 1812024"/>
                  <a:gd name="connsiteX133" fmla="*/ 4130703 w 4345388"/>
                  <a:gd name="connsiteY133" fmla="*/ 1485676 h 1812024"/>
                  <a:gd name="connsiteX134" fmla="*/ 4154557 w 4345388"/>
                  <a:gd name="connsiteY134" fmla="*/ 1477725 h 1812024"/>
                  <a:gd name="connsiteX135" fmla="*/ 4166484 w 4345388"/>
                  <a:gd name="connsiteY135" fmla="*/ 1465798 h 1812024"/>
                  <a:gd name="connsiteX136" fmla="*/ 4198289 w 4345388"/>
                  <a:gd name="connsiteY136" fmla="*/ 1414115 h 1812024"/>
                  <a:gd name="connsiteX137" fmla="*/ 4234070 w 4345388"/>
                  <a:gd name="connsiteY137" fmla="*/ 1418090 h 1812024"/>
                  <a:gd name="connsiteX138" fmla="*/ 4257924 w 4345388"/>
                  <a:gd name="connsiteY138" fmla="*/ 1437968 h 1812024"/>
                  <a:gd name="connsiteX139" fmla="*/ 4273827 w 4345388"/>
                  <a:gd name="connsiteY139" fmla="*/ 1449895 h 1812024"/>
                  <a:gd name="connsiteX140" fmla="*/ 4313583 w 4345388"/>
                  <a:gd name="connsiteY140" fmla="*/ 1485676 h 1812024"/>
                  <a:gd name="connsiteX141" fmla="*/ 4325510 w 4345388"/>
                  <a:gd name="connsiteY141" fmla="*/ 1505555 h 1812024"/>
                  <a:gd name="connsiteX142" fmla="*/ 4337437 w 4345388"/>
                  <a:gd name="connsiteY142" fmla="*/ 1533384 h 1812024"/>
                  <a:gd name="connsiteX143" fmla="*/ 4345388 w 4345388"/>
                  <a:gd name="connsiteY14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8738 w 4345388"/>
                  <a:gd name="connsiteY57" fmla="*/ 706448 h 1812024"/>
                  <a:gd name="connsiteX58" fmla="*/ 2830665 w 4345388"/>
                  <a:gd name="connsiteY58" fmla="*/ 730302 h 1812024"/>
                  <a:gd name="connsiteX59" fmla="*/ 2834641 w 4345388"/>
                  <a:gd name="connsiteY59" fmla="*/ 746205 h 1812024"/>
                  <a:gd name="connsiteX60" fmla="*/ 2846567 w 4345388"/>
                  <a:gd name="connsiteY60" fmla="*/ 762108 h 1812024"/>
                  <a:gd name="connsiteX61" fmla="*/ 2862470 w 4345388"/>
                  <a:gd name="connsiteY61" fmla="*/ 809815 h 1812024"/>
                  <a:gd name="connsiteX62" fmla="*/ 2866446 w 4345388"/>
                  <a:gd name="connsiteY62" fmla="*/ 825718 h 1812024"/>
                  <a:gd name="connsiteX63" fmla="*/ 2882348 w 4345388"/>
                  <a:gd name="connsiteY63" fmla="*/ 861499 h 1812024"/>
                  <a:gd name="connsiteX64" fmla="*/ 2886324 w 4345388"/>
                  <a:gd name="connsiteY64" fmla="*/ 877402 h 1812024"/>
                  <a:gd name="connsiteX65" fmla="*/ 2898251 w 4345388"/>
                  <a:gd name="connsiteY65" fmla="*/ 901255 h 1812024"/>
                  <a:gd name="connsiteX66" fmla="*/ 2910178 w 4345388"/>
                  <a:gd name="connsiteY66" fmla="*/ 893304 h 1812024"/>
                  <a:gd name="connsiteX67" fmla="*/ 2949934 w 4345388"/>
                  <a:gd name="connsiteY67" fmla="*/ 817767 h 1812024"/>
                  <a:gd name="connsiteX68" fmla="*/ 2957886 w 4345388"/>
                  <a:gd name="connsiteY68" fmla="*/ 770059 h 1812024"/>
                  <a:gd name="connsiteX69" fmla="*/ 2977764 w 4345388"/>
                  <a:gd name="connsiteY69" fmla="*/ 730302 h 1812024"/>
                  <a:gd name="connsiteX70" fmla="*/ 2981740 w 4345388"/>
                  <a:gd name="connsiteY70" fmla="*/ 686570 h 1812024"/>
                  <a:gd name="connsiteX71" fmla="*/ 3005594 w 4345388"/>
                  <a:gd name="connsiteY71" fmla="*/ 642838 h 1812024"/>
                  <a:gd name="connsiteX72" fmla="*/ 3025472 w 4345388"/>
                  <a:gd name="connsiteY72" fmla="*/ 567301 h 1812024"/>
                  <a:gd name="connsiteX73" fmla="*/ 3041374 w 4345388"/>
                  <a:gd name="connsiteY73" fmla="*/ 487788 h 1812024"/>
                  <a:gd name="connsiteX74" fmla="*/ 3049326 w 4345388"/>
                  <a:gd name="connsiteY74" fmla="*/ 471885 h 1812024"/>
                  <a:gd name="connsiteX75" fmla="*/ 3061253 w 4345388"/>
                  <a:gd name="connsiteY75" fmla="*/ 432128 h 1812024"/>
                  <a:gd name="connsiteX76" fmla="*/ 3085107 w 4345388"/>
                  <a:gd name="connsiteY76" fmla="*/ 376469 h 1812024"/>
                  <a:gd name="connsiteX77" fmla="*/ 3101009 w 4345388"/>
                  <a:gd name="connsiteY77" fmla="*/ 416226 h 1812024"/>
                  <a:gd name="connsiteX78" fmla="*/ 3104985 w 4345388"/>
                  <a:gd name="connsiteY78" fmla="*/ 440080 h 1812024"/>
                  <a:gd name="connsiteX79" fmla="*/ 3116912 w 4345388"/>
                  <a:gd name="connsiteY79" fmla="*/ 495739 h 1812024"/>
                  <a:gd name="connsiteX80" fmla="*/ 3136790 w 4345388"/>
                  <a:gd name="connsiteY80" fmla="*/ 555374 h 1812024"/>
                  <a:gd name="connsiteX81" fmla="*/ 3180522 w 4345388"/>
                  <a:gd name="connsiteY81" fmla="*/ 718375 h 1812024"/>
                  <a:gd name="connsiteX82" fmla="*/ 3196425 w 4345388"/>
                  <a:gd name="connsiteY82" fmla="*/ 770059 h 1812024"/>
                  <a:gd name="connsiteX83" fmla="*/ 3220279 w 4345388"/>
                  <a:gd name="connsiteY83" fmla="*/ 873426 h 1812024"/>
                  <a:gd name="connsiteX84" fmla="*/ 3248108 w 4345388"/>
                  <a:gd name="connsiteY84" fmla="*/ 964866 h 1812024"/>
                  <a:gd name="connsiteX85" fmla="*/ 3252084 w 4345388"/>
                  <a:gd name="connsiteY85" fmla="*/ 992695 h 1812024"/>
                  <a:gd name="connsiteX86" fmla="*/ 3267987 w 4345388"/>
                  <a:gd name="connsiteY86" fmla="*/ 1032452 h 1812024"/>
                  <a:gd name="connsiteX87" fmla="*/ 3271962 w 4345388"/>
                  <a:gd name="connsiteY87" fmla="*/ 1044379 h 1812024"/>
                  <a:gd name="connsiteX88" fmla="*/ 3283889 w 4345388"/>
                  <a:gd name="connsiteY88" fmla="*/ 1048355 h 1812024"/>
                  <a:gd name="connsiteX89" fmla="*/ 3291841 w 4345388"/>
                  <a:gd name="connsiteY89" fmla="*/ 1040403 h 1812024"/>
                  <a:gd name="connsiteX90" fmla="*/ 3307743 w 4345388"/>
                  <a:gd name="connsiteY90" fmla="*/ 1008598 h 1812024"/>
                  <a:gd name="connsiteX91" fmla="*/ 3315694 w 4345388"/>
                  <a:gd name="connsiteY91" fmla="*/ 984744 h 1812024"/>
                  <a:gd name="connsiteX92" fmla="*/ 3335573 w 4345388"/>
                  <a:gd name="connsiteY92" fmla="*/ 1016549 h 1812024"/>
                  <a:gd name="connsiteX93" fmla="*/ 3367378 w 4345388"/>
                  <a:gd name="connsiteY93" fmla="*/ 1088111 h 1812024"/>
                  <a:gd name="connsiteX94" fmla="*/ 3399183 w 4345388"/>
                  <a:gd name="connsiteY94" fmla="*/ 1143770 h 1812024"/>
                  <a:gd name="connsiteX95" fmla="*/ 3415086 w 4345388"/>
                  <a:gd name="connsiteY95" fmla="*/ 1139795 h 1812024"/>
                  <a:gd name="connsiteX96" fmla="*/ 3430988 w 4345388"/>
                  <a:gd name="connsiteY96" fmla="*/ 1111965 h 1812024"/>
                  <a:gd name="connsiteX97" fmla="*/ 3454842 w 4345388"/>
                  <a:gd name="connsiteY97" fmla="*/ 1060282 h 1812024"/>
                  <a:gd name="connsiteX98" fmla="*/ 3478696 w 4345388"/>
                  <a:gd name="connsiteY98" fmla="*/ 1008598 h 1812024"/>
                  <a:gd name="connsiteX99" fmla="*/ 3490623 w 4345388"/>
                  <a:gd name="connsiteY99" fmla="*/ 1004622 h 1812024"/>
                  <a:gd name="connsiteX100" fmla="*/ 3522428 w 4345388"/>
                  <a:gd name="connsiteY100" fmla="*/ 1048355 h 1812024"/>
                  <a:gd name="connsiteX101" fmla="*/ 3538331 w 4345388"/>
                  <a:gd name="connsiteY101" fmla="*/ 1068233 h 1812024"/>
                  <a:gd name="connsiteX102" fmla="*/ 3582063 w 4345388"/>
                  <a:gd name="connsiteY102" fmla="*/ 1151722 h 1812024"/>
                  <a:gd name="connsiteX103" fmla="*/ 3609893 w 4345388"/>
                  <a:gd name="connsiteY103" fmla="*/ 1203405 h 1812024"/>
                  <a:gd name="connsiteX104" fmla="*/ 3629771 w 4345388"/>
                  <a:gd name="connsiteY104" fmla="*/ 1251113 h 1812024"/>
                  <a:gd name="connsiteX105" fmla="*/ 3641698 w 4345388"/>
                  <a:gd name="connsiteY105" fmla="*/ 1267015 h 1812024"/>
                  <a:gd name="connsiteX106" fmla="*/ 3653625 w 4345388"/>
                  <a:gd name="connsiteY106" fmla="*/ 1294845 h 1812024"/>
                  <a:gd name="connsiteX107" fmla="*/ 3665552 w 4345388"/>
                  <a:gd name="connsiteY107" fmla="*/ 1282918 h 1812024"/>
                  <a:gd name="connsiteX108" fmla="*/ 3721211 w 4345388"/>
                  <a:gd name="connsiteY108" fmla="*/ 1111965 h 1812024"/>
                  <a:gd name="connsiteX109" fmla="*/ 3768919 w 4345388"/>
                  <a:gd name="connsiteY109" fmla="*/ 948963 h 1812024"/>
                  <a:gd name="connsiteX110" fmla="*/ 3776870 w 4345388"/>
                  <a:gd name="connsiteY110" fmla="*/ 897280 h 1812024"/>
                  <a:gd name="connsiteX111" fmla="*/ 3792773 w 4345388"/>
                  <a:gd name="connsiteY111" fmla="*/ 861499 h 1812024"/>
                  <a:gd name="connsiteX112" fmla="*/ 3800724 w 4345388"/>
                  <a:gd name="connsiteY112" fmla="*/ 837645 h 1812024"/>
                  <a:gd name="connsiteX113" fmla="*/ 3808675 w 4345388"/>
                  <a:gd name="connsiteY113" fmla="*/ 801864 h 1812024"/>
                  <a:gd name="connsiteX114" fmla="*/ 3824578 w 4345388"/>
                  <a:gd name="connsiteY114" fmla="*/ 778010 h 1812024"/>
                  <a:gd name="connsiteX115" fmla="*/ 3828554 w 4345388"/>
                  <a:gd name="connsiteY115" fmla="*/ 789937 h 1812024"/>
                  <a:gd name="connsiteX116" fmla="*/ 3836505 w 4345388"/>
                  <a:gd name="connsiteY116" fmla="*/ 801864 h 1812024"/>
                  <a:gd name="connsiteX117" fmla="*/ 3840481 w 4345388"/>
                  <a:gd name="connsiteY117" fmla="*/ 829694 h 1812024"/>
                  <a:gd name="connsiteX118" fmla="*/ 3884213 w 4345388"/>
                  <a:gd name="connsiteY118" fmla="*/ 992695 h 1812024"/>
                  <a:gd name="connsiteX119" fmla="*/ 3896140 w 4345388"/>
                  <a:gd name="connsiteY119" fmla="*/ 1024501 h 1812024"/>
                  <a:gd name="connsiteX120" fmla="*/ 3904091 w 4345388"/>
                  <a:gd name="connsiteY120" fmla="*/ 1064257 h 1812024"/>
                  <a:gd name="connsiteX121" fmla="*/ 3916018 w 4345388"/>
                  <a:gd name="connsiteY121" fmla="*/ 1115941 h 1812024"/>
                  <a:gd name="connsiteX122" fmla="*/ 3947823 w 4345388"/>
                  <a:gd name="connsiteY122" fmla="*/ 1219308 h 1812024"/>
                  <a:gd name="connsiteX123" fmla="*/ 3959750 w 4345388"/>
                  <a:gd name="connsiteY123" fmla="*/ 1239186 h 1812024"/>
                  <a:gd name="connsiteX124" fmla="*/ 3971677 w 4345388"/>
                  <a:gd name="connsiteY124" fmla="*/ 1286894 h 1812024"/>
                  <a:gd name="connsiteX125" fmla="*/ 3995531 w 4345388"/>
                  <a:gd name="connsiteY125" fmla="*/ 1394236 h 1812024"/>
                  <a:gd name="connsiteX126" fmla="*/ 4023361 w 4345388"/>
                  <a:gd name="connsiteY126" fmla="*/ 1430017 h 1812024"/>
                  <a:gd name="connsiteX127" fmla="*/ 4031312 w 4345388"/>
                  <a:gd name="connsiteY127" fmla="*/ 1441944 h 1812024"/>
                  <a:gd name="connsiteX128" fmla="*/ 4043239 w 4345388"/>
                  <a:gd name="connsiteY128" fmla="*/ 1465798 h 1812024"/>
                  <a:gd name="connsiteX129" fmla="*/ 4055166 w 4345388"/>
                  <a:gd name="connsiteY129" fmla="*/ 1469774 h 1812024"/>
                  <a:gd name="connsiteX130" fmla="*/ 4082995 w 4345388"/>
                  <a:gd name="connsiteY130" fmla="*/ 1477725 h 1812024"/>
                  <a:gd name="connsiteX131" fmla="*/ 4114801 w 4345388"/>
                  <a:gd name="connsiteY131" fmla="*/ 1481701 h 1812024"/>
                  <a:gd name="connsiteX132" fmla="*/ 4130703 w 4345388"/>
                  <a:gd name="connsiteY132" fmla="*/ 1485676 h 1812024"/>
                  <a:gd name="connsiteX133" fmla="*/ 4154557 w 4345388"/>
                  <a:gd name="connsiteY133" fmla="*/ 1477725 h 1812024"/>
                  <a:gd name="connsiteX134" fmla="*/ 4166484 w 4345388"/>
                  <a:gd name="connsiteY134" fmla="*/ 1465798 h 1812024"/>
                  <a:gd name="connsiteX135" fmla="*/ 4198289 w 4345388"/>
                  <a:gd name="connsiteY135" fmla="*/ 1414115 h 1812024"/>
                  <a:gd name="connsiteX136" fmla="*/ 4234070 w 4345388"/>
                  <a:gd name="connsiteY136" fmla="*/ 1418090 h 1812024"/>
                  <a:gd name="connsiteX137" fmla="*/ 4257924 w 4345388"/>
                  <a:gd name="connsiteY137" fmla="*/ 1437968 h 1812024"/>
                  <a:gd name="connsiteX138" fmla="*/ 4273827 w 4345388"/>
                  <a:gd name="connsiteY138" fmla="*/ 1449895 h 1812024"/>
                  <a:gd name="connsiteX139" fmla="*/ 4313583 w 4345388"/>
                  <a:gd name="connsiteY139" fmla="*/ 1485676 h 1812024"/>
                  <a:gd name="connsiteX140" fmla="*/ 4325510 w 4345388"/>
                  <a:gd name="connsiteY140" fmla="*/ 1505555 h 1812024"/>
                  <a:gd name="connsiteX141" fmla="*/ 4337437 w 4345388"/>
                  <a:gd name="connsiteY141" fmla="*/ 1533384 h 1812024"/>
                  <a:gd name="connsiteX142" fmla="*/ 4345388 w 4345388"/>
                  <a:gd name="connsiteY14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2470 w 4345388"/>
                  <a:gd name="connsiteY59" fmla="*/ 809815 h 1812024"/>
                  <a:gd name="connsiteX60" fmla="*/ 2866446 w 4345388"/>
                  <a:gd name="connsiteY60" fmla="*/ 825718 h 1812024"/>
                  <a:gd name="connsiteX61" fmla="*/ 2882348 w 4345388"/>
                  <a:gd name="connsiteY61" fmla="*/ 861499 h 1812024"/>
                  <a:gd name="connsiteX62" fmla="*/ 2886324 w 4345388"/>
                  <a:gd name="connsiteY62" fmla="*/ 877402 h 1812024"/>
                  <a:gd name="connsiteX63" fmla="*/ 2898251 w 4345388"/>
                  <a:gd name="connsiteY63" fmla="*/ 901255 h 1812024"/>
                  <a:gd name="connsiteX64" fmla="*/ 2910178 w 4345388"/>
                  <a:gd name="connsiteY64" fmla="*/ 893304 h 1812024"/>
                  <a:gd name="connsiteX65" fmla="*/ 2949934 w 4345388"/>
                  <a:gd name="connsiteY65" fmla="*/ 817767 h 1812024"/>
                  <a:gd name="connsiteX66" fmla="*/ 2957886 w 4345388"/>
                  <a:gd name="connsiteY66" fmla="*/ 770059 h 1812024"/>
                  <a:gd name="connsiteX67" fmla="*/ 2977764 w 4345388"/>
                  <a:gd name="connsiteY67" fmla="*/ 730302 h 1812024"/>
                  <a:gd name="connsiteX68" fmla="*/ 2981740 w 4345388"/>
                  <a:gd name="connsiteY68" fmla="*/ 686570 h 1812024"/>
                  <a:gd name="connsiteX69" fmla="*/ 3005594 w 4345388"/>
                  <a:gd name="connsiteY69" fmla="*/ 642838 h 1812024"/>
                  <a:gd name="connsiteX70" fmla="*/ 3025472 w 4345388"/>
                  <a:gd name="connsiteY70" fmla="*/ 567301 h 1812024"/>
                  <a:gd name="connsiteX71" fmla="*/ 3041374 w 4345388"/>
                  <a:gd name="connsiteY71" fmla="*/ 487788 h 1812024"/>
                  <a:gd name="connsiteX72" fmla="*/ 3049326 w 4345388"/>
                  <a:gd name="connsiteY72" fmla="*/ 471885 h 1812024"/>
                  <a:gd name="connsiteX73" fmla="*/ 3061253 w 4345388"/>
                  <a:gd name="connsiteY73" fmla="*/ 432128 h 1812024"/>
                  <a:gd name="connsiteX74" fmla="*/ 3085107 w 4345388"/>
                  <a:gd name="connsiteY74" fmla="*/ 376469 h 1812024"/>
                  <a:gd name="connsiteX75" fmla="*/ 3101009 w 4345388"/>
                  <a:gd name="connsiteY75" fmla="*/ 416226 h 1812024"/>
                  <a:gd name="connsiteX76" fmla="*/ 3104985 w 4345388"/>
                  <a:gd name="connsiteY76" fmla="*/ 440080 h 1812024"/>
                  <a:gd name="connsiteX77" fmla="*/ 3116912 w 4345388"/>
                  <a:gd name="connsiteY77" fmla="*/ 495739 h 1812024"/>
                  <a:gd name="connsiteX78" fmla="*/ 3136790 w 4345388"/>
                  <a:gd name="connsiteY78" fmla="*/ 555374 h 1812024"/>
                  <a:gd name="connsiteX79" fmla="*/ 3180522 w 4345388"/>
                  <a:gd name="connsiteY79" fmla="*/ 718375 h 1812024"/>
                  <a:gd name="connsiteX80" fmla="*/ 3196425 w 4345388"/>
                  <a:gd name="connsiteY80" fmla="*/ 770059 h 1812024"/>
                  <a:gd name="connsiteX81" fmla="*/ 3220279 w 4345388"/>
                  <a:gd name="connsiteY81" fmla="*/ 873426 h 1812024"/>
                  <a:gd name="connsiteX82" fmla="*/ 3248108 w 4345388"/>
                  <a:gd name="connsiteY82" fmla="*/ 964866 h 1812024"/>
                  <a:gd name="connsiteX83" fmla="*/ 3252084 w 4345388"/>
                  <a:gd name="connsiteY83" fmla="*/ 992695 h 1812024"/>
                  <a:gd name="connsiteX84" fmla="*/ 3267987 w 4345388"/>
                  <a:gd name="connsiteY84" fmla="*/ 1032452 h 1812024"/>
                  <a:gd name="connsiteX85" fmla="*/ 3271962 w 4345388"/>
                  <a:gd name="connsiteY85" fmla="*/ 1044379 h 1812024"/>
                  <a:gd name="connsiteX86" fmla="*/ 3283889 w 4345388"/>
                  <a:gd name="connsiteY86" fmla="*/ 1048355 h 1812024"/>
                  <a:gd name="connsiteX87" fmla="*/ 3291841 w 4345388"/>
                  <a:gd name="connsiteY87" fmla="*/ 1040403 h 1812024"/>
                  <a:gd name="connsiteX88" fmla="*/ 3307743 w 4345388"/>
                  <a:gd name="connsiteY88" fmla="*/ 1008598 h 1812024"/>
                  <a:gd name="connsiteX89" fmla="*/ 3315694 w 4345388"/>
                  <a:gd name="connsiteY89" fmla="*/ 984744 h 1812024"/>
                  <a:gd name="connsiteX90" fmla="*/ 3335573 w 4345388"/>
                  <a:gd name="connsiteY90" fmla="*/ 1016549 h 1812024"/>
                  <a:gd name="connsiteX91" fmla="*/ 3367378 w 4345388"/>
                  <a:gd name="connsiteY91" fmla="*/ 1088111 h 1812024"/>
                  <a:gd name="connsiteX92" fmla="*/ 3399183 w 4345388"/>
                  <a:gd name="connsiteY92" fmla="*/ 1143770 h 1812024"/>
                  <a:gd name="connsiteX93" fmla="*/ 3415086 w 4345388"/>
                  <a:gd name="connsiteY93" fmla="*/ 1139795 h 1812024"/>
                  <a:gd name="connsiteX94" fmla="*/ 3430988 w 4345388"/>
                  <a:gd name="connsiteY94" fmla="*/ 1111965 h 1812024"/>
                  <a:gd name="connsiteX95" fmla="*/ 3454842 w 4345388"/>
                  <a:gd name="connsiteY95" fmla="*/ 1060282 h 1812024"/>
                  <a:gd name="connsiteX96" fmla="*/ 3478696 w 4345388"/>
                  <a:gd name="connsiteY96" fmla="*/ 1008598 h 1812024"/>
                  <a:gd name="connsiteX97" fmla="*/ 3490623 w 4345388"/>
                  <a:gd name="connsiteY97" fmla="*/ 1004622 h 1812024"/>
                  <a:gd name="connsiteX98" fmla="*/ 3522428 w 4345388"/>
                  <a:gd name="connsiteY98" fmla="*/ 1048355 h 1812024"/>
                  <a:gd name="connsiteX99" fmla="*/ 3538331 w 4345388"/>
                  <a:gd name="connsiteY99" fmla="*/ 1068233 h 1812024"/>
                  <a:gd name="connsiteX100" fmla="*/ 3582063 w 4345388"/>
                  <a:gd name="connsiteY100" fmla="*/ 1151722 h 1812024"/>
                  <a:gd name="connsiteX101" fmla="*/ 3609893 w 4345388"/>
                  <a:gd name="connsiteY101" fmla="*/ 1203405 h 1812024"/>
                  <a:gd name="connsiteX102" fmla="*/ 3629771 w 4345388"/>
                  <a:gd name="connsiteY102" fmla="*/ 1251113 h 1812024"/>
                  <a:gd name="connsiteX103" fmla="*/ 3641698 w 4345388"/>
                  <a:gd name="connsiteY103" fmla="*/ 1267015 h 1812024"/>
                  <a:gd name="connsiteX104" fmla="*/ 3653625 w 4345388"/>
                  <a:gd name="connsiteY104" fmla="*/ 1294845 h 1812024"/>
                  <a:gd name="connsiteX105" fmla="*/ 3665552 w 4345388"/>
                  <a:gd name="connsiteY105" fmla="*/ 1282918 h 1812024"/>
                  <a:gd name="connsiteX106" fmla="*/ 3721211 w 4345388"/>
                  <a:gd name="connsiteY106" fmla="*/ 1111965 h 1812024"/>
                  <a:gd name="connsiteX107" fmla="*/ 3768919 w 4345388"/>
                  <a:gd name="connsiteY107" fmla="*/ 948963 h 1812024"/>
                  <a:gd name="connsiteX108" fmla="*/ 3776870 w 4345388"/>
                  <a:gd name="connsiteY108" fmla="*/ 897280 h 1812024"/>
                  <a:gd name="connsiteX109" fmla="*/ 3792773 w 4345388"/>
                  <a:gd name="connsiteY109" fmla="*/ 861499 h 1812024"/>
                  <a:gd name="connsiteX110" fmla="*/ 3800724 w 4345388"/>
                  <a:gd name="connsiteY110" fmla="*/ 837645 h 1812024"/>
                  <a:gd name="connsiteX111" fmla="*/ 3808675 w 4345388"/>
                  <a:gd name="connsiteY111" fmla="*/ 801864 h 1812024"/>
                  <a:gd name="connsiteX112" fmla="*/ 3824578 w 4345388"/>
                  <a:gd name="connsiteY112" fmla="*/ 778010 h 1812024"/>
                  <a:gd name="connsiteX113" fmla="*/ 3828554 w 4345388"/>
                  <a:gd name="connsiteY113" fmla="*/ 789937 h 1812024"/>
                  <a:gd name="connsiteX114" fmla="*/ 3836505 w 4345388"/>
                  <a:gd name="connsiteY114" fmla="*/ 801864 h 1812024"/>
                  <a:gd name="connsiteX115" fmla="*/ 3840481 w 4345388"/>
                  <a:gd name="connsiteY115" fmla="*/ 829694 h 1812024"/>
                  <a:gd name="connsiteX116" fmla="*/ 3884213 w 4345388"/>
                  <a:gd name="connsiteY116" fmla="*/ 992695 h 1812024"/>
                  <a:gd name="connsiteX117" fmla="*/ 3896140 w 4345388"/>
                  <a:gd name="connsiteY117" fmla="*/ 1024501 h 1812024"/>
                  <a:gd name="connsiteX118" fmla="*/ 3904091 w 4345388"/>
                  <a:gd name="connsiteY118" fmla="*/ 1064257 h 1812024"/>
                  <a:gd name="connsiteX119" fmla="*/ 3916018 w 4345388"/>
                  <a:gd name="connsiteY119" fmla="*/ 1115941 h 1812024"/>
                  <a:gd name="connsiteX120" fmla="*/ 3947823 w 4345388"/>
                  <a:gd name="connsiteY120" fmla="*/ 1219308 h 1812024"/>
                  <a:gd name="connsiteX121" fmla="*/ 3959750 w 4345388"/>
                  <a:gd name="connsiteY121" fmla="*/ 1239186 h 1812024"/>
                  <a:gd name="connsiteX122" fmla="*/ 3971677 w 4345388"/>
                  <a:gd name="connsiteY122" fmla="*/ 1286894 h 1812024"/>
                  <a:gd name="connsiteX123" fmla="*/ 3995531 w 4345388"/>
                  <a:gd name="connsiteY123" fmla="*/ 1394236 h 1812024"/>
                  <a:gd name="connsiteX124" fmla="*/ 4023361 w 4345388"/>
                  <a:gd name="connsiteY124" fmla="*/ 1430017 h 1812024"/>
                  <a:gd name="connsiteX125" fmla="*/ 4031312 w 4345388"/>
                  <a:gd name="connsiteY125" fmla="*/ 1441944 h 1812024"/>
                  <a:gd name="connsiteX126" fmla="*/ 4043239 w 4345388"/>
                  <a:gd name="connsiteY126" fmla="*/ 1465798 h 1812024"/>
                  <a:gd name="connsiteX127" fmla="*/ 4055166 w 4345388"/>
                  <a:gd name="connsiteY127" fmla="*/ 1469774 h 1812024"/>
                  <a:gd name="connsiteX128" fmla="*/ 4082995 w 4345388"/>
                  <a:gd name="connsiteY128" fmla="*/ 1477725 h 1812024"/>
                  <a:gd name="connsiteX129" fmla="*/ 4114801 w 4345388"/>
                  <a:gd name="connsiteY129" fmla="*/ 1481701 h 1812024"/>
                  <a:gd name="connsiteX130" fmla="*/ 4130703 w 4345388"/>
                  <a:gd name="connsiteY130" fmla="*/ 1485676 h 1812024"/>
                  <a:gd name="connsiteX131" fmla="*/ 4154557 w 4345388"/>
                  <a:gd name="connsiteY131" fmla="*/ 1477725 h 1812024"/>
                  <a:gd name="connsiteX132" fmla="*/ 4166484 w 4345388"/>
                  <a:gd name="connsiteY132" fmla="*/ 1465798 h 1812024"/>
                  <a:gd name="connsiteX133" fmla="*/ 4198289 w 4345388"/>
                  <a:gd name="connsiteY133" fmla="*/ 1414115 h 1812024"/>
                  <a:gd name="connsiteX134" fmla="*/ 4234070 w 4345388"/>
                  <a:gd name="connsiteY134" fmla="*/ 1418090 h 1812024"/>
                  <a:gd name="connsiteX135" fmla="*/ 4257924 w 4345388"/>
                  <a:gd name="connsiteY135" fmla="*/ 1437968 h 1812024"/>
                  <a:gd name="connsiteX136" fmla="*/ 4273827 w 4345388"/>
                  <a:gd name="connsiteY136" fmla="*/ 1449895 h 1812024"/>
                  <a:gd name="connsiteX137" fmla="*/ 4313583 w 4345388"/>
                  <a:gd name="connsiteY137" fmla="*/ 1485676 h 1812024"/>
                  <a:gd name="connsiteX138" fmla="*/ 4325510 w 4345388"/>
                  <a:gd name="connsiteY138" fmla="*/ 1505555 h 1812024"/>
                  <a:gd name="connsiteX139" fmla="*/ 4337437 w 4345388"/>
                  <a:gd name="connsiteY139" fmla="*/ 1533384 h 1812024"/>
                  <a:gd name="connsiteX140" fmla="*/ 4345388 w 4345388"/>
                  <a:gd name="connsiteY14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2348 w 4345388"/>
                  <a:gd name="connsiteY60" fmla="*/ 861499 h 1812024"/>
                  <a:gd name="connsiteX61" fmla="*/ 2886324 w 4345388"/>
                  <a:gd name="connsiteY61" fmla="*/ 877402 h 1812024"/>
                  <a:gd name="connsiteX62" fmla="*/ 2898251 w 4345388"/>
                  <a:gd name="connsiteY62" fmla="*/ 901255 h 1812024"/>
                  <a:gd name="connsiteX63" fmla="*/ 2910178 w 4345388"/>
                  <a:gd name="connsiteY63" fmla="*/ 893304 h 1812024"/>
                  <a:gd name="connsiteX64" fmla="*/ 2949934 w 4345388"/>
                  <a:gd name="connsiteY64" fmla="*/ 817767 h 1812024"/>
                  <a:gd name="connsiteX65" fmla="*/ 2957886 w 4345388"/>
                  <a:gd name="connsiteY65" fmla="*/ 770059 h 1812024"/>
                  <a:gd name="connsiteX66" fmla="*/ 2977764 w 4345388"/>
                  <a:gd name="connsiteY66" fmla="*/ 730302 h 1812024"/>
                  <a:gd name="connsiteX67" fmla="*/ 2981740 w 4345388"/>
                  <a:gd name="connsiteY67" fmla="*/ 686570 h 1812024"/>
                  <a:gd name="connsiteX68" fmla="*/ 3005594 w 4345388"/>
                  <a:gd name="connsiteY68" fmla="*/ 642838 h 1812024"/>
                  <a:gd name="connsiteX69" fmla="*/ 3025472 w 4345388"/>
                  <a:gd name="connsiteY69" fmla="*/ 567301 h 1812024"/>
                  <a:gd name="connsiteX70" fmla="*/ 3041374 w 4345388"/>
                  <a:gd name="connsiteY70" fmla="*/ 487788 h 1812024"/>
                  <a:gd name="connsiteX71" fmla="*/ 3049326 w 4345388"/>
                  <a:gd name="connsiteY71" fmla="*/ 471885 h 1812024"/>
                  <a:gd name="connsiteX72" fmla="*/ 3061253 w 4345388"/>
                  <a:gd name="connsiteY72" fmla="*/ 432128 h 1812024"/>
                  <a:gd name="connsiteX73" fmla="*/ 3085107 w 4345388"/>
                  <a:gd name="connsiteY73" fmla="*/ 376469 h 1812024"/>
                  <a:gd name="connsiteX74" fmla="*/ 3101009 w 4345388"/>
                  <a:gd name="connsiteY74" fmla="*/ 416226 h 1812024"/>
                  <a:gd name="connsiteX75" fmla="*/ 3104985 w 4345388"/>
                  <a:gd name="connsiteY75" fmla="*/ 440080 h 1812024"/>
                  <a:gd name="connsiteX76" fmla="*/ 3116912 w 4345388"/>
                  <a:gd name="connsiteY76" fmla="*/ 495739 h 1812024"/>
                  <a:gd name="connsiteX77" fmla="*/ 3136790 w 4345388"/>
                  <a:gd name="connsiteY77" fmla="*/ 555374 h 1812024"/>
                  <a:gd name="connsiteX78" fmla="*/ 3180522 w 4345388"/>
                  <a:gd name="connsiteY78" fmla="*/ 718375 h 1812024"/>
                  <a:gd name="connsiteX79" fmla="*/ 3196425 w 4345388"/>
                  <a:gd name="connsiteY79" fmla="*/ 770059 h 1812024"/>
                  <a:gd name="connsiteX80" fmla="*/ 3220279 w 4345388"/>
                  <a:gd name="connsiteY80" fmla="*/ 873426 h 1812024"/>
                  <a:gd name="connsiteX81" fmla="*/ 3248108 w 4345388"/>
                  <a:gd name="connsiteY81" fmla="*/ 964866 h 1812024"/>
                  <a:gd name="connsiteX82" fmla="*/ 3252084 w 4345388"/>
                  <a:gd name="connsiteY82" fmla="*/ 992695 h 1812024"/>
                  <a:gd name="connsiteX83" fmla="*/ 3267987 w 4345388"/>
                  <a:gd name="connsiteY83" fmla="*/ 1032452 h 1812024"/>
                  <a:gd name="connsiteX84" fmla="*/ 3271962 w 4345388"/>
                  <a:gd name="connsiteY84" fmla="*/ 1044379 h 1812024"/>
                  <a:gd name="connsiteX85" fmla="*/ 3283889 w 4345388"/>
                  <a:gd name="connsiteY85" fmla="*/ 1048355 h 1812024"/>
                  <a:gd name="connsiteX86" fmla="*/ 3291841 w 4345388"/>
                  <a:gd name="connsiteY86" fmla="*/ 1040403 h 1812024"/>
                  <a:gd name="connsiteX87" fmla="*/ 3307743 w 4345388"/>
                  <a:gd name="connsiteY87" fmla="*/ 1008598 h 1812024"/>
                  <a:gd name="connsiteX88" fmla="*/ 3315694 w 4345388"/>
                  <a:gd name="connsiteY88" fmla="*/ 984744 h 1812024"/>
                  <a:gd name="connsiteX89" fmla="*/ 3335573 w 4345388"/>
                  <a:gd name="connsiteY89" fmla="*/ 1016549 h 1812024"/>
                  <a:gd name="connsiteX90" fmla="*/ 3367378 w 4345388"/>
                  <a:gd name="connsiteY90" fmla="*/ 1088111 h 1812024"/>
                  <a:gd name="connsiteX91" fmla="*/ 3399183 w 4345388"/>
                  <a:gd name="connsiteY91" fmla="*/ 1143770 h 1812024"/>
                  <a:gd name="connsiteX92" fmla="*/ 3415086 w 4345388"/>
                  <a:gd name="connsiteY92" fmla="*/ 1139795 h 1812024"/>
                  <a:gd name="connsiteX93" fmla="*/ 3430988 w 4345388"/>
                  <a:gd name="connsiteY93" fmla="*/ 1111965 h 1812024"/>
                  <a:gd name="connsiteX94" fmla="*/ 3454842 w 4345388"/>
                  <a:gd name="connsiteY94" fmla="*/ 1060282 h 1812024"/>
                  <a:gd name="connsiteX95" fmla="*/ 3478696 w 4345388"/>
                  <a:gd name="connsiteY95" fmla="*/ 1008598 h 1812024"/>
                  <a:gd name="connsiteX96" fmla="*/ 3490623 w 4345388"/>
                  <a:gd name="connsiteY96" fmla="*/ 1004622 h 1812024"/>
                  <a:gd name="connsiteX97" fmla="*/ 3522428 w 4345388"/>
                  <a:gd name="connsiteY97" fmla="*/ 1048355 h 1812024"/>
                  <a:gd name="connsiteX98" fmla="*/ 3538331 w 4345388"/>
                  <a:gd name="connsiteY98" fmla="*/ 1068233 h 1812024"/>
                  <a:gd name="connsiteX99" fmla="*/ 3582063 w 4345388"/>
                  <a:gd name="connsiteY99" fmla="*/ 1151722 h 1812024"/>
                  <a:gd name="connsiteX100" fmla="*/ 3609893 w 4345388"/>
                  <a:gd name="connsiteY100" fmla="*/ 1203405 h 1812024"/>
                  <a:gd name="connsiteX101" fmla="*/ 3629771 w 4345388"/>
                  <a:gd name="connsiteY101" fmla="*/ 1251113 h 1812024"/>
                  <a:gd name="connsiteX102" fmla="*/ 3641698 w 4345388"/>
                  <a:gd name="connsiteY102" fmla="*/ 1267015 h 1812024"/>
                  <a:gd name="connsiteX103" fmla="*/ 3653625 w 4345388"/>
                  <a:gd name="connsiteY103" fmla="*/ 1294845 h 1812024"/>
                  <a:gd name="connsiteX104" fmla="*/ 3665552 w 4345388"/>
                  <a:gd name="connsiteY104" fmla="*/ 1282918 h 1812024"/>
                  <a:gd name="connsiteX105" fmla="*/ 3721211 w 4345388"/>
                  <a:gd name="connsiteY105" fmla="*/ 1111965 h 1812024"/>
                  <a:gd name="connsiteX106" fmla="*/ 3768919 w 4345388"/>
                  <a:gd name="connsiteY106" fmla="*/ 948963 h 1812024"/>
                  <a:gd name="connsiteX107" fmla="*/ 3776870 w 4345388"/>
                  <a:gd name="connsiteY107" fmla="*/ 897280 h 1812024"/>
                  <a:gd name="connsiteX108" fmla="*/ 3792773 w 4345388"/>
                  <a:gd name="connsiteY108" fmla="*/ 861499 h 1812024"/>
                  <a:gd name="connsiteX109" fmla="*/ 3800724 w 4345388"/>
                  <a:gd name="connsiteY109" fmla="*/ 837645 h 1812024"/>
                  <a:gd name="connsiteX110" fmla="*/ 3808675 w 4345388"/>
                  <a:gd name="connsiteY110" fmla="*/ 801864 h 1812024"/>
                  <a:gd name="connsiteX111" fmla="*/ 3824578 w 4345388"/>
                  <a:gd name="connsiteY111" fmla="*/ 778010 h 1812024"/>
                  <a:gd name="connsiteX112" fmla="*/ 3828554 w 4345388"/>
                  <a:gd name="connsiteY112" fmla="*/ 789937 h 1812024"/>
                  <a:gd name="connsiteX113" fmla="*/ 3836505 w 4345388"/>
                  <a:gd name="connsiteY113" fmla="*/ 801864 h 1812024"/>
                  <a:gd name="connsiteX114" fmla="*/ 3840481 w 4345388"/>
                  <a:gd name="connsiteY114" fmla="*/ 829694 h 1812024"/>
                  <a:gd name="connsiteX115" fmla="*/ 3884213 w 4345388"/>
                  <a:gd name="connsiteY115" fmla="*/ 992695 h 1812024"/>
                  <a:gd name="connsiteX116" fmla="*/ 3896140 w 4345388"/>
                  <a:gd name="connsiteY116" fmla="*/ 1024501 h 1812024"/>
                  <a:gd name="connsiteX117" fmla="*/ 3904091 w 4345388"/>
                  <a:gd name="connsiteY117" fmla="*/ 1064257 h 1812024"/>
                  <a:gd name="connsiteX118" fmla="*/ 3916018 w 4345388"/>
                  <a:gd name="connsiteY118" fmla="*/ 1115941 h 1812024"/>
                  <a:gd name="connsiteX119" fmla="*/ 3947823 w 4345388"/>
                  <a:gd name="connsiteY119" fmla="*/ 1219308 h 1812024"/>
                  <a:gd name="connsiteX120" fmla="*/ 3959750 w 4345388"/>
                  <a:gd name="connsiteY120" fmla="*/ 1239186 h 1812024"/>
                  <a:gd name="connsiteX121" fmla="*/ 3971677 w 4345388"/>
                  <a:gd name="connsiteY121" fmla="*/ 1286894 h 1812024"/>
                  <a:gd name="connsiteX122" fmla="*/ 3995531 w 4345388"/>
                  <a:gd name="connsiteY122" fmla="*/ 1394236 h 1812024"/>
                  <a:gd name="connsiteX123" fmla="*/ 4023361 w 4345388"/>
                  <a:gd name="connsiteY123" fmla="*/ 1430017 h 1812024"/>
                  <a:gd name="connsiteX124" fmla="*/ 4031312 w 4345388"/>
                  <a:gd name="connsiteY124" fmla="*/ 1441944 h 1812024"/>
                  <a:gd name="connsiteX125" fmla="*/ 4043239 w 4345388"/>
                  <a:gd name="connsiteY125" fmla="*/ 1465798 h 1812024"/>
                  <a:gd name="connsiteX126" fmla="*/ 4055166 w 4345388"/>
                  <a:gd name="connsiteY126" fmla="*/ 1469774 h 1812024"/>
                  <a:gd name="connsiteX127" fmla="*/ 4082995 w 4345388"/>
                  <a:gd name="connsiteY127" fmla="*/ 1477725 h 1812024"/>
                  <a:gd name="connsiteX128" fmla="*/ 4114801 w 4345388"/>
                  <a:gd name="connsiteY128" fmla="*/ 1481701 h 1812024"/>
                  <a:gd name="connsiteX129" fmla="*/ 4130703 w 4345388"/>
                  <a:gd name="connsiteY129" fmla="*/ 1485676 h 1812024"/>
                  <a:gd name="connsiteX130" fmla="*/ 4154557 w 4345388"/>
                  <a:gd name="connsiteY130" fmla="*/ 1477725 h 1812024"/>
                  <a:gd name="connsiteX131" fmla="*/ 4166484 w 4345388"/>
                  <a:gd name="connsiteY131" fmla="*/ 1465798 h 1812024"/>
                  <a:gd name="connsiteX132" fmla="*/ 4198289 w 4345388"/>
                  <a:gd name="connsiteY132" fmla="*/ 1414115 h 1812024"/>
                  <a:gd name="connsiteX133" fmla="*/ 4234070 w 4345388"/>
                  <a:gd name="connsiteY133" fmla="*/ 1418090 h 1812024"/>
                  <a:gd name="connsiteX134" fmla="*/ 4257924 w 4345388"/>
                  <a:gd name="connsiteY134" fmla="*/ 1437968 h 1812024"/>
                  <a:gd name="connsiteX135" fmla="*/ 4273827 w 4345388"/>
                  <a:gd name="connsiteY135" fmla="*/ 1449895 h 1812024"/>
                  <a:gd name="connsiteX136" fmla="*/ 4313583 w 4345388"/>
                  <a:gd name="connsiteY136" fmla="*/ 1485676 h 1812024"/>
                  <a:gd name="connsiteX137" fmla="*/ 4325510 w 4345388"/>
                  <a:gd name="connsiteY137" fmla="*/ 1505555 h 1812024"/>
                  <a:gd name="connsiteX138" fmla="*/ 4337437 w 4345388"/>
                  <a:gd name="connsiteY138" fmla="*/ 1533384 h 1812024"/>
                  <a:gd name="connsiteX139" fmla="*/ 4345388 w 4345388"/>
                  <a:gd name="connsiteY13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2348 w 4345388"/>
                  <a:gd name="connsiteY60" fmla="*/ 861499 h 1812024"/>
                  <a:gd name="connsiteX61" fmla="*/ 2886324 w 4345388"/>
                  <a:gd name="connsiteY61" fmla="*/ 877402 h 1812024"/>
                  <a:gd name="connsiteX62" fmla="*/ 2898251 w 4345388"/>
                  <a:gd name="connsiteY62" fmla="*/ 901255 h 1812024"/>
                  <a:gd name="connsiteX63" fmla="*/ 2910178 w 4345388"/>
                  <a:gd name="connsiteY63" fmla="*/ 893304 h 1812024"/>
                  <a:gd name="connsiteX64" fmla="*/ 2949934 w 4345388"/>
                  <a:gd name="connsiteY64" fmla="*/ 817767 h 1812024"/>
                  <a:gd name="connsiteX65" fmla="*/ 2957886 w 4345388"/>
                  <a:gd name="connsiteY65" fmla="*/ 770059 h 1812024"/>
                  <a:gd name="connsiteX66" fmla="*/ 2977764 w 4345388"/>
                  <a:gd name="connsiteY66" fmla="*/ 730302 h 1812024"/>
                  <a:gd name="connsiteX67" fmla="*/ 2981740 w 4345388"/>
                  <a:gd name="connsiteY67" fmla="*/ 686570 h 1812024"/>
                  <a:gd name="connsiteX68" fmla="*/ 3005594 w 4345388"/>
                  <a:gd name="connsiteY68" fmla="*/ 642838 h 1812024"/>
                  <a:gd name="connsiteX69" fmla="*/ 3025472 w 4345388"/>
                  <a:gd name="connsiteY69" fmla="*/ 567301 h 1812024"/>
                  <a:gd name="connsiteX70" fmla="*/ 3041374 w 4345388"/>
                  <a:gd name="connsiteY70" fmla="*/ 487788 h 1812024"/>
                  <a:gd name="connsiteX71" fmla="*/ 3049326 w 4345388"/>
                  <a:gd name="connsiteY71" fmla="*/ 471885 h 1812024"/>
                  <a:gd name="connsiteX72" fmla="*/ 3061253 w 4345388"/>
                  <a:gd name="connsiteY72" fmla="*/ 432128 h 1812024"/>
                  <a:gd name="connsiteX73" fmla="*/ 3085107 w 4345388"/>
                  <a:gd name="connsiteY73" fmla="*/ 376469 h 1812024"/>
                  <a:gd name="connsiteX74" fmla="*/ 3101009 w 4345388"/>
                  <a:gd name="connsiteY74" fmla="*/ 416226 h 1812024"/>
                  <a:gd name="connsiteX75" fmla="*/ 3104985 w 4345388"/>
                  <a:gd name="connsiteY75" fmla="*/ 440080 h 1812024"/>
                  <a:gd name="connsiteX76" fmla="*/ 3116912 w 4345388"/>
                  <a:gd name="connsiteY76" fmla="*/ 495739 h 1812024"/>
                  <a:gd name="connsiteX77" fmla="*/ 3136790 w 4345388"/>
                  <a:gd name="connsiteY77" fmla="*/ 555374 h 1812024"/>
                  <a:gd name="connsiteX78" fmla="*/ 3180522 w 4345388"/>
                  <a:gd name="connsiteY78" fmla="*/ 718375 h 1812024"/>
                  <a:gd name="connsiteX79" fmla="*/ 3196425 w 4345388"/>
                  <a:gd name="connsiteY79" fmla="*/ 770059 h 1812024"/>
                  <a:gd name="connsiteX80" fmla="*/ 3220279 w 4345388"/>
                  <a:gd name="connsiteY80" fmla="*/ 873426 h 1812024"/>
                  <a:gd name="connsiteX81" fmla="*/ 3248108 w 4345388"/>
                  <a:gd name="connsiteY81" fmla="*/ 964866 h 1812024"/>
                  <a:gd name="connsiteX82" fmla="*/ 3252084 w 4345388"/>
                  <a:gd name="connsiteY82" fmla="*/ 992695 h 1812024"/>
                  <a:gd name="connsiteX83" fmla="*/ 3267987 w 4345388"/>
                  <a:gd name="connsiteY83" fmla="*/ 1032452 h 1812024"/>
                  <a:gd name="connsiteX84" fmla="*/ 3271962 w 4345388"/>
                  <a:gd name="connsiteY84" fmla="*/ 1044379 h 1812024"/>
                  <a:gd name="connsiteX85" fmla="*/ 3283889 w 4345388"/>
                  <a:gd name="connsiteY85" fmla="*/ 1048355 h 1812024"/>
                  <a:gd name="connsiteX86" fmla="*/ 3291841 w 4345388"/>
                  <a:gd name="connsiteY86" fmla="*/ 1040403 h 1812024"/>
                  <a:gd name="connsiteX87" fmla="*/ 3307743 w 4345388"/>
                  <a:gd name="connsiteY87" fmla="*/ 1008598 h 1812024"/>
                  <a:gd name="connsiteX88" fmla="*/ 3315694 w 4345388"/>
                  <a:gd name="connsiteY88" fmla="*/ 984744 h 1812024"/>
                  <a:gd name="connsiteX89" fmla="*/ 3335573 w 4345388"/>
                  <a:gd name="connsiteY89" fmla="*/ 1016549 h 1812024"/>
                  <a:gd name="connsiteX90" fmla="*/ 3367378 w 4345388"/>
                  <a:gd name="connsiteY90" fmla="*/ 1088111 h 1812024"/>
                  <a:gd name="connsiteX91" fmla="*/ 3399183 w 4345388"/>
                  <a:gd name="connsiteY91" fmla="*/ 1143770 h 1812024"/>
                  <a:gd name="connsiteX92" fmla="*/ 3415086 w 4345388"/>
                  <a:gd name="connsiteY92" fmla="*/ 1139795 h 1812024"/>
                  <a:gd name="connsiteX93" fmla="*/ 3430988 w 4345388"/>
                  <a:gd name="connsiteY93" fmla="*/ 1111965 h 1812024"/>
                  <a:gd name="connsiteX94" fmla="*/ 3454842 w 4345388"/>
                  <a:gd name="connsiteY94" fmla="*/ 1060282 h 1812024"/>
                  <a:gd name="connsiteX95" fmla="*/ 3478696 w 4345388"/>
                  <a:gd name="connsiteY95" fmla="*/ 1008598 h 1812024"/>
                  <a:gd name="connsiteX96" fmla="*/ 3490623 w 4345388"/>
                  <a:gd name="connsiteY96" fmla="*/ 1004622 h 1812024"/>
                  <a:gd name="connsiteX97" fmla="*/ 3522428 w 4345388"/>
                  <a:gd name="connsiteY97" fmla="*/ 1048355 h 1812024"/>
                  <a:gd name="connsiteX98" fmla="*/ 3538331 w 4345388"/>
                  <a:gd name="connsiteY98" fmla="*/ 1068233 h 1812024"/>
                  <a:gd name="connsiteX99" fmla="*/ 3582063 w 4345388"/>
                  <a:gd name="connsiteY99" fmla="*/ 1151722 h 1812024"/>
                  <a:gd name="connsiteX100" fmla="*/ 3609893 w 4345388"/>
                  <a:gd name="connsiteY100" fmla="*/ 1203405 h 1812024"/>
                  <a:gd name="connsiteX101" fmla="*/ 3629771 w 4345388"/>
                  <a:gd name="connsiteY101" fmla="*/ 1251113 h 1812024"/>
                  <a:gd name="connsiteX102" fmla="*/ 3641698 w 4345388"/>
                  <a:gd name="connsiteY102" fmla="*/ 1267015 h 1812024"/>
                  <a:gd name="connsiteX103" fmla="*/ 3653625 w 4345388"/>
                  <a:gd name="connsiteY103" fmla="*/ 1294845 h 1812024"/>
                  <a:gd name="connsiteX104" fmla="*/ 3665552 w 4345388"/>
                  <a:gd name="connsiteY104" fmla="*/ 1282918 h 1812024"/>
                  <a:gd name="connsiteX105" fmla="*/ 3721211 w 4345388"/>
                  <a:gd name="connsiteY105" fmla="*/ 1111965 h 1812024"/>
                  <a:gd name="connsiteX106" fmla="*/ 3768919 w 4345388"/>
                  <a:gd name="connsiteY106" fmla="*/ 948963 h 1812024"/>
                  <a:gd name="connsiteX107" fmla="*/ 3776870 w 4345388"/>
                  <a:gd name="connsiteY107" fmla="*/ 897280 h 1812024"/>
                  <a:gd name="connsiteX108" fmla="*/ 3792773 w 4345388"/>
                  <a:gd name="connsiteY108" fmla="*/ 861499 h 1812024"/>
                  <a:gd name="connsiteX109" fmla="*/ 3800724 w 4345388"/>
                  <a:gd name="connsiteY109" fmla="*/ 837645 h 1812024"/>
                  <a:gd name="connsiteX110" fmla="*/ 3808675 w 4345388"/>
                  <a:gd name="connsiteY110" fmla="*/ 801864 h 1812024"/>
                  <a:gd name="connsiteX111" fmla="*/ 3824578 w 4345388"/>
                  <a:gd name="connsiteY111" fmla="*/ 778010 h 1812024"/>
                  <a:gd name="connsiteX112" fmla="*/ 3828554 w 4345388"/>
                  <a:gd name="connsiteY112" fmla="*/ 789937 h 1812024"/>
                  <a:gd name="connsiteX113" fmla="*/ 3836505 w 4345388"/>
                  <a:gd name="connsiteY113" fmla="*/ 801864 h 1812024"/>
                  <a:gd name="connsiteX114" fmla="*/ 3840481 w 4345388"/>
                  <a:gd name="connsiteY114" fmla="*/ 829694 h 1812024"/>
                  <a:gd name="connsiteX115" fmla="*/ 3884213 w 4345388"/>
                  <a:gd name="connsiteY115" fmla="*/ 992695 h 1812024"/>
                  <a:gd name="connsiteX116" fmla="*/ 3896140 w 4345388"/>
                  <a:gd name="connsiteY116" fmla="*/ 1024501 h 1812024"/>
                  <a:gd name="connsiteX117" fmla="*/ 3904091 w 4345388"/>
                  <a:gd name="connsiteY117" fmla="*/ 1064257 h 1812024"/>
                  <a:gd name="connsiteX118" fmla="*/ 3916018 w 4345388"/>
                  <a:gd name="connsiteY118" fmla="*/ 1115941 h 1812024"/>
                  <a:gd name="connsiteX119" fmla="*/ 3947823 w 4345388"/>
                  <a:gd name="connsiteY119" fmla="*/ 1219308 h 1812024"/>
                  <a:gd name="connsiteX120" fmla="*/ 3959750 w 4345388"/>
                  <a:gd name="connsiteY120" fmla="*/ 1239186 h 1812024"/>
                  <a:gd name="connsiteX121" fmla="*/ 3971677 w 4345388"/>
                  <a:gd name="connsiteY121" fmla="*/ 1286894 h 1812024"/>
                  <a:gd name="connsiteX122" fmla="*/ 3995531 w 4345388"/>
                  <a:gd name="connsiteY122" fmla="*/ 1394236 h 1812024"/>
                  <a:gd name="connsiteX123" fmla="*/ 4023361 w 4345388"/>
                  <a:gd name="connsiteY123" fmla="*/ 1430017 h 1812024"/>
                  <a:gd name="connsiteX124" fmla="*/ 4031312 w 4345388"/>
                  <a:gd name="connsiteY124" fmla="*/ 1441944 h 1812024"/>
                  <a:gd name="connsiteX125" fmla="*/ 4043239 w 4345388"/>
                  <a:gd name="connsiteY125" fmla="*/ 1465798 h 1812024"/>
                  <a:gd name="connsiteX126" fmla="*/ 4055166 w 4345388"/>
                  <a:gd name="connsiteY126" fmla="*/ 1469774 h 1812024"/>
                  <a:gd name="connsiteX127" fmla="*/ 4082995 w 4345388"/>
                  <a:gd name="connsiteY127" fmla="*/ 1477725 h 1812024"/>
                  <a:gd name="connsiteX128" fmla="*/ 4114801 w 4345388"/>
                  <a:gd name="connsiteY128" fmla="*/ 1481701 h 1812024"/>
                  <a:gd name="connsiteX129" fmla="*/ 4130703 w 4345388"/>
                  <a:gd name="connsiteY129" fmla="*/ 1485676 h 1812024"/>
                  <a:gd name="connsiteX130" fmla="*/ 4154557 w 4345388"/>
                  <a:gd name="connsiteY130" fmla="*/ 1477725 h 1812024"/>
                  <a:gd name="connsiteX131" fmla="*/ 4166484 w 4345388"/>
                  <a:gd name="connsiteY131" fmla="*/ 1465798 h 1812024"/>
                  <a:gd name="connsiteX132" fmla="*/ 4198289 w 4345388"/>
                  <a:gd name="connsiteY132" fmla="*/ 1414115 h 1812024"/>
                  <a:gd name="connsiteX133" fmla="*/ 4234070 w 4345388"/>
                  <a:gd name="connsiteY133" fmla="*/ 1418090 h 1812024"/>
                  <a:gd name="connsiteX134" fmla="*/ 4257924 w 4345388"/>
                  <a:gd name="connsiteY134" fmla="*/ 1437968 h 1812024"/>
                  <a:gd name="connsiteX135" fmla="*/ 4273827 w 4345388"/>
                  <a:gd name="connsiteY135" fmla="*/ 1449895 h 1812024"/>
                  <a:gd name="connsiteX136" fmla="*/ 4313583 w 4345388"/>
                  <a:gd name="connsiteY136" fmla="*/ 1485676 h 1812024"/>
                  <a:gd name="connsiteX137" fmla="*/ 4325510 w 4345388"/>
                  <a:gd name="connsiteY137" fmla="*/ 1505555 h 1812024"/>
                  <a:gd name="connsiteX138" fmla="*/ 4337437 w 4345388"/>
                  <a:gd name="connsiteY138" fmla="*/ 1533384 h 1812024"/>
                  <a:gd name="connsiteX139" fmla="*/ 4345388 w 4345388"/>
                  <a:gd name="connsiteY13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6324 w 4345388"/>
                  <a:gd name="connsiteY60" fmla="*/ 877402 h 1812024"/>
                  <a:gd name="connsiteX61" fmla="*/ 2898251 w 4345388"/>
                  <a:gd name="connsiteY61" fmla="*/ 901255 h 1812024"/>
                  <a:gd name="connsiteX62" fmla="*/ 2910178 w 4345388"/>
                  <a:gd name="connsiteY62" fmla="*/ 893304 h 1812024"/>
                  <a:gd name="connsiteX63" fmla="*/ 2949934 w 4345388"/>
                  <a:gd name="connsiteY63" fmla="*/ 817767 h 1812024"/>
                  <a:gd name="connsiteX64" fmla="*/ 2957886 w 4345388"/>
                  <a:gd name="connsiteY64" fmla="*/ 770059 h 1812024"/>
                  <a:gd name="connsiteX65" fmla="*/ 2977764 w 4345388"/>
                  <a:gd name="connsiteY65" fmla="*/ 730302 h 1812024"/>
                  <a:gd name="connsiteX66" fmla="*/ 2981740 w 4345388"/>
                  <a:gd name="connsiteY66" fmla="*/ 686570 h 1812024"/>
                  <a:gd name="connsiteX67" fmla="*/ 3005594 w 4345388"/>
                  <a:gd name="connsiteY67" fmla="*/ 642838 h 1812024"/>
                  <a:gd name="connsiteX68" fmla="*/ 3025472 w 4345388"/>
                  <a:gd name="connsiteY68" fmla="*/ 567301 h 1812024"/>
                  <a:gd name="connsiteX69" fmla="*/ 3041374 w 4345388"/>
                  <a:gd name="connsiteY69" fmla="*/ 487788 h 1812024"/>
                  <a:gd name="connsiteX70" fmla="*/ 3049326 w 4345388"/>
                  <a:gd name="connsiteY70" fmla="*/ 471885 h 1812024"/>
                  <a:gd name="connsiteX71" fmla="*/ 3061253 w 4345388"/>
                  <a:gd name="connsiteY71" fmla="*/ 432128 h 1812024"/>
                  <a:gd name="connsiteX72" fmla="*/ 3085107 w 4345388"/>
                  <a:gd name="connsiteY72" fmla="*/ 376469 h 1812024"/>
                  <a:gd name="connsiteX73" fmla="*/ 3101009 w 4345388"/>
                  <a:gd name="connsiteY73" fmla="*/ 416226 h 1812024"/>
                  <a:gd name="connsiteX74" fmla="*/ 3104985 w 4345388"/>
                  <a:gd name="connsiteY74" fmla="*/ 440080 h 1812024"/>
                  <a:gd name="connsiteX75" fmla="*/ 3116912 w 4345388"/>
                  <a:gd name="connsiteY75" fmla="*/ 495739 h 1812024"/>
                  <a:gd name="connsiteX76" fmla="*/ 3136790 w 4345388"/>
                  <a:gd name="connsiteY76" fmla="*/ 555374 h 1812024"/>
                  <a:gd name="connsiteX77" fmla="*/ 3180522 w 4345388"/>
                  <a:gd name="connsiteY77" fmla="*/ 718375 h 1812024"/>
                  <a:gd name="connsiteX78" fmla="*/ 3196425 w 4345388"/>
                  <a:gd name="connsiteY78" fmla="*/ 770059 h 1812024"/>
                  <a:gd name="connsiteX79" fmla="*/ 3220279 w 4345388"/>
                  <a:gd name="connsiteY79" fmla="*/ 873426 h 1812024"/>
                  <a:gd name="connsiteX80" fmla="*/ 3248108 w 4345388"/>
                  <a:gd name="connsiteY80" fmla="*/ 964866 h 1812024"/>
                  <a:gd name="connsiteX81" fmla="*/ 3252084 w 4345388"/>
                  <a:gd name="connsiteY81" fmla="*/ 992695 h 1812024"/>
                  <a:gd name="connsiteX82" fmla="*/ 3267987 w 4345388"/>
                  <a:gd name="connsiteY82" fmla="*/ 1032452 h 1812024"/>
                  <a:gd name="connsiteX83" fmla="*/ 3271962 w 4345388"/>
                  <a:gd name="connsiteY83" fmla="*/ 1044379 h 1812024"/>
                  <a:gd name="connsiteX84" fmla="*/ 3283889 w 4345388"/>
                  <a:gd name="connsiteY84" fmla="*/ 1048355 h 1812024"/>
                  <a:gd name="connsiteX85" fmla="*/ 3291841 w 4345388"/>
                  <a:gd name="connsiteY85" fmla="*/ 1040403 h 1812024"/>
                  <a:gd name="connsiteX86" fmla="*/ 3307743 w 4345388"/>
                  <a:gd name="connsiteY86" fmla="*/ 1008598 h 1812024"/>
                  <a:gd name="connsiteX87" fmla="*/ 3315694 w 4345388"/>
                  <a:gd name="connsiteY87" fmla="*/ 984744 h 1812024"/>
                  <a:gd name="connsiteX88" fmla="*/ 3335573 w 4345388"/>
                  <a:gd name="connsiteY88" fmla="*/ 1016549 h 1812024"/>
                  <a:gd name="connsiteX89" fmla="*/ 3367378 w 4345388"/>
                  <a:gd name="connsiteY89" fmla="*/ 1088111 h 1812024"/>
                  <a:gd name="connsiteX90" fmla="*/ 3399183 w 4345388"/>
                  <a:gd name="connsiteY90" fmla="*/ 1143770 h 1812024"/>
                  <a:gd name="connsiteX91" fmla="*/ 3415086 w 4345388"/>
                  <a:gd name="connsiteY91" fmla="*/ 1139795 h 1812024"/>
                  <a:gd name="connsiteX92" fmla="*/ 3430988 w 4345388"/>
                  <a:gd name="connsiteY92" fmla="*/ 1111965 h 1812024"/>
                  <a:gd name="connsiteX93" fmla="*/ 3454842 w 4345388"/>
                  <a:gd name="connsiteY93" fmla="*/ 1060282 h 1812024"/>
                  <a:gd name="connsiteX94" fmla="*/ 3478696 w 4345388"/>
                  <a:gd name="connsiteY94" fmla="*/ 1008598 h 1812024"/>
                  <a:gd name="connsiteX95" fmla="*/ 3490623 w 4345388"/>
                  <a:gd name="connsiteY95" fmla="*/ 1004622 h 1812024"/>
                  <a:gd name="connsiteX96" fmla="*/ 3522428 w 4345388"/>
                  <a:gd name="connsiteY96" fmla="*/ 1048355 h 1812024"/>
                  <a:gd name="connsiteX97" fmla="*/ 3538331 w 4345388"/>
                  <a:gd name="connsiteY97" fmla="*/ 1068233 h 1812024"/>
                  <a:gd name="connsiteX98" fmla="*/ 3582063 w 4345388"/>
                  <a:gd name="connsiteY98" fmla="*/ 1151722 h 1812024"/>
                  <a:gd name="connsiteX99" fmla="*/ 3609893 w 4345388"/>
                  <a:gd name="connsiteY99" fmla="*/ 1203405 h 1812024"/>
                  <a:gd name="connsiteX100" fmla="*/ 3629771 w 4345388"/>
                  <a:gd name="connsiteY100" fmla="*/ 1251113 h 1812024"/>
                  <a:gd name="connsiteX101" fmla="*/ 3641698 w 4345388"/>
                  <a:gd name="connsiteY101" fmla="*/ 1267015 h 1812024"/>
                  <a:gd name="connsiteX102" fmla="*/ 3653625 w 4345388"/>
                  <a:gd name="connsiteY102" fmla="*/ 1294845 h 1812024"/>
                  <a:gd name="connsiteX103" fmla="*/ 3665552 w 4345388"/>
                  <a:gd name="connsiteY103" fmla="*/ 1282918 h 1812024"/>
                  <a:gd name="connsiteX104" fmla="*/ 3721211 w 4345388"/>
                  <a:gd name="connsiteY104" fmla="*/ 1111965 h 1812024"/>
                  <a:gd name="connsiteX105" fmla="*/ 3768919 w 4345388"/>
                  <a:gd name="connsiteY105" fmla="*/ 948963 h 1812024"/>
                  <a:gd name="connsiteX106" fmla="*/ 3776870 w 4345388"/>
                  <a:gd name="connsiteY106" fmla="*/ 897280 h 1812024"/>
                  <a:gd name="connsiteX107" fmla="*/ 3792773 w 4345388"/>
                  <a:gd name="connsiteY107" fmla="*/ 861499 h 1812024"/>
                  <a:gd name="connsiteX108" fmla="*/ 3800724 w 4345388"/>
                  <a:gd name="connsiteY108" fmla="*/ 837645 h 1812024"/>
                  <a:gd name="connsiteX109" fmla="*/ 3808675 w 4345388"/>
                  <a:gd name="connsiteY109" fmla="*/ 801864 h 1812024"/>
                  <a:gd name="connsiteX110" fmla="*/ 3824578 w 4345388"/>
                  <a:gd name="connsiteY110" fmla="*/ 778010 h 1812024"/>
                  <a:gd name="connsiteX111" fmla="*/ 3828554 w 4345388"/>
                  <a:gd name="connsiteY111" fmla="*/ 789937 h 1812024"/>
                  <a:gd name="connsiteX112" fmla="*/ 3836505 w 4345388"/>
                  <a:gd name="connsiteY112" fmla="*/ 801864 h 1812024"/>
                  <a:gd name="connsiteX113" fmla="*/ 3840481 w 4345388"/>
                  <a:gd name="connsiteY113" fmla="*/ 829694 h 1812024"/>
                  <a:gd name="connsiteX114" fmla="*/ 3884213 w 4345388"/>
                  <a:gd name="connsiteY114" fmla="*/ 992695 h 1812024"/>
                  <a:gd name="connsiteX115" fmla="*/ 3896140 w 4345388"/>
                  <a:gd name="connsiteY115" fmla="*/ 1024501 h 1812024"/>
                  <a:gd name="connsiteX116" fmla="*/ 3904091 w 4345388"/>
                  <a:gd name="connsiteY116" fmla="*/ 1064257 h 1812024"/>
                  <a:gd name="connsiteX117" fmla="*/ 3916018 w 4345388"/>
                  <a:gd name="connsiteY117" fmla="*/ 1115941 h 1812024"/>
                  <a:gd name="connsiteX118" fmla="*/ 3947823 w 4345388"/>
                  <a:gd name="connsiteY118" fmla="*/ 1219308 h 1812024"/>
                  <a:gd name="connsiteX119" fmla="*/ 3959750 w 4345388"/>
                  <a:gd name="connsiteY119" fmla="*/ 1239186 h 1812024"/>
                  <a:gd name="connsiteX120" fmla="*/ 3971677 w 4345388"/>
                  <a:gd name="connsiteY120" fmla="*/ 1286894 h 1812024"/>
                  <a:gd name="connsiteX121" fmla="*/ 3995531 w 4345388"/>
                  <a:gd name="connsiteY121" fmla="*/ 1394236 h 1812024"/>
                  <a:gd name="connsiteX122" fmla="*/ 4023361 w 4345388"/>
                  <a:gd name="connsiteY122" fmla="*/ 1430017 h 1812024"/>
                  <a:gd name="connsiteX123" fmla="*/ 4031312 w 4345388"/>
                  <a:gd name="connsiteY123" fmla="*/ 1441944 h 1812024"/>
                  <a:gd name="connsiteX124" fmla="*/ 4043239 w 4345388"/>
                  <a:gd name="connsiteY124" fmla="*/ 1465798 h 1812024"/>
                  <a:gd name="connsiteX125" fmla="*/ 4055166 w 4345388"/>
                  <a:gd name="connsiteY125" fmla="*/ 1469774 h 1812024"/>
                  <a:gd name="connsiteX126" fmla="*/ 4082995 w 4345388"/>
                  <a:gd name="connsiteY126" fmla="*/ 1477725 h 1812024"/>
                  <a:gd name="connsiteX127" fmla="*/ 4114801 w 4345388"/>
                  <a:gd name="connsiteY127" fmla="*/ 1481701 h 1812024"/>
                  <a:gd name="connsiteX128" fmla="*/ 4130703 w 4345388"/>
                  <a:gd name="connsiteY128" fmla="*/ 1485676 h 1812024"/>
                  <a:gd name="connsiteX129" fmla="*/ 4154557 w 4345388"/>
                  <a:gd name="connsiteY129" fmla="*/ 1477725 h 1812024"/>
                  <a:gd name="connsiteX130" fmla="*/ 4166484 w 4345388"/>
                  <a:gd name="connsiteY130" fmla="*/ 1465798 h 1812024"/>
                  <a:gd name="connsiteX131" fmla="*/ 4198289 w 4345388"/>
                  <a:gd name="connsiteY131" fmla="*/ 1414115 h 1812024"/>
                  <a:gd name="connsiteX132" fmla="*/ 4234070 w 4345388"/>
                  <a:gd name="connsiteY132" fmla="*/ 1418090 h 1812024"/>
                  <a:gd name="connsiteX133" fmla="*/ 4257924 w 4345388"/>
                  <a:gd name="connsiteY133" fmla="*/ 1437968 h 1812024"/>
                  <a:gd name="connsiteX134" fmla="*/ 4273827 w 4345388"/>
                  <a:gd name="connsiteY134" fmla="*/ 1449895 h 1812024"/>
                  <a:gd name="connsiteX135" fmla="*/ 4313583 w 4345388"/>
                  <a:gd name="connsiteY135" fmla="*/ 1485676 h 1812024"/>
                  <a:gd name="connsiteX136" fmla="*/ 4325510 w 4345388"/>
                  <a:gd name="connsiteY136" fmla="*/ 1505555 h 1812024"/>
                  <a:gd name="connsiteX137" fmla="*/ 4337437 w 4345388"/>
                  <a:gd name="connsiteY137" fmla="*/ 1533384 h 1812024"/>
                  <a:gd name="connsiteX138" fmla="*/ 4345388 w 4345388"/>
                  <a:gd name="connsiteY13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6324 w 4345388"/>
                  <a:gd name="connsiteY60" fmla="*/ 877402 h 1812024"/>
                  <a:gd name="connsiteX61" fmla="*/ 2898251 w 4345388"/>
                  <a:gd name="connsiteY61" fmla="*/ 901255 h 1812024"/>
                  <a:gd name="connsiteX62" fmla="*/ 2949934 w 4345388"/>
                  <a:gd name="connsiteY62" fmla="*/ 817767 h 1812024"/>
                  <a:gd name="connsiteX63" fmla="*/ 2957886 w 4345388"/>
                  <a:gd name="connsiteY63" fmla="*/ 770059 h 1812024"/>
                  <a:gd name="connsiteX64" fmla="*/ 2977764 w 4345388"/>
                  <a:gd name="connsiteY64" fmla="*/ 730302 h 1812024"/>
                  <a:gd name="connsiteX65" fmla="*/ 2981740 w 4345388"/>
                  <a:gd name="connsiteY65" fmla="*/ 686570 h 1812024"/>
                  <a:gd name="connsiteX66" fmla="*/ 3005594 w 4345388"/>
                  <a:gd name="connsiteY66" fmla="*/ 642838 h 1812024"/>
                  <a:gd name="connsiteX67" fmla="*/ 3025472 w 4345388"/>
                  <a:gd name="connsiteY67" fmla="*/ 567301 h 1812024"/>
                  <a:gd name="connsiteX68" fmla="*/ 3041374 w 4345388"/>
                  <a:gd name="connsiteY68" fmla="*/ 487788 h 1812024"/>
                  <a:gd name="connsiteX69" fmla="*/ 3049326 w 4345388"/>
                  <a:gd name="connsiteY69" fmla="*/ 471885 h 1812024"/>
                  <a:gd name="connsiteX70" fmla="*/ 3061253 w 4345388"/>
                  <a:gd name="connsiteY70" fmla="*/ 432128 h 1812024"/>
                  <a:gd name="connsiteX71" fmla="*/ 3085107 w 4345388"/>
                  <a:gd name="connsiteY71" fmla="*/ 376469 h 1812024"/>
                  <a:gd name="connsiteX72" fmla="*/ 3101009 w 4345388"/>
                  <a:gd name="connsiteY72" fmla="*/ 416226 h 1812024"/>
                  <a:gd name="connsiteX73" fmla="*/ 3104985 w 4345388"/>
                  <a:gd name="connsiteY73" fmla="*/ 440080 h 1812024"/>
                  <a:gd name="connsiteX74" fmla="*/ 3116912 w 4345388"/>
                  <a:gd name="connsiteY74" fmla="*/ 495739 h 1812024"/>
                  <a:gd name="connsiteX75" fmla="*/ 3136790 w 4345388"/>
                  <a:gd name="connsiteY75" fmla="*/ 555374 h 1812024"/>
                  <a:gd name="connsiteX76" fmla="*/ 3180522 w 4345388"/>
                  <a:gd name="connsiteY76" fmla="*/ 718375 h 1812024"/>
                  <a:gd name="connsiteX77" fmla="*/ 3196425 w 4345388"/>
                  <a:gd name="connsiteY77" fmla="*/ 770059 h 1812024"/>
                  <a:gd name="connsiteX78" fmla="*/ 3220279 w 4345388"/>
                  <a:gd name="connsiteY78" fmla="*/ 873426 h 1812024"/>
                  <a:gd name="connsiteX79" fmla="*/ 3248108 w 4345388"/>
                  <a:gd name="connsiteY79" fmla="*/ 964866 h 1812024"/>
                  <a:gd name="connsiteX80" fmla="*/ 3252084 w 4345388"/>
                  <a:gd name="connsiteY80" fmla="*/ 992695 h 1812024"/>
                  <a:gd name="connsiteX81" fmla="*/ 3267987 w 4345388"/>
                  <a:gd name="connsiteY81" fmla="*/ 1032452 h 1812024"/>
                  <a:gd name="connsiteX82" fmla="*/ 3271962 w 4345388"/>
                  <a:gd name="connsiteY82" fmla="*/ 1044379 h 1812024"/>
                  <a:gd name="connsiteX83" fmla="*/ 3283889 w 4345388"/>
                  <a:gd name="connsiteY83" fmla="*/ 1048355 h 1812024"/>
                  <a:gd name="connsiteX84" fmla="*/ 3291841 w 4345388"/>
                  <a:gd name="connsiteY84" fmla="*/ 1040403 h 1812024"/>
                  <a:gd name="connsiteX85" fmla="*/ 3307743 w 4345388"/>
                  <a:gd name="connsiteY85" fmla="*/ 1008598 h 1812024"/>
                  <a:gd name="connsiteX86" fmla="*/ 3315694 w 4345388"/>
                  <a:gd name="connsiteY86" fmla="*/ 984744 h 1812024"/>
                  <a:gd name="connsiteX87" fmla="*/ 3335573 w 4345388"/>
                  <a:gd name="connsiteY87" fmla="*/ 1016549 h 1812024"/>
                  <a:gd name="connsiteX88" fmla="*/ 3367378 w 4345388"/>
                  <a:gd name="connsiteY88" fmla="*/ 1088111 h 1812024"/>
                  <a:gd name="connsiteX89" fmla="*/ 3399183 w 4345388"/>
                  <a:gd name="connsiteY89" fmla="*/ 1143770 h 1812024"/>
                  <a:gd name="connsiteX90" fmla="*/ 3415086 w 4345388"/>
                  <a:gd name="connsiteY90" fmla="*/ 1139795 h 1812024"/>
                  <a:gd name="connsiteX91" fmla="*/ 3430988 w 4345388"/>
                  <a:gd name="connsiteY91" fmla="*/ 1111965 h 1812024"/>
                  <a:gd name="connsiteX92" fmla="*/ 3454842 w 4345388"/>
                  <a:gd name="connsiteY92" fmla="*/ 1060282 h 1812024"/>
                  <a:gd name="connsiteX93" fmla="*/ 3478696 w 4345388"/>
                  <a:gd name="connsiteY93" fmla="*/ 1008598 h 1812024"/>
                  <a:gd name="connsiteX94" fmla="*/ 3490623 w 4345388"/>
                  <a:gd name="connsiteY94" fmla="*/ 1004622 h 1812024"/>
                  <a:gd name="connsiteX95" fmla="*/ 3522428 w 4345388"/>
                  <a:gd name="connsiteY95" fmla="*/ 1048355 h 1812024"/>
                  <a:gd name="connsiteX96" fmla="*/ 3538331 w 4345388"/>
                  <a:gd name="connsiteY96" fmla="*/ 1068233 h 1812024"/>
                  <a:gd name="connsiteX97" fmla="*/ 3582063 w 4345388"/>
                  <a:gd name="connsiteY97" fmla="*/ 1151722 h 1812024"/>
                  <a:gd name="connsiteX98" fmla="*/ 3609893 w 4345388"/>
                  <a:gd name="connsiteY98" fmla="*/ 1203405 h 1812024"/>
                  <a:gd name="connsiteX99" fmla="*/ 3629771 w 4345388"/>
                  <a:gd name="connsiteY99" fmla="*/ 1251113 h 1812024"/>
                  <a:gd name="connsiteX100" fmla="*/ 3641698 w 4345388"/>
                  <a:gd name="connsiteY100" fmla="*/ 1267015 h 1812024"/>
                  <a:gd name="connsiteX101" fmla="*/ 3653625 w 4345388"/>
                  <a:gd name="connsiteY101" fmla="*/ 1294845 h 1812024"/>
                  <a:gd name="connsiteX102" fmla="*/ 3665552 w 4345388"/>
                  <a:gd name="connsiteY102" fmla="*/ 1282918 h 1812024"/>
                  <a:gd name="connsiteX103" fmla="*/ 3721211 w 4345388"/>
                  <a:gd name="connsiteY103" fmla="*/ 1111965 h 1812024"/>
                  <a:gd name="connsiteX104" fmla="*/ 3768919 w 4345388"/>
                  <a:gd name="connsiteY104" fmla="*/ 948963 h 1812024"/>
                  <a:gd name="connsiteX105" fmla="*/ 3776870 w 4345388"/>
                  <a:gd name="connsiteY105" fmla="*/ 897280 h 1812024"/>
                  <a:gd name="connsiteX106" fmla="*/ 3792773 w 4345388"/>
                  <a:gd name="connsiteY106" fmla="*/ 861499 h 1812024"/>
                  <a:gd name="connsiteX107" fmla="*/ 3800724 w 4345388"/>
                  <a:gd name="connsiteY107" fmla="*/ 837645 h 1812024"/>
                  <a:gd name="connsiteX108" fmla="*/ 3808675 w 4345388"/>
                  <a:gd name="connsiteY108" fmla="*/ 801864 h 1812024"/>
                  <a:gd name="connsiteX109" fmla="*/ 3824578 w 4345388"/>
                  <a:gd name="connsiteY109" fmla="*/ 778010 h 1812024"/>
                  <a:gd name="connsiteX110" fmla="*/ 3828554 w 4345388"/>
                  <a:gd name="connsiteY110" fmla="*/ 789937 h 1812024"/>
                  <a:gd name="connsiteX111" fmla="*/ 3836505 w 4345388"/>
                  <a:gd name="connsiteY111" fmla="*/ 801864 h 1812024"/>
                  <a:gd name="connsiteX112" fmla="*/ 3840481 w 4345388"/>
                  <a:gd name="connsiteY112" fmla="*/ 829694 h 1812024"/>
                  <a:gd name="connsiteX113" fmla="*/ 3884213 w 4345388"/>
                  <a:gd name="connsiteY113" fmla="*/ 992695 h 1812024"/>
                  <a:gd name="connsiteX114" fmla="*/ 3896140 w 4345388"/>
                  <a:gd name="connsiteY114" fmla="*/ 1024501 h 1812024"/>
                  <a:gd name="connsiteX115" fmla="*/ 3904091 w 4345388"/>
                  <a:gd name="connsiteY115" fmla="*/ 1064257 h 1812024"/>
                  <a:gd name="connsiteX116" fmla="*/ 3916018 w 4345388"/>
                  <a:gd name="connsiteY116" fmla="*/ 1115941 h 1812024"/>
                  <a:gd name="connsiteX117" fmla="*/ 3947823 w 4345388"/>
                  <a:gd name="connsiteY117" fmla="*/ 1219308 h 1812024"/>
                  <a:gd name="connsiteX118" fmla="*/ 3959750 w 4345388"/>
                  <a:gd name="connsiteY118" fmla="*/ 1239186 h 1812024"/>
                  <a:gd name="connsiteX119" fmla="*/ 3971677 w 4345388"/>
                  <a:gd name="connsiteY119" fmla="*/ 1286894 h 1812024"/>
                  <a:gd name="connsiteX120" fmla="*/ 3995531 w 4345388"/>
                  <a:gd name="connsiteY120" fmla="*/ 1394236 h 1812024"/>
                  <a:gd name="connsiteX121" fmla="*/ 4023361 w 4345388"/>
                  <a:gd name="connsiteY121" fmla="*/ 1430017 h 1812024"/>
                  <a:gd name="connsiteX122" fmla="*/ 4031312 w 4345388"/>
                  <a:gd name="connsiteY122" fmla="*/ 1441944 h 1812024"/>
                  <a:gd name="connsiteX123" fmla="*/ 4043239 w 4345388"/>
                  <a:gd name="connsiteY123" fmla="*/ 1465798 h 1812024"/>
                  <a:gd name="connsiteX124" fmla="*/ 4055166 w 4345388"/>
                  <a:gd name="connsiteY124" fmla="*/ 1469774 h 1812024"/>
                  <a:gd name="connsiteX125" fmla="*/ 4082995 w 4345388"/>
                  <a:gd name="connsiteY125" fmla="*/ 1477725 h 1812024"/>
                  <a:gd name="connsiteX126" fmla="*/ 4114801 w 4345388"/>
                  <a:gd name="connsiteY126" fmla="*/ 1481701 h 1812024"/>
                  <a:gd name="connsiteX127" fmla="*/ 4130703 w 4345388"/>
                  <a:gd name="connsiteY127" fmla="*/ 1485676 h 1812024"/>
                  <a:gd name="connsiteX128" fmla="*/ 4154557 w 4345388"/>
                  <a:gd name="connsiteY128" fmla="*/ 1477725 h 1812024"/>
                  <a:gd name="connsiteX129" fmla="*/ 4166484 w 4345388"/>
                  <a:gd name="connsiteY129" fmla="*/ 1465798 h 1812024"/>
                  <a:gd name="connsiteX130" fmla="*/ 4198289 w 4345388"/>
                  <a:gd name="connsiteY130" fmla="*/ 1414115 h 1812024"/>
                  <a:gd name="connsiteX131" fmla="*/ 4234070 w 4345388"/>
                  <a:gd name="connsiteY131" fmla="*/ 1418090 h 1812024"/>
                  <a:gd name="connsiteX132" fmla="*/ 4257924 w 4345388"/>
                  <a:gd name="connsiteY132" fmla="*/ 1437968 h 1812024"/>
                  <a:gd name="connsiteX133" fmla="*/ 4273827 w 4345388"/>
                  <a:gd name="connsiteY133" fmla="*/ 1449895 h 1812024"/>
                  <a:gd name="connsiteX134" fmla="*/ 4313583 w 4345388"/>
                  <a:gd name="connsiteY134" fmla="*/ 1485676 h 1812024"/>
                  <a:gd name="connsiteX135" fmla="*/ 4325510 w 4345388"/>
                  <a:gd name="connsiteY135" fmla="*/ 1505555 h 1812024"/>
                  <a:gd name="connsiteX136" fmla="*/ 4337437 w 4345388"/>
                  <a:gd name="connsiteY136" fmla="*/ 1533384 h 1812024"/>
                  <a:gd name="connsiteX137" fmla="*/ 4345388 w 4345388"/>
                  <a:gd name="connsiteY13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71575 w 4345388"/>
                  <a:gd name="connsiteY60" fmla="*/ 852821 h 1812024"/>
                  <a:gd name="connsiteX61" fmla="*/ 2898251 w 4345388"/>
                  <a:gd name="connsiteY61" fmla="*/ 901255 h 1812024"/>
                  <a:gd name="connsiteX62" fmla="*/ 2949934 w 4345388"/>
                  <a:gd name="connsiteY62" fmla="*/ 817767 h 1812024"/>
                  <a:gd name="connsiteX63" fmla="*/ 2957886 w 4345388"/>
                  <a:gd name="connsiteY63" fmla="*/ 770059 h 1812024"/>
                  <a:gd name="connsiteX64" fmla="*/ 2977764 w 4345388"/>
                  <a:gd name="connsiteY64" fmla="*/ 730302 h 1812024"/>
                  <a:gd name="connsiteX65" fmla="*/ 2981740 w 4345388"/>
                  <a:gd name="connsiteY65" fmla="*/ 686570 h 1812024"/>
                  <a:gd name="connsiteX66" fmla="*/ 3005594 w 4345388"/>
                  <a:gd name="connsiteY66" fmla="*/ 642838 h 1812024"/>
                  <a:gd name="connsiteX67" fmla="*/ 3025472 w 4345388"/>
                  <a:gd name="connsiteY67" fmla="*/ 567301 h 1812024"/>
                  <a:gd name="connsiteX68" fmla="*/ 3041374 w 4345388"/>
                  <a:gd name="connsiteY68" fmla="*/ 487788 h 1812024"/>
                  <a:gd name="connsiteX69" fmla="*/ 3049326 w 4345388"/>
                  <a:gd name="connsiteY69" fmla="*/ 471885 h 1812024"/>
                  <a:gd name="connsiteX70" fmla="*/ 3061253 w 4345388"/>
                  <a:gd name="connsiteY70" fmla="*/ 432128 h 1812024"/>
                  <a:gd name="connsiteX71" fmla="*/ 3085107 w 4345388"/>
                  <a:gd name="connsiteY71" fmla="*/ 376469 h 1812024"/>
                  <a:gd name="connsiteX72" fmla="*/ 3101009 w 4345388"/>
                  <a:gd name="connsiteY72" fmla="*/ 416226 h 1812024"/>
                  <a:gd name="connsiteX73" fmla="*/ 3104985 w 4345388"/>
                  <a:gd name="connsiteY73" fmla="*/ 440080 h 1812024"/>
                  <a:gd name="connsiteX74" fmla="*/ 3116912 w 4345388"/>
                  <a:gd name="connsiteY74" fmla="*/ 495739 h 1812024"/>
                  <a:gd name="connsiteX75" fmla="*/ 3136790 w 4345388"/>
                  <a:gd name="connsiteY75" fmla="*/ 555374 h 1812024"/>
                  <a:gd name="connsiteX76" fmla="*/ 3180522 w 4345388"/>
                  <a:gd name="connsiteY76" fmla="*/ 718375 h 1812024"/>
                  <a:gd name="connsiteX77" fmla="*/ 3196425 w 4345388"/>
                  <a:gd name="connsiteY77" fmla="*/ 770059 h 1812024"/>
                  <a:gd name="connsiteX78" fmla="*/ 3220279 w 4345388"/>
                  <a:gd name="connsiteY78" fmla="*/ 873426 h 1812024"/>
                  <a:gd name="connsiteX79" fmla="*/ 3248108 w 4345388"/>
                  <a:gd name="connsiteY79" fmla="*/ 964866 h 1812024"/>
                  <a:gd name="connsiteX80" fmla="*/ 3252084 w 4345388"/>
                  <a:gd name="connsiteY80" fmla="*/ 992695 h 1812024"/>
                  <a:gd name="connsiteX81" fmla="*/ 3267987 w 4345388"/>
                  <a:gd name="connsiteY81" fmla="*/ 1032452 h 1812024"/>
                  <a:gd name="connsiteX82" fmla="*/ 3271962 w 4345388"/>
                  <a:gd name="connsiteY82" fmla="*/ 1044379 h 1812024"/>
                  <a:gd name="connsiteX83" fmla="*/ 3283889 w 4345388"/>
                  <a:gd name="connsiteY83" fmla="*/ 1048355 h 1812024"/>
                  <a:gd name="connsiteX84" fmla="*/ 3291841 w 4345388"/>
                  <a:gd name="connsiteY84" fmla="*/ 1040403 h 1812024"/>
                  <a:gd name="connsiteX85" fmla="*/ 3307743 w 4345388"/>
                  <a:gd name="connsiteY85" fmla="*/ 1008598 h 1812024"/>
                  <a:gd name="connsiteX86" fmla="*/ 3315694 w 4345388"/>
                  <a:gd name="connsiteY86" fmla="*/ 984744 h 1812024"/>
                  <a:gd name="connsiteX87" fmla="*/ 3335573 w 4345388"/>
                  <a:gd name="connsiteY87" fmla="*/ 1016549 h 1812024"/>
                  <a:gd name="connsiteX88" fmla="*/ 3367378 w 4345388"/>
                  <a:gd name="connsiteY88" fmla="*/ 1088111 h 1812024"/>
                  <a:gd name="connsiteX89" fmla="*/ 3399183 w 4345388"/>
                  <a:gd name="connsiteY89" fmla="*/ 1143770 h 1812024"/>
                  <a:gd name="connsiteX90" fmla="*/ 3415086 w 4345388"/>
                  <a:gd name="connsiteY90" fmla="*/ 1139795 h 1812024"/>
                  <a:gd name="connsiteX91" fmla="*/ 3430988 w 4345388"/>
                  <a:gd name="connsiteY91" fmla="*/ 1111965 h 1812024"/>
                  <a:gd name="connsiteX92" fmla="*/ 3454842 w 4345388"/>
                  <a:gd name="connsiteY92" fmla="*/ 1060282 h 1812024"/>
                  <a:gd name="connsiteX93" fmla="*/ 3478696 w 4345388"/>
                  <a:gd name="connsiteY93" fmla="*/ 1008598 h 1812024"/>
                  <a:gd name="connsiteX94" fmla="*/ 3490623 w 4345388"/>
                  <a:gd name="connsiteY94" fmla="*/ 1004622 h 1812024"/>
                  <a:gd name="connsiteX95" fmla="*/ 3522428 w 4345388"/>
                  <a:gd name="connsiteY95" fmla="*/ 1048355 h 1812024"/>
                  <a:gd name="connsiteX96" fmla="*/ 3538331 w 4345388"/>
                  <a:gd name="connsiteY96" fmla="*/ 1068233 h 1812024"/>
                  <a:gd name="connsiteX97" fmla="*/ 3582063 w 4345388"/>
                  <a:gd name="connsiteY97" fmla="*/ 1151722 h 1812024"/>
                  <a:gd name="connsiteX98" fmla="*/ 3609893 w 4345388"/>
                  <a:gd name="connsiteY98" fmla="*/ 1203405 h 1812024"/>
                  <a:gd name="connsiteX99" fmla="*/ 3629771 w 4345388"/>
                  <a:gd name="connsiteY99" fmla="*/ 1251113 h 1812024"/>
                  <a:gd name="connsiteX100" fmla="*/ 3641698 w 4345388"/>
                  <a:gd name="connsiteY100" fmla="*/ 1267015 h 1812024"/>
                  <a:gd name="connsiteX101" fmla="*/ 3653625 w 4345388"/>
                  <a:gd name="connsiteY101" fmla="*/ 1294845 h 1812024"/>
                  <a:gd name="connsiteX102" fmla="*/ 3665552 w 4345388"/>
                  <a:gd name="connsiteY102" fmla="*/ 1282918 h 1812024"/>
                  <a:gd name="connsiteX103" fmla="*/ 3721211 w 4345388"/>
                  <a:gd name="connsiteY103" fmla="*/ 1111965 h 1812024"/>
                  <a:gd name="connsiteX104" fmla="*/ 3768919 w 4345388"/>
                  <a:gd name="connsiteY104" fmla="*/ 948963 h 1812024"/>
                  <a:gd name="connsiteX105" fmla="*/ 3776870 w 4345388"/>
                  <a:gd name="connsiteY105" fmla="*/ 897280 h 1812024"/>
                  <a:gd name="connsiteX106" fmla="*/ 3792773 w 4345388"/>
                  <a:gd name="connsiteY106" fmla="*/ 861499 h 1812024"/>
                  <a:gd name="connsiteX107" fmla="*/ 3800724 w 4345388"/>
                  <a:gd name="connsiteY107" fmla="*/ 837645 h 1812024"/>
                  <a:gd name="connsiteX108" fmla="*/ 3808675 w 4345388"/>
                  <a:gd name="connsiteY108" fmla="*/ 801864 h 1812024"/>
                  <a:gd name="connsiteX109" fmla="*/ 3824578 w 4345388"/>
                  <a:gd name="connsiteY109" fmla="*/ 778010 h 1812024"/>
                  <a:gd name="connsiteX110" fmla="*/ 3828554 w 4345388"/>
                  <a:gd name="connsiteY110" fmla="*/ 789937 h 1812024"/>
                  <a:gd name="connsiteX111" fmla="*/ 3836505 w 4345388"/>
                  <a:gd name="connsiteY111" fmla="*/ 801864 h 1812024"/>
                  <a:gd name="connsiteX112" fmla="*/ 3840481 w 4345388"/>
                  <a:gd name="connsiteY112" fmla="*/ 829694 h 1812024"/>
                  <a:gd name="connsiteX113" fmla="*/ 3884213 w 4345388"/>
                  <a:gd name="connsiteY113" fmla="*/ 992695 h 1812024"/>
                  <a:gd name="connsiteX114" fmla="*/ 3896140 w 4345388"/>
                  <a:gd name="connsiteY114" fmla="*/ 1024501 h 1812024"/>
                  <a:gd name="connsiteX115" fmla="*/ 3904091 w 4345388"/>
                  <a:gd name="connsiteY115" fmla="*/ 1064257 h 1812024"/>
                  <a:gd name="connsiteX116" fmla="*/ 3916018 w 4345388"/>
                  <a:gd name="connsiteY116" fmla="*/ 1115941 h 1812024"/>
                  <a:gd name="connsiteX117" fmla="*/ 3947823 w 4345388"/>
                  <a:gd name="connsiteY117" fmla="*/ 1219308 h 1812024"/>
                  <a:gd name="connsiteX118" fmla="*/ 3959750 w 4345388"/>
                  <a:gd name="connsiteY118" fmla="*/ 1239186 h 1812024"/>
                  <a:gd name="connsiteX119" fmla="*/ 3971677 w 4345388"/>
                  <a:gd name="connsiteY119" fmla="*/ 1286894 h 1812024"/>
                  <a:gd name="connsiteX120" fmla="*/ 3995531 w 4345388"/>
                  <a:gd name="connsiteY120" fmla="*/ 1394236 h 1812024"/>
                  <a:gd name="connsiteX121" fmla="*/ 4023361 w 4345388"/>
                  <a:gd name="connsiteY121" fmla="*/ 1430017 h 1812024"/>
                  <a:gd name="connsiteX122" fmla="*/ 4031312 w 4345388"/>
                  <a:gd name="connsiteY122" fmla="*/ 1441944 h 1812024"/>
                  <a:gd name="connsiteX123" fmla="*/ 4043239 w 4345388"/>
                  <a:gd name="connsiteY123" fmla="*/ 1465798 h 1812024"/>
                  <a:gd name="connsiteX124" fmla="*/ 4055166 w 4345388"/>
                  <a:gd name="connsiteY124" fmla="*/ 1469774 h 1812024"/>
                  <a:gd name="connsiteX125" fmla="*/ 4082995 w 4345388"/>
                  <a:gd name="connsiteY125" fmla="*/ 1477725 h 1812024"/>
                  <a:gd name="connsiteX126" fmla="*/ 4114801 w 4345388"/>
                  <a:gd name="connsiteY126" fmla="*/ 1481701 h 1812024"/>
                  <a:gd name="connsiteX127" fmla="*/ 4130703 w 4345388"/>
                  <a:gd name="connsiteY127" fmla="*/ 1485676 h 1812024"/>
                  <a:gd name="connsiteX128" fmla="*/ 4154557 w 4345388"/>
                  <a:gd name="connsiteY128" fmla="*/ 1477725 h 1812024"/>
                  <a:gd name="connsiteX129" fmla="*/ 4166484 w 4345388"/>
                  <a:gd name="connsiteY129" fmla="*/ 1465798 h 1812024"/>
                  <a:gd name="connsiteX130" fmla="*/ 4198289 w 4345388"/>
                  <a:gd name="connsiteY130" fmla="*/ 1414115 h 1812024"/>
                  <a:gd name="connsiteX131" fmla="*/ 4234070 w 4345388"/>
                  <a:gd name="connsiteY131" fmla="*/ 1418090 h 1812024"/>
                  <a:gd name="connsiteX132" fmla="*/ 4257924 w 4345388"/>
                  <a:gd name="connsiteY132" fmla="*/ 1437968 h 1812024"/>
                  <a:gd name="connsiteX133" fmla="*/ 4273827 w 4345388"/>
                  <a:gd name="connsiteY133" fmla="*/ 1449895 h 1812024"/>
                  <a:gd name="connsiteX134" fmla="*/ 4313583 w 4345388"/>
                  <a:gd name="connsiteY134" fmla="*/ 1485676 h 1812024"/>
                  <a:gd name="connsiteX135" fmla="*/ 4325510 w 4345388"/>
                  <a:gd name="connsiteY135" fmla="*/ 1505555 h 1812024"/>
                  <a:gd name="connsiteX136" fmla="*/ 4337437 w 4345388"/>
                  <a:gd name="connsiteY136" fmla="*/ 1533384 h 1812024"/>
                  <a:gd name="connsiteX137" fmla="*/ 4345388 w 4345388"/>
                  <a:gd name="connsiteY13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71575 w 4345388"/>
                  <a:gd name="connsiteY59" fmla="*/ 852821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58857 w 4345388"/>
                  <a:gd name="connsiteY58" fmla="*/ 752276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58857 w 4345388"/>
                  <a:gd name="connsiteY58" fmla="*/ 752276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71030 w 4345388"/>
                  <a:gd name="connsiteY53" fmla="*/ 622960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02835 w 4345388"/>
                  <a:gd name="connsiteY54" fmla="*/ 690546 h 1812024"/>
                  <a:gd name="connsiteX55" fmla="*/ 2815917 w 4345388"/>
                  <a:gd name="connsiteY55" fmla="*/ 617231 h 1812024"/>
                  <a:gd name="connsiteX56" fmla="*/ 2846567 w 4345388"/>
                  <a:gd name="connsiteY56" fmla="*/ 747360 h 1812024"/>
                  <a:gd name="connsiteX57" fmla="*/ 2866659 w 4345388"/>
                  <a:gd name="connsiteY57" fmla="*/ 818408 h 1812024"/>
                  <a:gd name="connsiteX58" fmla="*/ 2898251 w 4345388"/>
                  <a:gd name="connsiteY58" fmla="*/ 901255 h 1812024"/>
                  <a:gd name="connsiteX59" fmla="*/ 2949934 w 4345388"/>
                  <a:gd name="connsiteY59" fmla="*/ 817767 h 1812024"/>
                  <a:gd name="connsiteX60" fmla="*/ 2957886 w 4345388"/>
                  <a:gd name="connsiteY60" fmla="*/ 770059 h 1812024"/>
                  <a:gd name="connsiteX61" fmla="*/ 2977764 w 4345388"/>
                  <a:gd name="connsiteY61" fmla="*/ 730302 h 1812024"/>
                  <a:gd name="connsiteX62" fmla="*/ 2981740 w 4345388"/>
                  <a:gd name="connsiteY62" fmla="*/ 686570 h 1812024"/>
                  <a:gd name="connsiteX63" fmla="*/ 3005594 w 4345388"/>
                  <a:gd name="connsiteY63" fmla="*/ 642838 h 1812024"/>
                  <a:gd name="connsiteX64" fmla="*/ 3025472 w 4345388"/>
                  <a:gd name="connsiteY64" fmla="*/ 567301 h 1812024"/>
                  <a:gd name="connsiteX65" fmla="*/ 3041374 w 4345388"/>
                  <a:gd name="connsiteY65" fmla="*/ 487788 h 1812024"/>
                  <a:gd name="connsiteX66" fmla="*/ 3049326 w 4345388"/>
                  <a:gd name="connsiteY66" fmla="*/ 471885 h 1812024"/>
                  <a:gd name="connsiteX67" fmla="*/ 3061253 w 4345388"/>
                  <a:gd name="connsiteY67" fmla="*/ 432128 h 1812024"/>
                  <a:gd name="connsiteX68" fmla="*/ 3085107 w 4345388"/>
                  <a:gd name="connsiteY68" fmla="*/ 376469 h 1812024"/>
                  <a:gd name="connsiteX69" fmla="*/ 3101009 w 4345388"/>
                  <a:gd name="connsiteY69" fmla="*/ 416226 h 1812024"/>
                  <a:gd name="connsiteX70" fmla="*/ 3104985 w 4345388"/>
                  <a:gd name="connsiteY70" fmla="*/ 440080 h 1812024"/>
                  <a:gd name="connsiteX71" fmla="*/ 3116912 w 4345388"/>
                  <a:gd name="connsiteY71" fmla="*/ 495739 h 1812024"/>
                  <a:gd name="connsiteX72" fmla="*/ 3136790 w 4345388"/>
                  <a:gd name="connsiteY72" fmla="*/ 555374 h 1812024"/>
                  <a:gd name="connsiteX73" fmla="*/ 3180522 w 4345388"/>
                  <a:gd name="connsiteY73" fmla="*/ 718375 h 1812024"/>
                  <a:gd name="connsiteX74" fmla="*/ 3196425 w 4345388"/>
                  <a:gd name="connsiteY74" fmla="*/ 770059 h 1812024"/>
                  <a:gd name="connsiteX75" fmla="*/ 3220279 w 4345388"/>
                  <a:gd name="connsiteY75" fmla="*/ 873426 h 1812024"/>
                  <a:gd name="connsiteX76" fmla="*/ 3248108 w 4345388"/>
                  <a:gd name="connsiteY76" fmla="*/ 964866 h 1812024"/>
                  <a:gd name="connsiteX77" fmla="*/ 3252084 w 4345388"/>
                  <a:gd name="connsiteY77" fmla="*/ 992695 h 1812024"/>
                  <a:gd name="connsiteX78" fmla="*/ 3267987 w 4345388"/>
                  <a:gd name="connsiteY78" fmla="*/ 1032452 h 1812024"/>
                  <a:gd name="connsiteX79" fmla="*/ 3271962 w 4345388"/>
                  <a:gd name="connsiteY79" fmla="*/ 1044379 h 1812024"/>
                  <a:gd name="connsiteX80" fmla="*/ 3283889 w 4345388"/>
                  <a:gd name="connsiteY80" fmla="*/ 1048355 h 1812024"/>
                  <a:gd name="connsiteX81" fmla="*/ 3291841 w 4345388"/>
                  <a:gd name="connsiteY81" fmla="*/ 1040403 h 1812024"/>
                  <a:gd name="connsiteX82" fmla="*/ 3307743 w 4345388"/>
                  <a:gd name="connsiteY82" fmla="*/ 1008598 h 1812024"/>
                  <a:gd name="connsiteX83" fmla="*/ 3315694 w 4345388"/>
                  <a:gd name="connsiteY83" fmla="*/ 984744 h 1812024"/>
                  <a:gd name="connsiteX84" fmla="*/ 3335573 w 4345388"/>
                  <a:gd name="connsiteY84" fmla="*/ 1016549 h 1812024"/>
                  <a:gd name="connsiteX85" fmla="*/ 3367378 w 4345388"/>
                  <a:gd name="connsiteY85" fmla="*/ 1088111 h 1812024"/>
                  <a:gd name="connsiteX86" fmla="*/ 3399183 w 4345388"/>
                  <a:gd name="connsiteY86" fmla="*/ 1143770 h 1812024"/>
                  <a:gd name="connsiteX87" fmla="*/ 3415086 w 4345388"/>
                  <a:gd name="connsiteY87" fmla="*/ 1139795 h 1812024"/>
                  <a:gd name="connsiteX88" fmla="*/ 3430988 w 4345388"/>
                  <a:gd name="connsiteY88" fmla="*/ 1111965 h 1812024"/>
                  <a:gd name="connsiteX89" fmla="*/ 3454842 w 4345388"/>
                  <a:gd name="connsiteY89" fmla="*/ 1060282 h 1812024"/>
                  <a:gd name="connsiteX90" fmla="*/ 3478696 w 4345388"/>
                  <a:gd name="connsiteY90" fmla="*/ 1008598 h 1812024"/>
                  <a:gd name="connsiteX91" fmla="*/ 3490623 w 4345388"/>
                  <a:gd name="connsiteY91" fmla="*/ 1004622 h 1812024"/>
                  <a:gd name="connsiteX92" fmla="*/ 3522428 w 4345388"/>
                  <a:gd name="connsiteY92" fmla="*/ 1048355 h 1812024"/>
                  <a:gd name="connsiteX93" fmla="*/ 3538331 w 4345388"/>
                  <a:gd name="connsiteY93" fmla="*/ 1068233 h 1812024"/>
                  <a:gd name="connsiteX94" fmla="*/ 3582063 w 4345388"/>
                  <a:gd name="connsiteY94" fmla="*/ 1151722 h 1812024"/>
                  <a:gd name="connsiteX95" fmla="*/ 3609893 w 4345388"/>
                  <a:gd name="connsiteY95" fmla="*/ 1203405 h 1812024"/>
                  <a:gd name="connsiteX96" fmla="*/ 3629771 w 4345388"/>
                  <a:gd name="connsiteY96" fmla="*/ 1251113 h 1812024"/>
                  <a:gd name="connsiteX97" fmla="*/ 3641698 w 4345388"/>
                  <a:gd name="connsiteY97" fmla="*/ 1267015 h 1812024"/>
                  <a:gd name="connsiteX98" fmla="*/ 3653625 w 4345388"/>
                  <a:gd name="connsiteY98" fmla="*/ 1294845 h 1812024"/>
                  <a:gd name="connsiteX99" fmla="*/ 3665552 w 4345388"/>
                  <a:gd name="connsiteY99" fmla="*/ 1282918 h 1812024"/>
                  <a:gd name="connsiteX100" fmla="*/ 3721211 w 4345388"/>
                  <a:gd name="connsiteY100" fmla="*/ 1111965 h 1812024"/>
                  <a:gd name="connsiteX101" fmla="*/ 3768919 w 4345388"/>
                  <a:gd name="connsiteY101" fmla="*/ 948963 h 1812024"/>
                  <a:gd name="connsiteX102" fmla="*/ 3776870 w 4345388"/>
                  <a:gd name="connsiteY102" fmla="*/ 897280 h 1812024"/>
                  <a:gd name="connsiteX103" fmla="*/ 3792773 w 4345388"/>
                  <a:gd name="connsiteY103" fmla="*/ 861499 h 1812024"/>
                  <a:gd name="connsiteX104" fmla="*/ 3800724 w 4345388"/>
                  <a:gd name="connsiteY104" fmla="*/ 837645 h 1812024"/>
                  <a:gd name="connsiteX105" fmla="*/ 3808675 w 4345388"/>
                  <a:gd name="connsiteY105" fmla="*/ 801864 h 1812024"/>
                  <a:gd name="connsiteX106" fmla="*/ 3824578 w 4345388"/>
                  <a:gd name="connsiteY106" fmla="*/ 778010 h 1812024"/>
                  <a:gd name="connsiteX107" fmla="*/ 3828554 w 4345388"/>
                  <a:gd name="connsiteY107" fmla="*/ 789937 h 1812024"/>
                  <a:gd name="connsiteX108" fmla="*/ 3836505 w 4345388"/>
                  <a:gd name="connsiteY108" fmla="*/ 801864 h 1812024"/>
                  <a:gd name="connsiteX109" fmla="*/ 3840481 w 4345388"/>
                  <a:gd name="connsiteY109" fmla="*/ 829694 h 1812024"/>
                  <a:gd name="connsiteX110" fmla="*/ 3884213 w 4345388"/>
                  <a:gd name="connsiteY110" fmla="*/ 992695 h 1812024"/>
                  <a:gd name="connsiteX111" fmla="*/ 3896140 w 4345388"/>
                  <a:gd name="connsiteY111" fmla="*/ 1024501 h 1812024"/>
                  <a:gd name="connsiteX112" fmla="*/ 3904091 w 4345388"/>
                  <a:gd name="connsiteY112" fmla="*/ 1064257 h 1812024"/>
                  <a:gd name="connsiteX113" fmla="*/ 3916018 w 4345388"/>
                  <a:gd name="connsiteY113" fmla="*/ 1115941 h 1812024"/>
                  <a:gd name="connsiteX114" fmla="*/ 3947823 w 4345388"/>
                  <a:gd name="connsiteY114" fmla="*/ 1219308 h 1812024"/>
                  <a:gd name="connsiteX115" fmla="*/ 3959750 w 4345388"/>
                  <a:gd name="connsiteY115" fmla="*/ 1239186 h 1812024"/>
                  <a:gd name="connsiteX116" fmla="*/ 3971677 w 4345388"/>
                  <a:gd name="connsiteY116" fmla="*/ 1286894 h 1812024"/>
                  <a:gd name="connsiteX117" fmla="*/ 3995531 w 4345388"/>
                  <a:gd name="connsiteY117" fmla="*/ 1394236 h 1812024"/>
                  <a:gd name="connsiteX118" fmla="*/ 4023361 w 4345388"/>
                  <a:gd name="connsiteY118" fmla="*/ 1430017 h 1812024"/>
                  <a:gd name="connsiteX119" fmla="*/ 4031312 w 4345388"/>
                  <a:gd name="connsiteY119" fmla="*/ 1441944 h 1812024"/>
                  <a:gd name="connsiteX120" fmla="*/ 4043239 w 4345388"/>
                  <a:gd name="connsiteY120" fmla="*/ 1465798 h 1812024"/>
                  <a:gd name="connsiteX121" fmla="*/ 4055166 w 4345388"/>
                  <a:gd name="connsiteY121" fmla="*/ 1469774 h 1812024"/>
                  <a:gd name="connsiteX122" fmla="*/ 4082995 w 4345388"/>
                  <a:gd name="connsiteY122" fmla="*/ 1477725 h 1812024"/>
                  <a:gd name="connsiteX123" fmla="*/ 4114801 w 4345388"/>
                  <a:gd name="connsiteY123" fmla="*/ 1481701 h 1812024"/>
                  <a:gd name="connsiteX124" fmla="*/ 4130703 w 4345388"/>
                  <a:gd name="connsiteY124" fmla="*/ 1485676 h 1812024"/>
                  <a:gd name="connsiteX125" fmla="*/ 4154557 w 4345388"/>
                  <a:gd name="connsiteY125" fmla="*/ 1477725 h 1812024"/>
                  <a:gd name="connsiteX126" fmla="*/ 4166484 w 4345388"/>
                  <a:gd name="connsiteY126" fmla="*/ 1465798 h 1812024"/>
                  <a:gd name="connsiteX127" fmla="*/ 4198289 w 4345388"/>
                  <a:gd name="connsiteY127" fmla="*/ 1414115 h 1812024"/>
                  <a:gd name="connsiteX128" fmla="*/ 4234070 w 4345388"/>
                  <a:gd name="connsiteY128" fmla="*/ 1418090 h 1812024"/>
                  <a:gd name="connsiteX129" fmla="*/ 4257924 w 4345388"/>
                  <a:gd name="connsiteY129" fmla="*/ 1437968 h 1812024"/>
                  <a:gd name="connsiteX130" fmla="*/ 4273827 w 4345388"/>
                  <a:gd name="connsiteY130" fmla="*/ 1449895 h 1812024"/>
                  <a:gd name="connsiteX131" fmla="*/ 4313583 w 4345388"/>
                  <a:gd name="connsiteY131" fmla="*/ 1485676 h 1812024"/>
                  <a:gd name="connsiteX132" fmla="*/ 4325510 w 4345388"/>
                  <a:gd name="connsiteY132" fmla="*/ 1505555 h 1812024"/>
                  <a:gd name="connsiteX133" fmla="*/ 4337437 w 4345388"/>
                  <a:gd name="connsiteY133" fmla="*/ 1533384 h 1812024"/>
                  <a:gd name="connsiteX134" fmla="*/ 4345388 w 4345388"/>
                  <a:gd name="connsiteY13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57886 w 4345388"/>
                  <a:gd name="connsiteY59" fmla="*/ 770059 h 1812024"/>
                  <a:gd name="connsiteX60" fmla="*/ 2977764 w 4345388"/>
                  <a:gd name="connsiteY60" fmla="*/ 730302 h 1812024"/>
                  <a:gd name="connsiteX61" fmla="*/ 2981740 w 4345388"/>
                  <a:gd name="connsiteY61" fmla="*/ 686570 h 1812024"/>
                  <a:gd name="connsiteX62" fmla="*/ 3005594 w 4345388"/>
                  <a:gd name="connsiteY62" fmla="*/ 642838 h 1812024"/>
                  <a:gd name="connsiteX63" fmla="*/ 3025472 w 4345388"/>
                  <a:gd name="connsiteY63" fmla="*/ 567301 h 1812024"/>
                  <a:gd name="connsiteX64" fmla="*/ 3041374 w 4345388"/>
                  <a:gd name="connsiteY64" fmla="*/ 487788 h 1812024"/>
                  <a:gd name="connsiteX65" fmla="*/ 3049326 w 4345388"/>
                  <a:gd name="connsiteY65" fmla="*/ 471885 h 1812024"/>
                  <a:gd name="connsiteX66" fmla="*/ 3061253 w 4345388"/>
                  <a:gd name="connsiteY66" fmla="*/ 432128 h 1812024"/>
                  <a:gd name="connsiteX67" fmla="*/ 3085107 w 4345388"/>
                  <a:gd name="connsiteY67" fmla="*/ 376469 h 1812024"/>
                  <a:gd name="connsiteX68" fmla="*/ 3101009 w 4345388"/>
                  <a:gd name="connsiteY68" fmla="*/ 416226 h 1812024"/>
                  <a:gd name="connsiteX69" fmla="*/ 3104985 w 4345388"/>
                  <a:gd name="connsiteY69" fmla="*/ 440080 h 1812024"/>
                  <a:gd name="connsiteX70" fmla="*/ 3116912 w 4345388"/>
                  <a:gd name="connsiteY70" fmla="*/ 495739 h 1812024"/>
                  <a:gd name="connsiteX71" fmla="*/ 3136790 w 4345388"/>
                  <a:gd name="connsiteY71" fmla="*/ 555374 h 1812024"/>
                  <a:gd name="connsiteX72" fmla="*/ 3180522 w 4345388"/>
                  <a:gd name="connsiteY72" fmla="*/ 718375 h 1812024"/>
                  <a:gd name="connsiteX73" fmla="*/ 3196425 w 4345388"/>
                  <a:gd name="connsiteY73" fmla="*/ 770059 h 1812024"/>
                  <a:gd name="connsiteX74" fmla="*/ 3220279 w 4345388"/>
                  <a:gd name="connsiteY74" fmla="*/ 873426 h 1812024"/>
                  <a:gd name="connsiteX75" fmla="*/ 3248108 w 4345388"/>
                  <a:gd name="connsiteY75" fmla="*/ 964866 h 1812024"/>
                  <a:gd name="connsiteX76" fmla="*/ 3252084 w 4345388"/>
                  <a:gd name="connsiteY76" fmla="*/ 992695 h 1812024"/>
                  <a:gd name="connsiteX77" fmla="*/ 3267987 w 4345388"/>
                  <a:gd name="connsiteY77" fmla="*/ 1032452 h 1812024"/>
                  <a:gd name="connsiteX78" fmla="*/ 3271962 w 4345388"/>
                  <a:gd name="connsiteY78" fmla="*/ 1044379 h 1812024"/>
                  <a:gd name="connsiteX79" fmla="*/ 3283889 w 4345388"/>
                  <a:gd name="connsiteY79" fmla="*/ 1048355 h 1812024"/>
                  <a:gd name="connsiteX80" fmla="*/ 3291841 w 4345388"/>
                  <a:gd name="connsiteY80" fmla="*/ 1040403 h 1812024"/>
                  <a:gd name="connsiteX81" fmla="*/ 3307743 w 4345388"/>
                  <a:gd name="connsiteY81" fmla="*/ 1008598 h 1812024"/>
                  <a:gd name="connsiteX82" fmla="*/ 3315694 w 4345388"/>
                  <a:gd name="connsiteY82" fmla="*/ 984744 h 1812024"/>
                  <a:gd name="connsiteX83" fmla="*/ 3335573 w 4345388"/>
                  <a:gd name="connsiteY83" fmla="*/ 1016549 h 1812024"/>
                  <a:gd name="connsiteX84" fmla="*/ 3367378 w 4345388"/>
                  <a:gd name="connsiteY84" fmla="*/ 1088111 h 1812024"/>
                  <a:gd name="connsiteX85" fmla="*/ 3399183 w 4345388"/>
                  <a:gd name="connsiteY85" fmla="*/ 1143770 h 1812024"/>
                  <a:gd name="connsiteX86" fmla="*/ 3415086 w 4345388"/>
                  <a:gd name="connsiteY86" fmla="*/ 1139795 h 1812024"/>
                  <a:gd name="connsiteX87" fmla="*/ 3430988 w 4345388"/>
                  <a:gd name="connsiteY87" fmla="*/ 1111965 h 1812024"/>
                  <a:gd name="connsiteX88" fmla="*/ 3454842 w 4345388"/>
                  <a:gd name="connsiteY88" fmla="*/ 1060282 h 1812024"/>
                  <a:gd name="connsiteX89" fmla="*/ 3478696 w 4345388"/>
                  <a:gd name="connsiteY89" fmla="*/ 1008598 h 1812024"/>
                  <a:gd name="connsiteX90" fmla="*/ 3490623 w 4345388"/>
                  <a:gd name="connsiteY90" fmla="*/ 1004622 h 1812024"/>
                  <a:gd name="connsiteX91" fmla="*/ 3522428 w 4345388"/>
                  <a:gd name="connsiteY91" fmla="*/ 1048355 h 1812024"/>
                  <a:gd name="connsiteX92" fmla="*/ 3538331 w 4345388"/>
                  <a:gd name="connsiteY92" fmla="*/ 1068233 h 1812024"/>
                  <a:gd name="connsiteX93" fmla="*/ 3582063 w 4345388"/>
                  <a:gd name="connsiteY93" fmla="*/ 1151722 h 1812024"/>
                  <a:gd name="connsiteX94" fmla="*/ 3609893 w 4345388"/>
                  <a:gd name="connsiteY94" fmla="*/ 1203405 h 1812024"/>
                  <a:gd name="connsiteX95" fmla="*/ 3629771 w 4345388"/>
                  <a:gd name="connsiteY95" fmla="*/ 1251113 h 1812024"/>
                  <a:gd name="connsiteX96" fmla="*/ 3641698 w 4345388"/>
                  <a:gd name="connsiteY96" fmla="*/ 1267015 h 1812024"/>
                  <a:gd name="connsiteX97" fmla="*/ 3653625 w 4345388"/>
                  <a:gd name="connsiteY97" fmla="*/ 1294845 h 1812024"/>
                  <a:gd name="connsiteX98" fmla="*/ 3665552 w 4345388"/>
                  <a:gd name="connsiteY98" fmla="*/ 1282918 h 1812024"/>
                  <a:gd name="connsiteX99" fmla="*/ 3721211 w 4345388"/>
                  <a:gd name="connsiteY99" fmla="*/ 1111965 h 1812024"/>
                  <a:gd name="connsiteX100" fmla="*/ 3768919 w 4345388"/>
                  <a:gd name="connsiteY100" fmla="*/ 948963 h 1812024"/>
                  <a:gd name="connsiteX101" fmla="*/ 3776870 w 4345388"/>
                  <a:gd name="connsiteY101" fmla="*/ 897280 h 1812024"/>
                  <a:gd name="connsiteX102" fmla="*/ 3792773 w 4345388"/>
                  <a:gd name="connsiteY102" fmla="*/ 861499 h 1812024"/>
                  <a:gd name="connsiteX103" fmla="*/ 3800724 w 4345388"/>
                  <a:gd name="connsiteY103" fmla="*/ 837645 h 1812024"/>
                  <a:gd name="connsiteX104" fmla="*/ 3808675 w 4345388"/>
                  <a:gd name="connsiteY104" fmla="*/ 801864 h 1812024"/>
                  <a:gd name="connsiteX105" fmla="*/ 3824578 w 4345388"/>
                  <a:gd name="connsiteY105" fmla="*/ 778010 h 1812024"/>
                  <a:gd name="connsiteX106" fmla="*/ 3828554 w 4345388"/>
                  <a:gd name="connsiteY106" fmla="*/ 789937 h 1812024"/>
                  <a:gd name="connsiteX107" fmla="*/ 3836505 w 4345388"/>
                  <a:gd name="connsiteY107" fmla="*/ 801864 h 1812024"/>
                  <a:gd name="connsiteX108" fmla="*/ 3840481 w 4345388"/>
                  <a:gd name="connsiteY108" fmla="*/ 829694 h 1812024"/>
                  <a:gd name="connsiteX109" fmla="*/ 3884213 w 4345388"/>
                  <a:gd name="connsiteY109" fmla="*/ 992695 h 1812024"/>
                  <a:gd name="connsiteX110" fmla="*/ 3896140 w 4345388"/>
                  <a:gd name="connsiteY110" fmla="*/ 1024501 h 1812024"/>
                  <a:gd name="connsiteX111" fmla="*/ 3904091 w 4345388"/>
                  <a:gd name="connsiteY111" fmla="*/ 1064257 h 1812024"/>
                  <a:gd name="connsiteX112" fmla="*/ 3916018 w 4345388"/>
                  <a:gd name="connsiteY112" fmla="*/ 1115941 h 1812024"/>
                  <a:gd name="connsiteX113" fmla="*/ 3947823 w 4345388"/>
                  <a:gd name="connsiteY113" fmla="*/ 1219308 h 1812024"/>
                  <a:gd name="connsiteX114" fmla="*/ 3959750 w 4345388"/>
                  <a:gd name="connsiteY114" fmla="*/ 1239186 h 1812024"/>
                  <a:gd name="connsiteX115" fmla="*/ 3971677 w 4345388"/>
                  <a:gd name="connsiteY115" fmla="*/ 1286894 h 1812024"/>
                  <a:gd name="connsiteX116" fmla="*/ 3995531 w 4345388"/>
                  <a:gd name="connsiteY116" fmla="*/ 1394236 h 1812024"/>
                  <a:gd name="connsiteX117" fmla="*/ 4023361 w 4345388"/>
                  <a:gd name="connsiteY117" fmla="*/ 1430017 h 1812024"/>
                  <a:gd name="connsiteX118" fmla="*/ 4031312 w 4345388"/>
                  <a:gd name="connsiteY118" fmla="*/ 1441944 h 1812024"/>
                  <a:gd name="connsiteX119" fmla="*/ 4043239 w 4345388"/>
                  <a:gd name="connsiteY119" fmla="*/ 1465798 h 1812024"/>
                  <a:gd name="connsiteX120" fmla="*/ 4055166 w 4345388"/>
                  <a:gd name="connsiteY120" fmla="*/ 1469774 h 1812024"/>
                  <a:gd name="connsiteX121" fmla="*/ 4082995 w 4345388"/>
                  <a:gd name="connsiteY121" fmla="*/ 1477725 h 1812024"/>
                  <a:gd name="connsiteX122" fmla="*/ 4114801 w 4345388"/>
                  <a:gd name="connsiteY122" fmla="*/ 1481701 h 1812024"/>
                  <a:gd name="connsiteX123" fmla="*/ 4130703 w 4345388"/>
                  <a:gd name="connsiteY123" fmla="*/ 1485676 h 1812024"/>
                  <a:gd name="connsiteX124" fmla="*/ 4154557 w 4345388"/>
                  <a:gd name="connsiteY124" fmla="*/ 1477725 h 1812024"/>
                  <a:gd name="connsiteX125" fmla="*/ 4166484 w 4345388"/>
                  <a:gd name="connsiteY125" fmla="*/ 1465798 h 1812024"/>
                  <a:gd name="connsiteX126" fmla="*/ 4198289 w 4345388"/>
                  <a:gd name="connsiteY126" fmla="*/ 1414115 h 1812024"/>
                  <a:gd name="connsiteX127" fmla="*/ 4234070 w 4345388"/>
                  <a:gd name="connsiteY127" fmla="*/ 1418090 h 1812024"/>
                  <a:gd name="connsiteX128" fmla="*/ 4257924 w 4345388"/>
                  <a:gd name="connsiteY128" fmla="*/ 1437968 h 1812024"/>
                  <a:gd name="connsiteX129" fmla="*/ 4273827 w 4345388"/>
                  <a:gd name="connsiteY129" fmla="*/ 1449895 h 1812024"/>
                  <a:gd name="connsiteX130" fmla="*/ 4313583 w 4345388"/>
                  <a:gd name="connsiteY130" fmla="*/ 1485676 h 1812024"/>
                  <a:gd name="connsiteX131" fmla="*/ 4325510 w 4345388"/>
                  <a:gd name="connsiteY131" fmla="*/ 1505555 h 1812024"/>
                  <a:gd name="connsiteX132" fmla="*/ 4337437 w 4345388"/>
                  <a:gd name="connsiteY132" fmla="*/ 1533384 h 1812024"/>
                  <a:gd name="connsiteX133" fmla="*/ 4345388 w 4345388"/>
                  <a:gd name="connsiteY13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05594 w 4345388"/>
                  <a:gd name="connsiteY61" fmla="*/ 642838 h 1812024"/>
                  <a:gd name="connsiteX62" fmla="*/ 3025472 w 4345388"/>
                  <a:gd name="connsiteY62" fmla="*/ 567301 h 1812024"/>
                  <a:gd name="connsiteX63" fmla="*/ 3041374 w 4345388"/>
                  <a:gd name="connsiteY63" fmla="*/ 487788 h 1812024"/>
                  <a:gd name="connsiteX64" fmla="*/ 3049326 w 4345388"/>
                  <a:gd name="connsiteY64" fmla="*/ 471885 h 1812024"/>
                  <a:gd name="connsiteX65" fmla="*/ 3061253 w 4345388"/>
                  <a:gd name="connsiteY65" fmla="*/ 432128 h 1812024"/>
                  <a:gd name="connsiteX66" fmla="*/ 3085107 w 4345388"/>
                  <a:gd name="connsiteY66" fmla="*/ 376469 h 1812024"/>
                  <a:gd name="connsiteX67" fmla="*/ 3101009 w 4345388"/>
                  <a:gd name="connsiteY67" fmla="*/ 416226 h 1812024"/>
                  <a:gd name="connsiteX68" fmla="*/ 3104985 w 4345388"/>
                  <a:gd name="connsiteY68" fmla="*/ 440080 h 1812024"/>
                  <a:gd name="connsiteX69" fmla="*/ 3116912 w 4345388"/>
                  <a:gd name="connsiteY69" fmla="*/ 495739 h 1812024"/>
                  <a:gd name="connsiteX70" fmla="*/ 3136790 w 4345388"/>
                  <a:gd name="connsiteY70" fmla="*/ 555374 h 1812024"/>
                  <a:gd name="connsiteX71" fmla="*/ 3180522 w 4345388"/>
                  <a:gd name="connsiteY71" fmla="*/ 718375 h 1812024"/>
                  <a:gd name="connsiteX72" fmla="*/ 3196425 w 4345388"/>
                  <a:gd name="connsiteY72" fmla="*/ 770059 h 1812024"/>
                  <a:gd name="connsiteX73" fmla="*/ 3220279 w 4345388"/>
                  <a:gd name="connsiteY73" fmla="*/ 873426 h 1812024"/>
                  <a:gd name="connsiteX74" fmla="*/ 3248108 w 4345388"/>
                  <a:gd name="connsiteY74" fmla="*/ 964866 h 1812024"/>
                  <a:gd name="connsiteX75" fmla="*/ 3252084 w 4345388"/>
                  <a:gd name="connsiteY75" fmla="*/ 992695 h 1812024"/>
                  <a:gd name="connsiteX76" fmla="*/ 3267987 w 4345388"/>
                  <a:gd name="connsiteY76" fmla="*/ 1032452 h 1812024"/>
                  <a:gd name="connsiteX77" fmla="*/ 3271962 w 4345388"/>
                  <a:gd name="connsiteY77" fmla="*/ 1044379 h 1812024"/>
                  <a:gd name="connsiteX78" fmla="*/ 3283889 w 4345388"/>
                  <a:gd name="connsiteY78" fmla="*/ 1048355 h 1812024"/>
                  <a:gd name="connsiteX79" fmla="*/ 3291841 w 4345388"/>
                  <a:gd name="connsiteY79" fmla="*/ 1040403 h 1812024"/>
                  <a:gd name="connsiteX80" fmla="*/ 3307743 w 4345388"/>
                  <a:gd name="connsiteY80" fmla="*/ 1008598 h 1812024"/>
                  <a:gd name="connsiteX81" fmla="*/ 3315694 w 4345388"/>
                  <a:gd name="connsiteY81" fmla="*/ 984744 h 1812024"/>
                  <a:gd name="connsiteX82" fmla="*/ 3335573 w 4345388"/>
                  <a:gd name="connsiteY82" fmla="*/ 1016549 h 1812024"/>
                  <a:gd name="connsiteX83" fmla="*/ 3367378 w 4345388"/>
                  <a:gd name="connsiteY83" fmla="*/ 1088111 h 1812024"/>
                  <a:gd name="connsiteX84" fmla="*/ 3399183 w 4345388"/>
                  <a:gd name="connsiteY84" fmla="*/ 1143770 h 1812024"/>
                  <a:gd name="connsiteX85" fmla="*/ 3415086 w 4345388"/>
                  <a:gd name="connsiteY85" fmla="*/ 1139795 h 1812024"/>
                  <a:gd name="connsiteX86" fmla="*/ 3430988 w 4345388"/>
                  <a:gd name="connsiteY86" fmla="*/ 1111965 h 1812024"/>
                  <a:gd name="connsiteX87" fmla="*/ 3454842 w 4345388"/>
                  <a:gd name="connsiteY87" fmla="*/ 1060282 h 1812024"/>
                  <a:gd name="connsiteX88" fmla="*/ 3478696 w 4345388"/>
                  <a:gd name="connsiteY88" fmla="*/ 1008598 h 1812024"/>
                  <a:gd name="connsiteX89" fmla="*/ 3490623 w 4345388"/>
                  <a:gd name="connsiteY89" fmla="*/ 1004622 h 1812024"/>
                  <a:gd name="connsiteX90" fmla="*/ 3522428 w 4345388"/>
                  <a:gd name="connsiteY90" fmla="*/ 1048355 h 1812024"/>
                  <a:gd name="connsiteX91" fmla="*/ 3538331 w 4345388"/>
                  <a:gd name="connsiteY91" fmla="*/ 1068233 h 1812024"/>
                  <a:gd name="connsiteX92" fmla="*/ 3582063 w 4345388"/>
                  <a:gd name="connsiteY92" fmla="*/ 1151722 h 1812024"/>
                  <a:gd name="connsiteX93" fmla="*/ 3609893 w 4345388"/>
                  <a:gd name="connsiteY93" fmla="*/ 1203405 h 1812024"/>
                  <a:gd name="connsiteX94" fmla="*/ 3629771 w 4345388"/>
                  <a:gd name="connsiteY94" fmla="*/ 1251113 h 1812024"/>
                  <a:gd name="connsiteX95" fmla="*/ 3641698 w 4345388"/>
                  <a:gd name="connsiteY95" fmla="*/ 1267015 h 1812024"/>
                  <a:gd name="connsiteX96" fmla="*/ 3653625 w 4345388"/>
                  <a:gd name="connsiteY96" fmla="*/ 1294845 h 1812024"/>
                  <a:gd name="connsiteX97" fmla="*/ 3665552 w 4345388"/>
                  <a:gd name="connsiteY97" fmla="*/ 1282918 h 1812024"/>
                  <a:gd name="connsiteX98" fmla="*/ 3721211 w 4345388"/>
                  <a:gd name="connsiteY98" fmla="*/ 1111965 h 1812024"/>
                  <a:gd name="connsiteX99" fmla="*/ 3768919 w 4345388"/>
                  <a:gd name="connsiteY99" fmla="*/ 948963 h 1812024"/>
                  <a:gd name="connsiteX100" fmla="*/ 3776870 w 4345388"/>
                  <a:gd name="connsiteY100" fmla="*/ 897280 h 1812024"/>
                  <a:gd name="connsiteX101" fmla="*/ 3792773 w 4345388"/>
                  <a:gd name="connsiteY101" fmla="*/ 861499 h 1812024"/>
                  <a:gd name="connsiteX102" fmla="*/ 3800724 w 4345388"/>
                  <a:gd name="connsiteY102" fmla="*/ 837645 h 1812024"/>
                  <a:gd name="connsiteX103" fmla="*/ 3808675 w 4345388"/>
                  <a:gd name="connsiteY103" fmla="*/ 801864 h 1812024"/>
                  <a:gd name="connsiteX104" fmla="*/ 3824578 w 4345388"/>
                  <a:gd name="connsiteY104" fmla="*/ 778010 h 1812024"/>
                  <a:gd name="connsiteX105" fmla="*/ 3828554 w 4345388"/>
                  <a:gd name="connsiteY105" fmla="*/ 789937 h 1812024"/>
                  <a:gd name="connsiteX106" fmla="*/ 3836505 w 4345388"/>
                  <a:gd name="connsiteY106" fmla="*/ 801864 h 1812024"/>
                  <a:gd name="connsiteX107" fmla="*/ 3840481 w 4345388"/>
                  <a:gd name="connsiteY107" fmla="*/ 829694 h 1812024"/>
                  <a:gd name="connsiteX108" fmla="*/ 3884213 w 4345388"/>
                  <a:gd name="connsiteY108" fmla="*/ 992695 h 1812024"/>
                  <a:gd name="connsiteX109" fmla="*/ 3896140 w 4345388"/>
                  <a:gd name="connsiteY109" fmla="*/ 1024501 h 1812024"/>
                  <a:gd name="connsiteX110" fmla="*/ 3904091 w 4345388"/>
                  <a:gd name="connsiteY110" fmla="*/ 1064257 h 1812024"/>
                  <a:gd name="connsiteX111" fmla="*/ 3916018 w 4345388"/>
                  <a:gd name="connsiteY111" fmla="*/ 1115941 h 1812024"/>
                  <a:gd name="connsiteX112" fmla="*/ 3947823 w 4345388"/>
                  <a:gd name="connsiteY112" fmla="*/ 1219308 h 1812024"/>
                  <a:gd name="connsiteX113" fmla="*/ 3959750 w 4345388"/>
                  <a:gd name="connsiteY113" fmla="*/ 1239186 h 1812024"/>
                  <a:gd name="connsiteX114" fmla="*/ 3971677 w 4345388"/>
                  <a:gd name="connsiteY114" fmla="*/ 1286894 h 1812024"/>
                  <a:gd name="connsiteX115" fmla="*/ 3995531 w 4345388"/>
                  <a:gd name="connsiteY115" fmla="*/ 1394236 h 1812024"/>
                  <a:gd name="connsiteX116" fmla="*/ 4023361 w 4345388"/>
                  <a:gd name="connsiteY116" fmla="*/ 1430017 h 1812024"/>
                  <a:gd name="connsiteX117" fmla="*/ 4031312 w 4345388"/>
                  <a:gd name="connsiteY117" fmla="*/ 1441944 h 1812024"/>
                  <a:gd name="connsiteX118" fmla="*/ 4043239 w 4345388"/>
                  <a:gd name="connsiteY118" fmla="*/ 1465798 h 1812024"/>
                  <a:gd name="connsiteX119" fmla="*/ 4055166 w 4345388"/>
                  <a:gd name="connsiteY119" fmla="*/ 1469774 h 1812024"/>
                  <a:gd name="connsiteX120" fmla="*/ 4082995 w 4345388"/>
                  <a:gd name="connsiteY120" fmla="*/ 1477725 h 1812024"/>
                  <a:gd name="connsiteX121" fmla="*/ 4114801 w 4345388"/>
                  <a:gd name="connsiteY121" fmla="*/ 1481701 h 1812024"/>
                  <a:gd name="connsiteX122" fmla="*/ 4130703 w 4345388"/>
                  <a:gd name="connsiteY122" fmla="*/ 1485676 h 1812024"/>
                  <a:gd name="connsiteX123" fmla="*/ 4154557 w 4345388"/>
                  <a:gd name="connsiteY123" fmla="*/ 1477725 h 1812024"/>
                  <a:gd name="connsiteX124" fmla="*/ 4166484 w 4345388"/>
                  <a:gd name="connsiteY124" fmla="*/ 1465798 h 1812024"/>
                  <a:gd name="connsiteX125" fmla="*/ 4198289 w 4345388"/>
                  <a:gd name="connsiteY125" fmla="*/ 1414115 h 1812024"/>
                  <a:gd name="connsiteX126" fmla="*/ 4234070 w 4345388"/>
                  <a:gd name="connsiteY126" fmla="*/ 1418090 h 1812024"/>
                  <a:gd name="connsiteX127" fmla="*/ 4257924 w 4345388"/>
                  <a:gd name="connsiteY127" fmla="*/ 1437968 h 1812024"/>
                  <a:gd name="connsiteX128" fmla="*/ 4273827 w 4345388"/>
                  <a:gd name="connsiteY128" fmla="*/ 1449895 h 1812024"/>
                  <a:gd name="connsiteX129" fmla="*/ 4313583 w 4345388"/>
                  <a:gd name="connsiteY129" fmla="*/ 1485676 h 1812024"/>
                  <a:gd name="connsiteX130" fmla="*/ 4325510 w 4345388"/>
                  <a:gd name="connsiteY130" fmla="*/ 1505555 h 1812024"/>
                  <a:gd name="connsiteX131" fmla="*/ 4337437 w 4345388"/>
                  <a:gd name="connsiteY131" fmla="*/ 1533384 h 1812024"/>
                  <a:gd name="connsiteX132" fmla="*/ 4345388 w 4345388"/>
                  <a:gd name="connsiteY13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25472 w 4345388"/>
                  <a:gd name="connsiteY61" fmla="*/ 567301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3010724 w 4345388"/>
                  <a:gd name="connsiteY60" fmla="*/ 550095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10724 w 4345388"/>
                  <a:gd name="connsiteY60" fmla="*/ 550095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085107 w 4345388"/>
                  <a:gd name="connsiteY63" fmla="*/ 376469 h 1812024"/>
                  <a:gd name="connsiteX64" fmla="*/ 3101009 w 4345388"/>
                  <a:gd name="connsiteY64" fmla="*/ 416226 h 1812024"/>
                  <a:gd name="connsiteX65" fmla="*/ 3104985 w 4345388"/>
                  <a:gd name="connsiteY65" fmla="*/ 440080 h 1812024"/>
                  <a:gd name="connsiteX66" fmla="*/ 3116912 w 4345388"/>
                  <a:gd name="connsiteY66" fmla="*/ 495739 h 1812024"/>
                  <a:gd name="connsiteX67" fmla="*/ 3136790 w 4345388"/>
                  <a:gd name="connsiteY67" fmla="*/ 555374 h 1812024"/>
                  <a:gd name="connsiteX68" fmla="*/ 3180522 w 4345388"/>
                  <a:gd name="connsiteY68" fmla="*/ 718375 h 1812024"/>
                  <a:gd name="connsiteX69" fmla="*/ 3196425 w 4345388"/>
                  <a:gd name="connsiteY69" fmla="*/ 770059 h 1812024"/>
                  <a:gd name="connsiteX70" fmla="*/ 3220279 w 4345388"/>
                  <a:gd name="connsiteY70" fmla="*/ 873426 h 1812024"/>
                  <a:gd name="connsiteX71" fmla="*/ 3248108 w 4345388"/>
                  <a:gd name="connsiteY71" fmla="*/ 964866 h 1812024"/>
                  <a:gd name="connsiteX72" fmla="*/ 3252084 w 4345388"/>
                  <a:gd name="connsiteY72" fmla="*/ 992695 h 1812024"/>
                  <a:gd name="connsiteX73" fmla="*/ 3267987 w 4345388"/>
                  <a:gd name="connsiteY73" fmla="*/ 1032452 h 1812024"/>
                  <a:gd name="connsiteX74" fmla="*/ 3271962 w 4345388"/>
                  <a:gd name="connsiteY74" fmla="*/ 1044379 h 1812024"/>
                  <a:gd name="connsiteX75" fmla="*/ 3283889 w 4345388"/>
                  <a:gd name="connsiteY75" fmla="*/ 1048355 h 1812024"/>
                  <a:gd name="connsiteX76" fmla="*/ 3291841 w 4345388"/>
                  <a:gd name="connsiteY76" fmla="*/ 1040403 h 1812024"/>
                  <a:gd name="connsiteX77" fmla="*/ 3307743 w 4345388"/>
                  <a:gd name="connsiteY77" fmla="*/ 1008598 h 1812024"/>
                  <a:gd name="connsiteX78" fmla="*/ 3315694 w 4345388"/>
                  <a:gd name="connsiteY78" fmla="*/ 984744 h 1812024"/>
                  <a:gd name="connsiteX79" fmla="*/ 3335573 w 4345388"/>
                  <a:gd name="connsiteY79" fmla="*/ 1016549 h 1812024"/>
                  <a:gd name="connsiteX80" fmla="*/ 3367378 w 4345388"/>
                  <a:gd name="connsiteY80" fmla="*/ 1088111 h 1812024"/>
                  <a:gd name="connsiteX81" fmla="*/ 3399183 w 4345388"/>
                  <a:gd name="connsiteY81" fmla="*/ 1143770 h 1812024"/>
                  <a:gd name="connsiteX82" fmla="*/ 3415086 w 4345388"/>
                  <a:gd name="connsiteY82" fmla="*/ 1139795 h 1812024"/>
                  <a:gd name="connsiteX83" fmla="*/ 3430988 w 4345388"/>
                  <a:gd name="connsiteY83" fmla="*/ 1111965 h 1812024"/>
                  <a:gd name="connsiteX84" fmla="*/ 3454842 w 4345388"/>
                  <a:gd name="connsiteY84" fmla="*/ 1060282 h 1812024"/>
                  <a:gd name="connsiteX85" fmla="*/ 3478696 w 4345388"/>
                  <a:gd name="connsiteY85" fmla="*/ 1008598 h 1812024"/>
                  <a:gd name="connsiteX86" fmla="*/ 3490623 w 4345388"/>
                  <a:gd name="connsiteY86" fmla="*/ 1004622 h 1812024"/>
                  <a:gd name="connsiteX87" fmla="*/ 3522428 w 4345388"/>
                  <a:gd name="connsiteY87" fmla="*/ 1048355 h 1812024"/>
                  <a:gd name="connsiteX88" fmla="*/ 3538331 w 4345388"/>
                  <a:gd name="connsiteY88" fmla="*/ 1068233 h 1812024"/>
                  <a:gd name="connsiteX89" fmla="*/ 3582063 w 4345388"/>
                  <a:gd name="connsiteY89" fmla="*/ 1151722 h 1812024"/>
                  <a:gd name="connsiteX90" fmla="*/ 3609893 w 4345388"/>
                  <a:gd name="connsiteY90" fmla="*/ 1203405 h 1812024"/>
                  <a:gd name="connsiteX91" fmla="*/ 3629771 w 4345388"/>
                  <a:gd name="connsiteY91" fmla="*/ 1251113 h 1812024"/>
                  <a:gd name="connsiteX92" fmla="*/ 3641698 w 4345388"/>
                  <a:gd name="connsiteY92" fmla="*/ 1267015 h 1812024"/>
                  <a:gd name="connsiteX93" fmla="*/ 3653625 w 4345388"/>
                  <a:gd name="connsiteY93" fmla="*/ 1294845 h 1812024"/>
                  <a:gd name="connsiteX94" fmla="*/ 3665552 w 4345388"/>
                  <a:gd name="connsiteY94" fmla="*/ 1282918 h 1812024"/>
                  <a:gd name="connsiteX95" fmla="*/ 3721211 w 4345388"/>
                  <a:gd name="connsiteY95" fmla="*/ 1111965 h 1812024"/>
                  <a:gd name="connsiteX96" fmla="*/ 3768919 w 4345388"/>
                  <a:gd name="connsiteY96" fmla="*/ 948963 h 1812024"/>
                  <a:gd name="connsiteX97" fmla="*/ 3776870 w 4345388"/>
                  <a:gd name="connsiteY97" fmla="*/ 897280 h 1812024"/>
                  <a:gd name="connsiteX98" fmla="*/ 3792773 w 4345388"/>
                  <a:gd name="connsiteY98" fmla="*/ 861499 h 1812024"/>
                  <a:gd name="connsiteX99" fmla="*/ 3800724 w 4345388"/>
                  <a:gd name="connsiteY99" fmla="*/ 837645 h 1812024"/>
                  <a:gd name="connsiteX100" fmla="*/ 3808675 w 4345388"/>
                  <a:gd name="connsiteY100" fmla="*/ 801864 h 1812024"/>
                  <a:gd name="connsiteX101" fmla="*/ 3824578 w 4345388"/>
                  <a:gd name="connsiteY101" fmla="*/ 778010 h 1812024"/>
                  <a:gd name="connsiteX102" fmla="*/ 3828554 w 4345388"/>
                  <a:gd name="connsiteY102" fmla="*/ 789937 h 1812024"/>
                  <a:gd name="connsiteX103" fmla="*/ 3836505 w 4345388"/>
                  <a:gd name="connsiteY103" fmla="*/ 801864 h 1812024"/>
                  <a:gd name="connsiteX104" fmla="*/ 3840481 w 4345388"/>
                  <a:gd name="connsiteY104" fmla="*/ 829694 h 1812024"/>
                  <a:gd name="connsiteX105" fmla="*/ 3884213 w 4345388"/>
                  <a:gd name="connsiteY105" fmla="*/ 992695 h 1812024"/>
                  <a:gd name="connsiteX106" fmla="*/ 3896140 w 4345388"/>
                  <a:gd name="connsiteY106" fmla="*/ 1024501 h 1812024"/>
                  <a:gd name="connsiteX107" fmla="*/ 3904091 w 4345388"/>
                  <a:gd name="connsiteY107" fmla="*/ 1064257 h 1812024"/>
                  <a:gd name="connsiteX108" fmla="*/ 3916018 w 4345388"/>
                  <a:gd name="connsiteY108" fmla="*/ 1115941 h 1812024"/>
                  <a:gd name="connsiteX109" fmla="*/ 3947823 w 4345388"/>
                  <a:gd name="connsiteY109" fmla="*/ 1219308 h 1812024"/>
                  <a:gd name="connsiteX110" fmla="*/ 3959750 w 4345388"/>
                  <a:gd name="connsiteY110" fmla="*/ 1239186 h 1812024"/>
                  <a:gd name="connsiteX111" fmla="*/ 3971677 w 4345388"/>
                  <a:gd name="connsiteY111" fmla="*/ 1286894 h 1812024"/>
                  <a:gd name="connsiteX112" fmla="*/ 3995531 w 4345388"/>
                  <a:gd name="connsiteY112" fmla="*/ 1394236 h 1812024"/>
                  <a:gd name="connsiteX113" fmla="*/ 4023361 w 4345388"/>
                  <a:gd name="connsiteY113" fmla="*/ 1430017 h 1812024"/>
                  <a:gd name="connsiteX114" fmla="*/ 4031312 w 4345388"/>
                  <a:gd name="connsiteY114" fmla="*/ 1441944 h 1812024"/>
                  <a:gd name="connsiteX115" fmla="*/ 4043239 w 4345388"/>
                  <a:gd name="connsiteY115" fmla="*/ 1465798 h 1812024"/>
                  <a:gd name="connsiteX116" fmla="*/ 4055166 w 4345388"/>
                  <a:gd name="connsiteY116" fmla="*/ 1469774 h 1812024"/>
                  <a:gd name="connsiteX117" fmla="*/ 4082995 w 4345388"/>
                  <a:gd name="connsiteY117" fmla="*/ 1477725 h 1812024"/>
                  <a:gd name="connsiteX118" fmla="*/ 4114801 w 4345388"/>
                  <a:gd name="connsiteY118" fmla="*/ 1481701 h 1812024"/>
                  <a:gd name="connsiteX119" fmla="*/ 4130703 w 4345388"/>
                  <a:gd name="connsiteY119" fmla="*/ 1485676 h 1812024"/>
                  <a:gd name="connsiteX120" fmla="*/ 4154557 w 4345388"/>
                  <a:gd name="connsiteY120" fmla="*/ 1477725 h 1812024"/>
                  <a:gd name="connsiteX121" fmla="*/ 4166484 w 4345388"/>
                  <a:gd name="connsiteY121" fmla="*/ 1465798 h 1812024"/>
                  <a:gd name="connsiteX122" fmla="*/ 4198289 w 4345388"/>
                  <a:gd name="connsiteY122" fmla="*/ 1414115 h 1812024"/>
                  <a:gd name="connsiteX123" fmla="*/ 4234070 w 4345388"/>
                  <a:gd name="connsiteY123" fmla="*/ 1418090 h 1812024"/>
                  <a:gd name="connsiteX124" fmla="*/ 4257924 w 4345388"/>
                  <a:gd name="connsiteY124" fmla="*/ 1437968 h 1812024"/>
                  <a:gd name="connsiteX125" fmla="*/ 4273827 w 4345388"/>
                  <a:gd name="connsiteY125" fmla="*/ 1449895 h 1812024"/>
                  <a:gd name="connsiteX126" fmla="*/ 4313583 w 4345388"/>
                  <a:gd name="connsiteY126" fmla="*/ 1485676 h 1812024"/>
                  <a:gd name="connsiteX127" fmla="*/ 4325510 w 4345388"/>
                  <a:gd name="connsiteY127" fmla="*/ 1505555 h 1812024"/>
                  <a:gd name="connsiteX128" fmla="*/ 4337437 w 4345388"/>
                  <a:gd name="connsiteY128" fmla="*/ 1533384 h 1812024"/>
                  <a:gd name="connsiteX129" fmla="*/ 4345388 w 4345388"/>
                  <a:gd name="connsiteY12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01009 w 4345388"/>
                  <a:gd name="connsiteY63" fmla="*/ 416226 h 1812024"/>
                  <a:gd name="connsiteX64" fmla="*/ 3104985 w 4345388"/>
                  <a:gd name="connsiteY64" fmla="*/ 440080 h 1812024"/>
                  <a:gd name="connsiteX65" fmla="*/ 3116912 w 4345388"/>
                  <a:gd name="connsiteY65" fmla="*/ 495739 h 1812024"/>
                  <a:gd name="connsiteX66" fmla="*/ 3136790 w 4345388"/>
                  <a:gd name="connsiteY66" fmla="*/ 555374 h 1812024"/>
                  <a:gd name="connsiteX67" fmla="*/ 3180522 w 4345388"/>
                  <a:gd name="connsiteY67" fmla="*/ 718375 h 1812024"/>
                  <a:gd name="connsiteX68" fmla="*/ 3196425 w 4345388"/>
                  <a:gd name="connsiteY68" fmla="*/ 770059 h 1812024"/>
                  <a:gd name="connsiteX69" fmla="*/ 3220279 w 4345388"/>
                  <a:gd name="connsiteY69" fmla="*/ 873426 h 1812024"/>
                  <a:gd name="connsiteX70" fmla="*/ 3248108 w 4345388"/>
                  <a:gd name="connsiteY70" fmla="*/ 964866 h 1812024"/>
                  <a:gd name="connsiteX71" fmla="*/ 3252084 w 4345388"/>
                  <a:gd name="connsiteY71" fmla="*/ 992695 h 1812024"/>
                  <a:gd name="connsiteX72" fmla="*/ 3267987 w 4345388"/>
                  <a:gd name="connsiteY72" fmla="*/ 1032452 h 1812024"/>
                  <a:gd name="connsiteX73" fmla="*/ 3271962 w 4345388"/>
                  <a:gd name="connsiteY73" fmla="*/ 1044379 h 1812024"/>
                  <a:gd name="connsiteX74" fmla="*/ 3283889 w 4345388"/>
                  <a:gd name="connsiteY74" fmla="*/ 1048355 h 1812024"/>
                  <a:gd name="connsiteX75" fmla="*/ 3291841 w 4345388"/>
                  <a:gd name="connsiteY75" fmla="*/ 1040403 h 1812024"/>
                  <a:gd name="connsiteX76" fmla="*/ 3307743 w 4345388"/>
                  <a:gd name="connsiteY76" fmla="*/ 1008598 h 1812024"/>
                  <a:gd name="connsiteX77" fmla="*/ 3315694 w 4345388"/>
                  <a:gd name="connsiteY77" fmla="*/ 984744 h 1812024"/>
                  <a:gd name="connsiteX78" fmla="*/ 3335573 w 4345388"/>
                  <a:gd name="connsiteY78" fmla="*/ 1016549 h 1812024"/>
                  <a:gd name="connsiteX79" fmla="*/ 3367378 w 4345388"/>
                  <a:gd name="connsiteY79" fmla="*/ 1088111 h 1812024"/>
                  <a:gd name="connsiteX80" fmla="*/ 3399183 w 4345388"/>
                  <a:gd name="connsiteY80" fmla="*/ 1143770 h 1812024"/>
                  <a:gd name="connsiteX81" fmla="*/ 3415086 w 4345388"/>
                  <a:gd name="connsiteY81" fmla="*/ 1139795 h 1812024"/>
                  <a:gd name="connsiteX82" fmla="*/ 3430988 w 4345388"/>
                  <a:gd name="connsiteY82" fmla="*/ 1111965 h 1812024"/>
                  <a:gd name="connsiteX83" fmla="*/ 3454842 w 4345388"/>
                  <a:gd name="connsiteY83" fmla="*/ 1060282 h 1812024"/>
                  <a:gd name="connsiteX84" fmla="*/ 3478696 w 4345388"/>
                  <a:gd name="connsiteY84" fmla="*/ 1008598 h 1812024"/>
                  <a:gd name="connsiteX85" fmla="*/ 3490623 w 4345388"/>
                  <a:gd name="connsiteY85" fmla="*/ 1004622 h 1812024"/>
                  <a:gd name="connsiteX86" fmla="*/ 3522428 w 4345388"/>
                  <a:gd name="connsiteY86" fmla="*/ 1048355 h 1812024"/>
                  <a:gd name="connsiteX87" fmla="*/ 3538331 w 4345388"/>
                  <a:gd name="connsiteY87" fmla="*/ 1068233 h 1812024"/>
                  <a:gd name="connsiteX88" fmla="*/ 3582063 w 4345388"/>
                  <a:gd name="connsiteY88" fmla="*/ 1151722 h 1812024"/>
                  <a:gd name="connsiteX89" fmla="*/ 3609893 w 4345388"/>
                  <a:gd name="connsiteY89" fmla="*/ 1203405 h 1812024"/>
                  <a:gd name="connsiteX90" fmla="*/ 3629771 w 4345388"/>
                  <a:gd name="connsiteY90" fmla="*/ 1251113 h 1812024"/>
                  <a:gd name="connsiteX91" fmla="*/ 3641698 w 4345388"/>
                  <a:gd name="connsiteY91" fmla="*/ 1267015 h 1812024"/>
                  <a:gd name="connsiteX92" fmla="*/ 3653625 w 4345388"/>
                  <a:gd name="connsiteY92" fmla="*/ 1294845 h 1812024"/>
                  <a:gd name="connsiteX93" fmla="*/ 3665552 w 4345388"/>
                  <a:gd name="connsiteY93" fmla="*/ 1282918 h 1812024"/>
                  <a:gd name="connsiteX94" fmla="*/ 3721211 w 4345388"/>
                  <a:gd name="connsiteY94" fmla="*/ 1111965 h 1812024"/>
                  <a:gd name="connsiteX95" fmla="*/ 3768919 w 4345388"/>
                  <a:gd name="connsiteY95" fmla="*/ 948963 h 1812024"/>
                  <a:gd name="connsiteX96" fmla="*/ 3776870 w 4345388"/>
                  <a:gd name="connsiteY96" fmla="*/ 897280 h 1812024"/>
                  <a:gd name="connsiteX97" fmla="*/ 3792773 w 4345388"/>
                  <a:gd name="connsiteY97" fmla="*/ 861499 h 1812024"/>
                  <a:gd name="connsiteX98" fmla="*/ 3800724 w 4345388"/>
                  <a:gd name="connsiteY98" fmla="*/ 837645 h 1812024"/>
                  <a:gd name="connsiteX99" fmla="*/ 3808675 w 4345388"/>
                  <a:gd name="connsiteY99" fmla="*/ 801864 h 1812024"/>
                  <a:gd name="connsiteX100" fmla="*/ 3824578 w 4345388"/>
                  <a:gd name="connsiteY100" fmla="*/ 778010 h 1812024"/>
                  <a:gd name="connsiteX101" fmla="*/ 3828554 w 4345388"/>
                  <a:gd name="connsiteY101" fmla="*/ 789937 h 1812024"/>
                  <a:gd name="connsiteX102" fmla="*/ 3836505 w 4345388"/>
                  <a:gd name="connsiteY102" fmla="*/ 801864 h 1812024"/>
                  <a:gd name="connsiteX103" fmla="*/ 3840481 w 4345388"/>
                  <a:gd name="connsiteY103" fmla="*/ 829694 h 1812024"/>
                  <a:gd name="connsiteX104" fmla="*/ 3884213 w 4345388"/>
                  <a:gd name="connsiteY104" fmla="*/ 992695 h 1812024"/>
                  <a:gd name="connsiteX105" fmla="*/ 3896140 w 4345388"/>
                  <a:gd name="connsiteY105" fmla="*/ 1024501 h 1812024"/>
                  <a:gd name="connsiteX106" fmla="*/ 3904091 w 4345388"/>
                  <a:gd name="connsiteY106" fmla="*/ 1064257 h 1812024"/>
                  <a:gd name="connsiteX107" fmla="*/ 3916018 w 4345388"/>
                  <a:gd name="connsiteY107" fmla="*/ 1115941 h 1812024"/>
                  <a:gd name="connsiteX108" fmla="*/ 3947823 w 4345388"/>
                  <a:gd name="connsiteY108" fmla="*/ 1219308 h 1812024"/>
                  <a:gd name="connsiteX109" fmla="*/ 3959750 w 4345388"/>
                  <a:gd name="connsiteY109" fmla="*/ 1239186 h 1812024"/>
                  <a:gd name="connsiteX110" fmla="*/ 3971677 w 4345388"/>
                  <a:gd name="connsiteY110" fmla="*/ 1286894 h 1812024"/>
                  <a:gd name="connsiteX111" fmla="*/ 3995531 w 4345388"/>
                  <a:gd name="connsiteY111" fmla="*/ 1394236 h 1812024"/>
                  <a:gd name="connsiteX112" fmla="*/ 4023361 w 4345388"/>
                  <a:gd name="connsiteY112" fmla="*/ 1430017 h 1812024"/>
                  <a:gd name="connsiteX113" fmla="*/ 4031312 w 4345388"/>
                  <a:gd name="connsiteY113" fmla="*/ 1441944 h 1812024"/>
                  <a:gd name="connsiteX114" fmla="*/ 4043239 w 4345388"/>
                  <a:gd name="connsiteY114" fmla="*/ 1465798 h 1812024"/>
                  <a:gd name="connsiteX115" fmla="*/ 4055166 w 4345388"/>
                  <a:gd name="connsiteY115" fmla="*/ 1469774 h 1812024"/>
                  <a:gd name="connsiteX116" fmla="*/ 4082995 w 4345388"/>
                  <a:gd name="connsiteY116" fmla="*/ 1477725 h 1812024"/>
                  <a:gd name="connsiteX117" fmla="*/ 4114801 w 4345388"/>
                  <a:gd name="connsiteY117" fmla="*/ 1481701 h 1812024"/>
                  <a:gd name="connsiteX118" fmla="*/ 4130703 w 4345388"/>
                  <a:gd name="connsiteY118" fmla="*/ 1485676 h 1812024"/>
                  <a:gd name="connsiteX119" fmla="*/ 4154557 w 4345388"/>
                  <a:gd name="connsiteY119" fmla="*/ 1477725 h 1812024"/>
                  <a:gd name="connsiteX120" fmla="*/ 4166484 w 4345388"/>
                  <a:gd name="connsiteY120" fmla="*/ 1465798 h 1812024"/>
                  <a:gd name="connsiteX121" fmla="*/ 4198289 w 4345388"/>
                  <a:gd name="connsiteY121" fmla="*/ 1414115 h 1812024"/>
                  <a:gd name="connsiteX122" fmla="*/ 4234070 w 4345388"/>
                  <a:gd name="connsiteY122" fmla="*/ 1418090 h 1812024"/>
                  <a:gd name="connsiteX123" fmla="*/ 4257924 w 4345388"/>
                  <a:gd name="connsiteY123" fmla="*/ 1437968 h 1812024"/>
                  <a:gd name="connsiteX124" fmla="*/ 4273827 w 4345388"/>
                  <a:gd name="connsiteY124" fmla="*/ 1449895 h 1812024"/>
                  <a:gd name="connsiteX125" fmla="*/ 4313583 w 4345388"/>
                  <a:gd name="connsiteY125" fmla="*/ 1485676 h 1812024"/>
                  <a:gd name="connsiteX126" fmla="*/ 4325510 w 4345388"/>
                  <a:gd name="connsiteY126" fmla="*/ 1505555 h 1812024"/>
                  <a:gd name="connsiteX127" fmla="*/ 4337437 w 4345388"/>
                  <a:gd name="connsiteY127" fmla="*/ 1533384 h 1812024"/>
                  <a:gd name="connsiteX128" fmla="*/ 4345388 w 4345388"/>
                  <a:gd name="connsiteY12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04985 w 4345388"/>
                  <a:gd name="connsiteY63" fmla="*/ 440080 h 1812024"/>
                  <a:gd name="connsiteX64" fmla="*/ 3116912 w 4345388"/>
                  <a:gd name="connsiteY64" fmla="*/ 495739 h 1812024"/>
                  <a:gd name="connsiteX65" fmla="*/ 3136790 w 4345388"/>
                  <a:gd name="connsiteY65" fmla="*/ 555374 h 1812024"/>
                  <a:gd name="connsiteX66" fmla="*/ 3180522 w 4345388"/>
                  <a:gd name="connsiteY66" fmla="*/ 718375 h 1812024"/>
                  <a:gd name="connsiteX67" fmla="*/ 3196425 w 4345388"/>
                  <a:gd name="connsiteY67" fmla="*/ 770059 h 1812024"/>
                  <a:gd name="connsiteX68" fmla="*/ 3220279 w 4345388"/>
                  <a:gd name="connsiteY68" fmla="*/ 873426 h 1812024"/>
                  <a:gd name="connsiteX69" fmla="*/ 3248108 w 4345388"/>
                  <a:gd name="connsiteY69" fmla="*/ 964866 h 1812024"/>
                  <a:gd name="connsiteX70" fmla="*/ 3252084 w 4345388"/>
                  <a:gd name="connsiteY70" fmla="*/ 992695 h 1812024"/>
                  <a:gd name="connsiteX71" fmla="*/ 3267987 w 4345388"/>
                  <a:gd name="connsiteY71" fmla="*/ 1032452 h 1812024"/>
                  <a:gd name="connsiteX72" fmla="*/ 3271962 w 4345388"/>
                  <a:gd name="connsiteY72" fmla="*/ 1044379 h 1812024"/>
                  <a:gd name="connsiteX73" fmla="*/ 3283889 w 4345388"/>
                  <a:gd name="connsiteY73" fmla="*/ 1048355 h 1812024"/>
                  <a:gd name="connsiteX74" fmla="*/ 3291841 w 4345388"/>
                  <a:gd name="connsiteY74" fmla="*/ 1040403 h 1812024"/>
                  <a:gd name="connsiteX75" fmla="*/ 3307743 w 4345388"/>
                  <a:gd name="connsiteY75" fmla="*/ 1008598 h 1812024"/>
                  <a:gd name="connsiteX76" fmla="*/ 3315694 w 4345388"/>
                  <a:gd name="connsiteY76" fmla="*/ 984744 h 1812024"/>
                  <a:gd name="connsiteX77" fmla="*/ 3335573 w 4345388"/>
                  <a:gd name="connsiteY77" fmla="*/ 1016549 h 1812024"/>
                  <a:gd name="connsiteX78" fmla="*/ 3367378 w 4345388"/>
                  <a:gd name="connsiteY78" fmla="*/ 1088111 h 1812024"/>
                  <a:gd name="connsiteX79" fmla="*/ 3399183 w 4345388"/>
                  <a:gd name="connsiteY79" fmla="*/ 1143770 h 1812024"/>
                  <a:gd name="connsiteX80" fmla="*/ 3415086 w 4345388"/>
                  <a:gd name="connsiteY80" fmla="*/ 1139795 h 1812024"/>
                  <a:gd name="connsiteX81" fmla="*/ 3430988 w 4345388"/>
                  <a:gd name="connsiteY81" fmla="*/ 1111965 h 1812024"/>
                  <a:gd name="connsiteX82" fmla="*/ 3454842 w 4345388"/>
                  <a:gd name="connsiteY82" fmla="*/ 1060282 h 1812024"/>
                  <a:gd name="connsiteX83" fmla="*/ 3478696 w 4345388"/>
                  <a:gd name="connsiteY83" fmla="*/ 1008598 h 1812024"/>
                  <a:gd name="connsiteX84" fmla="*/ 3490623 w 4345388"/>
                  <a:gd name="connsiteY84" fmla="*/ 1004622 h 1812024"/>
                  <a:gd name="connsiteX85" fmla="*/ 3522428 w 4345388"/>
                  <a:gd name="connsiteY85" fmla="*/ 1048355 h 1812024"/>
                  <a:gd name="connsiteX86" fmla="*/ 3538331 w 4345388"/>
                  <a:gd name="connsiteY86" fmla="*/ 1068233 h 1812024"/>
                  <a:gd name="connsiteX87" fmla="*/ 3582063 w 4345388"/>
                  <a:gd name="connsiteY87" fmla="*/ 1151722 h 1812024"/>
                  <a:gd name="connsiteX88" fmla="*/ 3609893 w 4345388"/>
                  <a:gd name="connsiteY88" fmla="*/ 1203405 h 1812024"/>
                  <a:gd name="connsiteX89" fmla="*/ 3629771 w 4345388"/>
                  <a:gd name="connsiteY89" fmla="*/ 1251113 h 1812024"/>
                  <a:gd name="connsiteX90" fmla="*/ 3641698 w 4345388"/>
                  <a:gd name="connsiteY90" fmla="*/ 1267015 h 1812024"/>
                  <a:gd name="connsiteX91" fmla="*/ 3653625 w 4345388"/>
                  <a:gd name="connsiteY91" fmla="*/ 1294845 h 1812024"/>
                  <a:gd name="connsiteX92" fmla="*/ 3665552 w 4345388"/>
                  <a:gd name="connsiteY92" fmla="*/ 1282918 h 1812024"/>
                  <a:gd name="connsiteX93" fmla="*/ 3721211 w 4345388"/>
                  <a:gd name="connsiteY93" fmla="*/ 1111965 h 1812024"/>
                  <a:gd name="connsiteX94" fmla="*/ 3768919 w 4345388"/>
                  <a:gd name="connsiteY94" fmla="*/ 948963 h 1812024"/>
                  <a:gd name="connsiteX95" fmla="*/ 3776870 w 4345388"/>
                  <a:gd name="connsiteY95" fmla="*/ 897280 h 1812024"/>
                  <a:gd name="connsiteX96" fmla="*/ 3792773 w 4345388"/>
                  <a:gd name="connsiteY96" fmla="*/ 861499 h 1812024"/>
                  <a:gd name="connsiteX97" fmla="*/ 3800724 w 4345388"/>
                  <a:gd name="connsiteY97" fmla="*/ 837645 h 1812024"/>
                  <a:gd name="connsiteX98" fmla="*/ 3808675 w 4345388"/>
                  <a:gd name="connsiteY98" fmla="*/ 801864 h 1812024"/>
                  <a:gd name="connsiteX99" fmla="*/ 3824578 w 4345388"/>
                  <a:gd name="connsiteY99" fmla="*/ 778010 h 1812024"/>
                  <a:gd name="connsiteX100" fmla="*/ 3828554 w 4345388"/>
                  <a:gd name="connsiteY100" fmla="*/ 789937 h 1812024"/>
                  <a:gd name="connsiteX101" fmla="*/ 3836505 w 4345388"/>
                  <a:gd name="connsiteY101" fmla="*/ 801864 h 1812024"/>
                  <a:gd name="connsiteX102" fmla="*/ 3840481 w 4345388"/>
                  <a:gd name="connsiteY102" fmla="*/ 829694 h 1812024"/>
                  <a:gd name="connsiteX103" fmla="*/ 3884213 w 4345388"/>
                  <a:gd name="connsiteY103" fmla="*/ 992695 h 1812024"/>
                  <a:gd name="connsiteX104" fmla="*/ 3896140 w 4345388"/>
                  <a:gd name="connsiteY104" fmla="*/ 1024501 h 1812024"/>
                  <a:gd name="connsiteX105" fmla="*/ 3904091 w 4345388"/>
                  <a:gd name="connsiteY105" fmla="*/ 1064257 h 1812024"/>
                  <a:gd name="connsiteX106" fmla="*/ 3916018 w 4345388"/>
                  <a:gd name="connsiteY106" fmla="*/ 1115941 h 1812024"/>
                  <a:gd name="connsiteX107" fmla="*/ 3947823 w 4345388"/>
                  <a:gd name="connsiteY107" fmla="*/ 1219308 h 1812024"/>
                  <a:gd name="connsiteX108" fmla="*/ 3959750 w 4345388"/>
                  <a:gd name="connsiteY108" fmla="*/ 1239186 h 1812024"/>
                  <a:gd name="connsiteX109" fmla="*/ 3971677 w 4345388"/>
                  <a:gd name="connsiteY109" fmla="*/ 1286894 h 1812024"/>
                  <a:gd name="connsiteX110" fmla="*/ 3995531 w 4345388"/>
                  <a:gd name="connsiteY110" fmla="*/ 1394236 h 1812024"/>
                  <a:gd name="connsiteX111" fmla="*/ 4023361 w 4345388"/>
                  <a:gd name="connsiteY111" fmla="*/ 1430017 h 1812024"/>
                  <a:gd name="connsiteX112" fmla="*/ 4031312 w 4345388"/>
                  <a:gd name="connsiteY112" fmla="*/ 1441944 h 1812024"/>
                  <a:gd name="connsiteX113" fmla="*/ 4043239 w 4345388"/>
                  <a:gd name="connsiteY113" fmla="*/ 1465798 h 1812024"/>
                  <a:gd name="connsiteX114" fmla="*/ 4055166 w 4345388"/>
                  <a:gd name="connsiteY114" fmla="*/ 1469774 h 1812024"/>
                  <a:gd name="connsiteX115" fmla="*/ 4082995 w 4345388"/>
                  <a:gd name="connsiteY115" fmla="*/ 1477725 h 1812024"/>
                  <a:gd name="connsiteX116" fmla="*/ 4114801 w 4345388"/>
                  <a:gd name="connsiteY116" fmla="*/ 1481701 h 1812024"/>
                  <a:gd name="connsiteX117" fmla="*/ 4130703 w 4345388"/>
                  <a:gd name="connsiteY117" fmla="*/ 1485676 h 1812024"/>
                  <a:gd name="connsiteX118" fmla="*/ 4154557 w 4345388"/>
                  <a:gd name="connsiteY118" fmla="*/ 1477725 h 1812024"/>
                  <a:gd name="connsiteX119" fmla="*/ 4166484 w 4345388"/>
                  <a:gd name="connsiteY119" fmla="*/ 1465798 h 1812024"/>
                  <a:gd name="connsiteX120" fmla="*/ 4198289 w 4345388"/>
                  <a:gd name="connsiteY120" fmla="*/ 1414115 h 1812024"/>
                  <a:gd name="connsiteX121" fmla="*/ 4234070 w 4345388"/>
                  <a:gd name="connsiteY121" fmla="*/ 1418090 h 1812024"/>
                  <a:gd name="connsiteX122" fmla="*/ 4257924 w 4345388"/>
                  <a:gd name="connsiteY122" fmla="*/ 1437968 h 1812024"/>
                  <a:gd name="connsiteX123" fmla="*/ 4273827 w 4345388"/>
                  <a:gd name="connsiteY123" fmla="*/ 1449895 h 1812024"/>
                  <a:gd name="connsiteX124" fmla="*/ 4313583 w 4345388"/>
                  <a:gd name="connsiteY124" fmla="*/ 1485676 h 1812024"/>
                  <a:gd name="connsiteX125" fmla="*/ 4325510 w 4345388"/>
                  <a:gd name="connsiteY125" fmla="*/ 1505555 h 1812024"/>
                  <a:gd name="connsiteX126" fmla="*/ 4337437 w 4345388"/>
                  <a:gd name="connsiteY126" fmla="*/ 1533384 h 1812024"/>
                  <a:gd name="connsiteX127" fmla="*/ 4345388 w 4345388"/>
                  <a:gd name="connsiteY12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48108 w 4345388"/>
                  <a:gd name="connsiteY67" fmla="*/ 964866 h 1812024"/>
                  <a:gd name="connsiteX68" fmla="*/ 3252084 w 4345388"/>
                  <a:gd name="connsiteY68" fmla="*/ 992695 h 1812024"/>
                  <a:gd name="connsiteX69" fmla="*/ 3267987 w 4345388"/>
                  <a:gd name="connsiteY69" fmla="*/ 1032452 h 1812024"/>
                  <a:gd name="connsiteX70" fmla="*/ 3271962 w 4345388"/>
                  <a:gd name="connsiteY70" fmla="*/ 1044379 h 1812024"/>
                  <a:gd name="connsiteX71" fmla="*/ 3283889 w 4345388"/>
                  <a:gd name="connsiteY71" fmla="*/ 1048355 h 1812024"/>
                  <a:gd name="connsiteX72" fmla="*/ 3291841 w 4345388"/>
                  <a:gd name="connsiteY72" fmla="*/ 1040403 h 1812024"/>
                  <a:gd name="connsiteX73" fmla="*/ 3307743 w 4345388"/>
                  <a:gd name="connsiteY73" fmla="*/ 1008598 h 1812024"/>
                  <a:gd name="connsiteX74" fmla="*/ 3315694 w 4345388"/>
                  <a:gd name="connsiteY74" fmla="*/ 984744 h 1812024"/>
                  <a:gd name="connsiteX75" fmla="*/ 3335573 w 4345388"/>
                  <a:gd name="connsiteY75" fmla="*/ 1016549 h 1812024"/>
                  <a:gd name="connsiteX76" fmla="*/ 3367378 w 4345388"/>
                  <a:gd name="connsiteY76" fmla="*/ 1088111 h 1812024"/>
                  <a:gd name="connsiteX77" fmla="*/ 3399183 w 4345388"/>
                  <a:gd name="connsiteY77" fmla="*/ 1143770 h 1812024"/>
                  <a:gd name="connsiteX78" fmla="*/ 3415086 w 4345388"/>
                  <a:gd name="connsiteY78" fmla="*/ 1139795 h 1812024"/>
                  <a:gd name="connsiteX79" fmla="*/ 3430988 w 4345388"/>
                  <a:gd name="connsiteY79" fmla="*/ 1111965 h 1812024"/>
                  <a:gd name="connsiteX80" fmla="*/ 3454842 w 4345388"/>
                  <a:gd name="connsiteY80" fmla="*/ 1060282 h 1812024"/>
                  <a:gd name="connsiteX81" fmla="*/ 3478696 w 4345388"/>
                  <a:gd name="connsiteY81" fmla="*/ 1008598 h 1812024"/>
                  <a:gd name="connsiteX82" fmla="*/ 3490623 w 4345388"/>
                  <a:gd name="connsiteY82" fmla="*/ 1004622 h 1812024"/>
                  <a:gd name="connsiteX83" fmla="*/ 3522428 w 4345388"/>
                  <a:gd name="connsiteY83" fmla="*/ 1048355 h 1812024"/>
                  <a:gd name="connsiteX84" fmla="*/ 3538331 w 4345388"/>
                  <a:gd name="connsiteY84" fmla="*/ 1068233 h 1812024"/>
                  <a:gd name="connsiteX85" fmla="*/ 3582063 w 4345388"/>
                  <a:gd name="connsiteY85" fmla="*/ 1151722 h 1812024"/>
                  <a:gd name="connsiteX86" fmla="*/ 3609893 w 4345388"/>
                  <a:gd name="connsiteY86" fmla="*/ 1203405 h 1812024"/>
                  <a:gd name="connsiteX87" fmla="*/ 3629771 w 4345388"/>
                  <a:gd name="connsiteY87" fmla="*/ 1251113 h 1812024"/>
                  <a:gd name="connsiteX88" fmla="*/ 3641698 w 4345388"/>
                  <a:gd name="connsiteY88" fmla="*/ 1267015 h 1812024"/>
                  <a:gd name="connsiteX89" fmla="*/ 3653625 w 4345388"/>
                  <a:gd name="connsiteY89" fmla="*/ 1294845 h 1812024"/>
                  <a:gd name="connsiteX90" fmla="*/ 3665552 w 4345388"/>
                  <a:gd name="connsiteY90" fmla="*/ 1282918 h 1812024"/>
                  <a:gd name="connsiteX91" fmla="*/ 3721211 w 4345388"/>
                  <a:gd name="connsiteY91" fmla="*/ 1111965 h 1812024"/>
                  <a:gd name="connsiteX92" fmla="*/ 3768919 w 4345388"/>
                  <a:gd name="connsiteY92" fmla="*/ 948963 h 1812024"/>
                  <a:gd name="connsiteX93" fmla="*/ 3776870 w 4345388"/>
                  <a:gd name="connsiteY93" fmla="*/ 897280 h 1812024"/>
                  <a:gd name="connsiteX94" fmla="*/ 3792773 w 4345388"/>
                  <a:gd name="connsiteY94" fmla="*/ 861499 h 1812024"/>
                  <a:gd name="connsiteX95" fmla="*/ 3800724 w 4345388"/>
                  <a:gd name="connsiteY95" fmla="*/ 837645 h 1812024"/>
                  <a:gd name="connsiteX96" fmla="*/ 3808675 w 4345388"/>
                  <a:gd name="connsiteY96" fmla="*/ 801864 h 1812024"/>
                  <a:gd name="connsiteX97" fmla="*/ 3824578 w 4345388"/>
                  <a:gd name="connsiteY97" fmla="*/ 778010 h 1812024"/>
                  <a:gd name="connsiteX98" fmla="*/ 3828554 w 4345388"/>
                  <a:gd name="connsiteY98" fmla="*/ 789937 h 1812024"/>
                  <a:gd name="connsiteX99" fmla="*/ 3836505 w 4345388"/>
                  <a:gd name="connsiteY99" fmla="*/ 801864 h 1812024"/>
                  <a:gd name="connsiteX100" fmla="*/ 3840481 w 4345388"/>
                  <a:gd name="connsiteY100" fmla="*/ 829694 h 1812024"/>
                  <a:gd name="connsiteX101" fmla="*/ 3884213 w 4345388"/>
                  <a:gd name="connsiteY101" fmla="*/ 992695 h 1812024"/>
                  <a:gd name="connsiteX102" fmla="*/ 3896140 w 4345388"/>
                  <a:gd name="connsiteY102" fmla="*/ 1024501 h 1812024"/>
                  <a:gd name="connsiteX103" fmla="*/ 3904091 w 4345388"/>
                  <a:gd name="connsiteY103" fmla="*/ 1064257 h 1812024"/>
                  <a:gd name="connsiteX104" fmla="*/ 3916018 w 4345388"/>
                  <a:gd name="connsiteY104" fmla="*/ 1115941 h 1812024"/>
                  <a:gd name="connsiteX105" fmla="*/ 3947823 w 4345388"/>
                  <a:gd name="connsiteY105" fmla="*/ 1219308 h 1812024"/>
                  <a:gd name="connsiteX106" fmla="*/ 3959750 w 4345388"/>
                  <a:gd name="connsiteY106" fmla="*/ 1239186 h 1812024"/>
                  <a:gd name="connsiteX107" fmla="*/ 3971677 w 4345388"/>
                  <a:gd name="connsiteY107" fmla="*/ 1286894 h 1812024"/>
                  <a:gd name="connsiteX108" fmla="*/ 3995531 w 4345388"/>
                  <a:gd name="connsiteY108" fmla="*/ 1394236 h 1812024"/>
                  <a:gd name="connsiteX109" fmla="*/ 4023361 w 4345388"/>
                  <a:gd name="connsiteY109" fmla="*/ 1430017 h 1812024"/>
                  <a:gd name="connsiteX110" fmla="*/ 4031312 w 4345388"/>
                  <a:gd name="connsiteY110" fmla="*/ 1441944 h 1812024"/>
                  <a:gd name="connsiteX111" fmla="*/ 4043239 w 4345388"/>
                  <a:gd name="connsiteY111" fmla="*/ 1465798 h 1812024"/>
                  <a:gd name="connsiteX112" fmla="*/ 4055166 w 4345388"/>
                  <a:gd name="connsiteY112" fmla="*/ 1469774 h 1812024"/>
                  <a:gd name="connsiteX113" fmla="*/ 4082995 w 4345388"/>
                  <a:gd name="connsiteY113" fmla="*/ 1477725 h 1812024"/>
                  <a:gd name="connsiteX114" fmla="*/ 4114801 w 4345388"/>
                  <a:gd name="connsiteY114" fmla="*/ 1481701 h 1812024"/>
                  <a:gd name="connsiteX115" fmla="*/ 4130703 w 4345388"/>
                  <a:gd name="connsiteY115" fmla="*/ 1485676 h 1812024"/>
                  <a:gd name="connsiteX116" fmla="*/ 4154557 w 4345388"/>
                  <a:gd name="connsiteY116" fmla="*/ 1477725 h 1812024"/>
                  <a:gd name="connsiteX117" fmla="*/ 4166484 w 4345388"/>
                  <a:gd name="connsiteY117" fmla="*/ 1465798 h 1812024"/>
                  <a:gd name="connsiteX118" fmla="*/ 4198289 w 4345388"/>
                  <a:gd name="connsiteY118" fmla="*/ 1414115 h 1812024"/>
                  <a:gd name="connsiteX119" fmla="*/ 4234070 w 4345388"/>
                  <a:gd name="connsiteY119" fmla="*/ 1418090 h 1812024"/>
                  <a:gd name="connsiteX120" fmla="*/ 4257924 w 4345388"/>
                  <a:gd name="connsiteY120" fmla="*/ 1437968 h 1812024"/>
                  <a:gd name="connsiteX121" fmla="*/ 4273827 w 4345388"/>
                  <a:gd name="connsiteY121" fmla="*/ 1449895 h 1812024"/>
                  <a:gd name="connsiteX122" fmla="*/ 4313583 w 4345388"/>
                  <a:gd name="connsiteY122" fmla="*/ 1485676 h 1812024"/>
                  <a:gd name="connsiteX123" fmla="*/ 4325510 w 4345388"/>
                  <a:gd name="connsiteY123" fmla="*/ 1505555 h 1812024"/>
                  <a:gd name="connsiteX124" fmla="*/ 4337437 w 4345388"/>
                  <a:gd name="connsiteY124" fmla="*/ 1533384 h 1812024"/>
                  <a:gd name="connsiteX125" fmla="*/ 4345388 w 4345388"/>
                  <a:gd name="connsiteY12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71962 w 4345388"/>
                  <a:gd name="connsiteY69" fmla="*/ 1044379 h 1812024"/>
                  <a:gd name="connsiteX70" fmla="*/ 3283889 w 4345388"/>
                  <a:gd name="connsiteY70" fmla="*/ 1048355 h 1812024"/>
                  <a:gd name="connsiteX71" fmla="*/ 3291841 w 4345388"/>
                  <a:gd name="connsiteY71" fmla="*/ 1040403 h 1812024"/>
                  <a:gd name="connsiteX72" fmla="*/ 3307743 w 4345388"/>
                  <a:gd name="connsiteY72" fmla="*/ 1008598 h 1812024"/>
                  <a:gd name="connsiteX73" fmla="*/ 3315694 w 4345388"/>
                  <a:gd name="connsiteY73" fmla="*/ 984744 h 1812024"/>
                  <a:gd name="connsiteX74" fmla="*/ 3335573 w 4345388"/>
                  <a:gd name="connsiteY74" fmla="*/ 1016549 h 1812024"/>
                  <a:gd name="connsiteX75" fmla="*/ 3367378 w 4345388"/>
                  <a:gd name="connsiteY75" fmla="*/ 1088111 h 1812024"/>
                  <a:gd name="connsiteX76" fmla="*/ 3399183 w 4345388"/>
                  <a:gd name="connsiteY76" fmla="*/ 1143770 h 1812024"/>
                  <a:gd name="connsiteX77" fmla="*/ 3415086 w 4345388"/>
                  <a:gd name="connsiteY77" fmla="*/ 1139795 h 1812024"/>
                  <a:gd name="connsiteX78" fmla="*/ 3430988 w 4345388"/>
                  <a:gd name="connsiteY78" fmla="*/ 1111965 h 1812024"/>
                  <a:gd name="connsiteX79" fmla="*/ 3454842 w 4345388"/>
                  <a:gd name="connsiteY79" fmla="*/ 1060282 h 1812024"/>
                  <a:gd name="connsiteX80" fmla="*/ 3478696 w 4345388"/>
                  <a:gd name="connsiteY80" fmla="*/ 1008598 h 1812024"/>
                  <a:gd name="connsiteX81" fmla="*/ 3490623 w 4345388"/>
                  <a:gd name="connsiteY81" fmla="*/ 1004622 h 1812024"/>
                  <a:gd name="connsiteX82" fmla="*/ 3522428 w 4345388"/>
                  <a:gd name="connsiteY82" fmla="*/ 1048355 h 1812024"/>
                  <a:gd name="connsiteX83" fmla="*/ 3538331 w 4345388"/>
                  <a:gd name="connsiteY83" fmla="*/ 1068233 h 1812024"/>
                  <a:gd name="connsiteX84" fmla="*/ 3582063 w 4345388"/>
                  <a:gd name="connsiteY84" fmla="*/ 1151722 h 1812024"/>
                  <a:gd name="connsiteX85" fmla="*/ 3609893 w 4345388"/>
                  <a:gd name="connsiteY85" fmla="*/ 1203405 h 1812024"/>
                  <a:gd name="connsiteX86" fmla="*/ 3629771 w 4345388"/>
                  <a:gd name="connsiteY86" fmla="*/ 1251113 h 1812024"/>
                  <a:gd name="connsiteX87" fmla="*/ 3641698 w 4345388"/>
                  <a:gd name="connsiteY87" fmla="*/ 1267015 h 1812024"/>
                  <a:gd name="connsiteX88" fmla="*/ 3653625 w 4345388"/>
                  <a:gd name="connsiteY88" fmla="*/ 1294845 h 1812024"/>
                  <a:gd name="connsiteX89" fmla="*/ 3665552 w 4345388"/>
                  <a:gd name="connsiteY89" fmla="*/ 1282918 h 1812024"/>
                  <a:gd name="connsiteX90" fmla="*/ 3721211 w 4345388"/>
                  <a:gd name="connsiteY90" fmla="*/ 1111965 h 1812024"/>
                  <a:gd name="connsiteX91" fmla="*/ 3768919 w 4345388"/>
                  <a:gd name="connsiteY91" fmla="*/ 948963 h 1812024"/>
                  <a:gd name="connsiteX92" fmla="*/ 3776870 w 4345388"/>
                  <a:gd name="connsiteY92" fmla="*/ 897280 h 1812024"/>
                  <a:gd name="connsiteX93" fmla="*/ 3792773 w 4345388"/>
                  <a:gd name="connsiteY93" fmla="*/ 861499 h 1812024"/>
                  <a:gd name="connsiteX94" fmla="*/ 3800724 w 4345388"/>
                  <a:gd name="connsiteY94" fmla="*/ 837645 h 1812024"/>
                  <a:gd name="connsiteX95" fmla="*/ 3808675 w 4345388"/>
                  <a:gd name="connsiteY95" fmla="*/ 801864 h 1812024"/>
                  <a:gd name="connsiteX96" fmla="*/ 3824578 w 4345388"/>
                  <a:gd name="connsiteY96" fmla="*/ 778010 h 1812024"/>
                  <a:gd name="connsiteX97" fmla="*/ 3828554 w 4345388"/>
                  <a:gd name="connsiteY97" fmla="*/ 789937 h 1812024"/>
                  <a:gd name="connsiteX98" fmla="*/ 3836505 w 4345388"/>
                  <a:gd name="connsiteY98" fmla="*/ 801864 h 1812024"/>
                  <a:gd name="connsiteX99" fmla="*/ 3840481 w 4345388"/>
                  <a:gd name="connsiteY99" fmla="*/ 829694 h 1812024"/>
                  <a:gd name="connsiteX100" fmla="*/ 3884213 w 4345388"/>
                  <a:gd name="connsiteY100" fmla="*/ 992695 h 1812024"/>
                  <a:gd name="connsiteX101" fmla="*/ 3896140 w 4345388"/>
                  <a:gd name="connsiteY101" fmla="*/ 1024501 h 1812024"/>
                  <a:gd name="connsiteX102" fmla="*/ 3904091 w 4345388"/>
                  <a:gd name="connsiteY102" fmla="*/ 1064257 h 1812024"/>
                  <a:gd name="connsiteX103" fmla="*/ 3916018 w 4345388"/>
                  <a:gd name="connsiteY103" fmla="*/ 1115941 h 1812024"/>
                  <a:gd name="connsiteX104" fmla="*/ 3947823 w 4345388"/>
                  <a:gd name="connsiteY104" fmla="*/ 1219308 h 1812024"/>
                  <a:gd name="connsiteX105" fmla="*/ 3959750 w 4345388"/>
                  <a:gd name="connsiteY105" fmla="*/ 1239186 h 1812024"/>
                  <a:gd name="connsiteX106" fmla="*/ 3971677 w 4345388"/>
                  <a:gd name="connsiteY106" fmla="*/ 1286894 h 1812024"/>
                  <a:gd name="connsiteX107" fmla="*/ 3995531 w 4345388"/>
                  <a:gd name="connsiteY107" fmla="*/ 1394236 h 1812024"/>
                  <a:gd name="connsiteX108" fmla="*/ 4023361 w 4345388"/>
                  <a:gd name="connsiteY108" fmla="*/ 1430017 h 1812024"/>
                  <a:gd name="connsiteX109" fmla="*/ 4031312 w 4345388"/>
                  <a:gd name="connsiteY109" fmla="*/ 1441944 h 1812024"/>
                  <a:gd name="connsiteX110" fmla="*/ 4043239 w 4345388"/>
                  <a:gd name="connsiteY110" fmla="*/ 1465798 h 1812024"/>
                  <a:gd name="connsiteX111" fmla="*/ 4055166 w 4345388"/>
                  <a:gd name="connsiteY111" fmla="*/ 1469774 h 1812024"/>
                  <a:gd name="connsiteX112" fmla="*/ 4082995 w 4345388"/>
                  <a:gd name="connsiteY112" fmla="*/ 1477725 h 1812024"/>
                  <a:gd name="connsiteX113" fmla="*/ 4114801 w 4345388"/>
                  <a:gd name="connsiteY113" fmla="*/ 1481701 h 1812024"/>
                  <a:gd name="connsiteX114" fmla="*/ 4130703 w 4345388"/>
                  <a:gd name="connsiteY114" fmla="*/ 1485676 h 1812024"/>
                  <a:gd name="connsiteX115" fmla="*/ 4154557 w 4345388"/>
                  <a:gd name="connsiteY115" fmla="*/ 1477725 h 1812024"/>
                  <a:gd name="connsiteX116" fmla="*/ 4166484 w 4345388"/>
                  <a:gd name="connsiteY116" fmla="*/ 1465798 h 1812024"/>
                  <a:gd name="connsiteX117" fmla="*/ 4198289 w 4345388"/>
                  <a:gd name="connsiteY117" fmla="*/ 1414115 h 1812024"/>
                  <a:gd name="connsiteX118" fmla="*/ 4234070 w 4345388"/>
                  <a:gd name="connsiteY118" fmla="*/ 1418090 h 1812024"/>
                  <a:gd name="connsiteX119" fmla="*/ 4257924 w 4345388"/>
                  <a:gd name="connsiteY119" fmla="*/ 1437968 h 1812024"/>
                  <a:gd name="connsiteX120" fmla="*/ 4273827 w 4345388"/>
                  <a:gd name="connsiteY120" fmla="*/ 1449895 h 1812024"/>
                  <a:gd name="connsiteX121" fmla="*/ 4313583 w 4345388"/>
                  <a:gd name="connsiteY121" fmla="*/ 1485676 h 1812024"/>
                  <a:gd name="connsiteX122" fmla="*/ 4325510 w 4345388"/>
                  <a:gd name="connsiteY122" fmla="*/ 1505555 h 1812024"/>
                  <a:gd name="connsiteX123" fmla="*/ 4337437 w 4345388"/>
                  <a:gd name="connsiteY123" fmla="*/ 1533384 h 1812024"/>
                  <a:gd name="connsiteX124" fmla="*/ 4345388 w 4345388"/>
                  <a:gd name="connsiteY12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291841 w 4345388"/>
                  <a:gd name="connsiteY70" fmla="*/ 1040403 h 1812024"/>
                  <a:gd name="connsiteX71" fmla="*/ 3307743 w 4345388"/>
                  <a:gd name="connsiteY71" fmla="*/ 1008598 h 1812024"/>
                  <a:gd name="connsiteX72" fmla="*/ 3315694 w 4345388"/>
                  <a:gd name="connsiteY72" fmla="*/ 984744 h 1812024"/>
                  <a:gd name="connsiteX73" fmla="*/ 3335573 w 4345388"/>
                  <a:gd name="connsiteY73" fmla="*/ 1016549 h 1812024"/>
                  <a:gd name="connsiteX74" fmla="*/ 3367378 w 4345388"/>
                  <a:gd name="connsiteY74" fmla="*/ 1088111 h 1812024"/>
                  <a:gd name="connsiteX75" fmla="*/ 3399183 w 4345388"/>
                  <a:gd name="connsiteY75" fmla="*/ 1143770 h 1812024"/>
                  <a:gd name="connsiteX76" fmla="*/ 3415086 w 4345388"/>
                  <a:gd name="connsiteY76" fmla="*/ 1139795 h 1812024"/>
                  <a:gd name="connsiteX77" fmla="*/ 3430988 w 4345388"/>
                  <a:gd name="connsiteY77" fmla="*/ 1111965 h 1812024"/>
                  <a:gd name="connsiteX78" fmla="*/ 3454842 w 4345388"/>
                  <a:gd name="connsiteY78" fmla="*/ 1060282 h 1812024"/>
                  <a:gd name="connsiteX79" fmla="*/ 3478696 w 4345388"/>
                  <a:gd name="connsiteY79" fmla="*/ 1008598 h 1812024"/>
                  <a:gd name="connsiteX80" fmla="*/ 3490623 w 4345388"/>
                  <a:gd name="connsiteY80" fmla="*/ 1004622 h 1812024"/>
                  <a:gd name="connsiteX81" fmla="*/ 3522428 w 4345388"/>
                  <a:gd name="connsiteY81" fmla="*/ 1048355 h 1812024"/>
                  <a:gd name="connsiteX82" fmla="*/ 3538331 w 4345388"/>
                  <a:gd name="connsiteY82" fmla="*/ 1068233 h 1812024"/>
                  <a:gd name="connsiteX83" fmla="*/ 3582063 w 4345388"/>
                  <a:gd name="connsiteY83" fmla="*/ 1151722 h 1812024"/>
                  <a:gd name="connsiteX84" fmla="*/ 3609893 w 4345388"/>
                  <a:gd name="connsiteY84" fmla="*/ 1203405 h 1812024"/>
                  <a:gd name="connsiteX85" fmla="*/ 3629771 w 4345388"/>
                  <a:gd name="connsiteY85" fmla="*/ 1251113 h 1812024"/>
                  <a:gd name="connsiteX86" fmla="*/ 3641698 w 4345388"/>
                  <a:gd name="connsiteY86" fmla="*/ 1267015 h 1812024"/>
                  <a:gd name="connsiteX87" fmla="*/ 3653625 w 4345388"/>
                  <a:gd name="connsiteY87" fmla="*/ 1294845 h 1812024"/>
                  <a:gd name="connsiteX88" fmla="*/ 3665552 w 4345388"/>
                  <a:gd name="connsiteY88" fmla="*/ 1282918 h 1812024"/>
                  <a:gd name="connsiteX89" fmla="*/ 3721211 w 4345388"/>
                  <a:gd name="connsiteY89" fmla="*/ 1111965 h 1812024"/>
                  <a:gd name="connsiteX90" fmla="*/ 3768919 w 4345388"/>
                  <a:gd name="connsiteY90" fmla="*/ 948963 h 1812024"/>
                  <a:gd name="connsiteX91" fmla="*/ 3776870 w 4345388"/>
                  <a:gd name="connsiteY91" fmla="*/ 897280 h 1812024"/>
                  <a:gd name="connsiteX92" fmla="*/ 3792773 w 4345388"/>
                  <a:gd name="connsiteY92" fmla="*/ 861499 h 1812024"/>
                  <a:gd name="connsiteX93" fmla="*/ 3800724 w 4345388"/>
                  <a:gd name="connsiteY93" fmla="*/ 837645 h 1812024"/>
                  <a:gd name="connsiteX94" fmla="*/ 3808675 w 4345388"/>
                  <a:gd name="connsiteY94" fmla="*/ 801864 h 1812024"/>
                  <a:gd name="connsiteX95" fmla="*/ 3824578 w 4345388"/>
                  <a:gd name="connsiteY95" fmla="*/ 778010 h 1812024"/>
                  <a:gd name="connsiteX96" fmla="*/ 3828554 w 4345388"/>
                  <a:gd name="connsiteY96" fmla="*/ 789937 h 1812024"/>
                  <a:gd name="connsiteX97" fmla="*/ 3836505 w 4345388"/>
                  <a:gd name="connsiteY97" fmla="*/ 801864 h 1812024"/>
                  <a:gd name="connsiteX98" fmla="*/ 3840481 w 4345388"/>
                  <a:gd name="connsiteY98" fmla="*/ 829694 h 1812024"/>
                  <a:gd name="connsiteX99" fmla="*/ 3884213 w 4345388"/>
                  <a:gd name="connsiteY99" fmla="*/ 992695 h 1812024"/>
                  <a:gd name="connsiteX100" fmla="*/ 3896140 w 4345388"/>
                  <a:gd name="connsiteY100" fmla="*/ 1024501 h 1812024"/>
                  <a:gd name="connsiteX101" fmla="*/ 3904091 w 4345388"/>
                  <a:gd name="connsiteY101" fmla="*/ 1064257 h 1812024"/>
                  <a:gd name="connsiteX102" fmla="*/ 3916018 w 4345388"/>
                  <a:gd name="connsiteY102" fmla="*/ 1115941 h 1812024"/>
                  <a:gd name="connsiteX103" fmla="*/ 3947823 w 4345388"/>
                  <a:gd name="connsiteY103" fmla="*/ 1219308 h 1812024"/>
                  <a:gd name="connsiteX104" fmla="*/ 3959750 w 4345388"/>
                  <a:gd name="connsiteY104" fmla="*/ 1239186 h 1812024"/>
                  <a:gd name="connsiteX105" fmla="*/ 3971677 w 4345388"/>
                  <a:gd name="connsiteY105" fmla="*/ 1286894 h 1812024"/>
                  <a:gd name="connsiteX106" fmla="*/ 3995531 w 4345388"/>
                  <a:gd name="connsiteY106" fmla="*/ 1394236 h 1812024"/>
                  <a:gd name="connsiteX107" fmla="*/ 4023361 w 4345388"/>
                  <a:gd name="connsiteY107" fmla="*/ 1430017 h 1812024"/>
                  <a:gd name="connsiteX108" fmla="*/ 4031312 w 4345388"/>
                  <a:gd name="connsiteY108" fmla="*/ 1441944 h 1812024"/>
                  <a:gd name="connsiteX109" fmla="*/ 4043239 w 4345388"/>
                  <a:gd name="connsiteY109" fmla="*/ 1465798 h 1812024"/>
                  <a:gd name="connsiteX110" fmla="*/ 4055166 w 4345388"/>
                  <a:gd name="connsiteY110" fmla="*/ 1469774 h 1812024"/>
                  <a:gd name="connsiteX111" fmla="*/ 4082995 w 4345388"/>
                  <a:gd name="connsiteY111" fmla="*/ 1477725 h 1812024"/>
                  <a:gd name="connsiteX112" fmla="*/ 4114801 w 4345388"/>
                  <a:gd name="connsiteY112" fmla="*/ 1481701 h 1812024"/>
                  <a:gd name="connsiteX113" fmla="*/ 4130703 w 4345388"/>
                  <a:gd name="connsiteY113" fmla="*/ 1485676 h 1812024"/>
                  <a:gd name="connsiteX114" fmla="*/ 4154557 w 4345388"/>
                  <a:gd name="connsiteY114" fmla="*/ 1477725 h 1812024"/>
                  <a:gd name="connsiteX115" fmla="*/ 4166484 w 4345388"/>
                  <a:gd name="connsiteY115" fmla="*/ 1465798 h 1812024"/>
                  <a:gd name="connsiteX116" fmla="*/ 4198289 w 4345388"/>
                  <a:gd name="connsiteY116" fmla="*/ 1414115 h 1812024"/>
                  <a:gd name="connsiteX117" fmla="*/ 4234070 w 4345388"/>
                  <a:gd name="connsiteY117" fmla="*/ 1418090 h 1812024"/>
                  <a:gd name="connsiteX118" fmla="*/ 4257924 w 4345388"/>
                  <a:gd name="connsiteY118" fmla="*/ 1437968 h 1812024"/>
                  <a:gd name="connsiteX119" fmla="*/ 4273827 w 4345388"/>
                  <a:gd name="connsiteY119" fmla="*/ 1449895 h 1812024"/>
                  <a:gd name="connsiteX120" fmla="*/ 4313583 w 4345388"/>
                  <a:gd name="connsiteY120" fmla="*/ 1485676 h 1812024"/>
                  <a:gd name="connsiteX121" fmla="*/ 4325510 w 4345388"/>
                  <a:gd name="connsiteY121" fmla="*/ 1505555 h 1812024"/>
                  <a:gd name="connsiteX122" fmla="*/ 4337437 w 4345388"/>
                  <a:gd name="connsiteY122" fmla="*/ 1533384 h 1812024"/>
                  <a:gd name="connsiteX123" fmla="*/ 4345388 w 4345388"/>
                  <a:gd name="connsiteY12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307743 w 4345388"/>
                  <a:gd name="connsiteY70" fmla="*/ 1008598 h 1812024"/>
                  <a:gd name="connsiteX71" fmla="*/ 3315694 w 4345388"/>
                  <a:gd name="connsiteY71" fmla="*/ 984744 h 1812024"/>
                  <a:gd name="connsiteX72" fmla="*/ 3335573 w 4345388"/>
                  <a:gd name="connsiteY72" fmla="*/ 1016549 h 1812024"/>
                  <a:gd name="connsiteX73" fmla="*/ 3367378 w 4345388"/>
                  <a:gd name="connsiteY73" fmla="*/ 1088111 h 1812024"/>
                  <a:gd name="connsiteX74" fmla="*/ 3399183 w 4345388"/>
                  <a:gd name="connsiteY74" fmla="*/ 1143770 h 1812024"/>
                  <a:gd name="connsiteX75" fmla="*/ 3415086 w 4345388"/>
                  <a:gd name="connsiteY75" fmla="*/ 1139795 h 1812024"/>
                  <a:gd name="connsiteX76" fmla="*/ 3430988 w 4345388"/>
                  <a:gd name="connsiteY76" fmla="*/ 1111965 h 1812024"/>
                  <a:gd name="connsiteX77" fmla="*/ 3454842 w 4345388"/>
                  <a:gd name="connsiteY77" fmla="*/ 1060282 h 1812024"/>
                  <a:gd name="connsiteX78" fmla="*/ 3478696 w 4345388"/>
                  <a:gd name="connsiteY78" fmla="*/ 1008598 h 1812024"/>
                  <a:gd name="connsiteX79" fmla="*/ 3490623 w 4345388"/>
                  <a:gd name="connsiteY79" fmla="*/ 1004622 h 1812024"/>
                  <a:gd name="connsiteX80" fmla="*/ 3522428 w 4345388"/>
                  <a:gd name="connsiteY80" fmla="*/ 1048355 h 1812024"/>
                  <a:gd name="connsiteX81" fmla="*/ 3538331 w 4345388"/>
                  <a:gd name="connsiteY81" fmla="*/ 1068233 h 1812024"/>
                  <a:gd name="connsiteX82" fmla="*/ 3582063 w 4345388"/>
                  <a:gd name="connsiteY82" fmla="*/ 1151722 h 1812024"/>
                  <a:gd name="connsiteX83" fmla="*/ 3609893 w 4345388"/>
                  <a:gd name="connsiteY83" fmla="*/ 1203405 h 1812024"/>
                  <a:gd name="connsiteX84" fmla="*/ 3629771 w 4345388"/>
                  <a:gd name="connsiteY84" fmla="*/ 1251113 h 1812024"/>
                  <a:gd name="connsiteX85" fmla="*/ 3641698 w 4345388"/>
                  <a:gd name="connsiteY85" fmla="*/ 1267015 h 1812024"/>
                  <a:gd name="connsiteX86" fmla="*/ 3653625 w 4345388"/>
                  <a:gd name="connsiteY86" fmla="*/ 1294845 h 1812024"/>
                  <a:gd name="connsiteX87" fmla="*/ 3665552 w 4345388"/>
                  <a:gd name="connsiteY87" fmla="*/ 1282918 h 1812024"/>
                  <a:gd name="connsiteX88" fmla="*/ 3721211 w 4345388"/>
                  <a:gd name="connsiteY88" fmla="*/ 1111965 h 1812024"/>
                  <a:gd name="connsiteX89" fmla="*/ 3768919 w 4345388"/>
                  <a:gd name="connsiteY89" fmla="*/ 948963 h 1812024"/>
                  <a:gd name="connsiteX90" fmla="*/ 3776870 w 4345388"/>
                  <a:gd name="connsiteY90" fmla="*/ 897280 h 1812024"/>
                  <a:gd name="connsiteX91" fmla="*/ 3792773 w 4345388"/>
                  <a:gd name="connsiteY91" fmla="*/ 861499 h 1812024"/>
                  <a:gd name="connsiteX92" fmla="*/ 3800724 w 4345388"/>
                  <a:gd name="connsiteY92" fmla="*/ 837645 h 1812024"/>
                  <a:gd name="connsiteX93" fmla="*/ 3808675 w 4345388"/>
                  <a:gd name="connsiteY93" fmla="*/ 801864 h 1812024"/>
                  <a:gd name="connsiteX94" fmla="*/ 3824578 w 4345388"/>
                  <a:gd name="connsiteY94" fmla="*/ 778010 h 1812024"/>
                  <a:gd name="connsiteX95" fmla="*/ 3828554 w 4345388"/>
                  <a:gd name="connsiteY95" fmla="*/ 789937 h 1812024"/>
                  <a:gd name="connsiteX96" fmla="*/ 3836505 w 4345388"/>
                  <a:gd name="connsiteY96" fmla="*/ 801864 h 1812024"/>
                  <a:gd name="connsiteX97" fmla="*/ 3840481 w 4345388"/>
                  <a:gd name="connsiteY97" fmla="*/ 829694 h 1812024"/>
                  <a:gd name="connsiteX98" fmla="*/ 3884213 w 4345388"/>
                  <a:gd name="connsiteY98" fmla="*/ 992695 h 1812024"/>
                  <a:gd name="connsiteX99" fmla="*/ 3896140 w 4345388"/>
                  <a:gd name="connsiteY99" fmla="*/ 1024501 h 1812024"/>
                  <a:gd name="connsiteX100" fmla="*/ 3904091 w 4345388"/>
                  <a:gd name="connsiteY100" fmla="*/ 1064257 h 1812024"/>
                  <a:gd name="connsiteX101" fmla="*/ 3916018 w 4345388"/>
                  <a:gd name="connsiteY101" fmla="*/ 1115941 h 1812024"/>
                  <a:gd name="connsiteX102" fmla="*/ 3947823 w 4345388"/>
                  <a:gd name="connsiteY102" fmla="*/ 1219308 h 1812024"/>
                  <a:gd name="connsiteX103" fmla="*/ 3959750 w 4345388"/>
                  <a:gd name="connsiteY103" fmla="*/ 1239186 h 1812024"/>
                  <a:gd name="connsiteX104" fmla="*/ 3971677 w 4345388"/>
                  <a:gd name="connsiteY104" fmla="*/ 1286894 h 1812024"/>
                  <a:gd name="connsiteX105" fmla="*/ 3995531 w 4345388"/>
                  <a:gd name="connsiteY105" fmla="*/ 1394236 h 1812024"/>
                  <a:gd name="connsiteX106" fmla="*/ 4023361 w 4345388"/>
                  <a:gd name="connsiteY106" fmla="*/ 1430017 h 1812024"/>
                  <a:gd name="connsiteX107" fmla="*/ 4031312 w 4345388"/>
                  <a:gd name="connsiteY107" fmla="*/ 1441944 h 1812024"/>
                  <a:gd name="connsiteX108" fmla="*/ 4043239 w 4345388"/>
                  <a:gd name="connsiteY108" fmla="*/ 1465798 h 1812024"/>
                  <a:gd name="connsiteX109" fmla="*/ 4055166 w 4345388"/>
                  <a:gd name="connsiteY109" fmla="*/ 1469774 h 1812024"/>
                  <a:gd name="connsiteX110" fmla="*/ 4082995 w 4345388"/>
                  <a:gd name="connsiteY110" fmla="*/ 1477725 h 1812024"/>
                  <a:gd name="connsiteX111" fmla="*/ 4114801 w 4345388"/>
                  <a:gd name="connsiteY111" fmla="*/ 1481701 h 1812024"/>
                  <a:gd name="connsiteX112" fmla="*/ 4130703 w 4345388"/>
                  <a:gd name="connsiteY112" fmla="*/ 1485676 h 1812024"/>
                  <a:gd name="connsiteX113" fmla="*/ 4154557 w 4345388"/>
                  <a:gd name="connsiteY113" fmla="*/ 1477725 h 1812024"/>
                  <a:gd name="connsiteX114" fmla="*/ 4166484 w 4345388"/>
                  <a:gd name="connsiteY114" fmla="*/ 1465798 h 1812024"/>
                  <a:gd name="connsiteX115" fmla="*/ 4198289 w 4345388"/>
                  <a:gd name="connsiteY115" fmla="*/ 1414115 h 1812024"/>
                  <a:gd name="connsiteX116" fmla="*/ 4234070 w 4345388"/>
                  <a:gd name="connsiteY116" fmla="*/ 1418090 h 1812024"/>
                  <a:gd name="connsiteX117" fmla="*/ 4257924 w 4345388"/>
                  <a:gd name="connsiteY117" fmla="*/ 1437968 h 1812024"/>
                  <a:gd name="connsiteX118" fmla="*/ 4273827 w 4345388"/>
                  <a:gd name="connsiteY118" fmla="*/ 1449895 h 1812024"/>
                  <a:gd name="connsiteX119" fmla="*/ 4313583 w 4345388"/>
                  <a:gd name="connsiteY119" fmla="*/ 1485676 h 1812024"/>
                  <a:gd name="connsiteX120" fmla="*/ 4325510 w 4345388"/>
                  <a:gd name="connsiteY120" fmla="*/ 1505555 h 1812024"/>
                  <a:gd name="connsiteX121" fmla="*/ 4337437 w 4345388"/>
                  <a:gd name="connsiteY121" fmla="*/ 1533384 h 1812024"/>
                  <a:gd name="connsiteX122" fmla="*/ 4345388 w 4345388"/>
                  <a:gd name="connsiteY12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315694 w 4345388"/>
                  <a:gd name="connsiteY70" fmla="*/ 984744 h 1812024"/>
                  <a:gd name="connsiteX71" fmla="*/ 3335573 w 4345388"/>
                  <a:gd name="connsiteY71" fmla="*/ 1016549 h 1812024"/>
                  <a:gd name="connsiteX72" fmla="*/ 3367378 w 4345388"/>
                  <a:gd name="connsiteY72" fmla="*/ 1088111 h 1812024"/>
                  <a:gd name="connsiteX73" fmla="*/ 3399183 w 4345388"/>
                  <a:gd name="connsiteY73" fmla="*/ 1143770 h 1812024"/>
                  <a:gd name="connsiteX74" fmla="*/ 3415086 w 4345388"/>
                  <a:gd name="connsiteY74" fmla="*/ 1139795 h 1812024"/>
                  <a:gd name="connsiteX75" fmla="*/ 3430988 w 4345388"/>
                  <a:gd name="connsiteY75" fmla="*/ 1111965 h 1812024"/>
                  <a:gd name="connsiteX76" fmla="*/ 3454842 w 4345388"/>
                  <a:gd name="connsiteY76" fmla="*/ 1060282 h 1812024"/>
                  <a:gd name="connsiteX77" fmla="*/ 3478696 w 4345388"/>
                  <a:gd name="connsiteY77" fmla="*/ 1008598 h 1812024"/>
                  <a:gd name="connsiteX78" fmla="*/ 3490623 w 4345388"/>
                  <a:gd name="connsiteY78" fmla="*/ 1004622 h 1812024"/>
                  <a:gd name="connsiteX79" fmla="*/ 3522428 w 4345388"/>
                  <a:gd name="connsiteY79" fmla="*/ 1048355 h 1812024"/>
                  <a:gd name="connsiteX80" fmla="*/ 3538331 w 4345388"/>
                  <a:gd name="connsiteY80" fmla="*/ 1068233 h 1812024"/>
                  <a:gd name="connsiteX81" fmla="*/ 3582063 w 4345388"/>
                  <a:gd name="connsiteY81" fmla="*/ 1151722 h 1812024"/>
                  <a:gd name="connsiteX82" fmla="*/ 3609893 w 4345388"/>
                  <a:gd name="connsiteY82" fmla="*/ 1203405 h 1812024"/>
                  <a:gd name="connsiteX83" fmla="*/ 3629771 w 4345388"/>
                  <a:gd name="connsiteY83" fmla="*/ 1251113 h 1812024"/>
                  <a:gd name="connsiteX84" fmla="*/ 3641698 w 4345388"/>
                  <a:gd name="connsiteY84" fmla="*/ 1267015 h 1812024"/>
                  <a:gd name="connsiteX85" fmla="*/ 3653625 w 4345388"/>
                  <a:gd name="connsiteY85" fmla="*/ 1294845 h 1812024"/>
                  <a:gd name="connsiteX86" fmla="*/ 3665552 w 4345388"/>
                  <a:gd name="connsiteY86" fmla="*/ 1282918 h 1812024"/>
                  <a:gd name="connsiteX87" fmla="*/ 3721211 w 4345388"/>
                  <a:gd name="connsiteY87" fmla="*/ 1111965 h 1812024"/>
                  <a:gd name="connsiteX88" fmla="*/ 3768919 w 4345388"/>
                  <a:gd name="connsiteY88" fmla="*/ 948963 h 1812024"/>
                  <a:gd name="connsiteX89" fmla="*/ 3776870 w 4345388"/>
                  <a:gd name="connsiteY89" fmla="*/ 897280 h 1812024"/>
                  <a:gd name="connsiteX90" fmla="*/ 3792773 w 4345388"/>
                  <a:gd name="connsiteY90" fmla="*/ 861499 h 1812024"/>
                  <a:gd name="connsiteX91" fmla="*/ 3800724 w 4345388"/>
                  <a:gd name="connsiteY91" fmla="*/ 837645 h 1812024"/>
                  <a:gd name="connsiteX92" fmla="*/ 3808675 w 4345388"/>
                  <a:gd name="connsiteY92" fmla="*/ 801864 h 1812024"/>
                  <a:gd name="connsiteX93" fmla="*/ 3824578 w 4345388"/>
                  <a:gd name="connsiteY93" fmla="*/ 778010 h 1812024"/>
                  <a:gd name="connsiteX94" fmla="*/ 3828554 w 4345388"/>
                  <a:gd name="connsiteY94" fmla="*/ 789937 h 1812024"/>
                  <a:gd name="connsiteX95" fmla="*/ 3836505 w 4345388"/>
                  <a:gd name="connsiteY95" fmla="*/ 801864 h 1812024"/>
                  <a:gd name="connsiteX96" fmla="*/ 3840481 w 4345388"/>
                  <a:gd name="connsiteY96" fmla="*/ 829694 h 1812024"/>
                  <a:gd name="connsiteX97" fmla="*/ 3884213 w 4345388"/>
                  <a:gd name="connsiteY97" fmla="*/ 992695 h 1812024"/>
                  <a:gd name="connsiteX98" fmla="*/ 3896140 w 4345388"/>
                  <a:gd name="connsiteY98" fmla="*/ 1024501 h 1812024"/>
                  <a:gd name="connsiteX99" fmla="*/ 3904091 w 4345388"/>
                  <a:gd name="connsiteY99" fmla="*/ 1064257 h 1812024"/>
                  <a:gd name="connsiteX100" fmla="*/ 3916018 w 4345388"/>
                  <a:gd name="connsiteY100" fmla="*/ 1115941 h 1812024"/>
                  <a:gd name="connsiteX101" fmla="*/ 3947823 w 4345388"/>
                  <a:gd name="connsiteY101" fmla="*/ 1219308 h 1812024"/>
                  <a:gd name="connsiteX102" fmla="*/ 3959750 w 4345388"/>
                  <a:gd name="connsiteY102" fmla="*/ 1239186 h 1812024"/>
                  <a:gd name="connsiteX103" fmla="*/ 3971677 w 4345388"/>
                  <a:gd name="connsiteY103" fmla="*/ 1286894 h 1812024"/>
                  <a:gd name="connsiteX104" fmla="*/ 3995531 w 4345388"/>
                  <a:gd name="connsiteY104" fmla="*/ 1394236 h 1812024"/>
                  <a:gd name="connsiteX105" fmla="*/ 4023361 w 4345388"/>
                  <a:gd name="connsiteY105" fmla="*/ 1430017 h 1812024"/>
                  <a:gd name="connsiteX106" fmla="*/ 4031312 w 4345388"/>
                  <a:gd name="connsiteY106" fmla="*/ 1441944 h 1812024"/>
                  <a:gd name="connsiteX107" fmla="*/ 4043239 w 4345388"/>
                  <a:gd name="connsiteY107" fmla="*/ 1465798 h 1812024"/>
                  <a:gd name="connsiteX108" fmla="*/ 4055166 w 4345388"/>
                  <a:gd name="connsiteY108" fmla="*/ 1469774 h 1812024"/>
                  <a:gd name="connsiteX109" fmla="*/ 4082995 w 4345388"/>
                  <a:gd name="connsiteY109" fmla="*/ 1477725 h 1812024"/>
                  <a:gd name="connsiteX110" fmla="*/ 4114801 w 4345388"/>
                  <a:gd name="connsiteY110" fmla="*/ 1481701 h 1812024"/>
                  <a:gd name="connsiteX111" fmla="*/ 4130703 w 4345388"/>
                  <a:gd name="connsiteY111" fmla="*/ 1485676 h 1812024"/>
                  <a:gd name="connsiteX112" fmla="*/ 4154557 w 4345388"/>
                  <a:gd name="connsiteY112" fmla="*/ 1477725 h 1812024"/>
                  <a:gd name="connsiteX113" fmla="*/ 4166484 w 4345388"/>
                  <a:gd name="connsiteY113" fmla="*/ 1465798 h 1812024"/>
                  <a:gd name="connsiteX114" fmla="*/ 4198289 w 4345388"/>
                  <a:gd name="connsiteY114" fmla="*/ 1414115 h 1812024"/>
                  <a:gd name="connsiteX115" fmla="*/ 4234070 w 4345388"/>
                  <a:gd name="connsiteY115" fmla="*/ 1418090 h 1812024"/>
                  <a:gd name="connsiteX116" fmla="*/ 4257924 w 4345388"/>
                  <a:gd name="connsiteY116" fmla="*/ 1437968 h 1812024"/>
                  <a:gd name="connsiteX117" fmla="*/ 4273827 w 4345388"/>
                  <a:gd name="connsiteY117" fmla="*/ 1449895 h 1812024"/>
                  <a:gd name="connsiteX118" fmla="*/ 4313583 w 4345388"/>
                  <a:gd name="connsiteY118" fmla="*/ 1485676 h 1812024"/>
                  <a:gd name="connsiteX119" fmla="*/ 4325510 w 4345388"/>
                  <a:gd name="connsiteY119" fmla="*/ 1505555 h 1812024"/>
                  <a:gd name="connsiteX120" fmla="*/ 4337437 w 4345388"/>
                  <a:gd name="connsiteY120" fmla="*/ 1533384 h 1812024"/>
                  <a:gd name="connsiteX121" fmla="*/ 4345388 w 4345388"/>
                  <a:gd name="connsiteY12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15086 w 4345388"/>
                  <a:gd name="connsiteY73" fmla="*/ 1139795 h 1812024"/>
                  <a:gd name="connsiteX74" fmla="*/ 3430988 w 4345388"/>
                  <a:gd name="connsiteY74" fmla="*/ 1111965 h 1812024"/>
                  <a:gd name="connsiteX75" fmla="*/ 3454842 w 4345388"/>
                  <a:gd name="connsiteY75" fmla="*/ 1060282 h 1812024"/>
                  <a:gd name="connsiteX76" fmla="*/ 3478696 w 4345388"/>
                  <a:gd name="connsiteY76" fmla="*/ 1008598 h 1812024"/>
                  <a:gd name="connsiteX77" fmla="*/ 3490623 w 4345388"/>
                  <a:gd name="connsiteY77" fmla="*/ 1004622 h 1812024"/>
                  <a:gd name="connsiteX78" fmla="*/ 3522428 w 4345388"/>
                  <a:gd name="connsiteY78" fmla="*/ 1048355 h 1812024"/>
                  <a:gd name="connsiteX79" fmla="*/ 3538331 w 4345388"/>
                  <a:gd name="connsiteY79" fmla="*/ 1068233 h 1812024"/>
                  <a:gd name="connsiteX80" fmla="*/ 3582063 w 4345388"/>
                  <a:gd name="connsiteY80" fmla="*/ 1151722 h 1812024"/>
                  <a:gd name="connsiteX81" fmla="*/ 3609893 w 4345388"/>
                  <a:gd name="connsiteY81" fmla="*/ 1203405 h 1812024"/>
                  <a:gd name="connsiteX82" fmla="*/ 3629771 w 4345388"/>
                  <a:gd name="connsiteY82" fmla="*/ 1251113 h 1812024"/>
                  <a:gd name="connsiteX83" fmla="*/ 3641698 w 4345388"/>
                  <a:gd name="connsiteY83" fmla="*/ 1267015 h 1812024"/>
                  <a:gd name="connsiteX84" fmla="*/ 3653625 w 4345388"/>
                  <a:gd name="connsiteY84" fmla="*/ 1294845 h 1812024"/>
                  <a:gd name="connsiteX85" fmla="*/ 3665552 w 4345388"/>
                  <a:gd name="connsiteY85" fmla="*/ 1282918 h 1812024"/>
                  <a:gd name="connsiteX86" fmla="*/ 3721211 w 4345388"/>
                  <a:gd name="connsiteY86" fmla="*/ 1111965 h 1812024"/>
                  <a:gd name="connsiteX87" fmla="*/ 3768919 w 4345388"/>
                  <a:gd name="connsiteY87" fmla="*/ 948963 h 1812024"/>
                  <a:gd name="connsiteX88" fmla="*/ 3776870 w 4345388"/>
                  <a:gd name="connsiteY88" fmla="*/ 897280 h 1812024"/>
                  <a:gd name="connsiteX89" fmla="*/ 3792773 w 4345388"/>
                  <a:gd name="connsiteY89" fmla="*/ 861499 h 1812024"/>
                  <a:gd name="connsiteX90" fmla="*/ 3800724 w 4345388"/>
                  <a:gd name="connsiteY90" fmla="*/ 837645 h 1812024"/>
                  <a:gd name="connsiteX91" fmla="*/ 3808675 w 4345388"/>
                  <a:gd name="connsiteY91" fmla="*/ 801864 h 1812024"/>
                  <a:gd name="connsiteX92" fmla="*/ 3824578 w 4345388"/>
                  <a:gd name="connsiteY92" fmla="*/ 778010 h 1812024"/>
                  <a:gd name="connsiteX93" fmla="*/ 3828554 w 4345388"/>
                  <a:gd name="connsiteY93" fmla="*/ 789937 h 1812024"/>
                  <a:gd name="connsiteX94" fmla="*/ 3836505 w 4345388"/>
                  <a:gd name="connsiteY94" fmla="*/ 801864 h 1812024"/>
                  <a:gd name="connsiteX95" fmla="*/ 3840481 w 4345388"/>
                  <a:gd name="connsiteY95" fmla="*/ 829694 h 1812024"/>
                  <a:gd name="connsiteX96" fmla="*/ 3884213 w 4345388"/>
                  <a:gd name="connsiteY96" fmla="*/ 992695 h 1812024"/>
                  <a:gd name="connsiteX97" fmla="*/ 3896140 w 4345388"/>
                  <a:gd name="connsiteY97" fmla="*/ 1024501 h 1812024"/>
                  <a:gd name="connsiteX98" fmla="*/ 3904091 w 4345388"/>
                  <a:gd name="connsiteY98" fmla="*/ 1064257 h 1812024"/>
                  <a:gd name="connsiteX99" fmla="*/ 3916018 w 4345388"/>
                  <a:gd name="connsiteY99" fmla="*/ 1115941 h 1812024"/>
                  <a:gd name="connsiteX100" fmla="*/ 3947823 w 4345388"/>
                  <a:gd name="connsiteY100" fmla="*/ 1219308 h 1812024"/>
                  <a:gd name="connsiteX101" fmla="*/ 3959750 w 4345388"/>
                  <a:gd name="connsiteY101" fmla="*/ 1239186 h 1812024"/>
                  <a:gd name="connsiteX102" fmla="*/ 3971677 w 4345388"/>
                  <a:gd name="connsiteY102" fmla="*/ 1286894 h 1812024"/>
                  <a:gd name="connsiteX103" fmla="*/ 3995531 w 4345388"/>
                  <a:gd name="connsiteY103" fmla="*/ 1394236 h 1812024"/>
                  <a:gd name="connsiteX104" fmla="*/ 4023361 w 4345388"/>
                  <a:gd name="connsiteY104" fmla="*/ 1430017 h 1812024"/>
                  <a:gd name="connsiteX105" fmla="*/ 4031312 w 4345388"/>
                  <a:gd name="connsiteY105" fmla="*/ 1441944 h 1812024"/>
                  <a:gd name="connsiteX106" fmla="*/ 4043239 w 4345388"/>
                  <a:gd name="connsiteY106" fmla="*/ 1465798 h 1812024"/>
                  <a:gd name="connsiteX107" fmla="*/ 4055166 w 4345388"/>
                  <a:gd name="connsiteY107" fmla="*/ 1469774 h 1812024"/>
                  <a:gd name="connsiteX108" fmla="*/ 4082995 w 4345388"/>
                  <a:gd name="connsiteY108" fmla="*/ 1477725 h 1812024"/>
                  <a:gd name="connsiteX109" fmla="*/ 4114801 w 4345388"/>
                  <a:gd name="connsiteY109" fmla="*/ 1481701 h 1812024"/>
                  <a:gd name="connsiteX110" fmla="*/ 4130703 w 4345388"/>
                  <a:gd name="connsiteY110" fmla="*/ 1485676 h 1812024"/>
                  <a:gd name="connsiteX111" fmla="*/ 4154557 w 4345388"/>
                  <a:gd name="connsiteY111" fmla="*/ 1477725 h 1812024"/>
                  <a:gd name="connsiteX112" fmla="*/ 4166484 w 4345388"/>
                  <a:gd name="connsiteY112" fmla="*/ 1465798 h 1812024"/>
                  <a:gd name="connsiteX113" fmla="*/ 4198289 w 4345388"/>
                  <a:gd name="connsiteY113" fmla="*/ 1414115 h 1812024"/>
                  <a:gd name="connsiteX114" fmla="*/ 4234070 w 4345388"/>
                  <a:gd name="connsiteY114" fmla="*/ 1418090 h 1812024"/>
                  <a:gd name="connsiteX115" fmla="*/ 4257924 w 4345388"/>
                  <a:gd name="connsiteY115" fmla="*/ 1437968 h 1812024"/>
                  <a:gd name="connsiteX116" fmla="*/ 4273827 w 4345388"/>
                  <a:gd name="connsiteY116" fmla="*/ 1449895 h 1812024"/>
                  <a:gd name="connsiteX117" fmla="*/ 4313583 w 4345388"/>
                  <a:gd name="connsiteY117" fmla="*/ 1485676 h 1812024"/>
                  <a:gd name="connsiteX118" fmla="*/ 4325510 w 4345388"/>
                  <a:gd name="connsiteY118" fmla="*/ 1505555 h 1812024"/>
                  <a:gd name="connsiteX119" fmla="*/ 4337437 w 4345388"/>
                  <a:gd name="connsiteY119" fmla="*/ 1533384 h 1812024"/>
                  <a:gd name="connsiteX120" fmla="*/ 4345388 w 4345388"/>
                  <a:gd name="connsiteY12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78696 w 4345388"/>
                  <a:gd name="connsiteY74" fmla="*/ 1008598 h 1812024"/>
                  <a:gd name="connsiteX75" fmla="*/ 3490623 w 4345388"/>
                  <a:gd name="connsiteY75" fmla="*/ 1004622 h 1812024"/>
                  <a:gd name="connsiteX76" fmla="*/ 3522428 w 4345388"/>
                  <a:gd name="connsiteY76" fmla="*/ 1048355 h 1812024"/>
                  <a:gd name="connsiteX77" fmla="*/ 3538331 w 4345388"/>
                  <a:gd name="connsiteY77" fmla="*/ 1068233 h 1812024"/>
                  <a:gd name="connsiteX78" fmla="*/ 3582063 w 4345388"/>
                  <a:gd name="connsiteY78" fmla="*/ 1151722 h 1812024"/>
                  <a:gd name="connsiteX79" fmla="*/ 3609893 w 4345388"/>
                  <a:gd name="connsiteY79" fmla="*/ 1203405 h 1812024"/>
                  <a:gd name="connsiteX80" fmla="*/ 3629771 w 4345388"/>
                  <a:gd name="connsiteY80" fmla="*/ 1251113 h 1812024"/>
                  <a:gd name="connsiteX81" fmla="*/ 3641698 w 4345388"/>
                  <a:gd name="connsiteY81" fmla="*/ 1267015 h 1812024"/>
                  <a:gd name="connsiteX82" fmla="*/ 3653625 w 4345388"/>
                  <a:gd name="connsiteY82" fmla="*/ 1294845 h 1812024"/>
                  <a:gd name="connsiteX83" fmla="*/ 3665552 w 4345388"/>
                  <a:gd name="connsiteY83" fmla="*/ 1282918 h 1812024"/>
                  <a:gd name="connsiteX84" fmla="*/ 3721211 w 4345388"/>
                  <a:gd name="connsiteY84" fmla="*/ 1111965 h 1812024"/>
                  <a:gd name="connsiteX85" fmla="*/ 3768919 w 4345388"/>
                  <a:gd name="connsiteY85" fmla="*/ 948963 h 1812024"/>
                  <a:gd name="connsiteX86" fmla="*/ 3776870 w 4345388"/>
                  <a:gd name="connsiteY86" fmla="*/ 897280 h 1812024"/>
                  <a:gd name="connsiteX87" fmla="*/ 3792773 w 4345388"/>
                  <a:gd name="connsiteY87" fmla="*/ 861499 h 1812024"/>
                  <a:gd name="connsiteX88" fmla="*/ 3800724 w 4345388"/>
                  <a:gd name="connsiteY88" fmla="*/ 837645 h 1812024"/>
                  <a:gd name="connsiteX89" fmla="*/ 3808675 w 4345388"/>
                  <a:gd name="connsiteY89" fmla="*/ 801864 h 1812024"/>
                  <a:gd name="connsiteX90" fmla="*/ 3824578 w 4345388"/>
                  <a:gd name="connsiteY90" fmla="*/ 778010 h 1812024"/>
                  <a:gd name="connsiteX91" fmla="*/ 3828554 w 4345388"/>
                  <a:gd name="connsiteY91" fmla="*/ 789937 h 1812024"/>
                  <a:gd name="connsiteX92" fmla="*/ 3836505 w 4345388"/>
                  <a:gd name="connsiteY92" fmla="*/ 801864 h 1812024"/>
                  <a:gd name="connsiteX93" fmla="*/ 3840481 w 4345388"/>
                  <a:gd name="connsiteY93" fmla="*/ 829694 h 1812024"/>
                  <a:gd name="connsiteX94" fmla="*/ 3884213 w 4345388"/>
                  <a:gd name="connsiteY94" fmla="*/ 992695 h 1812024"/>
                  <a:gd name="connsiteX95" fmla="*/ 3896140 w 4345388"/>
                  <a:gd name="connsiteY95" fmla="*/ 1024501 h 1812024"/>
                  <a:gd name="connsiteX96" fmla="*/ 3904091 w 4345388"/>
                  <a:gd name="connsiteY96" fmla="*/ 1064257 h 1812024"/>
                  <a:gd name="connsiteX97" fmla="*/ 3916018 w 4345388"/>
                  <a:gd name="connsiteY97" fmla="*/ 1115941 h 1812024"/>
                  <a:gd name="connsiteX98" fmla="*/ 3947823 w 4345388"/>
                  <a:gd name="connsiteY98" fmla="*/ 1219308 h 1812024"/>
                  <a:gd name="connsiteX99" fmla="*/ 3959750 w 4345388"/>
                  <a:gd name="connsiteY99" fmla="*/ 1239186 h 1812024"/>
                  <a:gd name="connsiteX100" fmla="*/ 3971677 w 4345388"/>
                  <a:gd name="connsiteY100" fmla="*/ 1286894 h 1812024"/>
                  <a:gd name="connsiteX101" fmla="*/ 3995531 w 4345388"/>
                  <a:gd name="connsiteY101" fmla="*/ 1394236 h 1812024"/>
                  <a:gd name="connsiteX102" fmla="*/ 4023361 w 4345388"/>
                  <a:gd name="connsiteY102" fmla="*/ 1430017 h 1812024"/>
                  <a:gd name="connsiteX103" fmla="*/ 4031312 w 4345388"/>
                  <a:gd name="connsiteY103" fmla="*/ 1441944 h 1812024"/>
                  <a:gd name="connsiteX104" fmla="*/ 4043239 w 4345388"/>
                  <a:gd name="connsiteY104" fmla="*/ 1465798 h 1812024"/>
                  <a:gd name="connsiteX105" fmla="*/ 4055166 w 4345388"/>
                  <a:gd name="connsiteY105" fmla="*/ 1469774 h 1812024"/>
                  <a:gd name="connsiteX106" fmla="*/ 4082995 w 4345388"/>
                  <a:gd name="connsiteY106" fmla="*/ 1477725 h 1812024"/>
                  <a:gd name="connsiteX107" fmla="*/ 4114801 w 4345388"/>
                  <a:gd name="connsiteY107" fmla="*/ 1481701 h 1812024"/>
                  <a:gd name="connsiteX108" fmla="*/ 4130703 w 4345388"/>
                  <a:gd name="connsiteY108" fmla="*/ 1485676 h 1812024"/>
                  <a:gd name="connsiteX109" fmla="*/ 4154557 w 4345388"/>
                  <a:gd name="connsiteY109" fmla="*/ 1477725 h 1812024"/>
                  <a:gd name="connsiteX110" fmla="*/ 4166484 w 4345388"/>
                  <a:gd name="connsiteY110" fmla="*/ 1465798 h 1812024"/>
                  <a:gd name="connsiteX111" fmla="*/ 4198289 w 4345388"/>
                  <a:gd name="connsiteY111" fmla="*/ 1414115 h 1812024"/>
                  <a:gd name="connsiteX112" fmla="*/ 4234070 w 4345388"/>
                  <a:gd name="connsiteY112" fmla="*/ 1418090 h 1812024"/>
                  <a:gd name="connsiteX113" fmla="*/ 4257924 w 4345388"/>
                  <a:gd name="connsiteY113" fmla="*/ 1437968 h 1812024"/>
                  <a:gd name="connsiteX114" fmla="*/ 4273827 w 4345388"/>
                  <a:gd name="connsiteY114" fmla="*/ 1449895 h 1812024"/>
                  <a:gd name="connsiteX115" fmla="*/ 4313583 w 4345388"/>
                  <a:gd name="connsiteY115" fmla="*/ 1485676 h 1812024"/>
                  <a:gd name="connsiteX116" fmla="*/ 4325510 w 4345388"/>
                  <a:gd name="connsiteY116" fmla="*/ 1505555 h 1812024"/>
                  <a:gd name="connsiteX117" fmla="*/ 4337437 w 4345388"/>
                  <a:gd name="connsiteY117" fmla="*/ 1533384 h 1812024"/>
                  <a:gd name="connsiteX118" fmla="*/ 4345388 w 4345388"/>
                  <a:gd name="connsiteY11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22428 w 4345388"/>
                  <a:gd name="connsiteY75" fmla="*/ 1048355 h 1812024"/>
                  <a:gd name="connsiteX76" fmla="*/ 3538331 w 4345388"/>
                  <a:gd name="connsiteY76" fmla="*/ 1068233 h 1812024"/>
                  <a:gd name="connsiteX77" fmla="*/ 3582063 w 4345388"/>
                  <a:gd name="connsiteY77" fmla="*/ 1151722 h 1812024"/>
                  <a:gd name="connsiteX78" fmla="*/ 3609893 w 4345388"/>
                  <a:gd name="connsiteY78" fmla="*/ 1203405 h 1812024"/>
                  <a:gd name="connsiteX79" fmla="*/ 3629771 w 4345388"/>
                  <a:gd name="connsiteY79" fmla="*/ 1251113 h 1812024"/>
                  <a:gd name="connsiteX80" fmla="*/ 3641698 w 4345388"/>
                  <a:gd name="connsiteY80" fmla="*/ 1267015 h 1812024"/>
                  <a:gd name="connsiteX81" fmla="*/ 3653625 w 4345388"/>
                  <a:gd name="connsiteY81" fmla="*/ 1294845 h 1812024"/>
                  <a:gd name="connsiteX82" fmla="*/ 3665552 w 4345388"/>
                  <a:gd name="connsiteY82" fmla="*/ 1282918 h 1812024"/>
                  <a:gd name="connsiteX83" fmla="*/ 3721211 w 4345388"/>
                  <a:gd name="connsiteY83" fmla="*/ 1111965 h 1812024"/>
                  <a:gd name="connsiteX84" fmla="*/ 3768919 w 4345388"/>
                  <a:gd name="connsiteY84" fmla="*/ 948963 h 1812024"/>
                  <a:gd name="connsiteX85" fmla="*/ 3776870 w 4345388"/>
                  <a:gd name="connsiteY85" fmla="*/ 897280 h 1812024"/>
                  <a:gd name="connsiteX86" fmla="*/ 3792773 w 4345388"/>
                  <a:gd name="connsiteY86" fmla="*/ 861499 h 1812024"/>
                  <a:gd name="connsiteX87" fmla="*/ 3800724 w 4345388"/>
                  <a:gd name="connsiteY87" fmla="*/ 837645 h 1812024"/>
                  <a:gd name="connsiteX88" fmla="*/ 3808675 w 4345388"/>
                  <a:gd name="connsiteY88" fmla="*/ 801864 h 1812024"/>
                  <a:gd name="connsiteX89" fmla="*/ 3824578 w 4345388"/>
                  <a:gd name="connsiteY89" fmla="*/ 778010 h 1812024"/>
                  <a:gd name="connsiteX90" fmla="*/ 3828554 w 4345388"/>
                  <a:gd name="connsiteY90" fmla="*/ 789937 h 1812024"/>
                  <a:gd name="connsiteX91" fmla="*/ 3836505 w 4345388"/>
                  <a:gd name="connsiteY91" fmla="*/ 801864 h 1812024"/>
                  <a:gd name="connsiteX92" fmla="*/ 3840481 w 4345388"/>
                  <a:gd name="connsiteY92" fmla="*/ 829694 h 1812024"/>
                  <a:gd name="connsiteX93" fmla="*/ 3884213 w 4345388"/>
                  <a:gd name="connsiteY93" fmla="*/ 992695 h 1812024"/>
                  <a:gd name="connsiteX94" fmla="*/ 3896140 w 4345388"/>
                  <a:gd name="connsiteY94" fmla="*/ 1024501 h 1812024"/>
                  <a:gd name="connsiteX95" fmla="*/ 3904091 w 4345388"/>
                  <a:gd name="connsiteY95" fmla="*/ 1064257 h 1812024"/>
                  <a:gd name="connsiteX96" fmla="*/ 3916018 w 4345388"/>
                  <a:gd name="connsiteY96" fmla="*/ 1115941 h 1812024"/>
                  <a:gd name="connsiteX97" fmla="*/ 3947823 w 4345388"/>
                  <a:gd name="connsiteY97" fmla="*/ 1219308 h 1812024"/>
                  <a:gd name="connsiteX98" fmla="*/ 3959750 w 4345388"/>
                  <a:gd name="connsiteY98" fmla="*/ 1239186 h 1812024"/>
                  <a:gd name="connsiteX99" fmla="*/ 3971677 w 4345388"/>
                  <a:gd name="connsiteY99" fmla="*/ 1286894 h 1812024"/>
                  <a:gd name="connsiteX100" fmla="*/ 3995531 w 4345388"/>
                  <a:gd name="connsiteY100" fmla="*/ 1394236 h 1812024"/>
                  <a:gd name="connsiteX101" fmla="*/ 4023361 w 4345388"/>
                  <a:gd name="connsiteY101" fmla="*/ 1430017 h 1812024"/>
                  <a:gd name="connsiteX102" fmla="*/ 4031312 w 4345388"/>
                  <a:gd name="connsiteY102" fmla="*/ 1441944 h 1812024"/>
                  <a:gd name="connsiteX103" fmla="*/ 4043239 w 4345388"/>
                  <a:gd name="connsiteY103" fmla="*/ 1465798 h 1812024"/>
                  <a:gd name="connsiteX104" fmla="*/ 4055166 w 4345388"/>
                  <a:gd name="connsiteY104" fmla="*/ 1469774 h 1812024"/>
                  <a:gd name="connsiteX105" fmla="*/ 4082995 w 4345388"/>
                  <a:gd name="connsiteY105" fmla="*/ 1477725 h 1812024"/>
                  <a:gd name="connsiteX106" fmla="*/ 4114801 w 4345388"/>
                  <a:gd name="connsiteY106" fmla="*/ 1481701 h 1812024"/>
                  <a:gd name="connsiteX107" fmla="*/ 4130703 w 4345388"/>
                  <a:gd name="connsiteY107" fmla="*/ 1485676 h 1812024"/>
                  <a:gd name="connsiteX108" fmla="*/ 4154557 w 4345388"/>
                  <a:gd name="connsiteY108" fmla="*/ 1477725 h 1812024"/>
                  <a:gd name="connsiteX109" fmla="*/ 4166484 w 4345388"/>
                  <a:gd name="connsiteY109" fmla="*/ 1465798 h 1812024"/>
                  <a:gd name="connsiteX110" fmla="*/ 4198289 w 4345388"/>
                  <a:gd name="connsiteY110" fmla="*/ 1414115 h 1812024"/>
                  <a:gd name="connsiteX111" fmla="*/ 4234070 w 4345388"/>
                  <a:gd name="connsiteY111" fmla="*/ 1418090 h 1812024"/>
                  <a:gd name="connsiteX112" fmla="*/ 4257924 w 4345388"/>
                  <a:gd name="connsiteY112" fmla="*/ 1437968 h 1812024"/>
                  <a:gd name="connsiteX113" fmla="*/ 4273827 w 4345388"/>
                  <a:gd name="connsiteY113" fmla="*/ 1449895 h 1812024"/>
                  <a:gd name="connsiteX114" fmla="*/ 4313583 w 4345388"/>
                  <a:gd name="connsiteY114" fmla="*/ 1485676 h 1812024"/>
                  <a:gd name="connsiteX115" fmla="*/ 4325510 w 4345388"/>
                  <a:gd name="connsiteY115" fmla="*/ 1505555 h 1812024"/>
                  <a:gd name="connsiteX116" fmla="*/ 4337437 w 4345388"/>
                  <a:gd name="connsiteY116" fmla="*/ 1533384 h 1812024"/>
                  <a:gd name="connsiteX117" fmla="*/ 4345388 w 4345388"/>
                  <a:gd name="connsiteY11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09893 w 4345388"/>
                  <a:gd name="connsiteY77" fmla="*/ 1203405 h 1812024"/>
                  <a:gd name="connsiteX78" fmla="*/ 3629771 w 4345388"/>
                  <a:gd name="connsiteY78" fmla="*/ 1251113 h 1812024"/>
                  <a:gd name="connsiteX79" fmla="*/ 3641698 w 4345388"/>
                  <a:gd name="connsiteY79" fmla="*/ 1267015 h 1812024"/>
                  <a:gd name="connsiteX80" fmla="*/ 3653625 w 4345388"/>
                  <a:gd name="connsiteY80" fmla="*/ 1294845 h 1812024"/>
                  <a:gd name="connsiteX81" fmla="*/ 3665552 w 4345388"/>
                  <a:gd name="connsiteY81" fmla="*/ 1282918 h 1812024"/>
                  <a:gd name="connsiteX82" fmla="*/ 3721211 w 4345388"/>
                  <a:gd name="connsiteY82" fmla="*/ 1111965 h 1812024"/>
                  <a:gd name="connsiteX83" fmla="*/ 3768919 w 4345388"/>
                  <a:gd name="connsiteY83" fmla="*/ 948963 h 1812024"/>
                  <a:gd name="connsiteX84" fmla="*/ 3776870 w 4345388"/>
                  <a:gd name="connsiteY84" fmla="*/ 897280 h 1812024"/>
                  <a:gd name="connsiteX85" fmla="*/ 3792773 w 4345388"/>
                  <a:gd name="connsiteY85" fmla="*/ 861499 h 1812024"/>
                  <a:gd name="connsiteX86" fmla="*/ 3800724 w 4345388"/>
                  <a:gd name="connsiteY86" fmla="*/ 837645 h 1812024"/>
                  <a:gd name="connsiteX87" fmla="*/ 3808675 w 4345388"/>
                  <a:gd name="connsiteY87" fmla="*/ 801864 h 1812024"/>
                  <a:gd name="connsiteX88" fmla="*/ 3824578 w 4345388"/>
                  <a:gd name="connsiteY88" fmla="*/ 778010 h 1812024"/>
                  <a:gd name="connsiteX89" fmla="*/ 3828554 w 4345388"/>
                  <a:gd name="connsiteY89" fmla="*/ 789937 h 1812024"/>
                  <a:gd name="connsiteX90" fmla="*/ 3836505 w 4345388"/>
                  <a:gd name="connsiteY90" fmla="*/ 801864 h 1812024"/>
                  <a:gd name="connsiteX91" fmla="*/ 3840481 w 4345388"/>
                  <a:gd name="connsiteY91" fmla="*/ 829694 h 1812024"/>
                  <a:gd name="connsiteX92" fmla="*/ 3884213 w 4345388"/>
                  <a:gd name="connsiteY92" fmla="*/ 992695 h 1812024"/>
                  <a:gd name="connsiteX93" fmla="*/ 3896140 w 4345388"/>
                  <a:gd name="connsiteY93" fmla="*/ 1024501 h 1812024"/>
                  <a:gd name="connsiteX94" fmla="*/ 3904091 w 4345388"/>
                  <a:gd name="connsiteY94" fmla="*/ 1064257 h 1812024"/>
                  <a:gd name="connsiteX95" fmla="*/ 3916018 w 4345388"/>
                  <a:gd name="connsiteY95" fmla="*/ 1115941 h 1812024"/>
                  <a:gd name="connsiteX96" fmla="*/ 3947823 w 4345388"/>
                  <a:gd name="connsiteY96" fmla="*/ 1219308 h 1812024"/>
                  <a:gd name="connsiteX97" fmla="*/ 3959750 w 4345388"/>
                  <a:gd name="connsiteY97" fmla="*/ 1239186 h 1812024"/>
                  <a:gd name="connsiteX98" fmla="*/ 3971677 w 4345388"/>
                  <a:gd name="connsiteY98" fmla="*/ 1286894 h 1812024"/>
                  <a:gd name="connsiteX99" fmla="*/ 3995531 w 4345388"/>
                  <a:gd name="connsiteY99" fmla="*/ 1394236 h 1812024"/>
                  <a:gd name="connsiteX100" fmla="*/ 4023361 w 4345388"/>
                  <a:gd name="connsiteY100" fmla="*/ 1430017 h 1812024"/>
                  <a:gd name="connsiteX101" fmla="*/ 4031312 w 4345388"/>
                  <a:gd name="connsiteY101" fmla="*/ 1441944 h 1812024"/>
                  <a:gd name="connsiteX102" fmla="*/ 4043239 w 4345388"/>
                  <a:gd name="connsiteY102" fmla="*/ 1465798 h 1812024"/>
                  <a:gd name="connsiteX103" fmla="*/ 4055166 w 4345388"/>
                  <a:gd name="connsiteY103" fmla="*/ 1469774 h 1812024"/>
                  <a:gd name="connsiteX104" fmla="*/ 4082995 w 4345388"/>
                  <a:gd name="connsiteY104" fmla="*/ 1477725 h 1812024"/>
                  <a:gd name="connsiteX105" fmla="*/ 4114801 w 4345388"/>
                  <a:gd name="connsiteY105" fmla="*/ 1481701 h 1812024"/>
                  <a:gd name="connsiteX106" fmla="*/ 4130703 w 4345388"/>
                  <a:gd name="connsiteY106" fmla="*/ 1485676 h 1812024"/>
                  <a:gd name="connsiteX107" fmla="*/ 4154557 w 4345388"/>
                  <a:gd name="connsiteY107" fmla="*/ 1477725 h 1812024"/>
                  <a:gd name="connsiteX108" fmla="*/ 4166484 w 4345388"/>
                  <a:gd name="connsiteY108" fmla="*/ 1465798 h 1812024"/>
                  <a:gd name="connsiteX109" fmla="*/ 4198289 w 4345388"/>
                  <a:gd name="connsiteY109" fmla="*/ 1414115 h 1812024"/>
                  <a:gd name="connsiteX110" fmla="*/ 4234070 w 4345388"/>
                  <a:gd name="connsiteY110" fmla="*/ 1418090 h 1812024"/>
                  <a:gd name="connsiteX111" fmla="*/ 4257924 w 4345388"/>
                  <a:gd name="connsiteY111" fmla="*/ 1437968 h 1812024"/>
                  <a:gd name="connsiteX112" fmla="*/ 4273827 w 4345388"/>
                  <a:gd name="connsiteY112" fmla="*/ 1449895 h 1812024"/>
                  <a:gd name="connsiteX113" fmla="*/ 4313583 w 4345388"/>
                  <a:gd name="connsiteY113" fmla="*/ 1485676 h 1812024"/>
                  <a:gd name="connsiteX114" fmla="*/ 4325510 w 4345388"/>
                  <a:gd name="connsiteY114" fmla="*/ 1505555 h 1812024"/>
                  <a:gd name="connsiteX115" fmla="*/ 4337437 w 4345388"/>
                  <a:gd name="connsiteY115" fmla="*/ 1533384 h 1812024"/>
                  <a:gd name="connsiteX116" fmla="*/ 4345388 w 4345388"/>
                  <a:gd name="connsiteY11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41698 w 4345388"/>
                  <a:gd name="connsiteY78" fmla="*/ 1267015 h 1812024"/>
                  <a:gd name="connsiteX79" fmla="*/ 3653625 w 4345388"/>
                  <a:gd name="connsiteY79" fmla="*/ 1294845 h 1812024"/>
                  <a:gd name="connsiteX80" fmla="*/ 3665552 w 4345388"/>
                  <a:gd name="connsiteY80" fmla="*/ 1282918 h 1812024"/>
                  <a:gd name="connsiteX81" fmla="*/ 3721211 w 4345388"/>
                  <a:gd name="connsiteY81" fmla="*/ 1111965 h 1812024"/>
                  <a:gd name="connsiteX82" fmla="*/ 3768919 w 4345388"/>
                  <a:gd name="connsiteY82" fmla="*/ 948963 h 1812024"/>
                  <a:gd name="connsiteX83" fmla="*/ 3776870 w 4345388"/>
                  <a:gd name="connsiteY83" fmla="*/ 897280 h 1812024"/>
                  <a:gd name="connsiteX84" fmla="*/ 3792773 w 4345388"/>
                  <a:gd name="connsiteY84" fmla="*/ 861499 h 1812024"/>
                  <a:gd name="connsiteX85" fmla="*/ 3800724 w 4345388"/>
                  <a:gd name="connsiteY85" fmla="*/ 837645 h 1812024"/>
                  <a:gd name="connsiteX86" fmla="*/ 3808675 w 4345388"/>
                  <a:gd name="connsiteY86" fmla="*/ 801864 h 1812024"/>
                  <a:gd name="connsiteX87" fmla="*/ 3824578 w 4345388"/>
                  <a:gd name="connsiteY87" fmla="*/ 778010 h 1812024"/>
                  <a:gd name="connsiteX88" fmla="*/ 3828554 w 4345388"/>
                  <a:gd name="connsiteY88" fmla="*/ 789937 h 1812024"/>
                  <a:gd name="connsiteX89" fmla="*/ 3836505 w 4345388"/>
                  <a:gd name="connsiteY89" fmla="*/ 801864 h 1812024"/>
                  <a:gd name="connsiteX90" fmla="*/ 3840481 w 4345388"/>
                  <a:gd name="connsiteY90" fmla="*/ 829694 h 1812024"/>
                  <a:gd name="connsiteX91" fmla="*/ 3884213 w 4345388"/>
                  <a:gd name="connsiteY91" fmla="*/ 992695 h 1812024"/>
                  <a:gd name="connsiteX92" fmla="*/ 3896140 w 4345388"/>
                  <a:gd name="connsiteY92" fmla="*/ 1024501 h 1812024"/>
                  <a:gd name="connsiteX93" fmla="*/ 3904091 w 4345388"/>
                  <a:gd name="connsiteY93" fmla="*/ 1064257 h 1812024"/>
                  <a:gd name="connsiteX94" fmla="*/ 3916018 w 4345388"/>
                  <a:gd name="connsiteY94" fmla="*/ 1115941 h 1812024"/>
                  <a:gd name="connsiteX95" fmla="*/ 3947823 w 4345388"/>
                  <a:gd name="connsiteY95" fmla="*/ 1219308 h 1812024"/>
                  <a:gd name="connsiteX96" fmla="*/ 3959750 w 4345388"/>
                  <a:gd name="connsiteY96" fmla="*/ 1239186 h 1812024"/>
                  <a:gd name="connsiteX97" fmla="*/ 3971677 w 4345388"/>
                  <a:gd name="connsiteY97" fmla="*/ 1286894 h 1812024"/>
                  <a:gd name="connsiteX98" fmla="*/ 3995531 w 4345388"/>
                  <a:gd name="connsiteY98" fmla="*/ 1394236 h 1812024"/>
                  <a:gd name="connsiteX99" fmla="*/ 4023361 w 4345388"/>
                  <a:gd name="connsiteY99" fmla="*/ 1430017 h 1812024"/>
                  <a:gd name="connsiteX100" fmla="*/ 4031312 w 4345388"/>
                  <a:gd name="connsiteY100" fmla="*/ 1441944 h 1812024"/>
                  <a:gd name="connsiteX101" fmla="*/ 4043239 w 4345388"/>
                  <a:gd name="connsiteY101" fmla="*/ 1465798 h 1812024"/>
                  <a:gd name="connsiteX102" fmla="*/ 4055166 w 4345388"/>
                  <a:gd name="connsiteY102" fmla="*/ 1469774 h 1812024"/>
                  <a:gd name="connsiteX103" fmla="*/ 4082995 w 4345388"/>
                  <a:gd name="connsiteY103" fmla="*/ 1477725 h 1812024"/>
                  <a:gd name="connsiteX104" fmla="*/ 4114801 w 4345388"/>
                  <a:gd name="connsiteY104" fmla="*/ 1481701 h 1812024"/>
                  <a:gd name="connsiteX105" fmla="*/ 4130703 w 4345388"/>
                  <a:gd name="connsiteY105" fmla="*/ 1485676 h 1812024"/>
                  <a:gd name="connsiteX106" fmla="*/ 4154557 w 4345388"/>
                  <a:gd name="connsiteY106" fmla="*/ 1477725 h 1812024"/>
                  <a:gd name="connsiteX107" fmla="*/ 4166484 w 4345388"/>
                  <a:gd name="connsiteY107" fmla="*/ 1465798 h 1812024"/>
                  <a:gd name="connsiteX108" fmla="*/ 4198289 w 4345388"/>
                  <a:gd name="connsiteY108" fmla="*/ 1414115 h 1812024"/>
                  <a:gd name="connsiteX109" fmla="*/ 4234070 w 4345388"/>
                  <a:gd name="connsiteY109" fmla="*/ 1418090 h 1812024"/>
                  <a:gd name="connsiteX110" fmla="*/ 4257924 w 4345388"/>
                  <a:gd name="connsiteY110" fmla="*/ 1437968 h 1812024"/>
                  <a:gd name="connsiteX111" fmla="*/ 4273827 w 4345388"/>
                  <a:gd name="connsiteY111" fmla="*/ 1449895 h 1812024"/>
                  <a:gd name="connsiteX112" fmla="*/ 4313583 w 4345388"/>
                  <a:gd name="connsiteY112" fmla="*/ 1485676 h 1812024"/>
                  <a:gd name="connsiteX113" fmla="*/ 4325510 w 4345388"/>
                  <a:gd name="connsiteY113" fmla="*/ 1505555 h 1812024"/>
                  <a:gd name="connsiteX114" fmla="*/ 4337437 w 4345388"/>
                  <a:gd name="connsiteY114" fmla="*/ 1533384 h 1812024"/>
                  <a:gd name="connsiteX115" fmla="*/ 4345388 w 4345388"/>
                  <a:gd name="connsiteY11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41698 w 4345388"/>
                  <a:gd name="connsiteY78" fmla="*/ 1267015 h 1812024"/>
                  <a:gd name="connsiteX79" fmla="*/ 3653625 w 4345388"/>
                  <a:gd name="connsiteY79" fmla="*/ 1294845 h 1812024"/>
                  <a:gd name="connsiteX80" fmla="*/ 3665552 w 4345388"/>
                  <a:gd name="connsiteY80" fmla="*/ 1282918 h 1812024"/>
                  <a:gd name="connsiteX81" fmla="*/ 3721211 w 4345388"/>
                  <a:gd name="connsiteY81" fmla="*/ 1111965 h 1812024"/>
                  <a:gd name="connsiteX82" fmla="*/ 3768919 w 4345388"/>
                  <a:gd name="connsiteY82" fmla="*/ 948963 h 1812024"/>
                  <a:gd name="connsiteX83" fmla="*/ 3776870 w 4345388"/>
                  <a:gd name="connsiteY83" fmla="*/ 897280 h 1812024"/>
                  <a:gd name="connsiteX84" fmla="*/ 3792773 w 4345388"/>
                  <a:gd name="connsiteY84" fmla="*/ 861499 h 1812024"/>
                  <a:gd name="connsiteX85" fmla="*/ 3800724 w 4345388"/>
                  <a:gd name="connsiteY85" fmla="*/ 837645 h 1812024"/>
                  <a:gd name="connsiteX86" fmla="*/ 3808675 w 4345388"/>
                  <a:gd name="connsiteY86" fmla="*/ 801864 h 1812024"/>
                  <a:gd name="connsiteX87" fmla="*/ 3824578 w 4345388"/>
                  <a:gd name="connsiteY87" fmla="*/ 778010 h 1812024"/>
                  <a:gd name="connsiteX88" fmla="*/ 3828554 w 4345388"/>
                  <a:gd name="connsiteY88" fmla="*/ 789937 h 1812024"/>
                  <a:gd name="connsiteX89" fmla="*/ 3836505 w 4345388"/>
                  <a:gd name="connsiteY89" fmla="*/ 801864 h 1812024"/>
                  <a:gd name="connsiteX90" fmla="*/ 3840481 w 4345388"/>
                  <a:gd name="connsiteY90" fmla="*/ 829694 h 1812024"/>
                  <a:gd name="connsiteX91" fmla="*/ 3884213 w 4345388"/>
                  <a:gd name="connsiteY91" fmla="*/ 992695 h 1812024"/>
                  <a:gd name="connsiteX92" fmla="*/ 3896140 w 4345388"/>
                  <a:gd name="connsiteY92" fmla="*/ 1024501 h 1812024"/>
                  <a:gd name="connsiteX93" fmla="*/ 3904091 w 4345388"/>
                  <a:gd name="connsiteY93" fmla="*/ 1064257 h 1812024"/>
                  <a:gd name="connsiteX94" fmla="*/ 3916018 w 4345388"/>
                  <a:gd name="connsiteY94" fmla="*/ 1115941 h 1812024"/>
                  <a:gd name="connsiteX95" fmla="*/ 3947823 w 4345388"/>
                  <a:gd name="connsiteY95" fmla="*/ 1219308 h 1812024"/>
                  <a:gd name="connsiteX96" fmla="*/ 3959750 w 4345388"/>
                  <a:gd name="connsiteY96" fmla="*/ 1239186 h 1812024"/>
                  <a:gd name="connsiteX97" fmla="*/ 3971677 w 4345388"/>
                  <a:gd name="connsiteY97" fmla="*/ 1286894 h 1812024"/>
                  <a:gd name="connsiteX98" fmla="*/ 3995531 w 4345388"/>
                  <a:gd name="connsiteY98" fmla="*/ 1394236 h 1812024"/>
                  <a:gd name="connsiteX99" fmla="*/ 4023361 w 4345388"/>
                  <a:gd name="connsiteY99" fmla="*/ 1430017 h 1812024"/>
                  <a:gd name="connsiteX100" fmla="*/ 4031312 w 4345388"/>
                  <a:gd name="connsiteY100" fmla="*/ 1441944 h 1812024"/>
                  <a:gd name="connsiteX101" fmla="*/ 4043239 w 4345388"/>
                  <a:gd name="connsiteY101" fmla="*/ 1465798 h 1812024"/>
                  <a:gd name="connsiteX102" fmla="*/ 4055166 w 4345388"/>
                  <a:gd name="connsiteY102" fmla="*/ 1469774 h 1812024"/>
                  <a:gd name="connsiteX103" fmla="*/ 4082995 w 4345388"/>
                  <a:gd name="connsiteY103" fmla="*/ 1477725 h 1812024"/>
                  <a:gd name="connsiteX104" fmla="*/ 4114801 w 4345388"/>
                  <a:gd name="connsiteY104" fmla="*/ 1481701 h 1812024"/>
                  <a:gd name="connsiteX105" fmla="*/ 4130703 w 4345388"/>
                  <a:gd name="connsiteY105" fmla="*/ 1485676 h 1812024"/>
                  <a:gd name="connsiteX106" fmla="*/ 4154557 w 4345388"/>
                  <a:gd name="connsiteY106" fmla="*/ 1477725 h 1812024"/>
                  <a:gd name="connsiteX107" fmla="*/ 4166484 w 4345388"/>
                  <a:gd name="connsiteY107" fmla="*/ 1465798 h 1812024"/>
                  <a:gd name="connsiteX108" fmla="*/ 4198289 w 4345388"/>
                  <a:gd name="connsiteY108" fmla="*/ 1414115 h 1812024"/>
                  <a:gd name="connsiteX109" fmla="*/ 4234070 w 4345388"/>
                  <a:gd name="connsiteY109" fmla="*/ 1418090 h 1812024"/>
                  <a:gd name="connsiteX110" fmla="*/ 4257924 w 4345388"/>
                  <a:gd name="connsiteY110" fmla="*/ 1437968 h 1812024"/>
                  <a:gd name="connsiteX111" fmla="*/ 4273827 w 4345388"/>
                  <a:gd name="connsiteY111" fmla="*/ 1449895 h 1812024"/>
                  <a:gd name="connsiteX112" fmla="*/ 4313583 w 4345388"/>
                  <a:gd name="connsiteY112" fmla="*/ 1485676 h 1812024"/>
                  <a:gd name="connsiteX113" fmla="*/ 4325510 w 4345388"/>
                  <a:gd name="connsiteY113" fmla="*/ 1505555 h 1812024"/>
                  <a:gd name="connsiteX114" fmla="*/ 4337437 w 4345388"/>
                  <a:gd name="connsiteY114" fmla="*/ 1533384 h 1812024"/>
                  <a:gd name="connsiteX115" fmla="*/ 4345388 w 4345388"/>
                  <a:gd name="connsiteY11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665552 w 4345388"/>
                  <a:gd name="connsiteY79" fmla="*/ 1282918 h 1812024"/>
                  <a:gd name="connsiteX80" fmla="*/ 3721211 w 4345388"/>
                  <a:gd name="connsiteY80" fmla="*/ 1111965 h 1812024"/>
                  <a:gd name="connsiteX81" fmla="*/ 3768919 w 4345388"/>
                  <a:gd name="connsiteY81" fmla="*/ 948963 h 1812024"/>
                  <a:gd name="connsiteX82" fmla="*/ 3776870 w 4345388"/>
                  <a:gd name="connsiteY82" fmla="*/ 897280 h 1812024"/>
                  <a:gd name="connsiteX83" fmla="*/ 3792773 w 4345388"/>
                  <a:gd name="connsiteY83" fmla="*/ 861499 h 1812024"/>
                  <a:gd name="connsiteX84" fmla="*/ 3800724 w 4345388"/>
                  <a:gd name="connsiteY84" fmla="*/ 837645 h 1812024"/>
                  <a:gd name="connsiteX85" fmla="*/ 3808675 w 4345388"/>
                  <a:gd name="connsiteY85" fmla="*/ 801864 h 1812024"/>
                  <a:gd name="connsiteX86" fmla="*/ 3824578 w 4345388"/>
                  <a:gd name="connsiteY86" fmla="*/ 778010 h 1812024"/>
                  <a:gd name="connsiteX87" fmla="*/ 3828554 w 4345388"/>
                  <a:gd name="connsiteY87" fmla="*/ 789937 h 1812024"/>
                  <a:gd name="connsiteX88" fmla="*/ 3836505 w 4345388"/>
                  <a:gd name="connsiteY88" fmla="*/ 801864 h 1812024"/>
                  <a:gd name="connsiteX89" fmla="*/ 3840481 w 4345388"/>
                  <a:gd name="connsiteY89" fmla="*/ 829694 h 1812024"/>
                  <a:gd name="connsiteX90" fmla="*/ 3884213 w 4345388"/>
                  <a:gd name="connsiteY90" fmla="*/ 992695 h 1812024"/>
                  <a:gd name="connsiteX91" fmla="*/ 3896140 w 4345388"/>
                  <a:gd name="connsiteY91" fmla="*/ 1024501 h 1812024"/>
                  <a:gd name="connsiteX92" fmla="*/ 3904091 w 4345388"/>
                  <a:gd name="connsiteY92" fmla="*/ 1064257 h 1812024"/>
                  <a:gd name="connsiteX93" fmla="*/ 3916018 w 4345388"/>
                  <a:gd name="connsiteY93" fmla="*/ 1115941 h 1812024"/>
                  <a:gd name="connsiteX94" fmla="*/ 3947823 w 4345388"/>
                  <a:gd name="connsiteY94" fmla="*/ 1219308 h 1812024"/>
                  <a:gd name="connsiteX95" fmla="*/ 3959750 w 4345388"/>
                  <a:gd name="connsiteY95" fmla="*/ 1239186 h 1812024"/>
                  <a:gd name="connsiteX96" fmla="*/ 3971677 w 4345388"/>
                  <a:gd name="connsiteY96" fmla="*/ 1286894 h 1812024"/>
                  <a:gd name="connsiteX97" fmla="*/ 3995531 w 4345388"/>
                  <a:gd name="connsiteY97" fmla="*/ 1394236 h 1812024"/>
                  <a:gd name="connsiteX98" fmla="*/ 4023361 w 4345388"/>
                  <a:gd name="connsiteY98" fmla="*/ 1430017 h 1812024"/>
                  <a:gd name="connsiteX99" fmla="*/ 4031312 w 4345388"/>
                  <a:gd name="connsiteY99" fmla="*/ 1441944 h 1812024"/>
                  <a:gd name="connsiteX100" fmla="*/ 4043239 w 4345388"/>
                  <a:gd name="connsiteY100" fmla="*/ 1465798 h 1812024"/>
                  <a:gd name="connsiteX101" fmla="*/ 4055166 w 4345388"/>
                  <a:gd name="connsiteY101" fmla="*/ 1469774 h 1812024"/>
                  <a:gd name="connsiteX102" fmla="*/ 4082995 w 4345388"/>
                  <a:gd name="connsiteY102" fmla="*/ 1477725 h 1812024"/>
                  <a:gd name="connsiteX103" fmla="*/ 4114801 w 4345388"/>
                  <a:gd name="connsiteY103" fmla="*/ 1481701 h 1812024"/>
                  <a:gd name="connsiteX104" fmla="*/ 4130703 w 4345388"/>
                  <a:gd name="connsiteY104" fmla="*/ 1485676 h 1812024"/>
                  <a:gd name="connsiteX105" fmla="*/ 4154557 w 4345388"/>
                  <a:gd name="connsiteY105" fmla="*/ 1477725 h 1812024"/>
                  <a:gd name="connsiteX106" fmla="*/ 4166484 w 4345388"/>
                  <a:gd name="connsiteY106" fmla="*/ 1465798 h 1812024"/>
                  <a:gd name="connsiteX107" fmla="*/ 4198289 w 4345388"/>
                  <a:gd name="connsiteY107" fmla="*/ 1414115 h 1812024"/>
                  <a:gd name="connsiteX108" fmla="*/ 4234070 w 4345388"/>
                  <a:gd name="connsiteY108" fmla="*/ 1418090 h 1812024"/>
                  <a:gd name="connsiteX109" fmla="*/ 4257924 w 4345388"/>
                  <a:gd name="connsiteY109" fmla="*/ 1437968 h 1812024"/>
                  <a:gd name="connsiteX110" fmla="*/ 4273827 w 4345388"/>
                  <a:gd name="connsiteY110" fmla="*/ 1449895 h 1812024"/>
                  <a:gd name="connsiteX111" fmla="*/ 4313583 w 4345388"/>
                  <a:gd name="connsiteY111" fmla="*/ 1485676 h 1812024"/>
                  <a:gd name="connsiteX112" fmla="*/ 4325510 w 4345388"/>
                  <a:gd name="connsiteY112" fmla="*/ 1505555 h 1812024"/>
                  <a:gd name="connsiteX113" fmla="*/ 4337437 w 4345388"/>
                  <a:gd name="connsiteY113" fmla="*/ 1533384 h 1812024"/>
                  <a:gd name="connsiteX114" fmla="*/ 4345388 w 4345388"/>
                  <a:gd name="connsiteY11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685217 w 4345388"/>
                  <a:gd name="connsiteY79" fmla="*/ 1221467 h 1812024"/>
                  <a:gd name="connsiteX80" fmla="*/ 3721211 w 4345388"/>
                  <a:gd name="connsiteY80" fmla="*/ 1111965 h 1812024"/>
                  <a:gd name="connsiteX81" fmla="*/ 3768919 w 4345388"/>
                  <a:gd name="connsiteY81" fmla="*/ 948963 h 1812024"/>
                  <a:gd name="connsiteX82" fmla="*/ 3776870 w 4345388"/>
                  <a:gd name="connsiteY82" fmla="*/ 897280 h 1812024"/>
                  <a:gd name="connsiteX83" fmla="*/ 3792773 w 4345388"/>
                  <a:gd name="connsiteY83" fmla="*/ 861499 h 1812024"/>
                  <a:gd name="connsiteX84" fmla="*/ 3800724 w 4345388"/>
                  <a:gd name="connsiteY84" fmla="*/ 837645 h 1812024"/>
                  <a:gd name="connsiteX85" fmla="*/ 3808675 w 4345388"/>
                  <a:gd name="connsiteY85" fmla="*/ 801864 h 1812024"/>
                  <a:gd name="connsiteX86" fmla="*/ 3824578 w 4345388"/>
                  <a:gd name="connsiteY86" fmla="*/ 778010 h 1812024"/>
                  <a:gd name="connsiteX87" fmla="*/ 3828554 w 4345388"/>
                  <a:gd name="connsiteY87" fmla="*/ 789937 h 1812024"/>
                  <a:gd name="connsiteX88" fmla="*/ 3836505 w 4345388"/>
                  <a:gd name="connsiteY88" fmla="*/ 801864 h 1812024"/>
                  <a:gd name="connsiteX89" fmla="*/ 3840481 w 4345388"/>
                  <a:gd name="connsiteY89" fmla="*/ 829694 h 1812024"/>
                  <a:gd name="connsiteX90" fmla="*/ 3884213 w 4345388"/>
                  <a:gd name="connsiteY90" fmla="*/ 992695 h 1812024"/>
                  <a:gd name="connsiteX91" fmla="*/ 3896140 w 4345388"/>
                  <a:gd name="connsiteY91" fmla="*/ 1024501 h 1812024"/>
                  <a:gd name="connsiteX92" fmla="*/ 3904091 w 4345388"/>
                  <a:gd name="connsiteY92" fmla="*/ 1064257 h 1812024"/>
                  <a:gd name="connsiteX93" fmla="*/ 3916018 w 4345388"/>
                  <a:gd name="connsiteY93" fmla="*/ 1115941 h 1812024"/>
                  <a:gd name="connsiteX94" fmla="*/ 3947823 w 4345388"/>
                  <a:gd name="connsiteY94" fmla="*/ 1219308 h 1812024"/>
                  <a:gd name="connsiteX95" fmla="*/ 3959750 w 4345388"/>
                  <a:gd name="connsiteY95" fmla="*/ 1239186 h 1812024"/>
                  <a:gd name="connsiteX96" fmla="*/ 3971677 w 4345388"/>
                  <a:gd name="connsiteY96" fmla="*/ 1286894 h 1812024"/>
                  <a:gd name="connsiteX97" fmla="*/ 3995531 w 4345388"/>
                  <a:gd name="connsiteY97" fmla="*/ 1394236 h 1812024"/>
                  <a:gd name="connsiteX98" fmla="*/ 4023361 w 4345388"/>
                  <a:gd name="connsiteY98" fmla="*/ 1430017 h 1812024"/>
                  <a:gd name="connsiteX99" fmla="*/ 4031312 w 4345388"/>
                  <a:gd name="connsiteY99" fmla="*/ 1441944 h 1812024"/>
                  <a:gd name="connsiteX100" fmla="*/ 4043239 w 4345388"/>
                  <a:gd name="connsiteY100" fmla="*/ 1465798 h 1812024"/>
                  <a:gd name="connsiteX101" fmla="*/ 4055166 w 4345388"/>
                  <a:gd name="connsiteY101" fmla="*/ 1469774 h 1812024"/>
                  <a:gd name="connsiteX102" fmla="*/ 4082995 w 4345388"/>
                  <a:gd name="connsiteY102" fmla="*/ 1477725 h 1812024"/>
                  <a:gd name="connsiteX103" fmla="*/ 4114801 w 4345388"/>
                  <a:gd name="connsiteY103" fmla="*/ 1481701 h 1812024"/>
                  <a:gd name="connsiteX104" fmla="*/ 4130703 w 4345388"/>
                  <a:gd name="connsiteY104" fmla="*/ 1485676 h 1812024"/>
                  <a:gd name="connsiteX105" fmla="*/ 4154557 w 4345388"/>
                  <a:gd name="connsiteY105" fmla="*/ 1477725 h 1812024"/>
                  <a:gd name="connsiteX106" fmla="*/ 4166484 w 4345388"/>
                  <a:gd name="connsiteY106" fmla="*/ 1465798 h 1812024"/>
                  <a:gd name="connsiteX107" fmla="*/ 4198289 w 4345388"/>
                  <a:gd name="connsiteY107" fmla="*/ 1414115 h 1812024"/>
                  <a:gd name="connsiteX108" fmla="*/ 4234070 w 4345388"/>
                  <a:gd name="connsiteY108" fmla="*/ 1418090 h 1812024"/>
                  <a:gd name="connsiteX109" fmla="*/ 4257924 w 4345388"/>
                  <a:gd name="connsiteY109" fmla="*/ 1437968 h 1812024"/>
                  <a:gd name="connsiteX110" fmla="*/ 4273827 w 4345388"/>
                  <a:gd name="connsiteY110" fmla="*/ 1449895 h 1812024"/>
                  <a:gd name="connsiteX111" fmla="*/ 4313583 w 4345388"/>
                  <a:gd name="connsiteY111" fmla="*/ 1485676 h 1812024"/>
                  <a:gd name="connsiteX112" fmla="*/ 4325510 w 4345388"/>
                  <a:gd name="connsiteY112" fmla="*/ 1505555 h 1812024"/>
                  <a:gd name="connsiteX113" fmla="*/ 4337437 w 4345388"/>
                  <a:gd name="connsiteY113" fmla="*/ 1533384 h 1812024"/>
                  <a:gd name="connsiteX114" fmla="*/ 4345388 w 4345388"/>
                  <a:gd name="connsiteY11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68919 w 4345388"/>
                  <a:gd name="connsiteY80" fmla="*/ 948963 h 1812024"/>
                  <a:gd name="connsiteX81" fmla="*/ 3776870 w 4345388"/>
                  <a:gd name="connsiteY81" fmla="*/ 897280 h 1812024"/>
                  <a:gd name="connsiteX82" fmla="*/ 3792773 w 4345388"/>
                  <a:gd name="connsiteY82" fmla="*/ 861499 h 1812024"/>
                  <a:gd name="connsiteX83" fmla="*/ 3800724 w 4345388"/>
                  <a:gd name="connsiteY83" fmla="*/ 837645 h 1812024"/>
                  <a:gd name="connsiteX84" fmla="*/ 3808675 w 4345388"/>
                  <a:gd name="connsiteY84" fmla="*/ 801864 h 1812024"/>
                  <a:gd name="connsiteX85" fmla="*/ 3824578 w 4345388"/>
                  <a:gd name="connsiteY85" fmla="*/ 778010 h 1812024"/>
                  <a:gd name="connsiteX86" fmla="*/ 3828554 w 4345388"/>
                  <a:gd name="connsiteY86" fmla="*/ 789937 h 1812024"/>
                  <a:gd name="connsiteX87" fmla="*/ 3836505 w 4345388"/>
                  <a:gd name="connsiteY87" fmla="*/ 801864 h 1812024"/>
                  <a:gd name="connsiteX88" fmla="*/ 3840481 w 4345388"/>
                  <a:gd name="connsiteY88" fmla="*/ 829694 h 1812024"/>
                  <a:gd name="connsiteX89" fmla="*/ 3884213 w 4345388"/>
                  <a:gd name="connsiteY89" fmla="*/ 992695 h 1812024"/>
                  <a:gd name="connsiteX90" fmla="*/ 3896140 w 4345388"/>
                  <a:gd name="connsiteY90" fmla="*/ 1024501 h 1812024"/>
                  <a:gd name="connsiteX91" fmla="*/ 3904091 w 4345388"/>
                  <a:gd name="connsiteY91" fmla="*/ 1064257 h 1812024"/>
                  <a:gd name="connsiteX92" fmla="*/ 3916018 w 4345388"/>
                  <a:gd name="connsiteY92" fmla="*/ 1115941 h 1812024"/>
                  <a:gd name="connsiteX93" fmla="*/ 3947823 w 4345388"/>
                  <a:gd name="connsiteY93" fmla="*/ 1219308 h 1812024"/>
                  <a:gd name="connsiteX94" fmla="*/ 3959750 w 4345388"/>
                  <a:gd name="connsiteY94" fmla="*/ 1239186 h 1812024"/>
                  <a:gd name="connsiteX95" fmla="*/ 3971677 w 4345388"/>
                  <a:gd name="connsiteY95" fmla="*/ 1286894 h 1812024"/>
                  <a:gd name="connsiteX96" fmla="*/ 3995531 w 4345388"/>
                  <a:gd name="connsiteY96" fmla="*/ 1394236 h 1812024"/>
                  <a:gd name="connsiteX97" fmla="*/ 4023361 w 4345388"/>
                  <a:gd name="connsiteY97" fmla="*/ 1430017 h 1812024"/>
                  <a:gd name="connsiteX98" fmla="*/ 4031312 w 4345388"/>
                  <a:gd name="connsiteY98" fmla="*/ 1441944 h 1812024"/>
                  <a:gd name="connsiteX99" fmla="*/ 4043239 w 4345388"/>
                  <a:gd name="connsiteY99" fmla="*/ 1465798 h 1812024"/>
                  <a:gd name="connsiteX100" fmla="*/ 4055166 w 4345388"/>
                  <a:gd name="connsiteY100" fmla="*/ 1469774 h 1812024"/>
                  <a:gd name="connsiteX101" fmla="*/ 4082995 w 4345388"/>
                  <a:gd name="connsiteY101" fmla="*/ 1477725 h 1812024"/>
                  <a:gd name="connsiteX102" fmla="*/ 4114801 w 4345388"/>
                  <a:gd name="connsiteY102" fmla="*/ 1481701 h 1812024"/>
                  <a:gd name="connsiteX103" fmla="*/ 4130703 w 4345388"/>
                  <a:gd name="connsiteY103" fmla="*/ 1485676 h 1812024"/>
                  <a:gd name="connsiteX104" fmla="*/ 4154557 w 4345388"/>
                  <a:gd name="connsiteY104" fmla="*/ 1477725 h 1812024"/>
                  <a:gd name="connsiteX105" fmla="*/ 4166484 w 4345388"/>
                  <a:gd name="connsiteY105" fmla="*/ 1465798 h 1812024"/>
                  <a:gd name="connsiteX106" fmla="*/ 4198289 w 4345388"/>
                  <a:gd name="connsiteY106" fmla="*/ 1414115 h 1812024"/>
                  <a:gd name="connsiteX107" fmla="*/ 4234070 w 4345388"/>
                  <a:gd name="connsiteY107" fmla="*/ 1418090 h 1812024"/>
                  <a:gd name="connsiteX108" fmla="*/ 4257924 w 4345388"/>
                  <a:gd name="connsiteY108" fmla="*/ 1437968 h 1812024"/>
                  <a:gd name="connsiteX109" fmla="*/ 4273827 w 4345388"/>
                  <a:gd name="connsiteY109" fmla="*/ 1449895 h 1812024"/>
                  <a:gd name="connsiteX110" fmla="*/ 4313583 w 4345388"/>
                  <a:gd name="connsiteY110" fmla="*/ 1485676 h 1812024"/>
                  <a:gd name="connsiteX111" fmla="*/ 4325510 w 4345388"/>
                  <a:gd name="connsiteY111" fmla="*/ 1505555 h 1812024"/>
                  <a:gd name="connsiteX112" fmla="*/ 4337437 w 4345388"/>
                  <a:gd name="connsiteY112" fmla="*/ 1533384 h 1812024"/>
                  <a:gd name="connsiteX113" fmla="*/ 4345388 w 4345388"/>
                  <a:gd name="connsiteY11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2773 w 4345388"/>
                  <a:gd name="connsiteY81" fmla="*/ 861499 h 1812024"/>
                  <a:gd name="connsiteX82" fmla="*/ 3800724 w 4345388"/>
                  <a:gd name="connsiteY82" fmla="*/ 837645 h 1812024"/>
                  <a:gd name="connsiteX83" fmla="*/ 3808675 w 4345388"/>
                  <a:gd name="connsiteY83" fmla="*/ 801864 h 1812024"/>
                  <a:gd name="connsiteX84" fmla="*/ 3824578 w 4345388"/>
                  <a:gd name="connsiteY84" fmla="*/ 778010 h 1812024"/>
                  <a:gd name="connsiteX85" fmla="*/ 3828554 w 4345388"/>
                  <a:gd name="connsiteY85" fmla="*/ 789937 h 1812024"/>
                  <a:gd name="connsiteX86" fmla="*/ 3836505 w 4345388"/>
                  <a:gd name="connsiteY86" fmla="*/ 801864 h 1812024"/>
                  <a:gd name="connsiteX87" fmla="*/ 3840481 w 4345388"/>
                  <a:gd name="connsiteY87" fmla="*/ 829694 h 1812024"/>
                  <a:gd name="connsiteX88" fmla="*/ 3884213 w 4345388"/>
                  <a:gd name="connsiteY88" fmla="*/ 992695 h 1812024"/>
                  <a:gd name="connsiteX89" fmla="*/ 3896140 w 4345388"/>
                  <a:gd name="connsiteY89" fmla="*/ 1024501 h 1812024"/>
                  <a:gd name="connsiteX90" fmla="*/ 3904091 w 4345388"/>
                  <a:gd name="connsiteY90" fmla="*/ 1064257 h 1812024"/>
                  <a:gd name="connsiteX91" fmla="*/ 3916018 w 4345388"/>
                  <a:gd name="connsiteY91" fmla="*/ 1115941 h 1812024"/>
                  <a:gd name="connsiteX92" fmla="*/ 3947823 w 4345388"/>
                  <a:gd name="connsiteY92" fmla="*/ 1219308 h 1812024"/>
                  <a:gd name="connsiteX93" fmla="*/ 3959750 w 4345388"/>
                  <a:gd name="connsiteY93" fmla="*/ 1239186 h 1812024"/>
                  <a:gd name="connsiteX94" fmla="*/ 3971677 w 4345388"/>
                  <a:gd name="connsiteY94" fmla="*/ 1286894 h 1812024"/>
                  <a:gd name="connsiteX95" fmla="*/ 3995531 w 4345388"/>
                  <a:gd name="connsiteY95" fmla="*/ 1394236 h 1812024"/>
                  <a:gd name="connsiteX96" fmla="*/ 4023361 w 4345388"/>
                  <a:gd name="connsiteY96" fmla="*/ 1430017 h 1812024"/>
                  <a:gd name="connsiteX97" fmla="*/ 4031312 w 4345388"/>
                  <a:gd name="connsiteY97" fmla="*/ 1441944 h 1812024"/>
                  <a:gd name="connsiteX98" fmla="*/ 4043239 w 4345388"/>
                  <a:gd name="connsiteY98" fmla="*/ 1465798 h 1812024"/>
                  <a:gd name="connsiteX99" fmla="*/ 4055166 w 4345388"/>
                  <a:gd name="connsiteY99" fmla="*/ 1469774 h 1812024"/>
                  <a:gd name="connsiteX100" fmla="*/ 4082995 w 4345388"/>
                  <a:gd name="connsiteY100" fmla="*/ 1477725 h 1812024"/>
                  <a:gd name="connsiteX101" fmla="*/ 4114801 w 4345388"/>
                  <a:gd name="connsiteY101" fmla="*/ 1481701 h 1812024"/>
                  <a:gd name="connsiteX102" fmla="*/ 4130703 w 4345388"/>
                  <a:gd name="connsiteY102" fmla="*/ 1485676 h 1812024"/>
                  <a:gd name="connsiteX103" fmla="*/ 4154557 w 4345388"/>
                  <a:gd name="connsiteY103" fmla="*/ 1477725 h 1812024"/>
                  <a:gd name="connsiteX104" fmla="*/ 4166484 w 4345388"/>
                  <a:gd name="connsiteY104" fmla="*/ 1465798 h 1812024"/>
                  <a:gd name="connsiteX105" fmla="*/ 4198289 w 4345388"/>
                  <a:gd name="connsiteY105" fmla="*/ 1414115 h 1812024"/>
                  <a:gd name="connsiteX106" fmla="*/ 4234070 w 4345388"/>
                  <a:gd name="connsiteY106" fmla="*/ 1418090 h 1812024"/>
                  <a:gd name="connsiteX107" fmla="*/ 4257924 w 4345388"/>
                  <a:gd name="connsiteY107" fmla="*/ 1437968 h 1812024"/>
                  <a:gd name="connsiteX108" fmla="*/ 4273827 w 4345388"/>
                  <a:gd name="connsiteY108" fmla="*/ 1449895 h 1812024"/>
                  <a:gd name="connsiteX109" fmla="*/ 4313583 w 4345388"/>
                  <a:gd name="connsiteY109" fmla="*/ 1485676 h 1812024"/>
                  <a:gd name="connsiteX110" fmla="*/ 4325510 w 4345388"/>
                  <a:gd name="connsiteY110" fmla="*/ 1505555 h 1812024"/>
                  <a:gd name="connsiteX111" fmla="*/ 4337437 w 4345388"/>
                  <a:gd name="connsiteY111" fmla="*/ 1533384 h 1812024"/>
                  <a:gd name="connsiteX112" fmla="*/ 4345388 w 4345388"/>
                  <a:gd name="connsiteY11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0724 w 4345388"/>
                  <a:gd name="connsiteY81" fmla="*/ 837645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28554 w 4345388"/>
                  <a:gd name="connsiteY83" fmla="*/ 789937 h 1812024"/>
                  <a:gd name="connsiteX84" fmla="*/ 3836505 w 4345388"/>
                  <a:gd name="connsiteY84" fmla="*/ 801864 h 1812024"/>
                  <a:gd name="connsiteX85" fmla="*/ 3840481 w 4345388"/>
                  <a:gd name="connsiteY85" fmla="*/ 829694 h 1812024"/>
                  <a:gd name="connsiteX86" fmla="*/ 3884213 w 4345388"/>
                  <a:gd name="connsiteY86" fmla="*/ 992695 h 1812024"/>
                  <a:gd name="connsiteX87" fmla="*/ 3896140 w 4345388"/>
                  <a:gd name="connsiteY87" fmla="*/ 1024501 h 1812024"/>
                  <a:gd name="connsiteX88" fmla="*/ 3904091 w 4345388"/>
                  <a:gd name="connsiteY88" fmla="*/ 1064257 h 1812024"/>
                  <a:gd name="connsiteX89" fmla="*/ 3916018 w 4345388"/>
                  <a:gd name="connsiteY89" fmla="*/ 1115941 h 1812024"/>
                  <a:gd name="connsiteX90" fmla="*/ 3947823 w 4345388"/>
                  <a:gd name="connsiteY90" fmla="*/ 1219308 h 1812024"/>
                  <a:gd name="connsiteX91" fmla="*/ 3959750 w 4345388"/>
                  <a:gd name="connsiteY91" fmla="*/ 1239186 h 1812024"/>
                  <a:gd name="connsiteX92" fmla="*/ 3971677 w 4345388"/>
                  <a:gd name="connsiteY92" fmla="*/ 1286894 h 1812024"/>
                  <a:gd name="connsiteX93" fmla="*/ 3995531 w 4345388"/>
                  <a:gd name="connsiteY93" fmla="*/ 1394236 h 1812024"/>
                  <a:gd name="connsiteX94" fmla="*/ 4023361 w 4345388"/>
                  <a:gd name="connsiteY94" fmla="*/ 1430017 h 1812024"/>
                  <a:gd name="connsiteX95" fmla="*/ 4031312 w 4345388"/>
                  <a:gd name="connsiteY95" fmla="*/ 1441944 h 1812024"/>
                  <a:gd name="connsiteX96" fmla="*/ 4043239 w 4345388"/>
                  <a:gd name="connsiteY96" fmla="*/ 1465798 h 1812024"/>
                  <a:gd name="connsiteX97" fmla="*/ 4055166 w 4345388"/>
                  <a:gd name="connsiteY97" fmla="*/ 1469774 h 1812024"/>
                  <a:gd name="connsiteX98" fmla="*/ 4082995 w 4345388"/>
                  <a:gd name="connsiteY98" fmla="*/ 1477725 h 1812024"/>
                  <a:gd name="connsiteX99" fmla="*/ 4114801 w 4345388"/>
                  <a:gd name="connsiteY99" fmla="*/ 1481701 h 1812024"/>
                  <a:gd name="connsiteX100" fmla="*/ 4130703 w 4345388"/>
                  <a:gd name="connsiteY100" fmla="*/ 1485676 h 1812024"/>
                  <a:gd name="connsiteX101" fmla="*/ 4154557 w 4345388"/>
                  <a:gd name="connsiteY101" fmla="*/ 1477725 h 1812024"/>
                  <a:gd name="connsiteX102" fmla="*/ 4166484 w 4345388"/>
                  <a:gd name="connsiteY102" fmla="*/ 1465798 h 1812024"/>
                  <a:gd name="connsiteX103" fmla="*/ 4198289 w 4345388"/>
                  <a:gd name="connsiteY103" fmla="*/ 1414115 h 1812024"/>
                  <a:gd name="connsiteX104" fmla="*/ 4234070 w 4345388"/>
                  <a:gd name="connsiteY104" fmla="*/ 1418090 h 1812024"/>
                  <a:gd name="connsiteX105" fmla="*/ 4257924 w 4345388"/>
                  <a:gd name="connsiteY105" fmla="*/ 1437968 h 1812024"/>
                  <a:gd name="connsiteX106" fmla="*/ 4273827 w 4345388"/>
                  <a:gd name="connsiteY106" fmla="*/ 1449895 h 1812024"/>
                  <a:gd name="connsiteX107" fmla="*/ 4313583 w 4345388"/>
                  <a:gd name="connsiteY107" fmla="*/ 1485676 h 1812024"/>
                  <a:gd name="connsiteX108" fmla="*/ 4325510 w 4345388"/>
                  <a:gd name="connsiteY108" fmla="*/ 1505555 h 1812024"/>
                  <a:gd name="connsiteX109" fmla="*/ 4337437 w 4345388"/>
                  <a:gd name="connsiteY109" fmla="*/ 1533384 h 1812024"/>
                  <a:gd name="connsiteX110" fmla="*/ 4345388 w 4345388"/>
                  <a:gd name="connsiteY11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36505 w 4345388"/>
                  <a:gd name="connsiteY83" fmla="*/ 801864 h 1812024"/>
                  <a:gd name="connsiteX84" fmla="*/ 3840481 w 4345388"/>
                  <a:gd name="connsiteY84" fmla="*/ 829694 h 1812024"/>
                  <a:gd name="connsiteX85" fmla="*/ 3884213 w 4345388"/>
                  <a:gd name="connsiteY85" fmla="*/ 992695 h 1812024"/>
                  <a:gd name="connsiteX86" fmla="*/ 3896140 w 4345388"/>
                  <a:gd name="connsiteY86" fmla="*/ 1024501 h 1812024"/>
                  <a:gd name="connsiteX87" fmla="*/ 3904091 w 4345388"/>
                  <a:gd name="connsiteY87" fmla="*/ 1064257 h 1812024"/>
                  <a:gd name="connsiteX88" fmla="*/ 3916018 w 4345388"/>
                  <a:gd name="connsiteY88" fmla="*/ 1115941 h 1812024"/>
                  <a:gd name="connsiteX89" fmla="*/ 3947823 w 4345388"/>
                  <a:gd name="connsiteY89" fmla="*/ 1219308 h 1812024"/>
                  <a:gd name="connsiteX90" fmla="*/ 3959750 w 4345388"/>
                  <a:gd name="connsiteY90" fmla="*/ 1239186 h 1812024"/>
                  <a:gd name="connsiteX91" fmla="*/ 3971677 w 4345388"/>
                  <a:gd name="connsiteY91" fmla="*/ 1286894 h 1812024"/>
                  <a:gd name="connsiteX92" fmla="*/ 3995531 w 4345388"/>
                  <a:gd name="connsiteY92" fmla="*/ 1394236 h 1812024"/>
                  <a:gd name="connsiteX93" fmla="*/ 4023361 w 4345388"/>
                  <a:gd name="connsiteY93" fmla="*/ 1430017 h 1812024"/>
                  <a:gd name="connsiteX94" fmla="*/ 4031312 w 4345388"/>
                  <a:gd name="connsiteY94" fmla="*/ 1441944 h 1812024"/>
                  <a:gd name="connsiteX95" fmla="*/ 4043239 w 4345388"/>
                  <a:gd name="connsiteY95" fmla="*/ 1465798 h 1812024"/>
                  <a:gd name="connsiteX96" fmla="*/ 4055166 w 4345388"/>
                  <a:gd name="connsiteY96" fmla="*/ 1469774 h 1812024"/>
                  <a:gd name="connsiteX97" fmla="*/ 4082995 w 4345388"/>
                  <a:gd name="connsiteY97" fmla="*/ 1477725 h 1812024"/>
                  <a:gd name="connsiteX98" fmla="*/ 4114801 w 4345388"/>
                  <a:gd name="connsiteY98" fmla="*/ 1481701 h 1812024"/>
                  <a:gd name="connsiteX99" fmla="*/ 4130703 w 4345388"/>
                  <a:gd name="connsiteY99" fmla="*/ 1485676 h 1812024"/>
                  <a:gd name="connsiteX100" fmla="*/ 4154557 w 4345388"/>
                  <a:gd name="connsiteY100" fmla="*/ 1477725 h 1812024"/>
                  <a:gd name="connsiteX101" fmla="*/ 4166484 w 4345388"/>
                  <a:gd name="connsiteY101" fmla="*/ 1465798 h 1812024"/>
                  <a:gd name="connsiteX102" fmla="*/ 4198289 w 4345388"/>
                  <a:gd name="connsiteY102" fmla="*/ 1414115 h 1812024"/>
                  <a:gd name="connsiteX103" fmla="*/ 4234070 w 4345388"/>
                  <a:gd name="connsiteY103" fmla="*/ 1418090 h 1812024"/>
                  <a:gd name="connsiteX104" fmla="*/ 4257924 w 4345388"/>
                  <a:gd name="connsiteY104" fmla="*/ 1437968 h 1812024"/>
                  <a:gd name="connsiteX105" fmla="*/ 4273827 w 4345388"/>
                  <a:gd name="connsiteY105" fmla="*/ 1449895 h 1812024"/>
                  <a:gd name="connsiteX106" fmla="*/ 4313583 w 4345388"/>
                  <a:gd name="connsiteY106" fmla="*/ 1485676 h 1812024"/>
                  <a:gd name="connsiteX107" fmla="*/ 4325510 w 4345388"/>
                  <a:gd name="connsiteY107" fmla="*/ 1505555 h 1812024"/>
                  <a:gd name="connsiteX108" fmla="*/ 4337437 w 4345388"/>
                  <a:gd name="connsiteY108" fmla="*/ 1533384 h 1812024"/>
                  <a:gd name="connsiteX109" fmla="*/ 4345388 w 4345388"/>
                  <a:gd name="connsiteY10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36505 w 4345388"/>
                  <a:gd name="connsiteY83" fmla="*/ 801864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59750 w 4345388"/>
                  <a:gd name="connsiteY88" fmla="*/ 1239186 h 1812024"/>
                  <a:gd name="connsiteX89" fmla="*/ 3971677 w 4345388"/>
                  <a:gd name="connsiteY89" fmla="*/ 1286894 h 1812024"/>
                  <a:gd name="connsiteX90" fmla="*/ 3995531 w 4345388"/>
                  <a:gd name="connsiteY90" fmla="*/ 1394236 h 1812024"/>
                  <a:gd name="connsiteX91" fmla="*/ 4023361 w 4345388"/>
                  <a:gd name="connsiteY91" fmla="*/ 1430017 h 1812024"/>
                  <a:gd name="connsiteX92" fmla="*/ 4031312 w 4345388"/>
                  <a:gd name="connsiteY92" fmla="*/ 1441944 h 1812024"/>
                  <a:gd name="connsiteX93" fmla="*/ 4043239 w 4345388"/>
                  <a:gd name="connsiteY93" fmla="*/ 1465798 h 1812024"/>
                  <a:gd name="connsiteX94" fmla="*/ 4055166 w 4345388"/>
                  <a:gd name="connsiteY94" fmla="*/ 1469774 h 1812024"/>
                  <a:gd name="connsiteX95" fmla="*/ 4082995 w 4345388"/>
                  <a:gd name="connsiteY95" fmla="*/ 1477725 h 1812024"/>
                  <a:gd name="connsiteX96" fmla="*/ 4114801 w 4345388"/>
                  <a:gd name="connsiteY96" fmla="*/ 1481701 h 1812024"/>
                  <a:gd name="connsiteX97" fmla="*/ 4130703 w 4345388"/>
                  <a:gd name="connsiteY97" fmla="*/ 1485676 h 1812024"/>
                  <a:gd name="connsiteX98" fmla="*/ 4154557 w 4345388"/>
                  <a:gd name="connsiteY98" fmla="*/ 1477725 h 1812024"/>
                  <a:gd name="connsiteX99" fmla="*/ 4166484 w 4345388"/>
                  <a:gd name="connsiteY99" fmla="*/ 1465798 h 1812024"/>
                  <a:gd name="connsiteX100" fmla="*/ 4198289 w 4345388"/>
                  <a:gd name="connsiteY100" fmla="*/ 1414115 h 1812024"/>
                  <a:gd name="connsiteX101" fmla="*/ 4234070 w 4345388"/>
                  <a:gd name="connsiteY101" fmla="*/ 1418090 h 1812024"/>
                  <a:gd name="connsiteX102" fmla="*/ 4257924 w 4345388"/>
                  <a:gd name="connsiteY102" fmla="*/ 1437968 h 1812024"/>
                  <a:gd name="connsiteX103" fmla="*/ 4273827 w 4345388"/>
                  <a:gd name="connsiteY103" fmla="*/ 1449895 h 1812024"/>
                  <a:gd name="connsiteX104" fmla="*/ 4313583 w 4345388"/>
                  <a:gd name="connsiteY104" fmla="*/ 1485676 h 1812024"/>
                  <a:gd name="connsiteX105" fmla="*/ 4325510 w 4345388"/>
                  <a:gd name="connsiteY105" fmla="*/ 1505555 h 1812024"/>
                  <a:gd name="connsiteX106" fmla="*/ 4337437 w 4345388"/>
                  <a:gd name="connsiteY106" fmla="*/ 1533384 h 1812024"/>
                  <a:gd name="connsiteX107" fmla="*/ 4345388 w 4345388"/>
                  <a:gd name="connsiteY10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71677 w 4345388"/>
                  <a:gd name="connsiteY88" fmla="*/ 1286894 h 1812024"/>
                  <a:gd name="connsiteX89" fmla="*/ 3995531 w 4345388"/>
                  <a:gd name="connsiteY89" fmla="*/ 1394236 h 1812024"/>
                  <a:gd name="connsiteX90" fmla="*/ 4023361 w 4345388"/>
                  <a:gd name="connsiteY90" fmla="*/ 1430017 h 1812024"/>
                  <a:gd name="connsiteX91" fmla="*/ 4031312 w 4345388"/>
                  <a:gd name="connsiteY91" fmla="*/ 1441944 h 1812024"/>
                  <a:gd name="connsiteX92" fmla="*/ 4043239 w 4345388"/>
                  <a:gd name="connsiteY92" fmla="*/ 1465798 h 1812024"/>
                  <a:gd name="connsiteX93" fmla="*/ 4055166 w 4345388"/>
                  <a:gd name="connsiteY93" fmla="*/ 1469774 h 1812024"/>
                  <a:gd name="connsiteX94" fmla="*/ 4082995 w 4345388"/>
                  <a:gd name="connsiteY94" fmla="*/ 1477725 h 1812024"/>
                  <a:gd name="connsiteX95" fmla="*/ 4114801 w 4345388"/>
                  <a:gd name="connsiteY95" fmla="*/ 1481701 h 1812024"/>
                  <a:gd name="connsiteX96" fmla="*/ 4130703 w 4345388"/>
                  <a:gd name="connsiteY96" fmla="*/ 1485676 h 1812024"/>
                  <a:gd name="connsiteX97" fmla="*/ 4154557 w 4345388"/>
                  <a:gd name="connsiteY97" fmla="*/ 1477725 h 1812024"/>
                  <a:gd name="connsiteX98" fmla="*/ 4166484 w 4345388"/>
                  <a:gd name="connsiteY98" fmla="*/ 1465798 h 1812024"/>
                  <a:gd name="connsiteX99" fmla="*/ 4198289 w 4345388"/>
                  <a:gd name="connsiteY99" fmla="*/ 1414115 h 1812024"/>
                  <a:gd name="connsiteX100" fmla="*/ 4234070 w 4345388"/>
                  <a:gd name="connsiteY100" fmla="*/ 1418090 h 1812024"/>
                  <a:gd name="connsiteX101" fmla="*/ 4257924 w 4345388"/>
                  <a:gd name="connsiteY101" fmla="*/ 1437968 h 1812024"/>
                  <a:gd name="connsiteX102" fmla="*/ 4273827 w 4345388"/>
                  <a:gd name="connsiteY102" fmla="*/ 1449895 h 1812024"/>
                  <a:gd name="connsiteX103" fmla="*/ 4313583 w 4345388"/>
                  <a:gd name="connsiteY103" fmla="*/ 1485676 h 1812024"/>
                  <a:gd name="connsiteX104" fmla="*/ 4325510 w 4345388"/>
                  <a:gd name="connsiteY104" fmla="*/ 1505555 h 1812024"/>
                  <a:gd name="connsiteX105" fmla="*/ 4337437 w 4345388"/>
                  <a:gd name="connsiteY105" fmla="*/ 1533384 h 1812024"/>
                  <a:gd name="connsiteX106" fmla="*/ 4345388 w 4345388"/>
                  <a:gd name="connsiteY10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95531 w 4345388"/>
                  <a:gd name="connsiteY88" fmla="*/ 1394236 h 1812024"/>
                  <a:gd name="connsiteX89" fmla="*/ 4023361 w 4345388"/>
                  <a:gd name="connsiteY89" fmla="*/ 1430017 h 1812024"/>
                  <a:gd name="connsiteX90" fmla="*/ 4031312 w 4345388"/>
                  <a:gd name="connsiteY90" fmla="*/ 1441944 h 1812024"/>
                  <a:gd name="connsiteX91" fmla="*/ 4043239 w 4345388"/>
                  <a:gd name="connsiteY91" fmla="*/ 1465798 h 1812024"/>
                  <a:gd name="connsiteX92" fmla="*/ 4055166 w 4345388"/>
                  <a:gd name="connsiteY92" fmla="*/ 1469774 h 1812024"/>
                  <a:gd name="connsiteX93" fmla="*/ 4082995 w 4345388"/>
                  <a:gd name="connsiteY93" fmla="*/ 1477725 h 1812024"/>
                  <a:gd name="connsiteX94" fmla="*/ 4114801 w 4345388"/>
                  <a:gd name="connsiteY94" fmla="*/ 1481701 h 1812024"/>
                  <a:gd name="connsiteX95" fmla="*/ 4130703 w 4345388"/>
                  <a:gd name="connsiteY95" fmla="*/ 1485676 h 1812024"/>
                  <a:gd name="connsiteX96" fmla="*/ 4154557 w 4345388"/>
                  <a:gd name="connsiteY96" fmla="*/ 1477725 h 1812024"/>
                  <a:gd name="connsiteX97" fmla="*/ 4166484 w 4345388"/>
                  <a:gd name="connsiteY97" fmla="*/ 1465798 h 1812024"/>
                  <a:gd name="connsiteX98" fmla="*/ 4198289 w 4345388"/>
                  <a:gd name="connsiteY98" fmla="*/ 1414115 h 1812024"/>
                  <a:gd name="connsiteX99" fmla="*/ 4234070 w 4345388"/>
                  <a:gd name="connsiteY99" fmla="*/ 1418090 h 1812024"/>
                  <a:gd name="connsiteX100" fmla="*/ 4257924 w 4345388"/>
                  <a:gd name="connsiteY100" fmla="*/ 1437968 h 1812024"/>
                  <a:gd name="connsiteX101" fmla="*/ 4273827 w 4345388"/>
                  <a:gd name="connsiteY101" fmla="*/ 1449895 h 1812024"/>
                  <a:gd name="connsiteX102" fmla="*/ 4313583 w 4345388"/>
                  <a:gd name="connsiteY102" fmla="*/ 1485676 h 1812024"/>
                  <a:gd name="connsiteX103" fmla="*/ 4325510 w 4345388"/>
                  <a:gd name="connsiteY103" fmla="*/ 1505555 h 1812024"/>
                  <a:gd name="connsiteX104" fmla="*/ 4337437 w 4345388"/>
                  <a:gd name="connsiteY104" fmla="*/ 1533384 h 1812024"/>
                  <a:gd name="connsiteX105" fmla="*/ 4345388 w 4345388"/>
                  <a:gd name="connsiteY10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47823 w 4345388"/>
                  <a:gd name="connsiteY86" fmla="*/ 1219308 h 1812024"/>
                  <a:gd name="connsiteX87" fmla="*/ 3995531 w 4345388"/>
                  <a:gd name="connsiteY87" fmla="*/ 1394236 h 1812024"/>
                  <a:gd name="connsiteX88" fmla="*/ 4023361 w 4345388"/>
                  <a:gd name="connsiteY88" fmla="*/ 1430017 h 1812024"/>
                  <a:gd name="connsiteX89" fmla="*/ 4031312 w 4345388"/>
                  <a:gd name="connsiteY89" fmla="*/ 1441944 h 1812024"/>
                  <a:gd name="connsiteX90" fmla="*/ 4043239 w 4345388"/>
                  <a:gd name="connsiteY90" fmla="*/ 1465798 h 1812024"/>
                  <a:gd name="connsiteX91" fmla="*/ 4055166 w 4345388"/>
                  <a:gd name="connsiteY91" fmla="*/ 1469774 h 1812024"/>
                  <a:gd name="connsiteX92" fmla="*/ 4082995 w 4345388"/>
                  <a:gd name="connsiteY92" fmla="*/ 1477725 h 1812024"/>
                  <a:gd name="connsiteX93" fmla="*/ 4114801 w 4345388"/>
                  <a:gd name="connsiteY93" fmla="*/ 1481701 h 1812024"/>
                  <a:gd name="connsiteX94" fmla="*/ 4130703 w 4345388"/>
                  <a:gd name="connsiteY94" fmla="*/ 1485676 h 1812024"/>
                  <a:gd name="connsiteX95" fmla="*/ 4154557 w 4345388"/>
                  <a:gd name="connsiteY95" fmla="*/ 1477725 h 1812024"/>
                  <a:gd name="connsiteX96" fmla="*/ 4166484 w 4345388"/>
                  <a:gd name="connsiteY96" fmla="*/ 1465798 h 1812024"/>
                  <a:gd name="connsiteX97" fmla="*/ 4198289 w 4345388"/>
                  <a:gd name="connsiteY97" fmla="*/ 1414115 h 1812024"/>
                  <a:gd name="connsiteX98" fmla="*/ 4234070 w 4345388"/>
                  <a:gd name="connsiteY98" fmla="*/ 1418090 h 1812024"/>
                  <a:gd name="connsiteX99" fmla="*/ 4257924 w 4345388"/>
                  <a:gd name="connsiteY99" fmla="*/ 1437968 h 1812024"/>
                  <a:gd name="connsiteX100" fmla="*/ 4273827 w 4345388"/>
                  <a:gd name="connsiteY100" fmla="*/ 1449895 h 1812024"/>
                  <a:gd name="connsiteX101" fmla="*/ 4313583 w 4345388"/>
                  <a:gd name="connsiteY101" fmla="*/ 1485676 h 1812024"/>
                  <a:gd name="connsiteX102" fmla="*/ 4325510 w 4345388"/>
                  <a:gd name="connsiteY102" fmla="*/ 1505555 h 1812024"/>
                  <a:gd name="connsiteX103" fmla="*/ 4337437 w 4345388"/>
                  <a:gd name="connsiteY103" fmla="*/ 1533384 h 1812024"/>
                  <a:gd name="connsiteX104" fmla="*/ 4345388 w 4345388"/>
                  <a:gd name="connsiteY10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23361 w 4345388"/>
                  <a:gd name="connsiteY87" fmla="*/ 1430017 h 1812024"/>
                  <a:gd name="connsiteX88" fmla="*/ 4031312 w 4345388"/>
                  <a:gd name="connsiteY88" fmla="*/ 1441944 h 1812024"/>
                  <a:gd name="connsiteX89" fmla="*/ 4043239 w 4345388"/>
                  <a:gd name="connsiteY89" fmla="*/ 1465798 h 1812024"/>
                  <a:gd name="connsiteX90" fmla="*/ 4055166 w 4345388"/>
                  <a:gd name="connsiteY90" fmla="*/ 1469774 h 1812024"/>
                  <a:gd name="connsiteX91" fmla="*/ 4082995 w 4345388"/>
                  <a:gd name="connsiteY91" fmla="*/ 1477725 h 1812024"/>
                  <a:gd name="connsiteX92" fmla="*/ 4114801 w 4345388"/>
                  <a:gd name="connsiteY92" fmla="*/ 1481701 h 1812024"/>
                  <a:gd name="connsiteX93" fmla="*/ 4130703 w 4345388"/>
                  <a:gd name="connsiteY93" fmla="*/ 1485676 h 1812024"/>
                  <a:gd name="connsiteX94" fmla="*/ 4154557 w 4345388"/>
                  <a:gd name="connsiteY94" fmla="*/ 1477725 h 1812024"/>
                  <a:gd name="connsiteX95" fmla="*/ 4166484 w 4345388"/>
                  <a:gd name="connsiteY95" fmla="*/ 1465798 h 1812024"/>
                  <a:gd name="connsiteX96" fmla="*/ 4198289 w 4345388"/>
                  <a:gd name="connsiteY96" fmla="*/ 1414115 h 1812024"/>
                  <a:gd name="connsiteX97" fmla="*/ 4234070 w 4345388"/>
                  <a:gd name="connsiteY97" fmla="*/ 1418090 h 1812024"/>
                  <a:gd name="connsiteX98" fmla="*/ 4257924 w 4345388"/>
                  <a:gd name="connsiteY98" fmla="*/ 1437968 h 1812024"/>
                  <a:gd name="connsiteX99" fmla="*/ 4273827 w 4345388"/>
                  <a:gd name="connsiteY99" fmla="*/ 1449895 h 1812024"/>
                  <a:gd name="connsiteX100" fmla="*/ 4313583 w 4345388"/>
                  <a:gd name="connsiteY100" fmla="*/ 1485676 h 1812024"/>
                  <a:gd name="connsiteX101" fmla="*/ 4325510 w 4345388"/>
                  <a:gd name="connsiteY101" fmla="*/ 1505555 h 1812024"/>
                  <a:gd name="connsiteX102" fmla="*/ 4337437 w 4345388"/>
                  <a:gd name="connsiteY102" fmla="*/ 1533384 h 1812024"/>
                  <a:gd name="connsiteX103" fmla="*/ 4345388 w 4345388"/>
                  <a:gd name="connsiteY10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31312 w 4345388"/>
                  <a:gd name="connsiteY87" fmla="*/ 1441944 h 1812024"/>
                  <a:gd name="connsiteX88" fmla="*/ 4043239 w 4345388"/>
                  <a:gd name="connsiteY88" fmla="*/ 1465798 h 1812024"/>
                  <a:gd name="connsiteX89" fmla="*/ 4055166 w 4345388"/>
                  <a:gd name="connsiteY89" fmla="*/ 1469774 h 1812024"/>
                  <a:gd name="connsiteX90" fmla="*/ 4082995 w 4345388"/>
                  <a:gd name="connsiteY90" fmla="*/ 1477725 h 1812024"/>
                  <a:gd name="connsiteX91" fmla="*/ 4114801 w 4345388"/>
                  <a:gd name="connsiteY91" fmla="*/ 1481701 h 1812024"/>
                  <a:gd name="connsiteX92" fmla="*/ 4130703 w 4345388"/>
                  <a:gd name="connsiteY92" fmla="*/ 1485676 h 1812024"/>
                  <a:gd name="connsiteX93" fmla="*/ 4154557 w 4345388"/>
                  <a:gd name="connsiteY93" fmla="*/ 1477725 h 1812024"/>
                  <a:gd name="connsiteX94" fmla="*/ 4166484 w 4345388"/>
                  <a:gd name="connsiteY94" fmla="*/ 1465798 h 1812024"/>
                  <a:gd name="connsiteX95" fmla="*/ 4198289 w 4345388"/>
                  <a:gd name="connsiteY95" fmla="*/ 1414115 h 1812024"/>
                  <a:gd name="connsiteX96" fmla="*/ 4234070 w 4345388"/>
                  <a:gd name="connsiteY96" fmla="*/ 1418090 h 1812024"/>
                  <a:gd name="connsiteX97" fmla="*/ 4257924 w 4345388"/>
                  <a:gd name="connsiteY97" fmla="*/ 1437968 h 1812024"/>
                  <a:gd name="connsiteX98" fmla="*/ 4273827 w 4345388"/>
                  <a:gd name="connsiteY98" fmla="*/ 1449895 h 1812024"/>
                  <a:gd name="connsiteX99" fmla="*/ 4313583 w 4345388"/>
                  <a:gd name="connsiteY99" fmla="*/ 1485676 h 1812024"/>
                  <a:gd name="connsiteX100" fmla="*/ 4325510 w 4345388"/>
                  <a:gd name="connsiteY100" fmla="*/ 1505555 h 1812024"/>
                  <a:gd name="connsiteX101" fmla="*/ 4337437 w 4345388"/>
                  <a:gd name="connsiteY101" fmla="*/ 1533384 h 1812024"/>
                  <a:gd name="connsiteX102" fmla="*/ 4345388 w 4345388"/>
                  <a:gd name="connsiteY10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31312 w 4345388"/>
                  <a:gd name="connsiteY87" fmla="*/ 1441944 h 1812024"/>
                  <a:gd name="connsiteX88" fmla="*/ 4055166 w 4345388"/>
                  <a:gd name="connsiteY88" fmla="*/ 1469774 h 1812024"/>
                  <a:gd name="connsiteX89" fmla="*/ 4082995 w 4345388"/>
                  <a:gd name="connsiteY89" fmla="*/ 1477725 h 1812024"/>
                  <a:gd name="connsiteX90" fmla="*/ 4114801 w 4345388"/>
                  <a:gd name="connsiteY90" fmla="*/ 1481701 h 1812024"/>
                  <a:gd name="connsiteX91" fmla="*/ 4130703 w 4345388"/>
                  <a:gd name="connsiteY91" fmla="*/ 1485676 h 1812024"/>
                  <a:gd name="connsiteX92" fmla="*/ 4154557 w 4345388"/>
                  <a:gd name="connsiteY92" fmla="*/ 1477725 h 1812024"/>
                  <a:gd name="connsiteX93" fmla="*/ 4166484 w 4345388"/>
                  <a:gd name="connsiteY93" fmla="*/ 1465798 h 1812024"/>
                  <a:gd name="connsiteX94" fmla="*/ 4198289 w 4345388"/>
                  <a:gd name="connsiteY94" fmla="*/ 1414115 h 1812024"/>
                  <a:gd name="connsiteX95" fmla="*/ 4234070 w 4345388"/>
                  <a:gd name="connsiteY95" fmla="*/ 1418090 h 1812024"/>
                  <a:gd name="connsiteX96" fmla="*/ 4257924 w 4345388"/>
                  <a:gd name="connsiteY96" fmla="*/ 1437968 h 1812024"/>
                  <a:gd name="connsiteX97" fmla="*/ 4273827 w 4345388"/>
                  <a:gd name="connsiteY97" fmla="*/ 1449895 h 1812024"/>
                  <a:gd name="connsiteX98" fmla="*/ 4313583 w 4345388"/>
                  <a:gd name="connsiteY98" fmla="*/ 1485676 h 1812024"/>
                  <a:gd name="connsiteX99" fmla="*/ 4325510 w 4345388"/>
                  <a:gd name="connsiteY99" fmla="*/ 1505555 h 1812024"/>
                  <a:gd name="connsiteX100" fmla="*/ 4337437 w 4345388"/>
                  <a:gd name="connsiteY100" fmla="*/ 1533384 h 1812024"/>
                  <a:gd name="connsiteX101" fmla="*/ 4345388 w 4345388"/>
                  <a:gd name="connsiteY10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082995 w 4345388"/>
                  <a:gd name="connsiteY88" fmla="*/ 1477725 h 1812024"/>
                  <a:gd name="connsiteX89" fmla="*/ 4114801 w 4345388"/>
                  <a:gd name="connsiteY89" fmla="*/ 1481701 h 1812024"/>
                  <a:gd name="connsiteX90" fmla="*/ 4130703 w 4345388"/>
                  <a:gd name="connsiteY90" fmla="*/ 1485676 h 1812024"/>
                  <a:gd name="connsiteX91" fmla="*/ 4154557 w 4345388"/>
                  <a:gd name="connsiteY91" fmla="*/ 1477725 h 1812024"/>
                  <a:gd name="connsiteX92" fmla="*/ 4166484 w 4345388"/>
                  <a:gd name="connsiteY92" fmla="*/ 1465798 h 1812024"/>
                  <a:gd name="connsiteX93" fmla="*/ 4198289 w 4345388"/>
                  <a:gd name="connsiteY93" fmla="*/ 1414115 h 1812024"/>
                  <a:gd name="connsiteX94" fmla="*/ 4234070 w 4345388"/>
                  <a:gd name="connsiteY94" fmla="*/ 1418090 h 1812024"/>
                  <a:gd name="connsiteX95" fmla="*/ 4257924 w 4345388"/>
                  <a:gd name="connsiteY95" fmla="*/ 1437968 h 1812024"/>
                  <a:gd name="connsiteX96" fmla="*/ 4273827 w 4345388"/>
                  <a:gd name="connsiteY96" fmla="*/ 1449895 h 1812024"/>
                  <a:gd name="connsiteX97" fmla="*/ 4313583 w 4345388"/>
                  <a:gd name="connsiteY97" fmla="*/ 1485676 h 1812024"/>
                  <a:gd name="connsiteX98" fmla="*/ 4325510 w 4345388"/>
                  <a:gd name="connsiteY98" fmla="*/ 1505555 h 1812024"/>
                  <a:gd name="connsiteX99" fmla="*/ 4337437 w 4345388"/>
                  <a:gd name="connsiteY99" fmla="*/ 1533384 h 1812024"/>
                  <a:gd name="connsiteX100" fmla="*/ 4345388 w 4345388"/>
                  <a:gd name="connsiteY10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4801 w 4345388"/>
                  <a:gd name="connsiteY88" fmla="*/ 1481701 h 1812024"/>
                  <a:gd name="connsiteX89" fmla="*/ 4130703 w 4345388"/>
                  <a:gd name="connsiteY89" fmla="*/ 1485676 h 1812024"/>
                  <a:gd name="connsiteX90" fmla="*/ 4154557 w 4345388"/>
                  <a:gd name="connsiteY90" fmla="*/ 1477725 h 1812024"/>
                  <a:gd name="connsiteX91" fmla="*/ 4166484 w 4345388"/>
                  <a:gd name="connsiteY91" fmla="*/ 1465798 h 1812024"/>
                  <a:gd name="connsiteX92" fmla="*/ 4198289 w 4345388"/>
                  <a:gd name="connsiteY92" fmla="*/ 1414115 h 1812024"/>
                  <a:gd name="connsiteX93" fmla="*/ 4234070 w 4345388"/>
                  <a:gd name="connsiteY93" fmla="*/ 1418090 h 1812024"/>
                  <a:gd name="connsiteX94" fmla="*/ 4257924 w 4345388"/>
                  <a:gd name="connsiteY94" fmla="*/ 1437968 h 1812024"/>
                  <a:gd name="connsiteX95" fmla="*/ 4273827 w 4345388"/>
                  <a:gd name="connsiteY95" fmla="*/ 1449895 h 1812024"/>
                  <a:gd name="connsiteX96" fmla="*/ 4313583 w 4345388"/>
                  <a:gd name="connsiteY96" fmla="*/ 1485676 h 1812024"/>
                  <a:gd name="connsiteX97" fmla="*/ 4325510 w 4345388"/>
                  <a:gd name="connsiteY97" fmla="*/ 1505555 h 1812024"/>
                  <a:gd name="connsiteX98" fmla="*/ 4337437 w 4345388"/>
                  <a:gd name="connsiteY98" fmla="*/ 1533384 h 1812024"/>
                  <a:gd name="connsiteX99" fmla="*/ 4345388 w 4345388"/>
                  <a:gd name="connsiteY9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4801 w 4345388"/>
                  <a:gd name="connsiteY88" fmla="*/ 1481701 h 1812024"/>
                  <a:gd name="connsiteX89" fmla="*/ 4154557 w 4345388"/>
                  <a:gd name="connsiteY89" fmla="*/ 1477725 h 1812024"/>
                  <a:gd name="connsiteX90" fmla="*/ 4166484 w 4345388"/>
                  <a:gd name="connsiteY90" fmla="*/ 1465798 h 1812024"/>
                  <a:gd name="connsiteX91" fmla="*/ 4198289 w 4345388"/>
                  <a:gd name="connsiteY91" fmla="*/ 1414115 h 1812024"/>
                  <a:gd name="connsiteX92" fmla="*/ 4234070 w 4345388"/>
                  <a:gd name="connsiteY92" fmla="*/ 1418090 h 1812024"/>
                  <a:gd name="connsiteX93" fmla="*/ 4257924 w 4345388"/>
                  <a:gd name="connsiteY93" fmla="*/ 1437968 h 1812024"/>
                  <a:gd name="connsiteX94" fmla="*/ 4273827 w 4345388"/>
                  <a:gd name="connsiteY94" fmla="*/ 1449895 h 1812024"/>
                  <a:gd name="connsiteX95" fmla="*/ 4313583 w 4345388"/>
                  <a:gd name="connsiteY95" fmla="*/ 1485676 h 1812024"/>
                  <a:gd name="connsiteX96" fmla="*/ 4325510 w 4345388"/>
                  <a:gd name="connsiteY96" fmla="*/ 1505555 h 1812024"/>
                  <a:gd name="connsiteX97" fmla="*/ 4337437 w 4345388"/>
                  <a:gd name="connsiteY97" fmla="*/ 1533384 h 1812024"/>
                  <a:gd name="connsiteX98" fmla="*/ 4345388 w 4345388"/>
                  <a:gd name="connsiteY9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54557 w 4345388"/>
                  <a:gd name="connsiteY89" fmla="*/ 1477725 h 1812024"/>
                  <a:gd name="connsiteX90" fmla="*/ 4166484 w 4345388"/>
                  <a:gd name="connsiteY90" fmla="*/ 1465798 h 1812024"/>
                  <a:gd name="connsiteX91" fmla="*/ 4198289 w 4345388"/>
                  <a:gd name="connsiteY91" fmla="*/ 1414115 h 1812024"/>
                  <a:gd name="connsiteX92" fmla="*/ 4234070 w 4345388"/>
                  <a:gd name="connsiteY92" fmla="*/ 1418090 h 1812024"/>
                  <a:gd name="connsiteX93" fmla="*/ 4257924 w 4345388"/>
                  <a:gd name="connsiteY93" fmla="*/ 1437968 h 1812024"/>
                  <a:gd name="connsiteX94" fmla="*/ 4273827 w 4345388"/>
                  <a:gd name="connsiteY94" fmla="*/ 1449895 h 1812024"/>
                  <a:gd name="connsiteX95" fmla="*/ 4313583 w 4345388"/>
                  <a:gd name="connsiteY95" fmla="*/ 1485676 h 1812024"/>
                  <a:gd name="connsiteX96" fmla="*/ 4325510 w 4345388"/>
                  <a:gd name="connsiteY96" fmla="*/ 1505555 h 1812024"/>
                  <a:gd name="connsiteX97" fmla="*/ 4337437 w 4345388"/>
                  <a:gd name="connsiteY97" fmla="*/ 1533384 h 1812024"/>
                  <a:gd name="connsiteX98" fmla="*/ 4345388 w 4345388"/>
                  <a:gd name="connsiteY9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198289 w 4345388"/>
                  <a:gd name="connsiteY90" fmla="*/ 1414115 h 1812024"/>
                  <a:gd name="connsiteX91" fmla="*/ 4234070 w 4345388"/>
                  <a:gd name="connsiteY91" fmla="*/ 1418090 h 1812024"/>
                  <a:gd name="connsiteX92" fmla="*/ 4257924 w 4345388"/>
                  <a:gd name="connsiteY92" fmla="*/ 1437968 h 1812024"/>
                  <a:gd name="connsiteX93" fmla="*/ 4273827 w 4345388"/>
                  <a:gd name="connsiteY93" fmla="*/ 1449895 h 1812024"/>
                  <a:gd name="connsiteX94" fmla="*/ 4313583 w 4345388"/>
                  <a:gd name="connsiteY94" fmla="*/ 1485676 h 1812024"/>
                  <a:gd name="connsiteX95" fmla="*/ 4325510 w 4345388"/>
                  <a:gd name="connsiteY95" fmla="*/ 1505555 h 1812024"/>
                  <a:gd name="connsiteX96" fmla="*/ 4337437 w 4345388"/>
                  <a:gd name="connsiteY96" fmla="*/ 1533384 h 1812024"/>
                  <a:gd name="connsiteX97" fmla="*/ 4345388 w 4345388"/>
                  <a:gd name="connsiteY9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198289 w 4345388"/>
                  <a:gd name="connsiteY90" fmla="*/ 1414115 h 1812024"/>
                  <a:gd name="connsiteX91" fmla="*/ 4236528 w 4345388"/>
                  <a:gd name="connsiteY91" fmla="*/ 1383677 h 1812024"/>
                  <a:gd name="connsiteX92" fmla="*/ 4257924 w 4345388"/>
                  <a:gd name="connsiteY92" fmla="*/ 1437968 h 1812024"/>
                  <a:gd name="connsiteX93" fmla="*/ 4273827 w 4345388"/>
                  <a:gd name="connsiteY93" fmla="*/ 1449895 h 1812024"/>
                  <a:gd name="connsiteX94" fmla="*/ 4313583 w 4345388"/>
                  <a:gd name="connsiteY94" fmla="*/ 1485676 h 1812024"/>
                  <a:gd name="connsiteX95" fmla="*/ 4325510 w 4345388"/>
                  <a:gd name="connsiteY95" fmla="*/ 1505555 h 1812024"/>
                  <a:gd name="connsiteX96" fmla="*/ 4337437 w 4345388"/>
                  <a:gd name="connsiteY96" fmla="*/ 1533384 h 1812024"/>
                  <a:gd name="connsiteX97" fmla="*/ 4345388 w 4345388"/>
                  <a:gd name="connsiteY9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13583 w 4345388"/>
                  <a:gd name="connsiteY92" fmla="*/ 1485676 h 1812024"/>
                  <a:gd name="connsiteX93" fmla="*/ 4325510 w 4345388"/>
                  <a:gd name="connsiteY93" fmla="*/ 1505555 h 1812024"/>
                  <a:gd name="connsiteX94" fmla="*/ 4337437 w 4345388"/>
                  <a:gd name="connsiteY94" fmla="*/ 1533384 h 1812024"/>
                  <a:gd name="connsiteX95" fmla="*/ 4345388 w 4345388"/>
                  <a:gd name="connsiteY9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25510 w 4345388"/>
                  <a:gd name="connsiteY92" fmla="*/ 1505555 h 1812024"/>
                  <a:gd name="connsiteX93" fmla="*/ 4337437 w 4345388"/>
                  <a:gd name="connsiteY93" fmla="*/ 1533384 h 1812024"/>
                  <a:gd name="connsiteX94" fmla="*/ 4345388 w 4345388"/>
                  <a:gd name="connsiteY9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25510 w 4345388"/>
                  <a:gd name="connsiteY92" fmla="*/ 1505555 h 1812024"/>
                  <a:gd name="connsiteX93" fmla="*/ 4345388 w 4345388"/>
                  <a:gd name="connsiteY9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45388 w 4345388"/>
                  <a:gd name="connsiteY92" fmla="*/ 1553262 h 1812024"/>
                  <a:gd name="connsiteX0" fmla="*/ 0 w 4330640"/>
                  <a:gd name="connsiteY0" fmla="*/ 1807704 h 1812024"/>
                  <a:gd name="connsiteX1" fmla="*/ 1423284 w 4330640"/>
                  <a:gd name="connsiteY1" fmla="*/ 1811679 h 1812024"/>
                  <a:gd name="connsiteX2" fmla="*/ 1619181 w 4330640"/>
                  <a:gd name="connsiteY2" fmla="*/ 1807576 h 1812024"/>
                  <a:gd name="connsiteX3" fmla="*/ 1721458 w 4330640"/>
                  <a:gd name="connsiteY3" fmla="*/ 1758864 h 1812024"/>
                  <a:gd name="connsiteX4" fmla="*/ 1745098 w 4330640"/>
                  <a:gd name="connsiteY4" fmla="*/ 1626277 h 1812024"/>
                  <a:gd name="connsiteX5" fmla="*/ 1750591 w 4330640"/>
                  <a:gd name="connsiteY5" fmla="*/ 1500639 h 1812024"/>
                  <a:gd name="connsiteX6" fmla="*/ 1764976 w 4330640"/>
                  <a:gd name="connsiteY6" fmla="*/ 1404581 h 1812024"/>
                  <a:gd name="connsiteX7" fmla="*/ 1777481 w 4330640"/>
                  <a:gd name="connsiteY7" fmla="*/ 1273449 h 1812024"/>
                  <a:gd name="connsiteX8" fmla="*/ 1791502 w 4330640"/>
                  <a:gd name="connsiteY8" fmla="*/ 1158368 h 1812024"/>
                  <a:gd name="connsiteX9" fmla="*/ 1804947 w 4330640"/>
                  <a:gd name="connsiteY9" fmla="*/ 1063744 h 1812024"/>
                  <a:gd name="connsiteX10" fmla="*/ 1814053 w 4330640"/>
                  <a:gd name="connsiteY10" fmla="*/ 958347 h 1812024"/>
                  <a:gd name="connsiteX11" fmla="*/ 1829805 w 4330640"/>
                  <a:gd name="connsiteY11" fmla="*/ 826424 h 1812024"/>
                  <a:gd name="connsiteX12" fmla="*/ 1842887 w 4330640"/>
                  <a:gd name="connsiteY12" fmla="*/ 687854 h 1812024"/>
                  <a:gd name="connsiteX13" fmla="*/ 1857848 w 4330640"/>
                  <a:gd name="connsiteY13" fmla="*/ 558472 h 1812024"/>
                  <a:gd name="connsiteX14" fmla="*/ 1874905 w 4330640"/>
                  <a:gd name="connsiteY14" fmla="*/ 433924 h 1812024"/>
                  <a:gd name="connsiteX15" fmla="*/ 1885315 w 4330640"/>
                  <a:gd name="connsiteY15" fmla="*/ 346523 h 1812024"/>
                  <a:gd name="connsiteX16" fmla="*/ 1893843 w 4330640"/>
                  <a:gd name="connsiteY16" fmla="*/ 267161 h 1812024"/>
                  <a:gd name="connsiteX17" fmla="*/ 1912780 w 4330640"/>
                  <a:gd name="connsiteY17" fmla="*/ 130620 h 1812024"/>
                  <a:gd name="connsiteX18" fmla="*/ 1978785 w 4330640"/>
                  <a:gd name="connsiteY18" fmla="*/ 212249 h 1812024"/>
                  <a:gd name="connsiteX19" fmla="*/ 2048188 w 4330640"/>
                  <a:gd name="connsiteY19" fmla="*/ 320190 h 1812024"/>
                  <a:gd name="connsiteX20" fmla="*/ 2055413 w 4330640"/>
                  <a:gd name="connsiteY20" fmla="*/ 173582 h 1812024"/>
                  <a:gd name="connsiteX21" fmla="*/ 2067916 w 4330640"/>
                  <a:gd name="connsiteY21" fmla="*/ 0 h 1812024"/>
                  <a:gd name="connsiteX22" fmla="*/ 2088158 w 4330640"/>
                  <a:gd name="connsiteY22" fmla="*/ 89645 h 1812024"/>
                  <a:gd name="connsiteX23" fmla="*/ 2099145 w 4330640"/>
                  <a:gd name="connsiteY23" fmla="*/ 145882 h 1812024"/>
                  <a:gd name="connsiteX24" fmla="*/ 2122421 w 4330640"/>
                  <a:gd name="connsiteY24" fmla="*/ 250766 h 1812024"/>
                  <a:gd name="connsiteX25" fmla="*/ 2134926 w 4330640"/>
                  <a:gd name="connsiteY25" fmla="*/ 316835 h 1812024"/>
                  <a:gd name="connsiteX26" fmla="*/ 2150251 w 4330640"/>
                  <a:gd name="connsiteY26" fmla="*/ 374737 h 1812024"/>
                  <a:gd name="connsiteX27" fmla="*/ 2173528 w 4330640"/>
                  <a:gd name="connsiteY27" fmla="*/ 422660 h 1812024"/>
                  <a:gd name="connsiteX28" fmla="*/ 2214952 w 4330640"/>
                  <a:gd name="connsiteY28" fmla="*/ 458804 h 1812024"/>
                  <a:gd name="connsiteX29" fmla="*/ 2244577 w 4330640"/>
                  <a:gd name="connsiteY29" fmla="*/ 348191 h 1812024"/>
                  <a:gd name="connsiteX30" fmla="*/ 2282602 w 4330640"/>
                  <a:gd name="connsiteY30" fmla="*/ 127328 h 1812024"/>
                  <a:gd name="connsiteX31" fmla="*/ 2313830 w 4330640"/>
                  <a:gd name="connsiteY31" fmla="*/ 412250 h 1812024"/>
                  <a:gd name="connsiteX32" fmla="*/ 2337684 w 4330640"/>
                  <a:gd name="connsiteY32" fmla="*/ 380445 h 1812024"/>
                  <a:gd name="connsiteX33" fmla="*/ 2358140 w 4330640"/>
                  <a:gd name="connsiteY33" fmla="*/ 308883 h 1812024"/>
                  <a:gd name="connsiteX34" fmla="*/ 2387273 w 4330640"/>
                  <a:gd name="connsiteY34" fmla="*/ 240207 h 1812024"/>
                  <a:gd name="connsiteX35" fmla="*/ 2383874 w 4330640"/>
                  <a:gd name="connsiteY35" fmla="*/ 453375 h 1812024"/>
                  <a:gd name="connsiteX36" fmla="*/ 2385392 w 4330640"/>
                  <a:gd name="connsiteY36" fmla="*/ 507666 h 1812024"/>
                  <a:gd name="connsiteX37" fmla="*/ 2386354 w 4330640"/>
                  <a:gd name="connsiteY37" fmla="*/ 548084 h 1812024"/>
                  <a:gd name="connsiteX38" fmla="*/ 2413221 w 4330640"/>
                  <a:gd name="connsiteY38" fmla="*/ 599619 h 1812024"/>
                  <a:gd name="connsiteX39" fmla="*/ 2446544 w 4330640"/>
                  <a:gd name="connsiteY39" fmla="*/ 558195 h 1812024"/>
                  <a:gd name="connsiteX40" fmla="*/ 2478713 w 4330640"/>
                  <a:gd name="connsiteY40" fmla="*/ 486697 h 1812024"/>
                  <a:gd name="connsiteX41" fmla="*/ 2524903 w 4330640"/>
                  <a:gd name="connsiteY41" fmla="*/ 398143 h 1812024"/>
                  <a:gd name="connsiteX42" fmla="*/ 2534373 w 4330640"/>
                  <a:gd name="connsiteY42" fmla="*/ 482294 h 1812024"/>
                  <a:gd name="connsiteX43" fmla="*/ 2552369 w 4330640"/>
                  <a:gd name="connsiteY43" fmla="*/ 559349 h 1812024"/>
                  <a:gd name="connsiteX44" fmla="*/ 2574128 w 4330640"/>
                  <a:gd name="connsiteY44" fmla="*/ 600046 h 1812024"/>
                  <a:gd name="connsiteX45" fmla="*/ 2596679 w 4330640"/>
                  <a:gd name="connsiteY45" fmla="*/ 654765 h 1812024"/>
                  <a:gd name="connsiteX46" fmla="*/ 2621473 w 4330640"/>
                  <a:gd name="connsiteY46" fmla="*/ 617317 h 1812024"/>
                  <a:gd name="connsiteX47" fmla="*/ 2633977 w 4330640"/>
                  <a:gd name="connsiteY47" fmla="*/ 572281 h 1812024"/>
                  <a:gd name="connsiteX48" fmla="*/ 2658771 w 4330640"/>
                  <a:gd name="connsiteY48" fmla="*/ 511919 h 1812024"/>
                  <a:gd name="connsiteX49" fmla="*/ 2683566 w 4330640"/>
                  <a:gd name="connsiteY49" fmla="*/ 535495 h 1812024"/>
                  <a:gd name="connsiteX50" fmla="*/ 2703444 w 4330640"/>
                  <a:gd name="connsiteY50" fmla="*/ 491763 h 1812024"/>
                  <a:gd name="connsiteX51" fmla="*/ 2728602 w 4330640"/>
                  <a:gd name="connsiteY51" fmla="*/ 461113 h 1812024"/>
                  <a:gd name="connsiteX52" fmla="*/ 2747539 w 4330640"/>
                  <a:gd name="connsiteY52" fmla="*/ 522628 h 1812024"/>
                  <a:gd name="connsiteX53" fmla="*/ 2761197 w 4330640"/>
                  <a:gd name="connsiteY53" fmla="*/ 595921 h 1812024"/>
                  <a:gd name="connsiteX54" fmla="*/ 2815917 w 4330640"/>
                  <a:gd name="connsiteY54" fmla="*/ 617231 h 1812024"/>
                  <a:gd name="connsiteX55" fmla="*/ 2846567 w 4330640"/>
                  <a:gd name="connsiteY55" fmla="*/ 747360 h 1812024"/>
                  <a:gd name="connsiteX56" fmla="*/ 2866659 w 4330640"/>
                  <a:gd name="connsiteY56" fmla="*/ 818408 h 1812024"/>
                  <a:gd name="connsiteX57" fmla="*/ 2898251 w 4330640"/>
                  <a:gd name="connsiteY57" fmla="*/ 901255 h 1812024"/>
                  <a:gd name="connsiteX58" fmla="*/ 2949934 w 4330640"/>
                  <a:gd name="connsiteY58" fmla="*/ 817767 h 1812024"/>
                  <a:gd name="connsiteX59" fmla="*/ 2975306 w 4330640"/>
                  <a:gd name="connsiteY59" fmla="*/ 725386 h 1812024"/>
                  <a:gd name="connsiteX60" fmla="*/ 3008266 w 4330640"/>
                  <a:gd name="connsiteY60" fmla="*/ 591882 h 1812024"/>
                  <a:gd name="connsiteX61" fmla="*/ 3041374 w 4330640"/>
                  <a:gd name="connsiteY61" fmla="*/ 487788 h 1812024"/>
                  <a:gd name="connsiteX62" fmla="*/ 3076002 w 4330640"/>
                  <a:gd name="connsiteY62" fmla="*/ 414922 h 1812024"/>
                  <a:gd name="connsiteX63" fmla="*/ 3116912 w 4330640"/>
                  <a:gd name="connsiteY63" fmla="*/ 495739 h 1812024"/>
                  <a:gd name="connsiteX64" fmla="*/ 3149081 w 4330640"/>
                  <a:gd name="connsiteY64" fmla="*/ 606993 h 1812024"/>
                  <a:gd name="connsiteX65" fmla="*/ 3180522 w 4330640"/>
                  <a:gd name="connsiteY65" fmla="*/ 718375 h 1812024"/>
                  <a:gd name="connsiteX66" fmla="*/ 3220279 w 4330640"/>
                  <a:gd name="connsiteY66" fmla="*/ 873426 h 1812024"/>
                  <a:gd name="connsiteX67" fmla="*/ 3252084 w 4330640"/>
                  <a:gd name="connsiteY67" fmla="*/ 992695 h 1812024"/>
                  <a:gd name="connsiteX68" fmla="*/ 3283889 w 4330640"/>
                  <a:gd name="connsiteY68" fmla="*/ 1048355 h 1812024"/>
                  <a:gd name="connsiteX69" fmla="*/ 3315694 w 4330640"/>
                  <a:gd name="connsiteY69" fmla="*/ 984744 h 1812024"/>
                  <a:gd name="connsiteX70" fmla="*/ 3335573 w 4330640"/>
                  <a:gd name="connsiteY70" fmla="*/ 1016549 h 1812024"/>
                  <a:gd name="connsiteX71" fmla="*/ 3367378 w 4330640"/>
                  <a:gd name="connsiteY71" fmla="*/ 1088111 h 1812024"/>
                  <a:gd name="connsiteX72" fmla="*/ 3399183 w 4330640"/>
                  <a:gd name="connsiteY72" fmla="*/ 1143770 h 1812024"/>
                  <a:gd name="connsiteX73" fmla="*/ 3430988 w 4330640"/>
                  <a:gd name="connsiteY73" fmla="*/ 1111965 h 1812024"/>
                  <a:gd name="connsiteX74" fmla="*/ 3490623 w 4330640"/>
                  <a:gd name="connsiteY74" fmla="*/ 1004622 h 1812024"/>
                  <a:gd name="connsiteX75" fmla="*/ 3538331 w 4330640"/>
                  <a:gd name="connsiteY75" fmla="*/ 1068233 h 1812024"/>
                  <a:gd name="connsiteX76" fmla="*/ 3582063 w 4330640"/>
                  <a:gd name="connsiteY76" fmla="*/ 1151722 h 1812024"/>
                  <a:gd name="connsiteX77" fmla="*/ 3629771 w 4330640"/>
                  <a:gd name="connsiteY77" fmla="*/ 1251113 h 1812024"/>
                  <a:gd name="connsiteX78" fmla="*/ 3653625 w 4330640"/>
                  <a:gd name="connsiteY78" fmla="*/ 1294845 h 1812024"/>
                  <a:gd name="connsiteX79" fmla="*/ 3721211 w 4330640"/>
                  <a:gd name="connsiteY79" fmla="*/ 1111965 h 1812024"/>
                  <a:gd name="connsiteX80" fmla="*/ 3776870 w 4330640"/>
                  <a:gd name="connsiteY80" fmla="*/ 897280 h 1812024"/>
                  <a:gd name="connsiteX81" fmla="*/ 3798843 w 4330640"/>
                  <a:gd name="connsiteY81" fmla="*/ 823986 h 1812024"/>
                  <a:gd name="connsiteX82" fmla="*/ 3824578 w 4330640"/>
                  <a:gd name="connsiteY82" fmla="*/ 778010 h 1812024"/>
                  <a:gd name="connsiteX83" fmla="*/ 3858627 w 4330640"/>
                  <a:gd name="connsiteY83" fmla="*/ 882980 h 1812024"/>
                  <a:gd name="connsiteX84" fmla="*/ 3904091 w 4330640"/>
                  <a:gd name="connsiteY84" fmla="*/ 1064257 h 1812024"/>
                  <a:gd name="connsiteX85" fmla="*/ 3947823 w 4330640"/>
                  <a:gd name="connsiteY85" fmla="*/ 1219308 h 1812024"/>
                  <a:gd name="connsiteX86" fmla="*/ 3995531 w 4330640"/>
                  <a:gd name="connsiteY86" fmla="*/ 1394236 h 1812024"/>
                  <a:gd name="connsiteX87" fmla="*/ 4047792 w 4330640"/>
                  <a:gd name="connsiteY87" fmla="*/ 1496813 h 1812024"/>
                  <a:gd name="connsiteX88" fmla="*/ 4112343 w 4330640"/>
                  <a:gd name="connsiteY88" fmla="*/ 1538237 h 1812024"/>
                  <a:gd name="connsiteX89" fmla="*/ 4166484 w 4330640"/>
                  <a:gd name="connsiteY89" fmla="*/ 1465798 h 1812024"/>
                  <a:gd name="connsiteX90" fmla="*/ 4221780 w 4330640"/>
                  <a:gd name="connsiteY90" fmla="*/ 1371387 h 1812024"/>
                  <a:gd name="connsiteX91" fmla="*/ 4270214 w 4330640"/>
                  <a:gd name="connsiteY91" fmla="*/ 1430594 h 1812024"/>
                  <a:gd name="connsiteX92" fmla="*/ 4330640 w 4330640"/>
                  <a:gd name="connsiteY92" fmla="*/ 1545888 h 181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330640" h="1812024">
                    <a:moveTo>
                      <a:pt x="0" y="1807704"/>
                    </a:moveTo>
                    <a:cubicBezTo>
                      <a:pt x="11927" y="1805054"/>
                      <a:pt x="1153421" y="1811700"/>
                      <a:pt x="1423284" y="1811679"/>
                    </a:cubicBezTo>
                    <a:cubicBezTo>
                      <a:pt x="1693147" y="1811658"/>
                      <a:pt x="1548844" y="1813821"/>
                      <a:pt x="1619181" y="1807576"/>
                    </a:cubicBezTo>
                    <a:cubicBezTo>
                      <a:pt x="1670687" y="1803003"/>
                      <a:pt x="1679401" y="1791626"/>
                      <a:pt x="1721458" y="1758864"/>
                    </a:cubicBezTo>
                    <a:cubicBezTo>
                      <a:pt x="1742449" y="1669603"/>
                      <a:pt x="1740243" y="1669314"/>
                      <a:pt x="1745098" y="1626277"/>
                    </a:cubicBezTo>
                    <a:cubicBezTo>
                      <a:pt x="1749953" y="1583240"/>
                      <a:pt x="1747278" y="1537588"/>
                      <a:pt x="1750591" y="1500639"/>
                    </a:cubicBezTo>
                    <a:cubicBezTo>
                      <a:pt x="1753904" y="1463690"/>
                      <a:pt x="1760494" y="1442446"/>
                      <a:pt x="1764976" y="1404581"/>
                    </a:cubicBezTo>
                    <a:cubicBezTo>
                      <a:pt x="1769458" y="1366716"/>
                      <a:pt x="1773060" y="1314484"/>
                      <a:pt x="1777481" y="1273449"/>
                    </a:cubicBezTo>
                    <a:cubicBezTo>
                      <a:pt x="1781902" y="1232414"/>
                      <a:pt x="1786924" y="1193319"/>
                      <a:pt x="1791502" y="1158368"/>
                    </a:cubicBezTo>
                    <a:cubicBezTo>
                      <a:pt x="1796080" y="1123417"/>
                      <a:pt x="1801189" y="1097081"/>
                      <a:pt x="1804947" y="1063744"/>
                    </a:cubicBezTo>
                    <a:cubicBezTo>
                      <a:pt x="1808705" y="1030407"/>
                      <a:pt x="1809910" y="997900"/>
                      <a:pt x="1814053" y="958347"/>
                    </a:cubicBezTo>
                    <a:cubicBezTo>
                      <a:pt x="1818196" y="918794"/>
                      <a:pt x="1824999" y="871506"/>
                      <a:pt x="1829805" y="826424"/>
                    </a:cubicBezTo>
                    <a:cubicBezTo>
                      <a:pt x="1834611" y="781342"/>
                      <a:pt x="1838213" y="732513"/>
                      <a:pt x="1842887" y="687854"/>
                    </a:cubicBezTo>
                    <a:cubicBezTo>
                      <a:pt x="1847561" y="643195"/>
                      <a:pt x="1852512" y="600794"/>
                      <a:pt x="1857848" y="558472"/>
                    </a:cubicBezTo>
                    <a:cubicBezTo>
                      <a:pt x="1863184" y="516150"/>
                      <a:pt x="1864845" y="453741"/>
                      <a:pt x="1874905" y="433924"/>
                    </a:cubicBezTo>
                    <a:cubicBezTo>
                      <a:pt x="1878254" y="380165"/>
                      <a:pt x="1882159" y="374317"/>
                      <a:pt x="1885315" y="346523"/>
                    </a:cubicBezTo>
                    <a:cubicBezTo>
                      <a:pt x="1888471" y="318729"/>
                      <a:pt x="1889266" y="303145"/>
                      <a:pt x="1893843" y="267161"/>
                    </a:cubicBezTo>
                    <a:cubicBezTo>
                      <a:pt x="1898420" y="231177"/>
                      <a:pt x="1898623" y="139772"/>
                      <a:pt x="1912780" y="130620"/>
                    </a:cubicBezTo>
                    <a:cubicBezTo>
                      <a:pt x="1926937" y="121468"/>
                      <a:pt x="1956217" y="180654"/>
                      <a:pt x="1978785" y="212249"/>
                    </a:cubicBezTo>
                    <a:cubicBezTo>
                      <a:pt x="2001353" y="243844"/>
                      <a:pt x="2035417" y="326635"/>
                      <a:pt x="2048188" y="320190"/>
                    </a:cubicBezTo>
                    <a:cubicBezTo>
                      <a:pt x="2060959" y="313745"/>
                      <a:pt x="2052125" y="226947"/>
                      <a:pt x="2055413" y="173582"/>
                    </a:cubicBezTo>
                    <a:cubicBezTo>
                      <a:pt x="2058701" y="120217"/>
                      <a:pt x="2061290" y="1325"/>
                      <a:pt x="2067916" y="0"/>
                    </a:cubicBezTo>
                    <a:cubicBezTo>
                      <a:pt x="2070566" y="5301"/>
                      <a:pt x="2082953" y="65331"/>
                      <a:pt x="2088158" y="89645"/>
                    </a:cubicBezTo>
                    <a:cubicBezTo>
                      <a:pt x="2093363" y="113959"/>
                      <a:pt x="2095832" y="128401"/>
                      <a:pt x="2099145" y="145882"/>
                    </a:cubicBezTo>
                    <a:cubicBezTo>
                      <a:pt x="2103626" y="173145"/>
                      <a:pt x="2116458" y="222274"/>
                      <a:pt x="2122421" y="250766"/>
                    </a:cubicBezTo>
                    <a:cubicBezTo>
                      <a:pt x="2128385" y="279258"/>
                      <a:pt x="2130288" y="296173"/>
                      <a:pt x="2134926" y="316835"/>
                    </a:cubicBezTo>
                    <a:cubicBezTo>
                      <a:pt x="2139564" y="337497"/>
                      <a:pt x="2143817" y="357100"/>
                      <a:pt x="2150251" y="374737"/>
                    </a:cubicBezTo>
                    <a:cubicBezTo>
                      <a:pt x="2156685" y="392375"/>
                      <a:pt x="2162745" y="408649"/>
                      <a:pt x="2173528" y="422660"/>
                    </a:cubicBezTo>
                    <a:cubicBezTo>
                      <a:pt x="2184311" y="436671"/>
                      <a:pt x="2203111" y="471215"/>
                      <a:pt x="2214952" y="458804"/>
                    </a:cubicBezTo>
                    <a:cubicBezTo>
                      <a:pt x="2226793" y="446393"/>
                      <a:pt x="2233302" y="403437"/>
                      <a:pt x="2244577" y="348191"/>
                    </a:cubicBezTo>
                    <a:cubicBezTo>
                      <a:pt x="2255852" y="292945"/>
                      <a:pt x="2271060" y="116652"/>
                      <a:pt x="2282602" y="127328"/>
                    </a:cubicBezTo>
                    <a:cubicBezTo>
                      <a:pt x="2294144" y="138004"/>
                      <a:pt x="2304650" y="370064"/>
                      <a:pt x="2313830" y="412250"/>
                    </a:cubicBezTo>
                    <a:cubicBezTo>
                      <a:pt x="2323010" y="454436"/>
                      <a:pt x="2330299" y="397673"/>
                      <a:pt x="2337684" y="380445"/>
                    </a:cubicBezTo>
                    <a:cubicBezTo>
                      <a:pt x="2345069" y="363217"/>
                      <a:pt x="2349875" y="332256"/>
                      <a:pt x="2358140" y="308883"/>
                    </a:cubicBezTo>
                    <a:cubicBezTo>
                      <a:pt x="2366405" y="285510"/>
                      <a:pt x="2384623" y="210390"/>
                      <a:pt x="2387273" y="240207"/>
                    </a:cubicBezTo>
                    <a:cubicBezTo>
                      <a:pt x="2388598" y="310444"/>
                      <a:pt x="2381453" y="383168"/>
                      <a:pt x="2383874" y="453375"/>
                    </a:cubicBezTo>
                    <a:cubicBezTo>
                      <a:pt x="2384107" y="460128"/>
                      <a:pt x="2384979" y="491881"/>
                      <a:pt x="2385392" y="507666"/>
                    </a:cubicBezTo>
                    <a:cubicBezTo>
                      <a:pt x="2385805" y="523451"/>
                      <a:pt x="2381716" y="532759"/>
                      <a:pt x="2386354" y="548084"/>
                    </a:cubicBezTo>
                    <a:cubicBezTo>
                      <a:pt x="2389667" y="561422"/>
                      <a:pt x="2404009" y="597114"/>
                      <a:pt x="2413221" y="599619"/>
                    </a:cubicBezTo>
                    <a:cubicBezTo>
                      <a:pt x="2425148" y="595643"/>
                      <a:pt x="2435629" y="577015"/>
                      <a:pt x="2446544" y="558195"/>
                    </a:cubicBezTo>
                    <a:cubicBezTo>
                      <a:pt x="2457459" y="539375"/>
                      <a:pt x="2465653" y="513372"/>
                      <a:pt x="2478713" y="486697"/>
                    </a:cubicBezTo>
                    <a:cubicBezTo>
                      <a:pt x="2491773" y="460022"/>
                      <a:pt x="2515627" y="405432"/>
                      <a:pt x="2524903" y="398143"/>
                    </a:cubicBezTo>
                    <a:cubicBezTo>
                      <a:pt x="2534180" y="390854"/>
                      <a:pt x="2529795" y="455426"/>
                      <a:pt x="2534373" y="482294"/>
                    </a:cubicBezTo>
                    <a:cubicBezTo>
                      <a:pt x="2538951" y="509162"/>
                      <a:pt x="2545743" y="539724"/>
                      <a:pt x="2552369" y="559349"/>
                    </a:cubicBezTo>
                    <a:cubicBezTo>
                      <a:pt x="2558995" y="578974"/>
                      <a:pt x="2566743" y="584143"/>
                      <a:pt x="2574128" y="600046"/>
                    </a:cubicBezTo>
                    <a:cubicBezTo>
                      <a:pt x="2581513" y="615949"/>
                      <a:pt x="2586740" y="646151"/>
                      <a:pt x="2596679" y="654765"/>
                    </a:cubicBezTo>
                    <a:cubicBezTo>
                      <a:pt x="2603305" y="652115"/>
                      <a:pt x="2615257" y="631064"/>
                      <a:pt x="2621473" y="617317"/>
                    </a:cubicBezTo>
                    <a:cubicBezTo>
                      <a:pt x="2627689" y="603570"/>
                      <a:pt x="2627761" y="589847"/>
                      <a:pt x="2633977" y="572281"/>
                    </a:cubicBezTo>
                    <a:cubicBezTo>
                      <a:pt x="2640193" y="554715"/>
                      <a:pt x="2650506" y="518050"/>
                      <a:pt x="2658771" y="511919"/>
                    </a:cubicBezTo>
                    <a:cubicBezTo>
                      <a:pt x="2667036" y="505788"/>
                      <a:pt x="2676121" y="538854"/>
                      <a:pt x="2683566" y="535495"/>
                    </a:cubicBezTo>
                    <a:cubicBezTo>
                      <a:pt x="2691011" y="532136"/>
                      <a:pt x="2695938" y="504160"/>
                      <a:pt x="2703444" y="491763"/>
                    </a:cubicBezTo>
                    <a:cubicBezTo>
                      <a:pt x="2710950" y="479366"/>
                      <a:pt x="2725952" y="466414"/>
                      <a:pt x="2728602" y="461113"/>
                    </a:cubicBezTo>
                    <a:cubicBezTo>
                      <a:pt x="2736790" y="493861"/>
                      <a:pt x="2742107" y="500160"/>
                      <a:pt x="2747539" y="522628"/>
                    </a:cubicBezTo>
                    <a:cubicBezTo>
                      <a:pt x="2752972" y="545096"/>
                      <a:pt x="2749801" y="580154"/>
                      <a:pt x="2761197" y="595921"/>
                    </a:cubicBezTo>
                    <a:cubicBezTo>
                      <a:pt x="2772593" y="611688"/>
                      <a:pt x="2801689" y="591991"/>
                      <a:pt x="2815917" y="617231"/>
                    </a:cubicBezTo>
                    <a:cubicBezTo>
                      <a:pt x="2830145" y="642471"/>
                      <a:pt x="2843724" y="736566"/>
                      <a:pt x="2846567" y="747360"/>
                    </a:cubicBezTo>
                    <a:cubicBezTo>
                      <a:pt x="2853385" y="767780"/>
                      <a:pt x="2858045" y="792759"/>
                      <a:pt x="2866659" y="818408"/>
                    </a:cubicBezTo>
                    <a:cubicBezTo>
                      <a:pt x="2875273" y="844057"/>
                      <a:pt x="2876578" y="868195"/>
                      <a:pt x="2898251" y="901255"/>
                    </a:cubicBezTo>
                    <a:cubicBezTo>
                      <a:pt x="2933434" y="871652"/>
                      <a:pt x="2937092" y="847079"/>
                      <a:pt x="2949934" y="817767"/>
                    </a:cubicBezTo>
                    <a:cubicBezTo>
                      <a:pt x="2962777" y="788456"/>
                      <a:pt x="2965584" y="763034"/>
                      <a:pt x="2975306" y="725386"/>
                    </a:cubicBezTo>
                    <a:cubicBezTo>
                      <a:pt x="2985028" y="687738"/>
                      <a:pt x="2997255" y="631482"/>
                      <a:pt x="3008266" y="591882"/>
                    </a:cubicBezTo>
                    <a:cubicBezTo>
                      <a:pt x="3019277" y="552282"/>
                      <a:pt x="3030085" y="517281"/>
                      <a:pt x="3041374" y="487788"/>
                    </a:cubicBezTo>
                    <a:cubicBezTo>
                      <a:pt x="3052663" y="458295"/>
                      <a:pt x="3063412" y="413597"/>
                      <a:pt x="3076002" y="414922"/>
                    </a:cubicBezTo>
                    <a:cubicBezTo>
                      <a:pt x="3088592" y="416247"/>
                      <a:pt x="3104732" y="463727"/>
                      <a:pt x="3116912" y="495739"/>
                    </a:cubicBezTo>
                    <a:cubicBezTo>
                      <a:pt x="3129092" y="527751"/>
                      <a:pt x="3138479" y="569887"/>
                      <a:pt x="3149081" y="606993"/>
                    </a:cubicBezTo>
                    <a:cubicBezTo>
                      <a:pt x="3159683" y="644099"/>
                      <a:pt x="3168656" y="673970"/>
                      <a:pt x="3180522" y="718375"/>
                    </a:cubicBezTo>
                    <a:cubicBezTo>
                      <a:pt x="3192388" y="762780"/>
                      <a:pt x="3208352" y="827706"/>
                      <a:pt x="3220279" y="873426"/>
                    </a:cubicBezTo>
                    <a:cubicBezTo>
                      <a:pt x="3232206" y="919146"/>
                      <a:pt x="3241482" y="963540"/>
                      <a:pt x="3252084" y="992695"/>
                    </a:cubicBezTo>
                    <a:cubicBezTo>
                      <a:pt x="3262686" y="1021850"/>
                      <a:pt x="3273287" y="1049680"/>
                      <a:pt x="3283889" y="1048355"/>
                    </a:cubicBezTo>
                    <a:cubicBezTo>
                      <a:pt x="3294491" y="1047030"/>
                      <a:pt x="3307080" y="990045"/>
                      <a:pt x="3315694" y="984744"/>
                    </a:cubicBezTo>
                    <a:cubicBezTo>
                      <a:pt x="3324308" y="979443"/>
                      <a:pt x="3305651" y="959199"/>
                      <a:pt x="3335573" y="1016549"/>
                    </a:cubicBezTo>
                    <a:cubicBezTo>
                      <a:pt x="3347648" y="1039692"/>
                      <a:pt x="3355704" y="1064763"/>
                      <a:pt x="3367378" y="1088111"/>
                    </a:cubicBezTo>
                    <a:cubicBezTo>
                      <a:pt x="3376934" y="1107224"/>
                      <a:pt x="3388581" y="1139794"/>
                      <a:pt x="3399183" y="1143770"/>
                    </a:cubicBezTo>
                    <a:cubicBezTo>
                      <a:pt x="3409785" y="1147746"/>
                      <a:pt x="3415748" y="1135156"/>
                      <a:pt x="3430988" y="1111965"/>
                    </a:cubicBezTo>
                    <a:cubicBezTo>
                      <a:pt x="3446228" y="1088774"/>
                      <a:pt x="3475383" y="1015224"/>
                      <a:pt x="3490623" y="1004622"/>
                    </a:cubicBezTo>
                    <a:cubicBezTo>
                      <a:pt x="3508514" y="997333"/>
                      <a:pt x="3523091" y="1043716"/>
                      <a:pt x="3538331" y="1068233"/>
                    </a:cubicBezTo>
                    <a:cubicBezTo>
                      <a:pt x="3553571" y="1092750"/>
                      <a:pt x="3566823" y="1121242"/>
                      <a:pt x="3582063" y="1151722"/>
                    </a:cubicBezTo>
                    <a:cubicBezTo>
                      <a:pt x="3597303" y="1182202"/>
                      <a:pt x="3617844" y="1227259"/>
                      <a:pt x="3629771" y="1251113"/>
                    </a:cubicBezTo>
                    <a:cubicBezTo>
                      <a:pt x="3641698" y="1274967"/>
                      <a:pt x="3647662" y="1289544"/>
                      <a:pt x="3653625" y="1294845"/>
                    </a:cubicBezTo>
                    <a:cubicBezTo>
                      <a:pt x="3668865" y="1271654"/>
                      <a:pt x="3700670" y="1178226"/>
                      <a:pt x="3721211" y="1111965"/>
                    </a:cubicBezTo>
                    <a:cubicBezTo>
                      <a:pt x="3741752" y="1045704"/>
                      <a:pt x="3763931" y="945277"/>
                      <a:pt x="3776870" y="897280"/>
                    </a:cubicBezTo>
                    <a:cubicBezTo>
                      <a:pt x="3789809" y="849284"/>
                      <a:pt x="3790892" y="843864"/>
                      <a:pt x="3798843" y="823986"/>
                    </a:cubicBezTo>
                    <a:cubicBezTo>
                      <a:pt x="3806794" y="804108"/>
                      <a:pt x="3814614" y="768178"/>
                      <a:pt x="3824578" y="778010"/>
                    </a:cubicBezTo>
                    <a:cubicBezTo>
                      <a:pt x="3834542" y="787842"/>
                      <a:pt x="3845375" y="835272"/>
                      <a:pt x="3858627" y="882980"/>
                    </a:cubicBezTo>
                    <a:cubicBezTo>
                      <a:pt x="3871879" y="930688"/>
                      <a:pt x="3889225" y="1008202"/>
                      <a:pt x="3904091" y="1064257"/>
                    </a:cubicBezTo>
                    <a:cubicBezTo>
                      <a:pt x="3918957" y="1120312"/>
                      <a:pt x="3932583" y="1164312"/>
                      <a:pt x="3947823" y="1219308"/>
                    </a:cubicBezTo>
                    <a:cubicBezTo>
                      <a:pt x="3963063" y="1274304"/>
                      <a:pt x="3978870" y="1347985"/>
                      <a:pt x="3995531" y="1394236"/>
                    </a:cubicBezTo>
                    <a:cubicBezTo>
                      <a:pt x="4012193" y="1440487"/>
                      <a:pt x="4032378" y="1470028"/>
                      <a:pt x="4047792" y="1496813"/>
                    </a:cubicBezTo>
                    <a:cubicBezTo>
                      <a:pt x="4067261" y="1530645"/>
                      <a:pt x="4092201" y="1541753"/>
                      <a:pt x="4112343" y="1538237"/>
                    </a:cubicBezTo>
                    <a:cubicBezTo>
                      <a:pt x="4141957" y="1533068"/>
                      <a:pt x="4148245" y="1493606"/>
                      <a:pt x="4166484" y="1465798"/>
                    </a:cubicBezTo>
                    <a:cubicBezTo>
                      <a:pt x="4184723" y="1437990"/>
                      <a:pt x="4204492" y="1377254"/>
                      <a:pt x="4221780" y="1371387"/>
                    </a:cubicBezTo>
                    <a:cubicBezTo>
                      <a:pt x="4239068" y="1365520"/>
                      <a:pt x="4252071" y="1401511"/>
                      <a:pt x="4270214" y="1430594"/>
                    </a:cubicBezTo>
                    <a:cubicBezTo>
                      <a:pt x="4288357" y="1459677"/>
                      <a:pt x="4314979" y="1520332"/>
                      <a:pt x="4330640" y="1545888"/>
                    </a:cubicBezTo>
                  </a:path>
                </a:pathLst>
              </a:cu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244700" y="2526491"/>
                <a:ext cx="1488246" cy="366331"/>
              </a:xfrm>
              <a:prstGeom prst="rect">
                <a:avLst/>
              </a:prstGeom>
              <a:solidFill>
                <a:srgbClr val="FFC000">
                  <a:alpha val="25000"/>
                </a:srgb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wrap="none" lIns="72000" tIns="72000" rIns="72000" bIns="72000" rtlCol="0" anchor="ctr" anchorCtr="1">
                <a:noAutofit/>
              </a:bodyPr>
              <a:lstStyle/>
              <a:p>
                <a:pPr algn="ctr"/>
                <a:r>
                  <a:rPr lang="en-GB" sz="1600" b="1" dirty="0" smtClean="0">
                    <a:solidFill>
                      <a:schemeClr val="tx1"/>
                    </a:solidFill>
                  </a:rPr>
                  <a:t>waveform</a:t>
                </a:r>
                <a:endParaRPr lang="en-GB" sz="1600" b="1" dirty="0">
                  <a:solidFill>
                    <a:schemeClr val="tx1"/>
                  </a:solidFill>
                </a:endParaRPr>
              </a:p>
            </p:txBody>
          </p:sp>
          <p:cxnSp>
            <p:nvCxnSpPr>
              <p:cNvPr id="3" name="Straight Arrow Connector 2"/>
              <p:cNvCxnSpPr>
                <a:stCxn id="27" idx="2"/>
              </p:cNvCxnSpPr>
              <p:nvPr/>
            </p:nvCxnSpPr>
            <p:spPr bwMode="auto">
              <a:xfrm flipH="1">
                <a:off x="6948267" y="2892822"/>
                <a:ext cx="40557" cy="608186"/>
              </a:xfrm>
              <a:prstGeom prst="straightConnector1">
                <a:avLst/>
              </a:prstGeom>
              <a:noFill/>
              <a:ln w="41275" cap="flat" cmpd="sng" algn="ctr">
                <a:solidFill>
                  <a:srgbClr val="FFC000"/>
                </a:solidFill>
                <a:prstDash val="solid"/>
                <a:round/>
                <a:headEnd type="none" w="med" len="med"/>
                <a:tailEnd type="stealth" w="med" len="lg"/>
              </a:ln>
              <a:effectLst/>
            </p:spPr>
          </p:cxnSp>
        </p:grpSp>
      </p:grpSp>
      <p:grpSp>
        <p:nvGrpSpPr>
          <p:cNvPr id="31" name="Group 30"/>
          <p:cNvGrpSpPr>
            <a:grpSpLocks noChangeAspect="1"/>
          </p:cNvGrpSpPr>
          <p:nvPr/>
        </p:nvGrpSpPr>
        <p:grpSpPr>
          <a:xfrm>
            <a:off x="520023" y="1221314"/>
            <a:ext cx="3403906" cy="2525604"/>
            <a:chOff x="4427984" y="3263928"/>
            <a:chExt cx="4104456" cy="3045392"/>
          </a:xfrm>
        </p:grpSpPr>
        <p:grpSp>
          <p:nvGrpSpPr>
            <p:cNvPr id="32" name="Group 31"/>
            <p:cNvGrpSpPr>
              <a:grpSpLocks noChangeAspect="1"/>
            </p:cNvGrpSpPr>
            <p:nvPr/>
          </p:nvGrpSpPr>
          <p:grpSpPr>
            <a:xfrm>
              <a:off x="4437832" y="3263928"/>
              <a:ext cx="3750695" cy="2618655"/>
              <a:chOff x="315048" y="1703432"/>
              <a:chExt cx="6580159" cy="4594131"/>
            </a:xfrm>
          </p:grpSpPr>
          <p:grpSp>
            <p:nvGrpSpPr>
              <p:cNvPr id="35" name="Group 34"/>
              <p:cNvGrpSpPr/>
              <p:nvPr/>
            </p:nvGrpSpPr>
            <p:grpSpPr>
              <a:xfrm>
                <a:off x="315048" y="1734240"/>
                <a:ext cx="3185313" cy="4563323"/>
                <a:chOff x="315048" y="1734240"/>
                <a:chExt cx="3185313" cy="4563323"/>
              </a:xfrm>
            </p:grpSpPr>
            <p:pic>
              <p:nvPicPr>
                <p:cNvPr id="43" name="Picture 4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91680" y="1734240"/>
                  <a:ext cx="936000" cy="614640"/>
                </a:xfrm>
                <a:prstGeom prst="rect">
                  <a:avLst/>
                </a:prstGeom>
              </p:spPr>
            </p:pic>
            <p:cxnSp>
              <p:nvCxnSpPr>
                <p:cNvPr id="46" name="Straight Connector 45"/>
                <p:cNvCxnSpPr/>
                <p:nvPr/>
              </p:nvCxnSpPr>
              <p:spPr>
                <a:xfrm>
                  <a:off x="1990800" y="2069999"/>
                  <a:ext cx="0" cy="3564000"/>
                </a:xfrm>
                <a:prstGeom prst="line">
                  <a:avLst/>
                </a:prstGeom>
                <a:ln w="6350">
                  <a:solidFill>
                    <a:schemeClr val="tx1"/>
                  </a:solidFill>
                  <a:prstDash val="dash"/>
                  <a:tailEnd type="arrow" w="med" len="lg"/>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900000">
                  <a:off x="1545399" y="2015657"/>
                  <a:ext cx="0" cy="3420000"/>
                </a:xfrm>
                <a:prstGeom prst="line">
                  <a:avLst/>
                </a:prstGeom>
                <a:ln w="6350">
                  <a:solidFill>
                    <a:schemeClr val="tx1"/>
                  </a:solidFill>
                  <a:prstDash val="dash"/>
                  <a:tailEnd type="arrow" w="med" len="lg"/>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rot="-900000">
                  <a:off x="2433600" y="2016000"/>
                  <a:ext cx="0" cy="3399901"/>
                </a:xfrm>
                <a:prstGeom prst="line">
                  <a:avLst/>
                </a:prstGeom>
                <a:ln w="6350">
                  <a:solidFill>
                    <a:schemeClr val="tx1"/>
                  </a:solidFill>
                  <a:prstDash val="dash"/>
                  <a:tailEnd type="arrow" w="med" len="lg"/>
                </a:ln>
              </p:spPr>
              <p:style>
                <a:lnRef idx="1">
                  <a:schemeClr val="accent1"/>
                </a:lnRef>
                <a:fillRef idx="0">
                  <a:schemeClr val="accent1"/>
                </a:fillRef>
                <a:effectRef idx="0">
                  <a:schemeClr val="accent1"/>
                </a:effectRef>
                <a:fontRef idx="minor">
                  <a:schemeClr val="tx1"/>
                </a:fontRef>
              </p:style>
            </p:cxnSp>
            <p:sp>
              <p:nvSpPr>
                <p:cNvPr id="49" name="Arc 48"/>
                <p:cNvSpPr/>
                <p:nvPr/>
              </p:nvSpPr>
              <p:spPr>
                <a:xfrm rot="8129208">
                  <a:off x="315048" y="2337372"/>
                  <a:ext cx="3185313" cy="3333602"/>
                </a:xfrm>
                <a:prstGeom prst="arc">
                  <a:avLst>
                    <a:gd name="adj1" fmla="val 16319744"/>
                    <a:gd name="adj2" fmla="val 21031157"/>
                  </a:avLst>
                </a:prstGeom>
                <a:ln w="635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Freeform 49"/>
                <p:cNvSpPr/>
                <p:nvPr/>
              </p:nvSpPr>
              <p:spPr>
                <a:xfrm>
                  <a:off x="678087" y="5476032"/>
                  <a:ext cx="2755255" cy="821531"/>
                </a:xfrm>
                <a:custGeom>
                  <a:avLst/>
                  <a:gdLst>
                    <a:gd name="connsiteX0" fmla="*/ 0 w 2738587"/>
                    <a:gd name="connsiteY0" fmla="*/ 409575 h 821531"/>
                    <a:gd name="connsiteX1" fmla="*/ 26193 w 2738587"/>
                    <a:gd name="connsiteY1" fmla="*/ 392906 h 821531"/>
                    <a:gd name="connsiteX2" fmla="*/ 28575 w 2738587"/>
                    <a:gd name="connsiteY2" fmla="*/ 385762 h 821531"/>
                    <a:gd name="connsiteX3" fmla="*/ 40481 w 2738587"/>
                    <a:gd name="connsiteY3" fmla="*/ 373856 h 821531"/>
                    <a:gd name="connsiteX4" fmla="*/ 50006 w 2738587"/>
                    <a:gd name="connsiteY4" fmla="*/ 357187 h 821531"/>
                    <a:gd name="connsiteX5" fmla="*/ 54768 w 2738587"/>
                    <a:gd name="connsiteY5" fmla="*/ 347662 h 821531"/>
                    <a:gd name="connsiteX6" fmla="*/ 61912 w 2738587"/>
                    <a:gd name="connsiteY6" fmla="*/ 340518 h 821531"/>
                    <a:gd name="connsiteX7" fmla="*/ 76200 w 2738587"/>
                    <a:gd name="connsiteY7" fmla="*/ 319087 h 821531"/>
                    <a:gd name="connsiteX8" fmla="*/ 116681 w 2738587"/>
                    <a:gd name="connsiteY8" fmla="*/ 259556 h 821531"/>
                    <a:gd name="connsiteX9" fmla="*/ 140493 w 2738587"/>
                    <a:gd name="connsiteY9" fmla="*/ 230981 h 821531"/>
                    <a:gd name="connsiteX10" fmla="*/ 147637 w 2738587"/>
                    <a:gd name="connsiteY10" fmla="*/ 226218 h 821531"/>
                    <a:gd name="connsiteX11" fmla="*/ 192881 w 2738587"/>
                    <a:gd name="connsiteY11" fmla="*/ 228600 h 821531"/>
                    <a:gd name="connsiteX12" fmla="*/ 204787 w 2738587"/>
                    <a:gd name="connsiteY12" fmla="*/ 233362 h 821531"/>
                    <a:gd name="connsiteX13" fmla="*/ 211931 w 2738587"/>
                    <a:gd name="connsiteY13" fmla="*/ 235743 h 821531"/>
                    <a:gd name="connsiteX14" fmla="*/ 219075 w 2738587"/>
                    <a:gd name="connsiteY14" fmla="*/ 242887 h 821531"/>
                    <a:gd name="connsiteX15" fmla="*/ 221456 w 2738587"/>
                    <a:gd name="connsiteY15" fmla="*/ 250031 h 821531"/>
                    <a:gd name="connsiteX16" fmla="*/ 226218 w 2738587"/>
                    <a:gd name="connsiteY16" fmla="*/ 278606 h 821531"/>
                    <a:gd name="connsiteX17" fmla="*/ 235743 w 2738587"/>
                    <a:gd name="connsiteY17" fmla="*/ 304800 h 821531"/>
                    <a:gd name="connsiteX18" fmla="*/ 247650 w 2738587"/>
                    <a:gd name="connsiteY18" fmla="*/ 290512 h 821531"/>
                    <a:gd name="connsiteX19" fmla="*/ 254793 w 2738587"/>
                    <a:gd name="connsiteY19" fmla="*/ 273843 h 821531"/>
                    <a:gd name="connsiteX20" fmla="*/ 261937 w 2738587"/>
                    <a:gd name="connsiteY20" fmla="*/ 254793 h 821531"/>
                    <a:gd name="connsiteX21" fmla="*/ 278606 w 2738587"/>
                    <a:gd name="connsiteY21" fmla="*/ 230981 h 821531"/>
                    <a:gd name="connsiteX22" fmla="*/ 285750 w 2738587"/>
                    <a:gd name="connsiteY22" fmla="*/ 214312 h 821531"/>
                    <a:gd name="connsiteX23" fmla="*/ 302418 w 2738587"/>
                    <a:gd name="connsiteY23" fmla="*/ 192881 h 821531"/>
                    <a:gd name="connsiteX24" fmla="*/ 316706 w 2738587"/>
                    <a:gd name="connsiteY24" fmla="*/ 195262 h 821531"/>
                    <a:gd name="connsiteX25" fmla="*/ 345281 w 2738587"/>
                    <a:gd name="connsiteY25" fmla="*/ 219075 h 821531"/>
                    <a:gd name="connsiteX26" fmla="*/ 350043 w 2738587"/>
                    <a:gd name="connsiteY26" fmla="*/ 228600 h 821531"/>
                    <a:gd name="connsiteX27" fmla="*/ 354806 w 2738587"/>
                    <a:gd name="connsiteY27" fmla="*/ 240506 h 821531"/>
                    <a:gd name="connsiteX28" fmla="*/ 373856 w 2738587"/>
                    <a:gd name="connsiteY28" fmla="*/ 261937 h 821531"/>
                    <a:gd name="connsiteX29" fmla="*/ 388143 w 2738587"/>
                    <a:gd name="connsiteY29" fmla="*/ 288131 h 821531"/>
                    <a:gd name="connsiteX30" fmla="*/ 395287 w 2738587"/>
                    <a:gd name="connsiteY30" fmla="*/ 290512 h 821531"/>
                    <a:gd name="connsiteX31" fmla="*/ 407193 w 2738587"/>
                    <a:gd name="connsiteY31" fmla="*/ 280987 h 821531"/>
                    <a:gd name="connsiteX32" fmla="*/ 416718 w 2738587"/>
                    <a:gd name="connsiteY32" fmla="*/ 264318 h 821531"/>
                    <a:gd name="connsiteX33" fmla="*/ 428625 w 2738587"/>
                    <a:gd name="connsiteY33" fmla="*/ 247650 h 821531"/>
                    <a:gd name="connsiteX34" fmla="*/ 435768 w 2738587"/>
                    <a:gd name="connsiteY34" fmla="*/ 242887 h 821531"/>
                    <a:gd name="connsiteX35" fmla="*/ 450056 w 2738587"/>
                    <a:gd name="connsiteY35" fmla="*/ 230981 h 821531"/>
                    <a:gd name="connsiteX36" fmla="*/ 461962 w 2738587"/>
                    <a:gd name="connsiteY36" fmla="*/ 233362 h 821531"/>
                    <a:gd name="connsiteX37" fmla="*/ 473868 w 2738587"/>
                    <a:gd name="connsiteY37" fmla="*/ 252412 h 821531"/>
                    <a:gd name="connsiteX38" fmla="*/ 476250 w 2738587"/>
                    <a:gd name="connsiteY38" fmla="*/ 261937 h 821531"/>
                    <a:gd name="connsiteX39" fmla="*/ 483393 w 2738587"/>
                    <a:gd name="connsiteY39" fmla="*/ 269081 h 821531"/>
                    <a:gd name="connsiteX40" fmla="*/ 485775 w 2738587"/>
                    <a:gd name="connsiteY40" fmla="*/ 280987 h 821531"/>
                    <a:gd name="connsiteX41" fmla="*/ 492918 w 2738587"/>
                    <a:gd name="connsiteY41" fmla="*/ 311943 h 821531"/>
                    <a:gd name="connsiteX42" fmla="*/ 504825 w 2738587"/>
                    <a:gd name="connsiteY42" fmla="*/ 328612 h 821531"/>
                    <a:gd name="connsiteX43" fmla="*/ 507206 w 2738587"/>
                    <a:gd name="connsiteY43" fmla="*/ 335756 h 821531"/>
                    <a:gd name="connsiteX44" fmla="*/ 511968 w 2738587"/>
                    <a:gd name="connsiteY44" fmla="*/ 345281 h 821531"/>
                    <a:gd name="connsiteX45" fmla="*/ 547687 w 2738587"/>
                    <a:gd name="connsiteY45" fmla="*/ 409575 h 821531"/>
                    <a:gd name="connsiteX46" fmla="*/ 583406 w 2738587"/>
                    <a:gd name="connsiteY46" fmla="*/ 483393 h 821531"/>
                    <a:gd name="connsiteX47" fmla="*/ 602456 w 2738587"/>
                    <a:gd name="connsiteY47" fmla="*/ 457200 h 821531"/>
                    <a:gd name="connsiteX48" fmla="*/ 616743 w 2738587"/>
                    <a:gd name="connsiteY48" fmla="*/ 433387 h 821531"/>
                    <a:gd name="connsiteX49" fmla="*/ 623887 w 2738587"/>
                    <a:gd name="connsiteY49" fmla="*/ 423862 h 821531"/>
                    <a:gd name="connsiteX50" fmla="*/ 635793 w 2738587"/>
                    <a:gd name="connsiteY50" fmla="*/ 395287 h 821531"/>
                    <a:gd name="connsiteX51" fmla="*/ 642937 w 2738587"/>
                    <a:gd name="connsiteY51" fmla="*/ 392906 h 821531"/>
                    <a:gd name="connsiteX52" fmla="*/ 666750 w 2738587"/>
                    <a:gd name="connsiteY52" fmla="*/ 435768 h 821531"/>
                    <a:gd name="connsiteX53" fmla="*/ 690562 w 2738587"/>
                    <a:gd name="connsiteY53" fmla="*/ 483393 h 821531"/>
                    <a:gd name="connsiteX54" fmla="*/ 700087 w 2738587"/>
                    <a:gd name="connsiteY54" fmla="*/ 488156 h 821531"/>
                    <a:gd name="connsiteX55" fmla="*/ 704850 w 2738587"/>
                    <a:gd name="connsiteY55" fmla="*/ 481012 h 821531"/>
                    <a:gd name="connsiteX56" fmla="*/ 723900 w 2738587"/>
                    <a:gd name="connsiteY56" fmla="*/ 440531 h 821531"/>
                    <a:gd name="connsiteX57" fmla="*/ 738187 w 2738587"/>
                    <a:gd name="connsiteY57" fmla="*/ 457200 h 821531"/>
                    <a:gd name="connsiteX58" fmla="*/ 740568 w 2738587"/>
                    <a:gd name="connsiteY58" fmla="*/ 466725 h 821531"/>
                    <a:gd name="connsiteX59" fmla="*/ 747712 w 2738587"/>
                    <a:gd name="connsiteY59" fmla="*/ 473868 h 821531"/>
                    <a:gd name="connsiteX60" fmla="*/ 821531 w 2738587"/>
                    <a:gd name="connsiteY60" fmla="*/ 595312 h 821531"/>
                    <a:gd name="connsiteX61" fmla="*/ 852487 w 2738587"/>
                    <a:gd name="connsiteY61" fmla="*/ 640556 h 821531"/>
                    <a:gd name="connsiteX62" fmla="*/ 864393 w 2738587"/>
                    <a:gd name="connsiteY62" fmla="*/ 654843 h 821531"/>
                    <a:gd name="connsiteX63" fmla="*/ 873918 w 2738587"/>
                    <a:gd name="connsiteY63" fmla="*/ 657225 h 821531"/>
                    <a:gd name="connsiteX64" fmla="*/ 885825 w 2738587"/>
                    <a:gd name="connsiteY64" fmla="*/ 650081 h 821531"/>
                    <a:gd name="connsiteX65" fmla="*/ 909637 w 2738587"/>
                    <a:gd name="connsiteY65" fmla="*/ 621506 h 821531"/>
                    <a:gd name="connsiteX66" fmla="*/ 923925 w 2738587"/>
                    <a:gd name="connsiteY66" fmla="*/ 581025 h 821531"/>
                    <a:gd name="connsiteX67" fmla="*/ 938212 w 2738587"/>
                    <a:gd name="connsiteY67" fmla="*/ 552450 h 821531"/>
                    <a:gd name="connsiteX68" fmla="*/ 947737 w 2738587"/>
                    <a:gd name="connsiteY68" fmla="*/ 514350 h 821531"/>
                    <a:gd name="connsiteX69" fmla="*/ 950118 w 2738587"/>
                    <a:gd name="connsiteY69" fmla="*/ 459581 h 821531"/>
                    <a:gd name="connsiteX70" fmla="*/ 954881 w 2738587"/>
                    <a:gd name="connsiteY70" fmla="*/ 447675 h 821531"/>
                    <a:gd name="connsiteX71" fmla="*/ 957262 w 2738587"/>
                    <a:gd name="connsiteY71" fmla="*/ 440531 h 821531"/>
                    <a:gd name="connsiteX72" fmla="*/ 969168 w 2738587"/>
                    <a:gd name="connsiteY72" fmla="*/ 423862 h 821531"/>
                    <a:gd name="connsiteX73" fmla="*/ 976312 w 2738587"/>
                    <a:gd name="connsiteY73" fmla="*/ 411956 h 821531"/>
                    <a:gd name="connsiteX74" fmla="*/ 995362 w 2738587"/>
                    <a:gd name="connsiteY74" fmla="*/ 414337 h 821531"/>
                    <a:gd name="connsiteX75" fmla="*/ 1002506 w 2738587"/>
                    <a:gd name="connsiteY75" fmla="*/ 419100 h 821531"/>
                    <a:gd name="connsiteX76" fmla="*/ 1009650 w 2738587"/>
                    <a:gd name="connsiteY76" fmla="*/ 421481 h 821531"/>
                    <a:gd name="connsiteX77" fmla="*/ 1021556 w 2738587"/>
                    <a:gd name="connsiteY77" fmla="*/ 428625 h 821531"/>
                    <a:gd name="connsiteX78" fmla="*/ 1042987 w 2738587"/>
                    <a:gd name="connsiteY78" fmla="*/ 423862 h 821531"/>
                    <a:gd name="connsiteX79" fmla="*/ 1050131 w 2738587"/>
                    <a:gd name="connsiteY79" fmla="*/ 411956 h 821531"/>
                    <a:gd name="connsiteX80" fmla="*/ 1059656 w 2738587"/>
                    <a:gd name="connsiteY80" fmla="*/ 381000 h 821531"/>
                    <a:gd name="connsiteX81" fmla="*/ 1062037 w 2738587"/>
                    <a:gd name="connsiteY81" fmla="*/ 364331 h 821531"/>
                    <a:gd name="connsiteX82" fmla="*/ 1066800 w 2738587"/>
                    <a:gd name="connsiteY82" fmla="*/ 335756 h 821531"/>
                    <a:gd name="connsiteX83" fmla="*/ 1069181 w 2738587"/>
                    <a:gd name="connsiteY83" fmla="*/ 304800 h 821531"/>
                    <a:gd name="connsiteX84" fmla="*/ 1083468 w 2738587"/>
                    <a:gd name="connsiteY84" fmla="*/ 288131 h 821531"/>
                    <a:gd name="connsiteX85" fmla="*/ 1095375 w 2738587"/>
                    <a:gd name="connsiteY85" fmla="*/ 271462 h 821531"/>
                    <a:gd name="connsiteX86" fmla="*/ 1102518 w 2738587"/>
                    <a:gd name="connsiteY86" fmla="*/ 266700 h 821531"/>
                    <a:gd name="connsiteX87" fmla="*/ 1112043 w 2738587"/>
                    <a:gd name="connsiteY87" fmla="*/ 259556 h 821531"/>
                    <a:gd name="connsiteX88" fmla="*/ 1114425 w 2738587"/>
                    <a:gd name="connsiteY88" fmla="*/ 252412 h 821531"/>
                    <a:gd name="connsiteX89" fmla="*/ 1138237 w 2738587"/>
                    <a:gd name="connsiteY89" fmla="*/ 230981 h 821531"/>
                    <a:gd name="connsiteX90" fmla="*/ 1145381 w 2738587"/>
                    <a:gd name="connsiteY90" fmla="*/ 221456 h 821531"/>
                    <a:gd name="connsiteX91" fmla="*/ 1157287 w 2738587"/>
                    <a:gd name="connsiteY91" fmla="*/ 202406 h 821531"/>
                    <a:gd name="connsiteX92" fmla="*/ 1162050 w 2738587"/>
                    <a:gd name="connsiteY92" fmla="*/ 180975 h 821531"/>
                    <a:gd name="connsiteX93" fmla="*/ 1169193 w 2738587"/>
                    <a:gd name="connsiteY93" fmla="*/ 176212 h 821531"/>
                    <a:gd name="connsiteX94" fmla="*/ 1176337 w 2738587"/>
                    <a:gd name="connsiteY94" fmla="*/ 180975 h 821531"/>
                    <a:gd name="connsiteX95" fmla="*/ 1181100 w 2738587"/>
                    <a:gd name="connsiteY95" fmla="*/ 190500 h 821531"/>
                    <a:gd name="connsiteX96" fmla="*/ 1183481 w 2738587"/>
                    <a:gd name="connsiteY96" fmla="*/ 197643 h 821531"/>
                    <a:gd name="connsiteX97" fmla="*/ 1195387 w 2738587"/>
                    <a:gd name="connsiteY97" fmla="*/ 226218 h 821531"/>
                    <a:gd name="connsiteX98" fmla="*/ 1197768 w 2738587"/>
                    <a:gd name="connsiteY98" fmla="*/ 235743 h 821531"/>
                    <a:gd name="connsiteX99" fmla="*/ 1207293 w 2738587"/>
                    <a:gd name="connsiteY99" fmla="*/ 245268 h 821531"/>
                    <a:gd name="connsiteX100" fmla="*/ 1212056 w 2738587"/>
                    <a:gd name="connsiteY100" fmla="*/ 254793 h 821531"/>
                    <a:gd name="connsiteX101" fmla="*/ 1216818 w 2738587"/>
                    <a:gd name="connsiteY101" fmla="*/ 261937 h 821531"/>
                    <a:gd name="connsiteX102" fmla="*/ 1221581 w 2738587"/>
                    <a:gd name="connsiteY102" fmla="*/ 271462 h 821531"/>
                    <a:gd name="connsiteX103" fmla="*/ 1233487 w 2738587"/>
                    <a:gd name="connsiteY103" fmla="*/ 290512 h 821531"/>
                    <a:gd name="connsiteX104" fmla="*/ 1276350 w 2738587"/>
                    <a:gd name="connsiteY104" fmla="*/ 233362 h 821531"/>
                    <a:gd name="connsiteX105" fmla="*/ 1290637 w 2738587"/>
                    <a:gd name="connsiteY105" fmla="*/ 216693 h 821531"/>
                    <a:gd name="connsiteX106" fmla="*/ 1293018 w 2738587"/>
                    <a:gd name="connsiteY106" fmla="*/ 209550 h 821531"/>
                    <a:gd name="connsiteX107" fmla="*/ 1307306 w 2738587"/>
                    <a:gd name="connsiteY107" fmla="*/ 195262 h 821531"/>
                    <a:gd name="connsiteX108" fmla="*/ 1326356 w 2738587"/>
                    <a:gd name="connsiteY108" fmla="*/ 207168 h 821531"/>
                    <a:gd name="connsiteX109" fmla="*/ 1333500 w 2738587"/>
                    <a:gd name="connsiteY109" fmla="*/ 233362 h 821531"/>
                    <a:gd name="connsiteX110" fmla="*/ 1338262 w 2738587"/>
                    <a:gd name="connsiteY110" fmla="*/ 245268 h 821531"/>
                    <a:gd name="connsiteX111" fmla="*/ 1343025 w 2738587"/>
                    <a:gd name="connsiteY111" fmla="*/ 261937 h 821531"/>
                    <a:gd name="connsiteX112" fmla="*/ 1345406 w 2738587"/>
                    <a:gd name="connsiteY112" fmla="*/ 280987 h 821531"/>
                    <a:gd name="connsiteX113" fmla="*/ 1347787 w 2738587"/>
                    <a:gd name="connsiteY113" fmla="*/ 304800 h 821531"/>
                    <a:gd name="connsiteX114" fmla="*/ 1362075 w 2738587"/>
                    <a:gd name="connsiteY114" fmla="*/ 342900 h 821531"/>
                    <a:gd name="connsiteX115" fmla="*/ 1369218 w 2738587"/>
                    <a:gd name="connsiteY115" fmla="*/ 359568 h 821531"/>
                    <a:gd name="connsiteX116" fmla="*/ 1371600 w 2738587"/>
                    <a:gd name="connsiteY116" fmla="*/ 369093 h 821531"/>
                    <a:gd name="connsiteX117" fmla="*/ 1385887 w 2738587"/>
                    <a:gd name="connsiteY117" fmla="*/ 381000 h 821531"/>
                    <a:gd name="connsiteX118" fmla="*/ 1397793 w 2738587"/>
                    <a:gd name="connsiteY118" fmla="*/ 421481 h 821531"/>
                    <a:gd name="connsiteX119" fmla="*/ 1404937 w 2738587"/>
                    <a:gd name="connsiteY119" fmla="*/ 445293 h 821531"/>
                    <a:gd name="connsiteX120" fmla="*/ 1412081 w 2738587"/>
                    <a:gd name="connsiteY120" fmla="*/ 450056 h 821531"/>
                    <a:gd name="connsiteX121" fmla="*/ 1421606 w 2738587"/>
                    <a:gd name="connsiteY121" fmla="*/ 492918 h 821531"/>
                    <a:gd name="connsiteX122" fmla="*/ 1426368 w 2738587"/>
                    <a:gd name="connsiteY122" fmla="*/ 531018 h 821531"/>
                    <a:gd name="connsiteX123" fmla="*/ 1433512 w 2738587"/>
                    <a:gd name="connsiteY123" fmla="*/ 547687 h 821531"/>
                    <a:gd name="connsiteX124" fmla="*/ 1440656 w 2738587"/>
                    <a:gd name="connsiteY124" fmla="*/ 557212 h 821531"/>
                    <a:gd name="connsiteX125" fmla="*/ 1447800 w 2738587"/>
                    <a:gd name="connsiteY125" fmla="*/ 576262 h 821531"/>
                    <a:gd name="connsiteX126" fmla="*/ 1466850 w 2738587"/>
                    <a:gd name="connsiteY126" fmla="*/ 557212 h 821531"/>
                    <a:gd name="connsiteX127" fmla="*/ 1483518 w 2738587"/>
                    <a:gd name="connsiteY127" fmla="*/ 523875 h 821531"/>
                    <a:gd name="connsiteX128" fmla="*/ 1490662 w 2738587"/>
                    <a:gd name="connsiteY128" fmla="*/ 509587 h 821531"/>
                    <a:gd name="connsiteX129" fmla="*/ 1500187 w 2738587"/>
                    <a:gd name="connsiteY129" fmla="*/ 500062 h 821531"/>
                    <a:gd name="connsiteX130" fmla="*/ 1521618 w 2738587"/>
                    <a:gd name="connsiteY130" fmla="*/ 473868 h 821531"/>
                    <a:gd name="connsiteX131" fmla="*/ 1528762 w 2738587"/>
                    <a:gd name="connsiteY131" fmla="*/ 471487 h 821531"/>
                    <a:gd name="connsiteX132" fmla="*/ 1543050 w 2738587"/>
                    <a:gd name="connsiteY132" fmla="*/ 516731 h 821531"/>
                    <a:gd name="connsiteX133" fmla="*/ 1552575 w 2738587"/>
                    <a:gd name="connsiteY133" fmla="*/ 557212 h 821531"/>
                    <a:gd name="connsiteX134" fmla="*/ 1566862 w 2738587"/>
                    <a:gd name="connsiteY134" fmla="*/ 600075 h 821531"/>
                    <a:gd name="connsiteX135" fmla="*/ 1574006 w 2738587"/>
                    <a:gd name="connsiteY135" fmla="*/ 623887 h 821531"/>
                    <a:gd name="connsiteX136" fmla="*/ 1576387 w 2738587"/>
                    <a:gd name="connsiteY136" fmla="*/ 635793 h 821531"/>
                    <a:gd name="connsiteX137" fmla="*/ 1581150 w 2738587"/>
                    <a:gd name="connsiteY137" fmla="*/ 650081 h 821531"/>
                    <a:gd name="connsiteX138" fmla="*/ 1585912 w 2738587"/>
                    <a:gd name="connsiteY138" fmla="*/ 666750 h 821531"/>
                    <a:gd name="connsiteX139" fmla="*/ 1588293 w 2738587"/>
                    <a:gd name="connsiteY139" fmla="*/ 683418 h 821531"/>
                    <a:gd name="connsiteX140" fmla="*/ 1600200 w 2738587"/>
                    <a:gd name="connsiteY140" fmla="*/ 711993 h 821531"/>
                    <a:gd name="connsiteX141" fmla="*/ 1609725 w 2738587"/>
                    <a:gd name="connsiteY141" fmla="*/ 728662 h 821531"/>
                    <a:gd name="connsiteX142" fmla="*/ 1628775 w 2738587"/>
                    <a:gd name="connsiteY142" fmla="*/ 764381 h 821531"/>
                    <a:gd name="connsiteX143" fmla="*/ 1638300 w 2738587"/>
                    <a:gd name="connsiteY143" fmla="*/ 762000 h 821531"/>
                    <a:gd name="connsiteX144" fmla="*/ 1645443 w 2738587"/>
                    <a:gd name="connsiteY144" fmla="*/ 757237 h 821531"/>
                    <a:gd name="connsiteX145" fmla="*/ 1674018 w 2738587"/>
                    <a:gd name="connsiteY145" fmla="*/ 723900 h 821531"/>
                    <a:gd name="connsiteX146" fmla="*/ 1685925 w 2738587"/>
                    <a:gd name="connsiteY146" fmla="*/ 731043 h 821531"/>
                    <a:gd name="connsiteX147" fmla="*/ 1690687 w 2738587"/>
                    <a:gd name="connsiteY147" fmla="*/ 738187 h 821531"/>
                    <a:gd name="connsiteX148" fmla="*/ 1697831 w 2738587"/>
                    <a:gd name="connsiteY148" fmla="*/ 742950 h 821531"/>
                    <a:gd name="connsiteX149" fmla="*/ 1714500 w 2738587"/>
                    <a:gd name="connsiteY149" fmla="*/ 764381 h 821531"/>
                    <a:gd name="connsiteX150" fmla="*/ 1721643 w 2738587"/>
                    <a:gd name="connsiteY150" fmla="*/ 769143 h 821531"/>
                    <a:gd name="connsiteX151" fmla="*/ 1735931 w 2738587"/>
                    <a:gd name="connsiteY151" fmla="*/ 785812 h 821531"/>
                    <a:gd name="connsiteX152" fmla="*/ 1771650 w 2738587"/>
                    <a:gd name="connsiteY152" fmla="*/ 821531 h 821531"/>
                    <a:gd name="connsiteX153" fmla="*/ 1785937 w 2738587"/>
                    <a:gd name="connsiteY153" fmla="*/ 809625 h 821531"/>
                    <a:gd name="connsiteX154" fmla="*/ 1807368 w 2738587"/>
                    <a:gd name="connsiteY154" fmla="*/ 783431 h 821531"/>
                    <a:gd name="connsiteX155" fmla="*/ 1843087 w 2738587"/>
                    <a:gd name="connsiteY155" fmla="*/ 771525 h 821531"/>
                    <a:gd name="connsiteX156" fmla="*/ 1857375 w 2738587"/>
                    <a:gd name="connsiteY156" fmla="*/ 759618 h 821531"/>
                    <a:gd name="connsiteX157" fmla="*/ 1874043 w 2738587"/>
                    <a:gd name="connsiteY157" fmla="*/ 731043 h 821531"/>
                    <a:gd name="connsiteX158" fmla="*/ 1876425 w 2738587"/>
                    <a:gd name="connsiteY158" fmla="*/ 721518 h 821531"/>
                    <a:gd name="connsiteX159" fmla="*/ 1895475 w 2738587"/>
                    <a:gd name="connsiteY159" fmla="*/ 681037 h 821531"/>
                    <a:gd name="connsiteX160" fmla="*/ 1931193 w 2738587"/>
                    <a:gd name="connsiteY160" fmla="*/ 597693 h 821531"/>
                    <a:gd name="connsiteX161" fmla="*/ 1957387 w 2738587"/>
                    <a:gd name="connsiteY161" fmla="*/ 540543 h 821531"/>
                    <a:gd name="connsiteX162" fmla="*/ 1964531 w 2738587"/>
                    <a:gd name="connsiteY162" fmla="*/ 516731 h 821531"/>
                    <a:gd name="connsiteX163" fmla="*/ 1971675 w 2738587"/>
                    <a:gd name="connsiteY163" fmla="*/ 385762 h 821531"/>
                    <a:gd name="connsiteX164" fmla="*/ 1978818 w 2738587"/>
                    <a:gd name="connsiteY164" fmla="*/ 371475 h 821531"/>
                    <a:gd name="connsiteX165" fmla="*/ 1988343 w 2738587"/>
                    <a:gd name="connsiteY165" fmla="*/ 357187 h 821531"/>
                    <a:gd name="connsiteX166" fmla="*/ 1993106 w 2738587"/>
                    <a:gd name="connsiteY166" fmla="*/ 347662 h 821531"/>
                    <a:gd name="connsiteX167" fmla="*/ 2000250 w 2738587"/>
                    <a:gd name="connsiteY167" fmla="*/ 345281 h 821531"/>
                    <a:gd name="connsiteX168" fmla="*/ 2007393 w 2738587"/>
                    <a:gd name="connsiteY168" fmla="*/ 350043 h 821531"/>
                    <a:gd name="connsiteX169" fmla="*/ 2019300 w 2738587"/>
                    <a:gd name="connsiteY169" fmla="*/ 371475 h 821531"/>
                    <a:gd name="connsiteX170" fmla="*/ 2024062 w 2738587"/>
                    <a:gd name="connsiteY170" fmla="*/ 378618 h 821531"/>
                    <a:gd name="connsiteX171" fmla="*/ 2033587 w 2738587"/>
                    <a:gd name="connsiteY171" fmla="*/ 404812 h 821531"/>
                    <a:gd name="connsiteX172" fmla="*/ 2040731 w 2738587"/>
                    <a:gd name="connsiteY172" fmla="*/ 416718 h 821531"/>
                    <a:gd name="connsiteX173" fmla="*/ 2045493 w 2738587"/>
                    <a:gd name="connsiteY173" fmla="*/ 371475 h 821531"/>
                    <a:gd name="connsiteX174" fmla="*/ 2059781 w 2738587"/>
                    <a:gd name="connsiteY174" fmla="*/ 328612 h 821531"/>
                    <a:gd name="connsiteX175" fmla="*/ 2105025 w 2738587"/>
                    <a:gd name="connsiteY175" fmla="*/ 219075 h 821531"/>
                    <a:gd name="connsiteX176" fmla="*/ 2138362 w 2738587"/>
                    <a:gd name="connsiteY176" fmla="*/ 145256 h 821531"/>
                    <a:gd name="connsiteX177" fmla="*/ 2150268 w 2738587"/>
                    <a:gd name="connsiteY177" fmla="*/ 135731 h 821531"/>
                    <a:gd name="connsiteX178" fmla="*/ 2164556 w 2738587"/>
                    <a:gd name="connsiteY178" fmla="*/ 147637 h 821531"/>
                    <a:gd name="connsiteX179" fmla="*/ 2171700 w 2738587"/>
                    <a:gd name="connsiteY179" fmla="*/ 152400 h 821531"/>
                    <a:gd name="connsiteX180" fmla="*/ 2183606 w 2738587"/>
                    <a:gd name="connsiteY180" fmla="*/ 164306 h 821531"/>
                    <a:gd name="connsiteX181" fmla="*/ 2195512 w 2738587"/>
                    <a:gd name="connsiteY181" fmla="*/ 178593 h 821531"/>
                    <a:gd name="connsiteX182" fmla="*/ 2197893 w 2738587"/>
                    <a:gd name="connsiteY182" fmla="*/ 197643 h 821531"/>
                    <a:gd name="connsiteX183" fmla="*/ 2205037 w 2738587"/>
                    <a:gd name="connsiteY183" fmla="*/ 188118 h 821531"/>
                    <a:gd name="connsiteX184" fmla="*/ 2207418 w 2738587"/>
                    <a:gd name="connsiteY184" fmla="*/ 178593 h 821531"/>
                    <a:gd name="connsiteX185" fmla="*/ 2214562 w 2738587"/>
                    <a:gd name="connsiteY185" fmla="*/ 159543 h 821531"/>
                    <a:gd name="connsiteX186" fmla="*/ 2221706 w 2738587"/>
                    <a:gd name="connsiteY186" fmla="*/ 128587 h 821531"/>
                    <a:gd name="connsiteX187" fmla="*/ 2231231 w 2738587"/>
                    <a:gd name="connsiteY187" fmla="*/ 111918 h 821531"/>
                    <a:gd name="connsiteX188" fmla="*/ 2235993 w 2738587"/>
                    <a:gd name="connsiteY188" fmla="*/ 97631 h 821531"/>
                    <a:gd name="connsiteX189" fmla="*/ 2240756 w 2738587"/>
                    <a:gd name="connsiteY189" fmla="*/ 88106 h 821531"/>
                    <a:gd name="connsiteX190" fmla="*/ 2250281 w 2738587"/>
                    <a:gd name="connsiteY190" fmla="*/ 66675 h 821531"/>
                    <a:gd name="connsiteX191" fmla="*/ 2255043 w 2738587"/>
                    <a:gd name="connsiteY191" fmla="*/ 59531 h 821531"/>
                    <a:gd name="connsiteX192" fmla="*/ 2274093 w 2738587"/>
                    <a:gd name="connsiteY192" fmla="*/ 26193 h 821531"/>
                    <a:gd name="connsiteX193" fmla="*/ 2290762 w 2738587"/>
                    <a:gd name="connsiteY193" fmla="*/ 0 h 821531"/>
                    <a:gd name="connsiteX194" fmla="*/ 2309812 w 2738587"/>
                    <a:gd name="connsiteY194" fmla="*/ 9525 h 821531"/>
                    <a:gd name="connsiteX195" fmla="*/ 2343150 w 2738587"/>
                    <a:gd name="connsiteY195" fmla="*/ 71437 h 821531"/>
                    <a:gd name="connsiteX196" fmla="*/ 2350293 w 2738587"/>
                    <a:gd name="connsiteY196" fmla="*/ 88106 h 821531"/>
                    <a:gd name="connsiteX197" fmla="*/ 2359818 w 2738587"/>
                    <a:gd name="connsiteY197" fmla="*/ 100012 h 821531"/>
                    <a:gd name="connsiteX198" fmla="*/ 2362200 w 2738587"/>
                    <a:gd name="connsiteY198" fmla="*/ 109537 h 821531"/>
                    <a:gd name="connsiteX199" fmla="*/ 2369343 w 2738587"/>
                    <a:gd name="connsiteY199" fmla="*/ 119062 h 821531"/>
                    <a:gd name="connsiteX200" fmla="*/ 2374106 w 2738587"/>
                    <a:gd name="connsiteY200" fmla="*/ 126206 h 821531"/>
                    <a:gd name="connsiteX201" fmla="*/ 2386012 w 2738587"/>
                    <a:gd name="connsiteY201" fmla="*/ 119062 h 821531"/>
                    <a:gd name="connsiteX202" fmla="*/ 2395537 w 2738587"/>
                    <a:gd name="connsiteY202" fmla="*/ 100012 h 821531"/>
                    <a:gd name="connsiteX203" fmla="*/ 2407443 w 2738587"/>
                    <a:gd name="connsiteY203" fmla="*/ 83343 h 821531"/>
                    <a:gd name="connsiteX204" fmla="*/ 2421731 w 2738587"/>
                    <a:gd name="connsiteY204" fmla="*/ 78581 h 821531"/>
                    <a:gd name="connsiteX205" fmla="*/ 2431256 w 2738587"/>
                    <a:gd name="connsiteY205" fmla="*/ 119062 h 821531"/>
                    <a:gd name="connsiteX206" fmla="*/ 2438400 w 2738587"/>
                    <a:gd name="connsiteY206" fmla="*/ 135731 h 821531"/>
                    <a:gd name="connsiteX207" fmla="*/ 2457450 w 2738587"/>
                    <a:gd name="connsiteY207" fmla="*/ 207168 h 821531"/>
                    <a:gd name="connsiteX208" fmla="*/ 2459831 w 2738587"/>
                    <a:gd name="connsiteY208" fmla="*/ 235743 h 821531"/>
                    <a:gd name="connsiteX209" fmla="*/ 2469356 w 2738587"/>
                    <a:gd name="connsiteY209" fmla="*/ 280987 h 821531"/>
                    <a:gd name="connsiteX210" fmla="*/ 2478881 w 2738587"/>
                    <a:gd name="connsiteY210" fmla="*/ 333375 h 821531"/>
                    <a:gd name="connsiteX211" fmla="*/ 2483643 w 2738587"/>
                    <a:gd name="connsiteY211" fmla="*/ 364331 h 821531"/>
                    <a:gd name="connsiteX212" fmla="*/ 2497931 w 2738587"/>
                    <a:gd name="connsiteY212" fmla="*/ 411956 h 821531"/>
                    <a:gd name="connsiteX213" fmla="*/ 2500312 w 2738587"/>
                    <a:gd name="connsiteY213" fmla="*/ 421481 h 821531"/>
                    <a:gd name="connsiteX214" fmla="*/ 2512218 w 2738587"/>
                    <a:gd name="connsiteY214" fmla="*/ 447675 h 821531"/>
                    <a:gd name="connsiteX215" fmla="*/ 2521743 w 2738587"/>
                    <a:gd name="connsiteY215" fmla="*/ 481012 h 821531"/>
                    <a:gd name="connsiteX216" fmla="*/ 2524125 w 2738587"/>
                    <a:gd name="connsiteY216" fmla="*/ 500062 h 821531"/>
                    <a:gd name="connsiteX217" fmla="*/ 2526506 w 2738587"/>
                    <a:gd name="connsiteY217" fmla="*/ 509587 h 821531"/>
                    <a:gd name="connsiteX218" fmla="*/ 2536031 w 2738587"/>
                    <a:gd name="connsiteY218" fmla="*/ 485775 h 821531"/>
                    <a:gd name="connsiteX219" fmla="*/ 2543175 w 2738587"/>
                    <a:gd name="connsiteY219" fmla="*/ 473868 h 821531"/>
                    <a:gd name="connsiteX220" fmla="*/ 2547937 w 2738587"/>
                    <a:gd name="connsiteY220" fmla="*/ 464343 h 821531"/>
                    <a:gd name="connsiteX221" fmla="*/ 2557462 w 2738587"/>
                    <a:gd name="connsiteY221" fmla="*/ 466725 h 821531"/>
                    <a:gd name="connsiteX222" fmla="*/ 2562225 w 2738587"/>
                    <a:gd name="connsiteY222" fmla="*/ 481012 h 821531"/>
                    <a:gd name="connsiteX223" fmla="*/ 2566987 w 2738587"/>
                    <a:gd name="connsiteY223" fmla="*/ 507206 h 821531"/>
                    <a:gd name="connsiteX224" fmla="*/ 2571750 w 2738587"/>
                    <a:gd name="connsiteY224" fmla="*/ 516731 h 821531"/>
                    <a:gd name="connsiteX225" fmla="*/ 2576512 w 2738587"/>
                    <a:gd name="connsiteY225" fmla="*/ 542925 h 821531"/>
                    <a:gd name="connsiteX226" fmla="*/ 2586037 w 2738587"/>
                    <a:gd name="connsiteY226" fmla="*/ 557212 h 821531"/>
                    <a:gd name="connsiteX227" fmla="*/ 2588418 w 2738587"/>
                    <a:gd name="connsiteY227" fmla="*/ 566737 h 821531"/>
                    <a:gd name="connsiteX228" fmla="*/ 2593181 w 2738587"/>
                    <a:gd name="connsiteY228" fmla="*/ 588168 h 821531"/>
                    <a:gd name="connsiteX229" fmla="*/ 2597943 w 2738587"/>
                    <a:gd name="connsiteY229" fmla="*/ 600075 h 821531"/>
                    <a:gd name="connsiteX230" fmla="*/ 2607468 w 2738587"/>
                    <a:gd name="connsiteY230" fmla="*/ 595312 h 821531"/>
                    <a:gd name="connsiteX231" fmla="*/ 2619375 w 2738587"/>
                    <a:gd name="connsiteY231" fmla="*/ 576262 h 821531"/>
                    <a:gd name="connsiteX232" fmla="*/ 2633662 w 2738587"/>
                    <a:gd name="connsiteY232" fmla="*/ 573881 h 821531"/>
                    <a:gd name="connsiteX233" fmla="*/ 2647950 w 2738587"/>
                    <a:gd name="connsiteY233" fmla="*/ 576262 h 821531"/>
                    <a:gd name="connsiteX234" fmla="*/ 2650331 w 2738587"/>
                    <a:gd name="connsiteY234" fmla="*/ 592931 h 821531"/>
                    <a:gd name="connsiteX235" fmla="*/ 2655093 w 2738587"/>
                    <a:gd name="connsiteY235" fmla="*/ 604837 h 821531"/>
                    <a:gd name="connsiteX236" fmla="*/ 2659856 w 2738587"/>
                    <a:gd name="connsiteY236" fmla="*/ 654843 h 821531"/>
                    <a:gd name="connsiteX237" fmla="*/ 2667000 w 2738587"/>
                    <a:gd name="connsiteY237" fmla="*/ 676275 h 821531"/>
                    <a:gd name="connsiteX238" fmla="*/ 2674143 w 2738587"/>
                    <a:gd name="connsiteY238" fmla="*/ 726281 h 821531"/>
                    <a:gd name="connsiteX239" fmla="*/ 2678906 w 2738587"/>
                    <a:gd name="connsiteY239" fmla="*/ 738187 h 821531"/>
                    <a:gd name="connsiteX240" fmla="*/ 2681287 w 2738587"/>
                    <a:gd name="connsiteY240" fmla="*/ 762000 h 821531"/>
                    <a:gd name="connsiteX241" fmla="*/ 2705100 w 2738587"/>
                    <a:gd name="connsiteY241" fmla="*/ 747712 h 821531"/>
                    <a:gd name="connsiteX242" fmla="*/ 2709862 w 2738587"/>
                    <a:gd name="connsiteY242" fmla="*/ 731043 h 821531"/>
                    <a:gd name="connsiteX243" fmla="*/ 2717006 w 2738587"/>
                    <a:gd name="connsiteY243" fmla="*/ 733425 h 821531"/>
                    <a:gd name="connsiteX244" fmla="*/ 2719387 w 2738587"/>
                    <a:gd name="connsiteY244" fmla="*/ 747712 h 821531"/>
                    <a:gd name="connsiteX245" fmla="*/ 2728912 w 2738587"/>
                    <a:gd name="connsiteY245" fmla="*/ 766762 h 821531"/>
                    <a:gd name="connsiteX246" fmla="*/ 2731293 w 2738587"/>
                    <a:gd name="connsiteY246" fmla="*/ 778668 h 821531"/>
                    <a:gd name="connsiteX247" fmla="*/ 2738437 w 2738587"/>
                    <a:gd name="connsiteY247" fmla="*/ 788193 h 821531"/>
                    <a:gd name="connsiteX248" fmla="*/ 2736056 w 2738587"/>
                    <a:gd name="connsiteY248" fmla="*/ 800100 h 821531"/>
                    <a:gd name="connsiteX0" fmla="*/ 0 w 2755255"/>
                    <a:gd name="connsiteY0" fmla="*/ 452438 h 821531"/>
                    <a:gd name="connsiteX1" fmla="*/ 42861 w 2755255"/>
                    <a:gd name="connsiteY1" fmla="*/ 392906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26218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26218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26280 w 2755255"/>
                    <a:gd name="connsiteY54" fmla="*/ 519113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85762 w 2755255"/>
                    <a:gd name="connsiteY28" fmla="*/ 276224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61949 w 2755255"/>
                    <a:gd name="connsiteY27" fmla="*/ 304799 h 821531"/>
                    <a:gd name="connsiteX28" fmla="*/ 385762 w 2755255"/>
                    <a:gd name="connsiteY28" fmla="*/ 276224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23861 w 2755255"/>
                    <a:gd name="connsiteY32" fmla="*/ 280987 h 821531"/>
                    <a:gd name="connsiteX33" fmla="*/ 433386 w 2755255"/>
                    <a:gd name="connsiteY33" fmla="*/ 264318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33386 w 2755255"/>
                    <a:gd name="connsiteY33" fmla="*/ 264318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38136 w 2755255"/>
                    <a:gd name="connsiteY24" fmla="*/ 154781 h 821531"/>
                    <a:gd name="connsiteX25" fmla="*/ 354805 w 2755255"/>
                    <a:gd name="connsiteY25" fmla="*/ 128588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28611 w 2755255"/>
                    <a:gd name="connsiteY24" fmla="*/ 145256 h 821531"/>
                    <a:gd name="connsiteX25" fmla="*/ 354805 w 2755255"/>
                    <a:gd name="connsiteY25" fmla="*/ 128588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28611 w 2755255"/>
                    <a:gd name="connsiteY24" fmla="*/ 145256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52424 w 2755255"/>
                    <a:gd name="connsiteY24" fmla="*/ 147637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40518 w 2755255"/>
                    <a:gd name="connsiteY24" fmla="*/ 145256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40518 w 2755255"/>
                    <a:gd name="connsiteY24" fmla="*/ 145256 h 821531"/>
                    <a:gd name="connsiteX25" fmla="*/ 350042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2755255" h="821531">
                      <a:moveTo>
                        <a:pt x="0" y="452438"/>
                      </a:moveTo>
                      <a:cubicBezTo>
                        <a:pt x="9577" y="447649"/>
                        <a:pt x="21033" y="425451"/>
                        <a:pt x="28573" y="414338"/>
                      </a:cubicBezTo>
                      <a:cubicBezTo>
                        <a:pt x="36113" y="403225"/>
                        <a:pt x="40480" y="392509"/>
                        <a:pt x="45243" y="385762"/>
                      </a:cubicBezTo>
                      <a:cubicBezTo>
                        <a:pt x="50006" y="379015"/>
                        <a:pt x="53180" y="377825"/>
                        <a:pt x="57149" y="373856"/>
                      </a:cubicBezTo>
                      <a:cubicBezTo>
                        <a:pt x="61827" y="359820"/>
                        <a:pt x="56376" y="373664"/>
                        <a:pt x="66674" y="357187"/>
                      </a:cubicBezTo>
                      <a:cubicBezTo>
                        <a:pt x="68555" y="354177"/>
                        <a:pt x="69373" y="350551"/>
                        <a:pt x="71436" y="347662"/>
                      </a:cubicBezTo>
                      <a:cubicBezTo>
                        <a:pt x="73393" y="344922"/>
                        <a:pt x="76559" y="343212"/>
                        <a:pt x="78580" y="340518"/>
                      </a:cubicBezTo>
                      <a:cubicBezTo>
                        <a:pt x="83732" y="333649"/>
                        <a:pt x="88451" y="326449"/>
                        <a:pt x="92868" y="319087"/>
                      </a:cubicBezTo>
                      <a:cubicBezTo>
                        <a:pt x="121713" y="271012"/>
                        <a:pt x="104026" y="296875"/>
                        <a:pt x="133349" y="259556"/>
                      </a:cubicBezTo>
                      <a:cubicBezTo>
                        <a:pt x="140889" y="249960"/>
                        <a:pt x="152002" y="238919"/>
                        <a:pt x="157161" y="230981"/>
                      </a:cubicBezTo>
                      <a:cubicBezTo>
                        <a:pt x="162320" y="223043"/>
                        <a:pt x="157955" y="218677"/>
                        <a:pt x="164305" y="211930"/>
                      </a:cubicBezTo>
                      <a:cubicBezTo>
                        <a:pt x="170655" y="205183"/>
                        <a:pt x="185737" y="190103"/>
                        <a:pt x="195262" y="190500"/>
                      </a:cubicBezTo>
                      <a:cubicBezTo>
                        <a:pt x="204787" y="190897"/>
                        <a:pt x="215899" y="206771"/>
                        <a:pt x="221455" y="214312"/>
                      </a:cubicBezTo>
                      <a:cubicBezTo>
                        <a:pt x="227011" y="221853"/>
                        <a:pt x="226218" y="234949"/>
                        <a:pt x="228599" y="235743"/>
                      </a:cubicBezTo>
                      <a:cubicBezTo>
                        <a:pt x="230980" y="238124"/>
                        <a:pt x="233875" y="240085"/>
                        <a:pt x="235743" y="242887"/>
                      </a:cubicBezTo>
                      <a:cubicBezTo>
                        <a:pt x="237135" y="244976"/>
                        <a:pt x="237632" y="247570"/>
                        <a:pt x="238124" y="250031"/>
                      </a:cubicBezTo>
                      <a:cubicBezTo>
                        <a:pt x="240018" y="259500"/>
                        <a:pt x="240544" y="269238"/>
                        <a:pt x="242886" y="278606"/>
                      </a:cubicBezTo>
                      <a:cubicBezTo>
                        <a:pt x="248343" y="300432"/>
                        <a:pt x="244019" y="292210"/>
                        <a:pt x="252411" y="304800"/>
                      </a:cubicBezTo>
                      <a:cubicBezTo>
                        <a:pt x="257676" y="299535"/>
                        <a:pt x="261003" y="297141"/>
                        <a:pt x="264318" y="290512"/>
                      </a:cubicBezTo>
                      <a:cubicBezTo>
                        <a:pt x="267021" y="285105"/>
                        <a:pt x="269216" y="279456"/>
                        <a:pt x="271461" y="273843"/>
                      </a:cubicBezTo>
                      <a:cubicBezTo>
                        <a:pt x="274644" y="265885"/>
                        <a:pt x="273850" y="263511"/>
                        <a:pt x="278605" y="254793"/>
                      </a:cubicBezTo>
                      <a:cubicBezTo>
                        <a:pt x="282513" y="247629"/>
                        <a:pt x="290117" y="237856"/>
                        <a:pt x="295274" y="230981"/>
                      </a:cubicBezTo>
                      <a:cubicBezTo>
                        <a:pt x="297292" y="224926"/>
                        <a:pt x="298449" y="223837"/>
                        <a:pt x="302418" y="214312"/>
                      </a:cubicBezTo>
                      <a:cubicBezTo>
                        <a:pt x="306387" y="204787"/>
                        <a:pt x="312736" y="185340"/>
                        <a:pt x="319086" y="173831"/>
                      </a:cubicBezTo>
                      <a:cubicBezTo>
                        <a:pt x="325436" y="162322"/>
                        <a:pt x="335359" y="136128"/>
                        <a:pt x="340518" y="145256"/>
                      </a:cubicBezTo>
                      <a:cubicBezTo>
                        <a:pt x="345677" y="154384"/>
                        <a:pt x="347264" y="207566"/>
                        <a:pt x="350042" y="228600"/>
                      </a:cubicBezTo>
                      <a:cubicBezTo>
                        <a:pt x="352820" y="249634"/>
                        <a:pt x="357981" y="258763"/>
                        <a:pt x="357187" y="271463"/>
                      </a:cubicBezTo>
                      <a:cubicBezTo>
                        <a:pt x="356393" y="284163"/>
                        <a:pt x="362345" y="309164"/>
                        <a:pt x="369092" y="309561"/>
                      </a:cubicBezTo>
                      <a:cubicBezTo>
                        <a:pt x="375839" y="309958"/>
                        <a:pt x="391357" y="267532"/>
                        <a:pt x="397668" y="273843"/>
                      </a:cubicBezTo>
                      <a:cubicBezTo>
                        <a:pt x="405209" y="291306"/>
                        <a:pt x="407987" y="407193"/>
                        <a:pt x="414337" y="414337"/>
                      </a:cubicBezTo>
                      <a:cubicBezTo>
                        <a:pt x="420687" y="421481"/>
                        <a:pt x="431005" y="341312"/>
                        <a:pt x="435767" y="316706"/>
                      </a:cubicBezTo>
                      <a:cubicBezTo>
                        <a:pt x="440529" y="292100"/>
                        <a:pt x="441323" y="278208"/>
                        <a:pt x="442911" y="266699"/>
                      </a:cubicBezTo>
                      <a:cubicBezTo>
                        <a:pt x="444499" y="255190"/>
                        <a:pt x="443706" y="251619"/>
                        <a:pt x="445293" y="247650"/>
                      </a:cubicBezTo>
                      <a:cubicBezTo>
                        <a:pt x="446880" y="243681"/>
                        <a:pt x="450238" y="244719"/>
                        <a:pt x="452436" y="242887"/>
                      </a:cubicBezTo>
                      <a:cubicBezTo>
                        <a:pt x="470757" y="227618"/>
                        <a:pt x="448999" y="242796"/>
                        <a:pt x="466724" y="230981"/>
                      </a:cubicBezTo>
                      <a:cubicBezTo>
                        <a:pt x="470693" y="231775"/>
                        <a:pt x="475262" y="231117"/>
                        <a:pt x="478630" y="233362"/>
                      </a:cubicBezTo>
                      <a:cubicBezTo>
                        <a:pt x="486016" y="238286"/>
                        <a:pt x="488379" y="244863"/>
                        <a:pt x="490536" y="252412"/>
                      </a:cubicBezTo>
                      <a:cubicBezTo>
                        <a:pt x="491435" y="255559"/>
                        <a:pt x="491294" y="259095"/>
                        <a:pt x="492918" y="261937"/>
                      </a:cubicBezTo>
                      <a:cubicBezTo>
                        <a:pt x="494589" y="264861"/>
                        <a:pt x="497680" y="266700"/>
                        <a:pt x="500061" y="269081"/>
                      </a:cubicBezTo>
                      <a:cubicBezTo>
                        <a:pt x="500855" y="273050"/>
                        <a:pt x="501719" y="277005"/>
                        <a:pt x="502443" y="280987"/>
                      </a:cubicBezTo>
                      <a:cubicBezTo>
                        <a:pt x="504634" y="293037"/>
                        <a:pt x="504862" y="300132"/>
                        <a:pt x="509586" y="311943"/>
                      </a:cubicBezTo>
                      <a:cubicBezTo>
                        <a:pt x="510581" y="314429"/>
                        <a:pt x="520910" y="327835"/>
                        <a:pt x="521493" y="328612"/>
                      </a:cubicBezTo>
                      <a:cubicBezTo>
                        <a:pt x="522287" y="330993"/>
                        <a:pt x="521096" y="330994"/>
                        <a:pt x="523874" y="335756"/>
                      </a:cubicBezTo>
                      <a:cubicBezTo>
                        <a:pt x="526652" y="340518"/>
                        <a:pt x="536454" y="354075"/>
                        <a:pt x="538161" y="357187"/>
                      </a:cubicBezTo>
                      <a:cubicBezTo>
                        <a:pt x="549949" y="378683"/>
                        <a:pt x="554036" y="388541"/>
                        <a:pt x="564355" y="409575"/>
                      </a:cubicBezTo>
                      <a:cubicBezTo>
                        <a:pt x="574674" y="430609"/>
                        <a:pt x="574225" y="442775"/>
                        <a:pt x="600074" y="483393"/>
                      </a:cubicBezTo>
                      <a:cubicBezTo>
                        <a:pt x="623740" y="443951"/>
                        <a:pt x="586397" y="504805"/>
                        <a:pt x="619124" y="457200"/>
                      </a:cubicBezTo>
                      <a:cubicBezTo>
                        <a:pt x="624368" y="449572"/>
                        <a:pt x="628405" y="441174"/>
                        <a:pt x="633411" y="433387"/>
                      </a:cubicBezTo>
                      <a:cubicBezTo>
                        <a:pt x="635557" y="430049"/>
                        <a:pt x="638174" y="427037"/>
                        <a:pt x="640555" y="423862"/>
                      </a:cubicBezTo>
                      <a:cubicBezTo>
                        <a:pt x="642977" y="416597"/>
                        <a:pt x="647343" y="401259"/>
                        <a:pt x="652461" y="395287"/>
                      </a:cubicBezTo>
                      <a:cubicBezTo>
                        <a:pt x="654095" y="393381"/>
                        <a:pt x="657224" y="393700"/>
                        <a:pt x="659605" y="392906"/>
                      </a:cubicBezTo>
                      <a:cubicBezTo>
                        <a:pt x="672906" y="412856"/>
                        <a:pt x="676671" y="420687"/>
                        <a:pt x="683418" y="435768"/>
                      </a:cubicBezTo>
                      <a:cubicBezTo>
                        <a:pt x="690165" y="450849"/>
                        <a:pt x="692942" y="469502"/>
                        <a:pt x="700086" y="483393"/>
                      </a:cubicBezTo>
                      <a:cubicBezTo>
                        <a:pt x="707230" y="497284"/>
                        <a:pt x="723105" y="517525"/>
                        <a:pt x="726280" y="519113"/>
                      </a:cubicBezTo>
                      <a:cubicBezTo>
                        <a:pt x="727868" y="516732"/>
                        <a:pt x="728662" y="491728"/>
                        <a:pt x="731043" y="478631"/>
                      </a:cubicBezTo>
                      <a:cubicBezTo>
                        <a:pt x="733424" y="465534"/>
                        <a:pt x="736599" y="444103"/>
                        <a:pt x="740568" y="440531"/>
                      </a:cubicBezTo>
                      <a:cubicBezTo>
                        <a:pt x="744537" y="436959"/>
                        <a:pt x="752135" y="450852"/>
                        <a:pt x="754855" y="457200"/>
                      </a:cubicBezTo>
                      <a:cubicBezTo>
                        <a:pt x="756144" y="460208"/>
                        <a:pt x="755612" y="463884"/>
                        <a:pt x="757236" y="466725"/>
                      </a:cubicBezTo>
                      <a:cubicBezTo>
                        <a:pt x="758907" y="469649"/>
                        <a:pt x="762586" y="471018"/>
                        <a:pt x="764380" y="473868"/>
                      </a:cubicBezTo>
                      <a:cubicBezTo>
                        <a:pt x="789621" y="513957"/>
                        <a:pt x="811448" y="556214"/>
                        <a:pt x="838199" y="595312"/>
                      </a:cubicBezTo>
                      <a:cubicBezTo>
                        <a:pt x="848518" y="610393"/>
                        <a:pt x="858478" y="625726"/>
                        <a:pt x="869155" y="640556"/>
                      </a:cubicBezTo>
                      <a:cubicBezTo>
                        <a:pt x="872777" y="645587"/>
                        <a:pt x="876168" y="651037"/>
                        <a:pt x="881061" y="654843"/>
                      </a:cubicBezTo>
                      <a:cubicBezTo>
                        <a:pt x="883644" y="656852"/>
                        <a:pt x="887411" y="656431"/>
                        <a:pt x="890586" y="657225"/>
                      </a:cubicBezTo>
                      <a:cubicBezTo>
                        <a:pt x="894555" y="654844"/>
                        <a:pt x="898790" y="652858"/>
                        <a:pt x="902493" y="650081"/>
                      </a:cubicBezTo>
                      <a:cubicBezTo>
                        <a:pt x="909712" y="644667"/>
                        <a:pt x="924562" y="623747"/>
                        <a:pt x="926305" y="621506"/>
                      </a:cubicBezTo>
                      <a:cubicBezTo>
                        <a:pt x="931068" y="608012"/>
                        <a:pt x="935122" y="594247"/>
                        <a:pt x="940593" y="581025"/>
                      </a:cubicBezTo>
                      <a:cubicBezTo>
                        <a:pt x="944665" y="571185"/>
                        <a:pt x="951298" y="562479"/>
                        <a:pt x="954880" y="552450"/>
                      </a:cubicBezTo>
                      <a:cubicBezTo>
                        <a:pt x="959283" y="540122"/>
                        <a:pt x="961230" y="527050"/>
                        <a:pt x="964405" y="514350"/>
                      </a:cubicBezTo>
                      <a:cubicBezTo>
                        <a:pt x="965199" y="496094"/>
                        <a:pt x="964839" y="477751"/>
                        <a:pt x="966786" y="459581"/>
                      </a:cubicBezTo>
                      <a:cubicBezTo>
                        <a:pt x="967241" y="455331"/>
                        <a:pt x="970048" y="451677"/>
                        <a:pt x="971549" y="447675"/>
                      </a:cubicBezTo>
                      <a:cubicBezTo>
                        <a:pt x="972430" y="445325"/>
                        <a:pt x="972639" y="442683"/>
                        <a:pt x="973930" y="440531"/>
                      </a:cubicBezTo>
                      <a:cubicBezTo>
                        <a:pt x="977443" y="434676"/>
                        <a:pt x="982048" y="429543"/>
                        <a:pt x="985836" y="423862"/>
                      </a:cubicBezTo>
                      <a:cubicBezTo>
                        <a:pt x="988403" y="420011"/>
                        <a:pt x="990599" y="415925"/>
                        <a:pt x="992980" y="411956"/>
                      </a:cubicBezTo>
                      <a:cubicBezTo>
                        <a:pt x="999330" y="412750"/>
                        <a:pt x="1005856" y="412653"/>
                        <a:pt x="1012030" y="414337"/>
                      </a:cubicBezTo>
                      <a:cubicBezTo>
                        <a:pt x="1014791" y="415090"/>
                        <a:pt x="1016614" y="417820"/>
                        <a:pt x="1019174" y="419100"/>
                      </a:cubicBezTo>
                      <a:cubicBezTo>
                        <a:pt x="1021419" y="420223"/>
                        <a:pt x="1024073" y="420358"/>
                        <a:pt x="1026318" y="421481"/>
                      </a:cubicBezTo>
                      <a:cubicBezTo>
                        <a:pt x="1030458" y="423551"/>
                        <a:pt x="1034255" y="426244"/>
                        <a:pt x="1038224" y="428625"/>
                      </a:cubicBezTo>
                      <a:cubicBezTo>
                        <a:pt x="1045368" y="427037"/>
                        <a:pt x="1053334" y="427549"/>
                        <a:pt x="1059655" y="423862"/>
                      </a:cubicBezTo>
                      <a:cubicBezTo>
                        <a:pt x="1063653" y="421530"/>
                        <a:pt x="1064884" y="416169"/>
                        <a:pt x="1066799" y="411956"/>
                      </a:cubicBezTo>
                      <a:cubicBezTo>
                        <a:pt x="1069330" y="406388"/>
                        <a:pt x="1074853" y="386148"/>
                        <a:pt x="1076324" y="381000"/>
                      </a:cubicBezTo>
                      <a:cubicBezTo>
                        <a:pt x="1077118" y="375444"/>
                        <a:pt x="1077782" y="369867"/>
                        <a:pt x="1078705" y="364331"/>
                      </a:cubicBezTo>
                      <a:cubicBezTo>
                        <a:pt x="1081459" y="347808"/>
                        <a:pt x="1081523" y="355202"/>
                        <a:pt x="1083468" y="335756"/>
                      </a:cubicBezTo>
                      <a:cubicBezTo>
                        <a:pt x="1084498" y="325458"/>
                        <a:pt x="1083942" y="314972"/>
                        <a:pt x="1085849" y="304800"/>
                      </a:cubicBezTo>
                      <a:cubicBezTo>
                        <a:pt x="1086737" y="300063"/>
                        <a:pt x="1098573" y="290042"/>
                        <a:pt x="1100136" y="288131"/>
                      </a:cubicBezTo>
                      <a:cubicBezTo>
                        <a:pt x="1104460" y="282846"/>
                        <a:pt x="1107506" y="276566"/>
                        <a:pt x="1112043" y="271462"/>
                      </a:cubicBezTo>
                      <a:cubicBezTo>
                        <a:pt x="1113944" y="269323"/>
                        <a:pt x="1116857" y="268363"/>
                        <a:pt x="1119186" y="266700"/>
                      </a:cubicBezTo>
                      <a:cubicBezTo>
                        <a:pt x="1122416" y="264393"/>
                        <a:pt x="1125536" y="261937"/>
                        <a:pt x="1128711" y="259556"/>
                      </a:cubicBezTo>
                      <a:cubicBezTo>
                        <a:pt x="1129505" y="257175"/>
                        <a:pt x="1129525" y="254372"/>
                        <a:pt x="1131093" y="252412"/>
                      </a:cubicBezTo>
                      <a:cubicBezTo>
                        <a:pt x="1141777" y="239057"/>
                        <a:pt x="1144139" y="238157"/>
                        <a:pt x="1154905" y="230981"/>
                      </a:cubicBezTo>
                      <a:cubicBezTo>
                        <a:pt x="1157286" y="227806"/>
                        <a:pt x="1159742" y="224686"/>
                        <a:pt x="1162049" y="221456"/>
                      </a:cubicBezTo>
                      <a:cubicBezTo>
                        <a:pt x="1166624" y="215051"/>
                        <a:pt x="1169793" y="209343"/>
                        <a:pt x="1173955" y="202406"/>
                      </a:cubicBezTo>
                      <a:cubicBezTo>
                        <a:pt x="1174008" y="202140"/>
                        <a:pt x="1177755" y="182419"/>
                        <a:pt x="1178718" y="180975"/>
                      </a:cubicBezTo>
                      <a:cubicBezTo>
                        <a:pt x="1180305" y="178594"/>
                        <a:pt x="1183480" y="177800"/>
                        <a:pt x="1185861" y="176212"/>
                      </a:cubicBezTo>
                      <a:cubicBezTo>
                        <a:pt x="1188242" y="177800"/>
                        <a:pt x="1191173" y="178776"/>
                        <a:pt x="1193005" y="180975"/>
                      </a:cubicBezTo>
                      <a:cubicBezTo>
                        <a:pt x="1195278" y="183702"/>
                        <a:pt x="1196370" y="187237"/>
                        <a:pt x="1197768" y="190500"/>
                      </a:cubicBezTo>
                      <a:cubicBezTo>
                        <a:pt x="1198757" y="192807"/>
                        <a:pt x="1199217" y="195313"/>
                        <a:pt x="1200149" y="197643"/>
                      </a:cubicBezTo>
                      <a:cubicBezTo>
                        <a:pt x="1203981" y="207224"/>
                        <a:pt x="1209553" y="216207"/>
                        <a:pt x="1212055" y="226218"/>
                      </a:cubicBezTo>
                      <a:cubicBezTo>
                        <a:pt x="1212849" y="229393"/>
                        <a:pt x="1212702" y="232968"/>
                        <a:pt x="1214436" y="235743"/>
                      </a:cubicBezTo>
                      <a:cubicBezTo>
                        <a:pt x="1216816" y="239551"/>
                        <a:pt x="1221267" y="241676"/>
                        <a:pt x="1223961" y="245268"/>
                      </a:cubicBezTo>
                      <a:cubicBezTo>
                        <a:pt x="1226091" y="248108"/>
                        <a:pt x="1226963" y="251711"/>
                        <a:pt x="1228724" y="254793"/>
                      </a:cubicBezTo>
                      <a:cubicBezTo>
                        <a:pt x="1230144" y="257278"/>
                        <a:pt x="1232066" y="259452"/>
                        <a:pt x="1233486" y="261937"/>
                      </a:cubicBezTo>
                      <a:cubicBezTo>
                        <a:pt x="1235247" y="265019"/>
                        <a:pt x="1236368" y="268452"/>
                        <a:pt x="1238249" y="271462"/>
                      </a:cubicBezTo>
                      <a:cubicBezTo>
                        <a:pt x="1253699" y="296181"/>
                        <a:pt x="1238094" y="266387"/>
                        <a:pt x="1250155" y="290512"/>
                      </a:cubicBezTo>
                      <a:cubicBezTo>
                        <a:pt x="1281947" y="282565"/>
                        <a:pt x="1247974" y="293427"/>
                        <a:pt x="1293018" y="233362"/>
                      </a:cubicBezTo>
                      <a:cubicBezTo>
                        <a:pt x="1302181" y="221143"/>
                        <a:pt x="1297355" y="226643"/>
                        <a:pt x="1307305" y="216693"/>
                      </a:cubicBezTo>
                      <a:cubicBezTo>
                        <a:pt x="1308099" y="214312"/>
                        <a:pt x="1308145" y="211531"/>
                        <a:pt x="1309686" y="209550"/>
                      </a:cubicBezTo>
                      <a:cubicBezTo>
                        <a:pt x="1313821" y="204233"/>
                        <a:pt x="1323974" y="195262"/>
                        <a:pt x="1323974" y="195262"/>
                      </a:cubicBezTo>
                      <a:cubicBezTo>
                        <a:pt x="1331631" y="198325"/>
                        <a:pt x="1338668" y="199327"/>
                        <a:pt x="1343024" y="207168"/>
                      </a:cubicBezTo>
                      <a:cubicBezTo>
                        <a:pt x="1348871" y="217693"/>
                        <a:pt x="1346958" y="222663"/>
                        <a:pt x="1350168" y="233362"/>
                      </a:cubicBezTo>
                      <a:cubicBezTo>
                        <a:pt x="1351396" y="237456"/>
                        <a:pt x="1353578" y="241213"/>
                        <a:pt x="1354930" y="245268"/>
                      </a:cubicBezTo>
                      <a:cubicBezTo>
                        <a:pt x="1356757" y="250750"/>
                        <a:pt x="1358105" y="256381"/>
                        <a:pt x="1359693" y="261937"/>
                      </a:cubicBezTo>
                      <a:cubicBezTo>
                        <a:pt x="1360487" y="268287"/>
                        <a:pt x="1361367" y="274627"/>
                        <a:pt x="1362074" y="280987"/>
                      </a:cubicBezTo>
                      <a:cubicBezTo>
                        <a:pt x="1362955" y="288915"/>
                        <a:pt x="1362381" y="297097"/>
                        <a:pt x="1364455" y="304800"/>
                      </a:cubicBezTo>
                      <a:cubicBezTo>
                        <a:pt x="1367981" y="317897"/>
                        <a:pt x="1373800" y="330269"/>
                        <a:pt x="1378743" y="342900"/>
                      </a:cubicBezTo>
                      <a:cubicBezTo>
                        <a:pt x="1380946" y="348529"/>
                        <a:pt x="1383820" y="353887"/>
                        <a:pt x="1385886" y="359568"/>
                      </a:cubicBezTo>
                      <a:cubicBezTo>
                        <a:pt x="1387004" y="362644"/>
                        <a:pt x="1386259" y="366510"/>
                        <a:pt x="1388268" y="369093"/>
                      </a:cubicBezTo>
                      <a:cubicBezTo>
                        <a:pt x="1392074" y="373987"/>
                        <a:pt x="1397793" y="377031"/>
                        <a:pt x="1402555" y="381000"/>
                      </a:cubicBezTo>
                      <a:cubicBezTo>
                        <a:pt x="1410966" y="402024"/>
                        <a:pt x="1406279" y="388753"/>
                        <a:pt x="1414461" y="421481"/>
                      </a:cubicBezTo>
                      <a:cubicBezTo>
                        <a:pt x="1415854" y="427053"/>
                        <a:pt x="1419193" y="441434"/>
                        <a:pt x="1421605" y="445293"/>
                      </a:cubicBezTo>
                      <a:cubicBezTo>
                        <a:pt x="1423122" y="447720"/>
                        <a:pt x="1426368" y="448468"/>
                        <a:pt x="1428749" y="450056"/>
                      </a:cubicBezTo>
                      <a:cubicBezTo>
                        <a:pt x="1434362" y="466896"/>
                        <a:pt x="1433576" y="463554"/>
                        <a:pt x="1438274" y="492918"/>
                      </a:cubicBezTo>
                      <a:cubicBezTo>
                        <a:pt x="1442036" y="516431"/>
                        <a:pt x="1438798" y="511951"/>
                        <a:pt x="1443036" y="531018"/>
                      </a:cubicBezTo>
                      <a:cubicBezTo>
                        <a:pt x="1444153" y="536043"/>
                        <a:pt x="1447672" y="543674"/>
                        <a:pt x="1450180" y="547687"/>
                      </a:cubicBezTo>
                      <a:cubicBezTo>
                        <a:pt x="1452283" y="551053"/>
                        <a:pt x="1455397" y="553743"/>
                        <a:pt x="1457324" y="557212"/>
                      </a:cubicBezTo>
                      <a:cubicBezTo>
                        <a:pt x="1459693" y="561477"/>
                        <a:pt x="1462687" y="570919"/>
                        <a:pt x="1464468" y="576262"/>
                      </a:cubicBezTo>
                      <a:cubicBezTo>
                        <a:pt x="1470818" y="569912"/>
                        <a:pt x="1478898" y="564913"/>
                        <a:pt x="1483518" y="557212"/>
                      </a:cubicBezTo>
                      <a:cubicBezTo>
                        <a:pt x="1496202" y="536070"/>
                        <a:pt x="1486215" y="553813"/>
                        <a:pt x="1500186" y="523875"/>
                      </a:cubicBezTo>
                      <a:cubicBezTo>
                        <a:pt x="1502438" y="519050"/>
                        <a:pt x="1504276" y="513949"/>
                        <a:pt x="1507330" y="509587"/>
                      </a:cubicBezTo>
                      <a:cubicBezTo>
                        <a:pt x="1509905" y="505909"/>
                        <a:pt x="1513980" y="503511"/>
                        <a:pt x="1516855" y="500062"/>
                      </a:cubicBezTo>
                      <a:cubicBezTo>
                        <a:pt x="1518441" y="498159"/>
                        <a:pt x="1531777" y="478208"/>
                        <a:pt x="1538286" y="473868"/>
                      </a:cubicBezTo>
                      <a:cubicBezTo>
                        <a:pt x="1540375" y="472476"/>
                        <a:pt x="1543049" y="472281"/>
                        <a:pt x="1545430" y="471487"/>
                      </a:cubicBezTo>
                      <a:cubicBezTo>
                        <a:pt x="1550810" y="514532"/>
                        <a:pt x="1542451" y="463012"/>
                        <a:pt x="1559718" y="516731"/>
                      </a:cubicBezTo>
                      <a:cubicBezTo>
                        <a:pt x="1563960" y="529928"/>
                        <a:pt x="1565435" y="543883"/>
                        <a:pt x="1569243" y="557212"/>
                      </a:cubicBezTo>
                      <a:cubicBezTo>
                        <a:pt x="1573380" y="571693"/>
                        <a:pt x="1578768" y="585787"/>
                        <a:pt x="1583530" y="600075"/>
                      </a:cubicBezTo>
                      <a:cubicBezTo>
                        <a:pt x="1590474" y="648683"/>
                        <a:pt x="1580677" y="597230"/>
                        <a:pt x="1590674" y="623887"/>
                      </a:cubicBezTo>
                      <a:cubicBezTo>
                        <a:pt x="1592095" y="627677"/>
                        <a:pt x="1591990" y="631888"/>
                        <a:pt x="1593055" y="635793"/>
                      </a:cubicBezTo>
                      <a:cubicBezTo>
                        <a:pt x="1594376" y="640636"/>
                        <a:pt x="1596342" y="645283"/>
                        <a:pt x="1597818" y="650081"/>
                      </a:cubicBezTo>
                      <a:cubicBezTo>
                        <a:pt x="1599517" y="655604"/>
                        <a:pt x="1601369" y="661100"/>
                        <a:pt x="1602580" y="666750"/>
                      </a:cubicBezTo>
                      <a:cubicBezTo>
                        <a:pt x="1603756" y="672238"/>
                        <a:pt x="1603515" y="677995"/>
                        <a:pt x="1604961" y="683418"/>
                      </a:cubicBezTo>
                      <a:cubicBezTo>
                        <a:pt x="1608158" y="695405"/>
                        <a:pt x="1611790" y="701839"/>
                        <a:pt x="1616868" y="711993"/>
                      </a:cubicBezTo>
                      <a:cubicBezTo>
                        <a:pt x="1623850" y="739923"/>
                        <a:pt x="1613041" y="703627"/>
                        <a:pt x="1626393" y="728662"/>
                      </a:cubicBezTo>
                      <a:cubicBezTo>
                        <a:pt x="1647515" y="768267"/>
                        <a:pt x="1628417" y="747355"/>
                        <a:pt x="1645443" y="764381"/>
                      </a:cubicBezTo>
                      <a:cubicBezTo>
                        <a:pt x="1648618" y="763587"/>
                        <a:pt x="1651960" y="763289"/>
                        <a:pt x="1654968" y="762000"/>
                      </a:cubicBezTo>
                      <a:cubicBezTo>
                        <a:pt x="1657598" y="760873"/>
                        <a:pt x="1660001" y="759171"/>
                        <a:pt x="1662111" y="757237"/>
                      </a:cubicBezTo>
                      <a:cubicBezTo>
                        <a:pt x="1684073" y="737105"/>
                        <a:pt x="1679602" y="742375"/>
                        <a:pt x="1690686" y="723900"/>
                      </a:cubicBezTo>
                      <a:cubicBezTo>
                        <a:pt x="1694655" y="726281"/>
                        <a:pt x="1699079" y="728031"/>
                        <a:pt x="1702593" y="731043"/>
                      </a:cubicBezTo>
                      <a:cubicBezTo>
                        <a:pt x="1704766" y="732905"/>
                        <a:pt x="1705331" y="736163"/>
                        <a:pt x="1707355" y="738187"/>
                      </a:cubicBezTo>
                      <a:cubicBezTo>
                        <a:pt x="1709379" y="740211"/>
                        <a:pt x="1712118" y="741362"/>
                        <a:pt x="1714499" y="742950"/>
                      </a:cubicBezTo>
                      <a:cubicBezTo>
                        <a:pt x="1720758" y="755470"/>
                        <a:pt x="1718352" y="753167"/>
                        <a:pt x="1731168" y="764381"/>
                      </a:cubicBezTo>
                      <a:cubicBezTo>
                        <a:pt x="1733322" y="766265"/>
                        <a:pt x="1736288" y="767120"/>
                        <a:pt x="1738311" y="769143"/>
                      </a:cubicBezTo>
                      <a:cubicBezTo>
                        <a:pt x="1743486" y="774318"/>
                        <a:pt x="1747546" y="780518"/>
                        <a:pt x="1752599" y="785812"/>
                      </a:cubicBezTo>
                      <a:cubicBezTo>
                        <a:pt x="1764225" y="797992"/>
                        <a:pt x="1788318" y="821531"/>
                        <a:pt x="1788318" y="821531"/>
                      </a:cubicBezTo>
                      <a:cubicBezTo>
                        <a:pt x="1795663" y="816633"/>
                        <a:pt x="1796496" y="816752"/>
                        <a:pt x="1802605" y="809625"/>
                      </a:cubicBezTo>
                      <a:cubicBezTo>
                        <a:pt x="1809947" y="801060"/>
                        <a:pt x="1813334" y="786998"/>
                        <a:pt x="1824036" y="783431"/>
                      </a:cubicBezTo>
                      <a:lnTo>
                        <a:pt x="1859755" y="771525"/>
                      </a:lnTo>
                      <a:cubicBezTo>
                        <a:pt x="1864518" y="767556"/>
                        <a:pt x="1870038" y="764351"/>
                        <a:pt x="1874043" y="759618"/>
                      </a:cubicBezTo>
                      <a:cubicBezTo>
                        <a:pt x="1876268" y="756988"/>
                        <a:pt x="1888081" y="738055"/>
                        <a:pt x="1890711" y="731043"/>
                      </a:cubicBezTo>
                      <a:cubicBezTo>
                        <a:pt x="1891860" y="727979"/>
                        <a:pt x="1891804" y="724526"/>
                        <a:pt x="1893093" y="721518"/>
                      </a:cubicBezTo>
                      <a:cubicBezTo>
                        <a:pt x="1898968" y="707811"/>
                        <a:pt x="1905165" y="694217"/>
                        <a:pt x="1912143" y="681037"/>
                      </a:cubicBezTo>
                      <a:cubicBezTo>
                        <a:pt x="1958260" y="593926"/>
                        <a:pt x="1911346" y="687907"/>
                        <a:pt x="1947861" y="597693"/>
                      </a:cubicBezTo>
                      <a:cubicBezTo>
                        <a:pt x="1955723" y="578268"/>
                        <a:pt x="1967428" y="560423"/>
                        <a:pt x="1974055" y="540543"/>
                      </a:cubicBezTo>
                      <a:cubicBezTo>
                        <a:pt x="1978263" y="527918"/>
                        <a:pt x="1975746" y="535813"/>
                        <a:pt x="1981199" y="516731"/>
                      </a:cubicBezTo>
                      <a:cubicBezTo>
                        <a:pt x="1982412" y="491247"/>
                        <a:pt x="1986575" y="399910"/>
                        <a:pt x="1988343" y="385762"/>
                      </a:cubicBezTo>
                      <a:cubicBezTo>
                        <a:pt x="1989003" y="380479"/>
                        <a:pt x="1992803" y="376074"/>
                        <a:pt x="1995486" y="371475"/>
                      </a:cubicBezTo>
                      <a:cubicBezTo>
                        <a:pt x="1998370" y="366531"/>
                        <a:pt x="2002066" y="362095"/>
                        <a:pt x="2005011" y="357187"/>
                      </a:cubicBezTo>
                      <a:cubicBezTo>
                        <a:pt x="2006837" y="354143"/>
                        <a:pt x="2007264" y="350172"/>
                        <a:pt x="2009774" y="347662"/>
                      </a:cubicBezTo>
                      <a:cubicBezTo>
                        <a:pt x="2011549" y="345887"/>
                        <a:pt x="2014537" y="346075"/>
                        <a:pt x="2016918" y="345281"/>
                      </a:cubicBezTo>
                      <a:cubicBezTo>
                        <a:pt x="2019299" y="346868"/>
                        <a:pt x="2022038" y="348020"/>
                        <a:pt x="2024061" y="350043"/>
                      </a:cubicBezTo>
                      <a:cubicBezTo>
                        <a:pt x="2028088" y="354070"/>
                        <a:pt x="2034409" y="368669"/>
                        <a:pt x="2035968" y="371475"/>
                      </a:cubicBezTo>
                      <a:cubicBezTo>
                        <a:pt x="2037358" y="373976"/>
                        <a:pt x="2039143" y="376237"/>
                        <a:pt x="2040730" y="378618"/>
                      </a:cubicBezTo>
                      <a:cubicBezTo>
                        <a:pt x="2043474" y="386852"/>
                        <a:pt x="2047042" y="397851"/>
                        <a:pt x="2050255" y="404812"/>
                      </a:cubicBezTo>
                      <a:cubicBezTo>
                        <a:pt x="2052195" y="409014"/>
                        <a:pt x="2055018" y="412749"/>
                        <a:pt x="2057399" y="416718"/>
                      </a:cubicBezTo>
                      <a:cubicBezTo>
                        <a:pt x="2058986" y="401637"/>
                        <a:pt x="2058956" y="386297"/>
                        <a:pt x="2062161" y="371475"/>
                      </a:cubicBezTo>
                      <a:cubicBezTo>
                        <a:pt x="2065344" y="356755"/>
                        <a:pt x="2070969" y="342640"/>
                        <a:pt x="2076449" y="328612"/>
                      </a:cubicBezTo>
                      <a:cubicBezTo>
                        <a:pt x="2090823" y="291815"/>
                        <a:pt x="2107432" y="255916"/>
                        <a:pt x="2121693" y="219075"/>
                      </a:cubicBezTo>
                      <a:cubicBezTo>
                        <a:pt x="2147324" y="152862"/>
                        <a:pt x="2116752" y="207892"/>
                        <a:pt x="2155030" y="145256"/>
                      </a:cubicBezTo>
                      <a:cubicBezTo>
                        <a:pt x="2160541" y="136239"/>
                        <a:pt x="2157643" y="138829"/>
                        <a:pt x="2166936" y="135731"/>
                      </a:cubicBezTo>
                      <a:cubicBezTo>
                        <a:pt x="2187368" y="145946"/>
                        <a:pt x="2167762" y="134175"/>
                        <a:pt x="2181224" y="147637"/>
                      </a:cubicBezTo>
                      <a:cubicBezTo>
                        <a:pt x="2183248" y="149661"/>
                        <a:pt x="2186214" y="150515"/>
                        <a:pt x="2188368" y="152400"/>
                      </a:cubicBezTo>
                      <a:cubicBezTo>
                        <a:pt x="2192592" y="156096"/>
                        <a:pt x="2196578" y="160082"/>
                        <a:pt x="2200274" y="164306"/>
                      </a:cubicBezTo>
                      <a:cubicBezTo>
                        <a:pt x="2223463" y="190809"/>
                        <a:pt x="2183527" y="149944"/>
                        <a:pt x="2212180" y="178593"/>
                      </a:cubicBezTo>
                      <a:cubicBezTo>
                        <a:pt x="2212974" y="184943"/>
                        <a:pt x="2210036" y="193118"/>
                        <a:pt x="2214561" y="197643"/>
                      </a:cubicBezTo>
                      <a:cubicBezTo>
                        <a:pt x="2217367" y="200449"/>
                        <a:pt x="2219930" y="191668"/>
                        <a:pt x="2221705" y="188118"/>
                      </a:cubicBezTo>
                      <a:cubicBezTo>
                        <a:pt x="2223169" y="185191"/>
                        <a:pt x="2223051" y="181698"/>
                        <a:pt x="2224086" y="178593"/>
                      </a:cubicBezTo>
                      <a:cubicBezTo>
                        <a:pt x="2226231" y="172159"/>
                        <a:pt x="2229367" y="166064"/>
                        <a:pt x="2231230" y="159543"/>
                      </a:cubicBezTo>
                      <a:cubicBezTo>
                        <a:pt x="2234139" y="149361"/>
                        <a:pt x="2234876" y="138582"/>
                        <a:pt x="2238374" y="128587"/>
                      </a:cubicBezTo>
                      <a:cubicBezTo>
                        <a:pt x="2240488" y="122547"/>
                        <a:pt x="2245217" y="117729"/>
                        <a:pt x="2247899" y="111918"/>
                      </a:cubicBezTo>
                      <a:cubicBezTo>
                        <a:pt x="2250003" y="107360"/>
                        <a:pt x="2250797" y="102292"/>
                        <a:pt x="2252661" y="97631"/>
                      </a:cubicBezTo>
                      <a:cubicBezTo>
                        <a:pt x="2253979" y="94335"/>
                        <a:pt x="2255982" y="91350"/>
                        <a:pt x="2257424" y="88106"/>
                      </a:cubicBezTo>
                      <a:cubicBezTo>
                        <a:pt x="2262532" y="76612"/>
                        <a:pt x="2261081" y="76944"/>
                        <a:pt x="2266949" y="66675"/>
                      </a:cubicBezTo>
                      <a:cubicBezTo>
                        <a:pt x="2268369" y="64190"/>
                        <a:pt x="2270260" y="61998"/>
                        <a:pt x="2271711" y="59531"/>
                      </a:cubicBezTo>
                      <a:cubicBezTo>
                        <a:pt x="2278200" y="48499"/>
                        <a:pt x="2283661" y="36842"/>
                        <a:pt x="2290761" y="26193"/>
                      </a:cubicBezTo>
                      <a:cubicBezTo>
                        <a:pt x="2302853" y="8055"/>
                        <a:pt x="2297341" y="16814"/>
                        <a:pt x="2307430" y="0"/>
                      </a:cubicBezTo>
                      <a:cubicBezTo>
                        <a:pt x="2313780" y="3175"/>
                        <a:pt x="2322282" y="3800"/>
                        <a:pt x="2326480" y="9525"/>
                      </a:cubicBezTo>
                      <a:cubicBezTo>
                        <a:pt x="2340341" y="28426"/>
                        <a:pt x="2349084" y="50600"/>
                        <a:pt x="2359818" y="71437"/>
                      </a:cubicBezTo>
                      <a:cubicBezTo>
                        <a:pt x="2362586" y="76811"/>
                        <a:pt x="2363915" y="82884"/>
                        <a:pt x="2366961" y="88106"/>
                      </a:cubicBezTo>
                      <a:cubicBezTo>
                        <a:pt x="2369522" y="92496"/>
                        <a:pt x="2373311" y="96043"/>
                        <a:pt x="2376486" y="100012"/>
                      </a:cubicBezTo>
                      <a:cubicBezTo>
                        <a:pt x="2377280" y="103187"/>
                        <a:pt x="2377404" y="106610"/>
                        <a:pt x="2378868" y="109537"/>
                      </a:cubicBezTo>
                      <a:cubicBezTo>
                        <a:pt x="2380643" y="113087"/>
                        <a:pt x="2383704" y="115833"/>
                        <a:pt x="2386011" y="119062"/>
                      </a:cubicBezTo>
                      <a:cubicBezTo>
                        <a:pt x="2387675" y="121391"/>
                        <a:pt x="2389186" y="123825"/>
                        <a:pt x="2390774" y="126206"/>
                      </a:cubicBezTo>
                      <a:cubicBezTo>
                        <a:pt x="2394743" y="123825"/>
                        <a:pt x="2399749" y="122644"/>
                        <a:pt x="2402680" y="119062"/>
                      </a:cubicBezTo>
                      <a:cubicBezTo>
                        <a:pt x="2407176" y="113567"/>
                        <a:pt x="2408805" y="106245"/>
                        <a:pt x="2412205" y="100012"/>
                      </a:cubicBezTo>
                      <a:cubicBezTo>
                        <a:pt x="2414524" y="95761"/>
                        <a:pt x="2421692" y="86568"/>
                        <a:pt x="2424111" y="83343"/>
                      </a:cubicBezTo>
                      <a:cubicBezTo>
                        <a:pt x="2430262" y="58740"/>
                        <a:pt x="2425243" y="58847"/>
                        <a:pt x="2438399" y="78581"/>
                      </a:cubicBezTo>
                      <a:cubicBezTo>
                        <a:pt x="2441574" y="92075"/>
                        <a:pt x="2444043" y="105754"/>
                        <a:pt x="2447924" y="119062"/>
                      </a:cubicBezTo>
                      <a:cubicBezTo>
                        <a:pt x="2449617" y="124865"/>
                        <a:pt x="2453477" y="129899"/>
                        <a:pt x="2455068" y="135731"/>
                      </a:cubicBezTo>
                      <a:cubicBezTo>
                        <a:pt x="2483874" y="241357"/>
                        <a:pt x="2438524" y="100395"/>
                        <a:pt x="2474118" y="207168"/>
                      </a:cubicBezTo>
                      <a:cubicBezTo>
                        <a:pt x="2474912" y="216693"/>
                        <a:pt x="2475263" y="226265"/>
                        <a:pt x="2476499" y="235743"/>
                      </a:cubicBezTo>
                      <a:cubicBezTo>
                        <a:pt x="2478927" y="254359"/>
                        <a:pt x="2481693" y="263667"/>
                        <a:pt x="2486024" y="280987"/>
                      </a:cubicBezTo>
                      <a:cubicBezTo>
                        <a:pt x="2490898" y="334605"/>
                        <a:pt x="2484371" y="279717"/>
                        <a:pt x="2495549" y="333375"/>
                      </a:cubicBezTo>
                      <a:cubicBezTo>
                        <a:pt x="2497678" y="343596"/>
                        <a:pt x="2497851" y="354185"/>
                        <a:pt x="2500311" y="364331"/>
                      </a:cubicBezTo>
                      <a:cubicBezTo>
                        <a:pt x="2504216" y="380438"/>
                        <a:pt x="2510580" y="395877"/>
                        <a:pt x="2514599" y="411956"/>
                      </a:cubicBezTo>
                      <a:cubicBezTo>
                        <a:pt x="2515393" y="415131"/>
                        <a:pt x="2515862" y="418405"/>
                        <a:pt x="2516980" y="421481"/>
                      </a:cubicBezTo>
                      <a:cubicBezTo>
                        <a:pt x="2520775" y="431916"/>
                        <a:pt x="2524209" y="438319"/>
                        <a:pt x="2528886" y="447675"/>
                      </a:cubicBezTo>
                      <a:cubicBezTo>
                        <a:pt x="2535939" y="504078"/>
                        <a:pt x="2525070" y="434319"/>
                        <a:pt x="2538411" y="481012"/>
                      </a:cubicBezTo>
                      <a:cubicBezTo>
                        <a:pt x="2540169" y="487165"/>
                        <a:pt x="2539741" y="493750"/>
                        <a:pt x="2540793" y="500062"/>
                      </a:cubicBezTo>
                      <a:cubicBezTo>
                        <a:pt x="2541331" y="503290"/>
                        <a:pt x="2542380" y="506412"/>
                        <a:pt x="2543174" y="509587"/>
                      </a:cubicBezTo>
                      <a:cubicBezTo>
                        <a:pt x="2546349" y="501650"/>
                        <a:pt x="2549084" y="493522"/>
                        <a:pt x="2552699" y="485775"/>
                      </a:cubicBezTo>
                      <a:cubicBezTo>
                        <a:pt x="2554656" y="481581"/>
                        <a:pt x="2557595" y="477914"/>
                        <a:pt x="2559843" y="473868"/>
                      </a:cubicBezTo>
                      <a:cubicBezTo>
                        <a:pt x="2561567" y="470765"/>
                        <a:pt x="2563018" y="467518"/>
                        <a:pt x="2564605" y="464343"/>
                      </a:cubicBezTo>
                      <a:cubicBezTo>
                        <a:pt x="2567780" y="465137"/>
                        <a:pt x="2572000" y="464240"/>
                        <a:pt x="2574130" y="466725"/>
                      </a:cubicBezTo>
                      <a:cubicBezTo>
                        <a:pt x="2577397" y="470536"/>
                        <a:pt x="2577675" y="476142"/>
                        <a:pt x="2578893" y="481012"/>
                      </a:cubicBezTo>
                      <a:cubicBezTo>
                        <a:pt x="2580092" y="485809"/>
                        <a:pt x="2581875" y="501867"/>
                        <a:pt x="2583655" y="507206"/>
                      </a:cubicBezTo>
                      <a:cubicBezTo>
                        <a:pt x="2584778" y="510574"/>
                        <a:pt x="2586830" y="513556"/>
                        <a:pt x="2588418" y="516731"/>
                      </a:cubicBezTo>
                      <a:cubicBezTo>
                        <a:pt x="2590005" y="525462"/>
                        <a:pt x="2590226" y="534556"/>
                        <a:pt x="2593180" y="542925"/>
                      </a:cubicBezTo>
                      <a:cubicBezTo>
                        <a:pt x="2595085" y="548322"/>
                        <a:pt x="2602705" y="557212"/>
                        <a:pt x="2602705" y="557212"/>
                      </a:cubicBezTo>
                      <a:cubicBezTo>
                        <a:pt x="2603499" y="560387"/>
                        <a:pt x="2604350" y="563548"/>
                        <a:pt x="2605086" y="566737"/>
                      </a:cubicBezTo>
                      <a:cubicBezTo>
                        <a:pt x="2606732" y="573868"/>
                        <a:pt x="2607839" y="581132"/>
                        <a:pt x="2609849" y="588168"/>
                      </a:cubicBezTo>
                      <a:cubicBezTo>
                        <a:pt x="2611023" y="592278"/>
                        <a:pt x="2613024" y="596106"/>
                        <a:pt x="2614611" y="600075"/>
                      </a:cubicBezTo>
                      <a:cubicBezTo>
                        <a:pt x="2617786" y="598487"/>
                        <a:pt x="2621409" y="597585"/>
                        <a:pt x="2624136" y="595312"/>
                      </a:cubicBezTo>
                      <a:cubicBezTo>
                        <a:pt x="2628815" y="591412"/>
                        <a:pt x="2631713" y="579148"/>
                        <a:pt x="2636043" y="576262"/>
                      </a:cubicBezTo>
                      <a:cubicBezTo>
                        <a:pt x="2640060" y="573584"/>
                        <a:pt x="2645568" y="574675"/>
                        <a:pt x="2650330" y="573881"/>
                      </a:cubicBezTo>
                      <a:cubicBezTo>
                        <a:pt x="2655093" y="574675"/>
                        <a:pt x="2661438" y="572628"/>
                        <a:pt x="2664618" y="576262"/>
                      </a:cubicBezTo>
                      <a:cubicBezTo>
                        <a:pt x="2668314" y="580486"/>
                        <a:pt x="2665638" y="587486"/>
                        <a:pt x="2666999" y="592931"/>
                      </a:cubicBezTo>
                      <a:cubicBezTo>
                        <a:pt x="2668036" y="597078"/>
                        <a:pt x="2670174" y="600868"/>
                        <a:pt x="2671761" y="604837"/>
                      </a:cubicBezTo>
                      <a:cubicBezTo>
                        <a:pt x="2672186" y="610778"/>
                        <a:pt x="2673755" y="643768"/>
                        <a:pt x="2676524" y="654843"/>
                      </a:cubicBezTo>
                      <a:cubicBezTo>
                        <a:pt x="2678350" y="662149"/>
                        <a:pt x="2683668" y="676275"/>
                        <a:pt x="2683668" y="676275"/>
                      </a:cubicBezTo>
                      <a:cubicBezTo>
                        <a:pt x="2685571" y="697211"/>
                        <a:pt x="2685448" y="706169"/>
                        <a:pt x="2690811" y="726281"/>
                      </a:cubicBezTo>
                      <a:cubicBezTo>
                        <a:pt x="2691912" y="730411"/>
                        <a:pt x="2693986" y="734218"/>
                        <a:pt x="2695574" y="738187"/>
                      </a:cubicBezTo>
                      <a:cubicBezTo>
                        <a:pt x="2696368" y="746125"/>
                        <a:pt x="2692314" y="756359"/>
                        <a:pt x="2697955" y="762000"/>
                      </a:cubicBezTo>
                      <a:cubicBezTo>
                        <a:pt x="2707152" y="771197"/>
                        <a:pt x="2718909" y="751523"/>
                        <a:pt x="2721768" y="747712"/>
                      </a:cubicBezTo>
                      <a:cubicBezTo>
                        <a:pt x="2723355" y="742156"/>
                        <a:pt x="2722831" y="735482"/>
                        <a:pt x="2726530" y="731043"/>
                      </a:cubicBezTo>
                      <a:cubicBezTo>
                        <a:pt x="2728137" y="729115"/>
                        <a:pt x="2732429" y="731246"/>
                        <a:pt x="2733674" y="733425"/>
                      </a:cubicBezTo>
                      <a:cubicBezTo>
                        <a:pt x="2736069" y="737617"/>
                        <a:pt x="2735008" y="742999"/>
                        <a:pt x="2736055" y="747712"/>
                      </a:cubicBezTo>
                      <a:cubicBezTo>
                        <a:pt x="2737865" y="755856"/>
                        <a:pt x="2740897" y="758957"/>
                        <a:pt x="2745580" y="766762"/>
                      </a:cubicBezTo>
                      <a:cubicBezTo>
                        <a:pt x="2746374" y="770731"/>
                        <a:pt x="2746317" y="774970"/>
                        <a:pt x="2747961" y="778668"/>
                      </a:cubicBezTo>
                      <a:cubicBezTo>
                        <a:pt x="2749573" y="782295"/>
                        <a:pt x="2754244" y="784319"/>
                        <a:pt x="2755105" y="788193"/>
                      </a:cubicBezTo>
                      <a:cubicBezTo>
                        <a:pt x="2755983" y="792144"/>
                        <a:pt x="2752724" y="800100"/>
                        <a:pt x="2752724" y="800100"/>
                      </a:cubicBezTo>
                    </a:path>
                  </a:pathLst>
                </a:cu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6" name="Group 35"/>
              <p:cNvGrpSpPr/>
              <p:nvPr/>
            </p:nvGrpSpPr>
            <p:grpSpPr>
              <a:xfrm>
                <a:off x="4139952" y="1703432"/>
                <a:ext cx="2755255" cy="4563323"/>
                <a:chOff x="4409033" y="1703432"/>
                <a:chExt cx="2755255" cy="4563323"/>
              </a:xfrm>
            </p:grpSpPr>
            <p:pic>
              <p:nvPicPr>
                <p:cNvPr id="37" name="Picture 3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22626" y="1703432"/>
                  <a:ext cx="936000" cy="614640"/>
                </a:xfrm>
                <a:prstGeom prst="rect">
                  <a:avLst/>
                </a:prstGeom>
              </p:spPr>
            </p:pic>
            <p:cxnSp>
              <p:nvCxnSpPr>
                <p:cNvPr id="38" name="Straight Connector 37"/>
                <p:cNvCxnSpPr/>
                <p:nvPr/>
              </p:nvCxnSpPr>
              <p:spPr>
                <a:xfrm>
                  <a:off x="5721746" y="2039191"/>
                  <a:ext cx="0" cy="3564000"/>
                </a:xfrm>
                <a:prstGeom prst="line">
                  <a:avLst/>
                </a:prstGeom>
                <a:ln w="6350">
                  <a:solidFill>
                    <a:schemeClr val="tx1"/>
                  </a:solidFill>
                  <a:prstDash val="dash"/>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900000">
                  <a:off x="6158712" y="2291304"/>
                  <a:ext cx="0" cy="3398400"/>
                </a:xfrm>
                <a:prstGeom prst="line">
                  <a:avLst/>
                </a:prstGeom>
                <a:ln w="6350">
                  <a:solidFill>
                    <a:schemeClr val="tx1"/>
                  </a:solidFill>
                  <a:prstDash val="dash"/>
                  <a:headEnd type="arrow" w="med" len="lg"/>
                  <a:tailEnd type="none" w="med" len="lg"/>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rot="-900000">
                  <a:off x="5279141" y="2262690"/>
                  <a:ext cx="0" cy="3398400"/>
                </a:xfrm>
                <a:prstGeom prst="line">
                  <a:avLst/>
                </a:prstGeom>
                <a:ln w="6350">
                  <a:solidFill>
                    <a:schemeClr val="tx1"/>
                  </a:solidFill>
                  <a:prstDash val="dash"/>
                  <a:headEnd type="arrow" w="med" len="lg"/>
                  <a:tailEnd type="none" w="med" len="lg"/>
                </a:ln>
              </p:spPr>
              <p:style>
                <a:lnRef idx="1">
                  <a:schemeClr val="accent1"/>
                </a:lnRef>
                <a:fillRef idx="0">
                  <a:schemeClr val="accent1"/>
                </a:fillRef>
                <a:effectRef idx="0">
                  <a:schemeClr val="accent1"/>
                </a:effectRef>
                <a:fontRef idx="minor">
                  <a:schemeClr val="tx1"/>
                </a:fontRef>
              </p:style>
            </p:cxnSp>
            <p:sp>
              <p:nvSpPr>
                <p:cNvPr id="42" name="Freeform 41"/>
                <p:cNvSpPr/>
                <p:nvPr/>
              </p:nvSpPr>
              <p:spPr>
                <a:xfrm>
                  <a:off x="4409033" y="5445224"/>
                  <a:ext cx="2755255" cy="821531"/>
                </a:xfrm>
                <a:custGeom>
                  <a:avLst/>
                  <a:gdLst>
                    <a:gd name="connsiteX0" fmla="*/ 0 w 2738587"/>
                    <a:gd name="connsiteY0" fmla="*/ 409575 h 821531"/>
                    <a:gd name="connsiteX1" fmla="*/ 26193 w 2738587"/>
                    <a:gd name="connsiteY1" fmla="*/ 392906 h 821531"/>
                    <a:gd name="connsiteX2" fmla="*/ 28575 w 2738587"/>
                    <a:gd name="connsiteY2" fmla="*/ 385762 h 821531"/>
                    <a:gd name="connsiteX3" fmla="*/ 40481 w 2738587"/>
                    <a:gd name="connsiteY3" fmla="*/ 373856 h 821531"/>
                    <a:gd name="connsiteX4" fmla="*/ 50006 w 2738587"/>
                    <a:gd name="connsiteY4" fmla="*/ 357187 h 821531"/>
                    <a:gd name="connsiteX5" fmla="*/ 54768 w 2738587"/>
                    <a:gd name="connsiteY5" fmla="*/ 347662 h 821531"/>
                    <a:gd name="connsiteX6" fmla="*/ 61912 w 2738587"/>
                    <a:gd name="connsiteY6" fmla="*/ 340518 h 821531"/>
                    <a:gd name="connsiteX7" fmla="*/ 76200 w 2738587"/>
                    <a:gd name="connsiteY7" fmla="*/ 319087 h 821531"/>
                    <a:gd name="connsiteX8" fmla="*/ 116681 w 2738587"/>
                    <a:gd name="connsiteY8" fmla="*/ 259556 h 821531"/>
                    <a:gd name="connsiteX9" fmla="*/ 140493 w 2738587"/>
                    <a:gd name="connsiteY9" fmla="*/ 230981 h 821531"/>
                    <a:gd name="connsiteX10" fmla="*/ 147637 w 2738587"/>
                    <a:gd name="connsiteY10" fmla="*/ 226218 h 821531"/>
                    <a:gd name="connsiteX11" fmla="*/ 192881 w 2738587"/>
                    <a:gd name="connsiteY11" fmla="*/ 228600 h 821531"/>
                    <a:gd name="connsiteX12" fmla="*/ 204787 w 2738587"/>
                    <a:gd name="connsiteY12" fmla="*/ 233362 h 821531"/>
                    <a:gd name="connsiteX13" fmla="*/ 211931 w 2738587"/>
                    <a:gd name="connsiteY13" fmla="*/ 235743 h 821531"/>
                    <a:gd name="connsiteX14" fmla="*/ 219075 w 2738587"/>
                    <a:gd name="connsiteY14" fmla="*/ 242887 h 821531"/>
                    <a:gd name="connsiteX15" fmla="*/ 221456 w 2738587"/>
                    <a:gd name="connsiteY15" fmla="*/ 250031 h 821531"/>
                    <a:gd name="connsiteX16" fmla="*/ 226218 w 2738587"/>
                    <a:gd name="connsiteY16" fmla="*/ 278606 h 821531"/>
                    <a:gd name="connsiteX17" fmla="*/ 235743 w 2738587"/>
                    <a:gd name="connsiteY17" fmla="*/ 304800 h 821531"/>
                    <a:gd name="connsiteX18" fmla="*/ 247650 w 2738587"/>
                    <a:gd name="connsiteY18" fmla="*/ 290512 h 821531"/>
                    <a:gd name="connsiteX19" fmla="*/ 254793 w 2738587"/>
                    <a:gd name="connsiteY19" fmla="*/ 273843 h 821531"/>
                    <a:gd name="connsiteX20" fmla="*/ 261937 w 2738587"/>
                    <a:gd name="connsiteY20" fmla="*/ 254793 h 821531"/>
                    <a:gd name="connsiteX21" fmla="*/ 278606 w 2738587"/>
                    <a:gd name="connsiteY21" fmla="*/ 230981 h 821531"/>
                    <a:gd name="connsiteX22" fmla="*/ 285750 w 2738587"/>
                    <a:gd name="connsiteY22" fmla="*/ 214312 h 821531"/>
                    <a:gd name="connsiteX23" fmla="*/ 302418 w 2738587"/>
                    <a:gd name="connsiteY23" fmla="*/ 192881 h 821531"/>
                    <a:gd name="connsiteX24" fmla="*/ 316706 w 2738587"/>
                    <a:gd name="connsiteY24" fmla="*/ 195262 h 821531"/>
                    <a:gd name="connsiteX25" fmla="*/ 345281 w 2738587"/>
                    <a:gd name="connsiteY25" fmla="*/ 219075 h 821531"/>
                    <a:gd name="connsiteX26" fmla="*/ 350043 w 2738587"/>
                    <a:gd name="connsiteY26" fmla="*/ 228600 h 821531"/>
                    <a:gd name="connsiteX27" fmla="*/ 354806 w 2738587"/>
                    <a:gd name="connsiteY27" fmla="*/ 240506 h 821531"/>
                    <a:gd name="connsiteX28" fmla="*/ 373856 w 2738587"/>
                    <a:gd name="connsiteY28" fmla="*/ 261937 h 821531"/>
                    <a:gd name="connsiteX29" fmla="*/ 388143 w 2738587"/>
                    <a:gd name="connsiteY29" fmla="*/ 288131 h 821531"/>
                    <a:gd name="connsiteX30" fmla="*/ 395287 w 2738587"/>
                    <a:gd name="connsiteY30" fmla="*/ 290512 h 821531"/>
                    <a:gd name="connsiteX31" fmla="*/ 407193 w 2738587"/>
                    <a:gd name="connsiteY31" fmla="*/ 280987 h 821531"/>
                    <a:gd name="connsiteX32" fmla="*/ 416718 w 2738587"/>
                    <a:gd name="connsiteY32" fmla="*/ 264318 h 821531"/>
                    <a:gd name="connsiteX33" fmla="*/ 428625 w 2738587"/>
                    <a:gd name="connsiteY33" fmla="*/ 247650 h 821531"/>
                    <a:gd name="connsiteX34" fmla="*/ 435768 w 2738587"/>
                    <a:gd name="connsiteY34" fmla="*/ 242887 h 821531"/>
                    <a:gd name="connsiteX35" fmla="*/ 450056 w 2738587"/>
                    <a:gd name="connsiteY35" fmla="*/ 230981 h 821531"/>
                    <a:gd name="connsiteX36" fmla="*/ 461962 w 2738587"/>
                    <a:gd name="connsiteY36" fmla="*/ 233362 h 821531"/>
                    <a:gd name="connsiteX37" fmla="*/ 473868 w 2738587"/>
                    <a:gd name="connsiteY37" fmla="*/ 252412 h 821531"/>
                    <a:gd name="connsiteX38" fmla="*/ 476250 w 2738587"/>
                    <a:gd name="connsiteY38" fmla="*/ 261937 h 821531"/>
                    <a:gd name="connsiteX39" fmla="*/ 483393 w 2738587"/>
                    <a:gd name="connsiteY39" fmla="*/ 269081 h 821531"/>
                    <a:gd name="connsiteX40" fmla="*/ 485775 w 2738587"/>
                    <a:gd name="connsiteY40" fmla="*/ 280987 h 821531"/>
                    <a:gd name="connsiteX41" fmla="*/ 492918 w 2738587"/>
                    <a:gd name="connsiteY41" fmla="*/ 311943 h 821531"/>
                    <a:gd name="connsiteX42" fmla="*/ 504825 w 2738587"/>
                    <a:gd name="connsiteY42" fmla="*/ 328612 h 821531"/>
                    <a:gd name="connsiteX43" fmla="*/ 507206 w 2738587"/>
                    <a:gd name="connsiteY43" fmla="*/ 335756 h 821531"/>
                    <a:gd name="connsiteX44" fmla="*/ 511968 w 2738587"/>
                    <a:gd name="connsiteY44" fmla="*/ 345281 h 821531"/>
                    <a:gd name="connsiteX45" fmla="*/ 547687 w 2738587"/>
                    <a:gd name="connsiteY45" fmla="*/ 409575 h 821531"/>
                    <a:gd name="connsiteX46" fmla="*/ 583406 w 2738587"/>
                    <a:gd name="connsiteY46" fmla="*/ 483393 h 821531"/>
                    <a:gd name="connsiteX47" fmla="*/ 602456 w 2738587"/>
                    <a:gd name="connsiteY47" fmla="*/ 457200 h 821531"/>
                    <a:gd name="connsiteX48" fmla="*/ 616743 w 2738587"/>
                    <a:gd name="connsiteY48" fmla="*/ 433387 h 821531"/>
                    <a:gd name="connsiteX49" fmla="*/ 623887 w 2738587"/>
                    <a:gd name="connsiteY49" fmla="*/ 423862 h 821531"/>
                    <a:gd name="connsiteX50" fmla="*/ 635793 w 2738587"/>
                    <a:gd name="connsiteY50" fmla="*/ 395287 h 821531"/>
                    <a:gd name="connsiteX51" fmla="*/ 642937 w 2738587"/>
                    <a:gd name="connsiteY51" fmla="*/ 392906 h 821531"/>
                    <a:gd name="connsiteX52" fmla="*/ 666750 w 2738587"/>
                    <a:gd name="connsiteY52" fmla="*/ 435768 h 821531"/>
                    <a:gd name="connsiteX53" fmla="*/ 690562 w 2738587"/>
                    <a:gd name="connsiteY53" fmla="*/ 483393 h 821531"/>
                    <a:gd name="connsiteX54" fmla="*/ 700087 w 2738587"/>
                    <a:gd name="connsiteY54" fmla="*/ 488156 h 821531"/>
                    <a:gd name="connsiteX55" fmla="*/ 704850 w 2738587"/>
                    <a:gd name="connsiteY55" fmla="*/ 481012 h 821531"/>
                    <a:gd name="connsiteX56" fmla="*/ 723900 w 2738587"/>
                    <a:gd name="connsiteY56" fmla="*/ 440531 h 821531"/>
                    <a:gd name="connsiteX57" fmla="*/ 738187 w 2738587"/>
                    <a:gd name="connsiteY57" fmla="*/ 457200 h 821531"/>
                    <a:gd name="connsiteX58" fmla="*/ 740568 w 2738587"/>
                    <a:gd name="connsiteY58" fmla="*/ 466725 h 821531"/>
                    <a:gd name="connsiteX59" fmla="*/ 747712 w 2738587"/>
                    <a:gd name="connsiteY59" fmla="*/ 473868 h 821531"/>
                    <a:gd name="connsiteX60" fmla="*/ 821531 w 2738587"/>
                    <a:gd name="connsiteY60" fmla="*/ 595312 h 821531"/>
                    <a:gd name="connsiteX61" fmla="*/ 852487 w 2738587"/>
                    <a:gd name="connsiteY61" fmla="*/ 640556 h 821531"/>
                    <a:gd name="connsiteX62" fmla="*/ 864393 w 2738587"/>
                    <a:gd name="connsiteY62" fmla="*/ 654843 h 821531"/>
                    <a:gd name="connsiteX63" fmla="*/ 873918 w 2738587"/>
                    <a:gd name="connsiteY63" fmla="*/ 657225 h 821531"/>
                    <a:gd name="connsiteX64" fmla="*/ 885825 w 2738587"/>
                    <a:gd name="connsiteY64" fmla="*/ 650081 h 821531"/>
                    <a:gd name="connsiteX65" fmla="*/ 909637 w 2738587"/>
                    <a:gd name="connsiteY65" fmla="*/ 621506 h 821531"/>
                    <a:gd name="connsiteX66" fmla="*/ 923925 w 2738587"/>
                    <a:gd name="connsiteY66" fmla="*/ 581025 h 821531"/>
                    <a:gd name="connsiteX67" fmla="*/ 938212 w 2738587"/>
                    <a:gd name="connsiteY67" fmla="*/ 552450 h 821531"/>
                    <a:gd name="connsiteX68" fmla="*/ 947737 w 2738587"/>
                    <a:gd name="connsiteY68" fmla="*/ 514350 h 821531"/>
                    <a:gd name="connsiteX69" fmla="*/ 950118 w 2738587"/>
                    <a:gd name="connsiteY69" fmla="*/ 459581 h 821531"/>
                    <a:gd name="connsiteX70" fmla="*/ 954881 w 2738587"/>
                    <a:gd name="connsiteY70" fmla="*/ 447675 h 821531"/>
                    <a:gd name="connsiteX71" fmla="*/ 957262 w 2738587"/>
                    <a:gd name="connsiteY71" fmla="*/ 440531 h 821531"/>
                    <a:gd name="connsiteX72" fmla="*/ 969168 w 2738587"/>
                    <a:gd name="connsiteY72" fmla="*/ 423862 h 821531"/>
                    <a:gd name="connsiteX73" fmla="*/ 976312 w 2738587"/>
                    <a:gd name="connsiteY73" fmla="*/ 411956 h 821531"/>
                    <a:gd name="connsiteX74" fmla="*/ 995362 w 2738587"/>
                    <a:gd name="connsiteY74" fmla="*/ 414337 h 821531"/>
                    <a:gd name="connsiteX75" fmla="*/ 1002506 w 2738587"/>
                    <a:gd name="connsiteY75" fmla="*/ 419100 h 821531"/>
                    <a:gd name="connsiteX76" fmla="*/ 1009650 w 2738587"/>
                    <a:gd name="connsiteY76" fmla="*/ 421481 h 821531"/>
                    <a:gd name="connsiteX77" fmla="*/ 1021556 w 2738587"/>
                    <a:gd name="connsiteY77" fmla="*/ 428625 h 821531"/>
                    <a:gd name="connsiteX78" fmla="*/ 1042987 w 2738587"/>
                    <a:gd name="connsiteY78" fmla="*/ 423862 h 821531"/>
                    <a:gd name="connsiteX79" fmla="*/ 1050131 w 2738587"/>
                    <a:gd name="connsiteY79" fmla="*/ 411956 h 821531"/>
                    <a:gd name="connsiteX80" fmla="*/ 1059656 w 2738587"/>
                    <a:gd name="connsiteY80" fmla="*/ 381000 h 821531"/>
                    <a:gd name="connsiteX81" fmla="*/ 1062037 w 2738587"/>
                    <a:gd name="connsiteY81" fmla="*/ 364331 h 821531"/>
                    <a:gd name="connsiteX82" fmla="*/ 1066800 w 2738587"/>
                    <a:gd name="connsiteY82" fmla="*/ 335756 h 821531"/>
                    <a:gd name="connsiteX83" fmla="*/ 1069181 w 2738587"/>
                    <a:gd name="connsiteY83" fmla="*/ 304800 h 821531"/>
                    <a:gd name="connsiteX84" fmla="*/ 1083468 w 2738587"/>
                    <a:gd name="connsiteY84" fmla="*/ 288131 h 821531"/>
                    <a:gd name="connsiteX85" fmla="*/ 1095375 w 2738587"/>
                    <a:gd name="connsiteY85" fmla="*/ 271462 h 821531"/>
                    <a:gd name="connsiteX86" fmla="*/ 1102518 w 2738587"/>
                    <a:gd name="connsiteY86" fmla="*/ 266700 h 821531"/>
                    <a:gd name="connsiteX87" fmla="*/ 1112043 w 2738587"/>
                    <a:gd name="connsiteY87" fmla="*/ 259556 h 821531"/>
                    <a:gd name="connsiteX88" fmla="*/ 1114425 w 2738587"/>
                    <a:gd name="connsiteY88" fmla="*/ 252412 h 821531"/>
                    <a:gd name="connsiteX89" fmla="*/ 1138237 w 2738587"/>
                    <a:gd name="connsiteY89" fmla="*/ 230981 h 821531"/>
                    <a:gd name="connsiteX90" fmla="*/ 1145381 w 2738587"/>
                    <a:gd name="connsiteY90" fmla="*/ 221456 h 821531"/>
                    <a:gd name="connsiteX91" fmla="*/ 1157287 w 2738587"/>
                    <a:gd name="connsiteY91" fmla="*/ 202406 h 821531"/>
                    <a:gd name="connsiteX92" fmla="*/ 1162050 w 2738587"/>
                    <a:gd name="connsiteY92" fmla="*/ 180975 h 821531"/>
                    <a:gd name="connsiteX93" fmla="*/ 1169193 w 2738587"/>
                    <a:gd name="connsiteY93" fmla="*/ 176212 h 821531"/>
                    <a:gd name="connsiteX94" fmla="*/ 1176337 w 2738587"/>
                    <a:gd name="connsiteY94" fmla="*/ 180975 h 821531"/>
                    <a:gd name="connsiteX95" fmla="*/ 1181100 w 2738587"/>
                    <a:gd name="connsiteY95" fmla="*/ 190500 h 821531"/>
                    <a:gd name="connsiteX96" fmla="*/ 1183481 w 2738587"/>
                    <a:gd name="connsiteY96" fmla="*/ 197643 h 821531"/>
                    <a:gd name="connsiteX97" fmla="*/ 1195387 w 2738587"/>
                    <a:gd name="connsiteY97" fmla="*/ 226218 h 821531"/>
                    <a:gd name="connsiteX98" fmla="*/ 1197768 w 2738587"/>
                    <a:gd name="connsiteY98" fmla="*/ 235743 h 821531"/>
                    <a:gd name="connsiteX99" fmla="*/ 1207293 w 2738587"/>
                    <a:gd name="connsiteY99" fmla="*/ 245268 h 821531"/>
                    <a:gd name="connsiteX100" fmla="*/ 1212056 w 2738587"/>
                    <a:gd name="connsiteY100" fmla="*/ 254793 h 821531"/>
                    <a:gd name="connsiteX101" fmla="*/ 1216818 w 2738587"/>
                    <a:gd name="connsiteY101" fmla="*/ 261937 h 821531"/>
                    <a:gd name="connsiteX102" fmla="*/ 1221581 w 2738587"/>
                    <a:gd name="connsiteY102" fmla="*/ 271462 h 821531"/>
                    <a:gd name="connsiteX103" fmla="*/ 1233487 w 2738587"/>
                    <a:gd name="connsiteY103" fmla="*/ 290512 h 821531"/>
                    <a:gd name="connsiteX104" fmla="*/ 1276350 w 2738587"/>
                    <a:gd name="connsiteY104" fmla="*/ 233362 h 821531"/>
                    <a:gd name="connsiteX105" fmla="*/ 1290637 w 2738587"/>
                    <a:gd name="connsiteY105" fmla="*/ 216693 h 821531"/>
                    <a:gd name="connsiteX106" fmla="*/ 1293018 w 2738587"/>
                    <a:gd name="connsiteY106" fmla="*/ 209550 h 821531"/>
                    <a:gd name="connsiteX107" fmla="*/ 1307306 w 2738587"/>
                    <a:gd name="connsiteY107" fmla="*/ 195262 h 821531"/>
                    <a:gd name="connsiteX108" fmla="*/ 1326356 w 2738587"/>
                    <a:gd name="connsiteY108" fmla="*/ 207168 h 821531"/>
                    <a:gd name="connsiteX109" fmla="*/ 1333500 w 2738587"/>
                    <a:gd name="connsiteY109" fmla="*/ 233362 h 821531"/>
                    <a:gd name="connsiteX110" fmla="*/ 1338262 w 2738587"/>
                    <a:gd name="connsiteY110" fmla="*/ 245268 h 821531"/>
                    <a:gd name="connsiteX111" fmla="*/ 1343025 w 2738587"/>
                    <a:gd name="connsiteY111" fmla="*/ 261937 h 821531"/>
                    <a:gd name="connsiteX112" fmla="*/ 1345406 w 2738587"/>
                    <a:gd name="connsiteY112" fmla="*/ 280987 h 821531"/>
                    <a:gd name="connsiteX113" fmla="*/ 1347787 w 2738587"/>
                    <a:gd name="connsiteY113" fmla="*/ 304800 h 821531"/>
                    <a:gd name="connsiteX114" fmla="*/ 1362075 w 2738587"/>
                    <a:gd name="connsiteY114" fmla="*/ 342900 h 821531"/>
                    <a:gd name="connsiteX115" fmla="*/ 1369218 w 2738587"/>
                    <a:gd name="connsiteY115" fmla="*/ 359568 h 821531"/>
                    <a:gd name="connsiteX116" fmla="*/ 1371600 w 2738587"/>
                    <a:gd name="connsiteY116" fmla="*/ 369093 h 821531"/>
                    <a:gd name="connsiteX117" fmla="*/ 1385887 w 2738587"/>
                    <a:gd name="connsiteY117" fmla="*/ 381000 h 821531"/>
                    <a:gd name="connsiteX118" fmla="*/ 1397793 w 2738587"/>
                    <a:gd name="connsiteY118" fmla="*/ 421481 h 821531"/>
                    <a:gd name="connsiteX119" fmla="*/ 1404937 w 2738587"/>
                    <a:gd name="connsiteY119" fmla="*/ 445293 h 821531"/>
                    <a:gd name="connsiteX120" fmla="*/ 1412081 w 2738587"/>
                    <a:gd name="connsiteY120" fmla="*/ 450056 h 821531"/>
                    <a:gd name="connsiteX121" fmla="*/ 1421606 w 2738587"/>
                    <a:gd name="connsiteY121" fmla="*/ 492918 h 821531"/>
                    <a:gd name="connsiteX122" fmla="*/ 1426368 w 2738587"/>
                    <a:gd name="connsiteY122" fmla="*/ 531018 h 821531"/>
                    <a:gd name="connsiteX123" fmla="*/ 1433512 w 2738587"/>
                    <a:gd name="connsiteY123" fmla="*/ 547687 h 821531"/>
                    <a:gd name="connsiteX124" fmla="*/ 1440656 w 2738587"/>
                    <a:gd name="connsiteY124" fmla="*/ 557212 h 821531"/>
                    <a:gd name="connsiteX125" fmla="*/ 1447800 w 2738587"/>
                    <a:gd name="connsiteY125" fmla="*/ 576262 h 821531"/>
                    <a:gd name="connsiteX126" fmla="*/ 1466850 w 2738587"/>
                    <a:gd name="connsiteY126" fmla="*/ 557212 h 821531"/>
                    <a:gd name="connsiteX127" fmla="*/ 1483518 w 2738587"/>
                    <a:gd name="connsiteY127" fmla="*/ 523875 h 821531"/>
                    <a:gd name="connsiteX128" fmla="*/ 1490662 w 2738587"/>
                    <a:gd name="connsiteY128" fmla="*/ 509587 h 821531"/>
                    <a:gd name="connsiteX129" fmla="*/ 1500187 w 2738587"/>
                    <a:gd name="connsiteY129" fmla="*/ 500062 h 821531"/>
                    <a:gd name="connsiteX130" fmla="*/ 1521618 w 2738587"/>
                    <a:gd name="connsiteY130" fmla="*/ 473868 h 821531"/>
                    <a:gd name="connsiteX131" fmla="*/ 1528762 w 2738587"/>
                    <a:gd name="connsiteY131" fmla="*/ 471487 h 821531"/>
                    <a:gd name="connsiteX132" fmla="*/ 1543050 w 2738587"/>
                    <a:gd name="connsiteY132" fmla="*/ 516731 h 821531"/>
                    <a:gd name="connsiteX133" fmla="*/ 1552575 w 2738587"/>
                    <a:gd name="connsiteY133" fmla="*/ 557212 h 821531"/>
                    <a:gd name="connsiteX134" fmla="*/ 1566862 w 2738587"/>
                    <a:gd name="connsiteY134" fmla="*/ 600075 h 821531"/>
                    <a:gd name="connsiteX135" fmla="*/ 1574006 w 2738587"/>
                    <a:gd name="connsiteY135" fmla="*/ 623887 h 821531"/>
                    <a:gd name="connsiteX136" fmla="*/ 1576387 w 2738587"/>
                    <a:gd name="connsiteY136" fmla="*/ 635793 h 821531"/>
                    <a:gd name="connsiteX137" fmla="*/ 1581150 w 2738587"/>
                    <a:gd name="connsiteY137" fmla="*/ 650081 h 821531"/>
                    <a:gd name="connsiteX138" fmla="*/ 1585912 w 2738587"/>
                    <a:gd name="connsiteY138" fmla="*/ 666750 h 821531"/>
                    <a:gd name="connsiteX139" fmla="*/ 1588293 w 2738587"/>
                    <a:gd name="connsiteY139" fmla="*/ 683418 h 821531"/>
                    <a:gd name="connsiteX140" fmla="*/ 1600200 w 2738587"/>
                    <a:gd name="connsiteY140" fmla="*/ 711993 h 821531"/>
                    <a:gd name="connsiteX141" fmla="*/ 1609725 w 2738587"/>
                    <a:gd name="connsiteY141" fmla="*/ 728662 h 821531"/>
                    <a:gd name="connsiteX142" fmla="*/ 1628775 w 2738587"/>
                    <a:gd name="connsiteY142" fmla="*/ 764381 h 821531"/>
                    <a:gd name="connsiteX143" fmla="*/ 1638300 w 2738587"/>
                    <a:gd name="connsiteY143" fmla="*/ 762000 h 821531"/>
                    <a:gd name="connsiteX144" fmla="*/ 1645443 w 2738587"/>
                    <a:gd name="connsiteY144" fmla="*/ 757237 h 821531"/>
                    <a:gd name="connsiteX145" fmla="*/ 1674018 w 2738587"/>
                    <a:gd name="connsiteY145" fmla="*/ 723900 h 821531"/>
                    <a:gd name="connsiteX146" fmla="*/ 1685925 w 2738587"/>
                    <a:gd name="connsiteY146" fmla="*/ 731043 h 821531"/>
                    <a:gd name="connsiteX147" fmla="*/ 1690687 w 2738587"/>
                    <a:gd name="connsiteY147" fmla="*/ 738187 h 821531"/>
                    <a:gd name="connsiteX148" fmla="*/ 1697831 w 2738587"/>
                    <a:gd name="connsiteY148" fmla="*/ 742950 h 821531"/>
                    <a:gd name="connsiteX149" fmla="*/ 1714500 w 2738587"/>
                    <a:gd name="connsiteY149" fmla="*/ 764381 h 821531"/>
                    <a:gd name="connsiteX150" fmla="*/ 1721643 w 2738587"/>
                    <a:gd name="connsiteY150" fmla="*/ 769143 h 821531"/>
                    <a:gd name="connsiteX151" fmla="*/ 1735931 w 2738587"/>
                    <a:gd name="connsiteY151" fmla="*/ 785812 h 821531"/>
                    <a:gd name="connsiteX152" fmla="*/ 1771650 w 2738587"/>
                    <a:gd name="connsiteY152" fmla="*/ 821531 h 821531"/>
                    <a:gd name="connsiteX153" fmla="*/ 1785937 w 2738587"/>
                    <a:gd name="connsiteY153" fmla="*/ 809625 h 821531"/>
                    <a:gd name="connsiteX154" fmla="*/ 1807368 w 2738587"/>
                    <a:gd name="connsiteY154" fmla="*/ 783431 h 821531"/>
                    <a:gd name="connsiteX155" fmla="*/ 1843087 w 2738587"/>
                    <a:gd name="connsiteY155" fmla="*/ 771525 h 821531"/>
                    <a:gd name="connsiteX156" fmla="*/ 1857375 w 2738587"/>
                    <a:gd name="connsiteY156" fmla="*/ 759618 h 821531"/>
                    <a:gd name="connsiteX157" fmla="*/ 1874043 w 2738587"/>
                    <a:gd name="connsiteY157" fmla="*/ 731043 h 821531"/>
                    <a:gd name="connsiteX158" fmla="*/ 1876425 w 2738587"/>
                    <a:gd name="connsiteY158" fmla="*/ 721518 h 821531"/>
                    <a:gd name="connsiteX159" fmla="*/ 1895475 w 2738587"/>
                    <a:gd name="connsiteY159" fmla="*/ 681037 h 821531"/>
                    <a:gd name="connsiteX160" fmla="*/ 1931193 w 2738587"/>
                    <a:gd name="connsiteY160" fmla="*/ 597693 h 821531"/>
                    <a:gd name="connsiteX161" fmla="*/ 1957387 w 2738587"/>
                    <a:gd name="connsiteY161" fmla="*/ 540543 h 821531"/>
                    <a:gd name="connsiteX162" fmla="*/ 1964531 w 2738587"/>
                    <a:gd name="connsiteY162" fmla="*/ 516731 h 821531"/>
                    <a:gd name="connsiteX163" fmla="*/ 1971675 w 2738587"/>
                    <a:gd name="connsiteY163" fmla="*/ 385762 h 821531"/>
                    <a:gd name="connsiteX164" fmla="*/ 1978818 w 2738587"/>
                    <a:gd name="connsiteY164" fmla="*/ 371475 h 821531"/>
                    <a:gd name="connsiteX165" fmla="*/ 1988343 w 2738587"/>
                    <a:gd name="connsiteY165" fmla="*/ 357187 h 821531"/>
                    <a:gd name="connsiteX166" fmla="*/ 1993106 w 2738587"/>
                    <a:gd name="connsiteY166" fmla="*/ 347662 h 821531"/>
                    <a:gd name="connsiteX167" fmla="*/ 2000250 w 2738587"/>
                    <a:gd name="connsiteY167" fmla="*/ 345281 h 821531"/>
                    <a:gd name="connsiteX168" fmla="*/ 2007393 w 2738587"/>
                    <a:gd name="connsiteY168" fmla="*/ 350043 h 821531"/>
                    <a:gd name="connsiteX169" fmla="*/ 2019300 w 2738587"/>
                    <a:gd name="connsiteY169" fmla="*/ 371475 h 821531"/>
                    <a:gd name="connsiteX170" fmla="*/ 2024062 w 2738587"/>
                    <a:gd name="connsiteY170" fmla="*/ 378618 h 821531"/>
                    <a:gd name="connsiteX171" fmla="*/ 2033587 w 2738587"/>
                    <a:gd name="connsiteY171" fmla="*/ 404812 h 821531"/>
                    <a:gd name="connsiteX172" fmla="*/ 2040731 w 2738587"/>
                    <a:gd name="connsiteY172" fmla="*/ 416718 h 821531"/>
                    <a:gd name="connsiteX173" fmla="*/ 2045493 w 2738587"/>
                    <a:gd name="connsiteY173" fmla="*/ 371475 h 821531"/>
                    <a:gd name="connsiteX174" fmla="*/ 2059781 w 2738587"/>
                    <a:gd name="connsiteY174" fmla="*/ 328612 h 821531"/>
                    <a:gd name="connsiteX175" fmla="*/ 2105025 w 2738587"/>
                    <a:gd name="connsiteY175" fmla="*/ 219075 h 821531"/>
                    <a:gd name="connsiteX176" fmla="*/ 2138362 w 2738587"/>
                    <a:gd name="connsiteY176" fmla="*/ 145256 h 821531"/>
                    <a:gd name="connsiteX177" fmla="*/ 2150268 w 2738587"/>
                    <a:gd name="connsiteY177" fmla="*/ 135731 h 821531"/>
                    <a:gd name="connsiteX178" fmla="*/ 2164556 w 2738587"/>
                    <a:gd name="connsiteY178" fmla="*/ 147637 h 821531"/>
                    <a:gd name="connsiteX179" fmla="*/ 2171700 w 2738587"/>
                    <a:gd name="connsiteY179" fmla="*/ 152400 h 821531"/>
                    <a:gd name="connsiteX180" fmla="*/ 2183606 w 2738587"/>
                    <a:gd name="connsiteY180" fmla="*/ 164306 h 821531"/>
                    <a:gd name="connsiteX181" fmla="*/ 2195512 w 2738587"/>
                    <a:gd name="connsiteY181" fmla="*/ 178593 h 821531"/>
                    <a:gd name="connsiteX182" fmla="*/ 2197893 w 2738587"/>
                    <a:gd name="connsiteY182" fmla="*/ 197643 h 821531"/>
                    <a:gd name="connsiteX183" fmla="*/ 2205037 w 2738587"/>
                    <a:gd name="connsiteY183" fmla="*/ 188118 h 821531"/>
                    <a:gd name="connsiteX184" fmla="*/ 2207418 w 2738587"/>
                    <a:gd name="connsiteY184" fmla="*/ 178593 h 821531"/>
                    <a:gd name="connsiteX185" fmla="*/ 2214562 w 2738587"/>
                    <a:gd name="connsiteY185" fmla="*/ 159543 h 821531"/>
                    <a:gd name="connsiteX186" fmla="*/ 2221706 w 2738587"/>
                    <a:gd name="connsiteY186" fmla="*/ 128587 h 821531"/>
                    <a:gd name="connsiteX187" fmla="*/ 2231231 w 2738587"/>
                    <a:gd name="connsiteY187" fmla="*/ 111918 h 821531"/>
                    <a:gd name="connsiteX188" fmla="*/ 2235993 w 2738587"/>
                    <a:gd name="connsiteY188" fmla="*/ 97631 h 821531"/>
                    <a:gd name="connsiteX189" fmla="*/ 2240756 w 2738587"/>
                    <a:gd name="connsiteY189" fmla="*/ 88106 h 821531"/>
                    <a:gd name="connsiteX190" fmla="*/ 2250281 w 2738587"/>
                    <a:gd name="connsiteY190" fmla="*/ 66675 h 821531"/>
                    <a:gd name="connsiteX191" fmla="*/ 2255043 w 2738587"/>
                    <a:gd name="connsiteY191" fmla="*/ 59531 h 821531"/>
                    <a:gd name="connsiteX192" fmla="*/ 2274093 w 2738587"/>
                    <a:gd name="connsiteY192" fmla="*/ 26193 h 821531"/>
                    <a:gd name="connsiteX193" fmla="*/ 2290762 w 2738587"/>
                    <a:gd name="connsiteY193" fmla="*/ 0 h 821531"/>
                    <a:gd name="connsiteX194" fmla="*/ 2309812 w 2738587"/>
                    <a:gd name="connsiteY194" fmla="*/ 9525 h 821531"/>
                    <a:gd name="connsiteX195" fmla="*/ 2343150 w 2738587"/>
                    <a:gd name="connsiteY195" fmla="*/ 71437 h 821531"/>
                    <a:gd name="connsiteX196" fmla="*/ 2350293 w 2738587"/>
                    <a:gd name="connsiteY196" fmla="*/ 88106 h 821531"/>
                    <a:gd name="connsiteX197" fmla="*/ 2359818 w 2738587"/>
                    <a:gd name="connsiteY197" fmla="*/ 100012 h 821531"/>
                    <a:gd name="connsiteX198" fmla="*/ 2362200 w 2738587"/>
                    <a:gd name="connsiteY198" fmla="*/ 109537 h 821531"/>
                    <a:gd name="connsiteX199" fmla="*/ 2369343 w 2738587"/>
                    <a:gd name="connsiteY199" fmla="*/ 119062 h 821531"/>
                    <a:gd name="connsiteX200" fmla="*/ 2374106 w 2738587"/>
                    <a:gd name="connsiteY200" fmla="*/ 126206 h 821531"/>
                    <a:gd name="connsiteX201" fmla="*/ 2386012 w 2738587"/>
                    <a:gd name="connsiteY201" fmla="*/ 119062 h 821531"/>
                    <a:gd name="connsiteX202" fmla="*/ 2395537 w 2738587"/>
                    <a:gd name="connsiteY202" fmla="*/ 100012 h 821531"/>
                    <a:gd name="connsiteX203" fmla="*/ 2407443 w 2738587"/>
                    <a:gd name="connsiteY203" fmla="*/ 83343 h 821531"/>
                    <a:gd name="connsiteX204" fmla="*/ 2421731 w 2738587"/>
                    <a:gd name="connsiteY204" fmla="*/ 78581 h 821531"/>
                    <a:gd name="connsiteX205" fmla="*/ 2431256 w 2738587"/>
                    <a:gd name="connsiteY205" fmla="*/ 119062 h 821531"/>
                    <a:gd name="connsiteX206" fmla="*/ 2438400 w 2738587"/>
                    <a:gd name="connsiteY206" fmla="*/ 135731 h 821531"/>
                    <a:gd name="connsiteX207" fmla="*/ 2457450 w 2738587"/>
                    <a:gd name="connsiteY207" fmla="*/ 207168 h 821531"/>
                    <a:gd name="connsiteX208" fmla="*/ 2459831 w 2738587"/>
                    <a:gd name="connsiteY208" fmla="*/ 235743 h 821531"/>
                    <a:gd name="connsiteX209" fmla="*/ 2469356 w 2738587"/>
                    <a:gd name="connsiteY209" fmla="*/ 280987 h 821531"/>
                    <a:gd name="connsiteX210" fmla="*/ 2478881 w 2738587"/>
                    <a:gd name="connsiteY210" fmla="*/ 333375 h 821531"/>
                    <a:gd name="connsiteX211" fmla="*/ 2483643 w 2738587"/>
                    <a:gd name="connsiteY211" fmla="*/ 364331 h 821531"/>
                    <a:gd name="connsiteX212" fmla="*/ 2497931 w 2738587"/>
                    <a:gd name="connsiteY212" fmla="*/ 411956 h 821531"/>
                    <a:gd name="connsiteX213" fmla="*/ 2500312 w 2738587"/>
                    <a:gd name="connsiteY213" fmla="*/ 421481 h 821531"/>
                    <a:gd name="connsiteX214" fmla="*/ 2512218 w 2738587"/>
                    <a:gd name="connsiteY214" fmla="*/ 447675 h 821531"/>
                    <a:gd name="connsiteX215" fmla="*/ 2521743 w 2738587"/>
                    <a:gd name="connsiteY215" fmla="*/ 481012 h 821531"/>
                    <a:gd name="connsiteX216" fmla="*/ 2524125 w 2738587"/>
                    <a:gd name="connsiteY216" fmla="*/ 500062 h 821531"/>
                    <a:gd name="connsiteX217" fmla="*/ 2526506 w 2738587"/>
                    <a:gd name="connsiteY217" fmla="*/ 509587 h 821531"/>
                    <a:gd name="connsiteX218" fmla="*/ 2536031 w 2738587"/>
                    <a:gd name="connsiteY218" fmla="*/ 485775 h 821531"/>
                    <a:gd name="connsiteX219" fmla="*/ 2543175 w 2738587"/>
                    <a:gd name="connsiteY219" fmla="*/ 473868 h 821531"/>
                    <a:gd name="connsiteX220" fmla="*/ 2547937 w 2738587"/>
                    <a:gd name="connsiteY220" fmla="*/ 464343 h 821531"/>
                    <a:gd name="connsiteX221" fmla="*/ 2557462 w 2738587"/>
                    <a:gd name="connsiteY221" fmla="*/ 466725 h 821531"/>
                    <a:gd name="connsiteX222" fmla="*/ 2562225 w 2738587"/>
                    <a:gd name="connsiteY222" fmla="*/ 481012 h 821531"/>
                    <a:gd name="connsiteX223" fmla="*/ 2566987 w 2738587"/>
                    <a:gd name="connsiteY223" fmla="*/ 507206 h 821531"/>
                    <a:gd name="connsiteX224" fmla="*/ 2571750 w 2738587"/>
                    <a:gd name="connsiteY224" fmla="*/ 516731 h 821531"/>
                    <a:gd name="connsiteX225" fmla="*/ 2576512 w 2738587"/>
                    <a:gd name="connsiteY225" fmla="*/ 542925 h 821531"/>
                    <a:gd name="connsiteX226" fmla="*/ 2586037 w 2738587"/>
                    <a:gd name="connsiteY226" fmla="*/ 557212 h 821531"/>
                    <a:gd name="connsiteX227" fmla="*/ 2588418 w 2738587"/>
                    <a:gd name="connsiteY227" fmla="*/ 566737 h 821531"/>
                    <a:gd name="connsiteX228" fmla="*/ 2593181 w 2738587"/>
                    <a:gd name="connsiteY228" fmla="*/ 588168 h 821531"/>
                    <a:gd name="connsiteX229" fmla="*/ 2597943 w 2738587"/>
                    <a:gd name="connsiteY229" fmla="*/ 600075 h 821531"/>
                    <a:gd name="connsiteX230" fmla="*/ 2607468 w 2738587"/>
                    <a:gd name="connsiteY230" fmla="*/ 595312 h 821531"/>
                    <a:gd name="connsiteX231" fmla="*/ 2619375 w 2738587"/>
                    <a:gd name="connsiteY231" fmla="*/ 576262 h 821531"/>
                    <a:gd name="connsiteX232" fmla="*/ 2633662 w 2738587"/>
                    <a:gd name="connsiteY232" fmla="*/ 573881 h 821531"/>
                    <a:gd name="connsiteX233" fmla="*/ 2647950 w 2738587"/>
                    <a:gd name="connsiteY233" fmla="*/ 576262 h 821531"/>
                    <a:gd name="connsiteX234" fmla="*/ 2650331 w 2738587"/>
                    <a:gd name="connsiteY234" fmla="*/ 592931 h 821531"/>
                    <a:gd name="connsiteX235" fmla="*/ 2655093 w 2738587"/>
                    <a:gd name="connsiteY235" fmla="*/ 604837 h 821531"/>
                    <a:gd name="connsiteX236" fmla="*/ 2659856 w 2738587"/>
                    <a:gd name="connsiteY236" fmla="*/ 654843 h 821531"/>
                    <a:gd name="connsiteX237" fmla="*/ 2667000 w 2738587"/>
                    <a:gd name="connsiteY237" fmla="*/ 676275 h 821531"/>
                    <a:gd name="connsiteX238" fmla="*/ 2674143 w 2738587"/>
                    <a:gd name="connsiteY238" fmla="*/ 726281 h 821531"/>
                    <a:gd name="connsiteX239" fmla="*/ 2678906 w 2738587"/>
                    <a:gd name="connsiteY239" fmla="*/ 738187 h 821531"/>
                    <a:gd name="connsiteX240" fmla="*/ 2681287 w 2738587"/>
                    <a:gd name="connsiteY240" fmla="*/ 762000 h 821531"/>
                    <a:gd name="connsiteX241" fmla="*/ 2705100 w 2738587"/>
                    <a:gd name="connsiteY241" fmla="*/ 747712 h 821531"/>
                    <a:gd name="connsiteX242" fmla="*/ 2709862 w 2738587"/>
                    <a:gd name="connsiteY242" fmla="*/ 731043 h 821531"/>
                    <a:gd name="connsiteX243" fmla="*/ 2717006 w 2738587"/>
                    <a:gd name="connsiteY243" fmla="*/ 733425 h 821531"/>
                    <a:gd name="connsiteX244" fmla="*/ 2719387 w 2738587"/>
                    <a:gd name="connsiteY244" fmla="*/ 747712 h 821531"/>
                    <a:gd name="connsiteX245" fmla="*/ 2728912 w 2738587"/>
                    <a:gd name="connsiteY245" fmla="*/ 766762 h 821531"/>
                    <a:gd name="connsiteX246" fmla="*/ 2731293 w 2738587"/>
                    <a:gd name="connsiteY246" fmla="*/ 778668 h 821531"/>
                    <a:gd name="connsiteX247" fmla="*/ 2738437 w 2738587"/>
                    <a:gd name="connsiteY247" fmla="*/ 788193 h 821531"/>
                    <a:gd name="connsiteX248" fmla="*/ 2736056 w 2738587"/>
                    <a:gd name="connsiteY248" fmla="*/ 800100 h 821531"/>
                    <a:gd name="connsiteX0" fmla="*/ 0 w 2755255"/>
                    <a:gd name="connsiteY0" fmla="*/ 452438 h 821531"/>
                    <a:gd name="connsiteX1" fmla="*/ 42861 w 2755255"/>
                    <a:gd name="connsiteY1" fmla="*/ 392906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26218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26218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209549 w 2755255"/>
                    <a:gd name="connsiteY11" fmla="*/ 2286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3336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28636 w 2755255"/>
                    <a:gd name="connsiteY44" fmla="*/ 345281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16755 w 2755255"/>
                    <a:gd name="connsiteY54" fmla="*/ 488156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26280 w 2755255"/>
                    <a:gd name="connsiteY54" fmla="*/ 519113 h 821531"/>
                    <a:gd name="connsiteX55" fmla="*/ 721518 w 2755255"/>
                    <a:gd name="connsiteY55" fmla="*/ 481012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7230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1955 w 2755255"/>
                    <a:gd name="connsiteY30" fmla="*/ 290512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404811 w 2755255"/>
                    <a:gd name="connsiteY29" fmla="*/ 28813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90524 w 2755255"/>
                    <a:gd name="connsiteY28" fmla="*/ 261937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71474 w 2755255"/>
                    <a:gd name="connsiteY27" fmla="*/ 240506 h 821531"/>
                    <a:gd name="connsiteX28" fmla="*/ 385762 w 2755255"/>
                    <a:gd name="connsiteY28" fmla="*/ 276224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61949 w 2755255"/>
                    <a:gd name="connsiteY27" fmla="*/ 304799 h 821531"/>
                    <a:gd name="connsiteX28" fmla="*/ 385762 w 2755255"/>
                    <a:gd name="connsiteY28" fmla="*/ 276224 h 821531"/>
                    <a:gd name="connsiteX29" fmla="*/ 397667 w 2755255"/>
                    <a:gd name="connsiteY29" fmla="*/ 345281 h 821531"/>
                    <a:gd name="connsiteX30" fmla="*/ 414337 w 2755255"/>
                    <a:gd name="connsiteY30" fmla="*/ 414337 h 821531"/>
                    <a:gd name="connsiteX31" fmla="*/ 423861 w 2755255"/>
                    <a:gd name="connsiteY31" fmla="*/ 280987 h 821531"/>
                    <a:gd name="connsiteX32" fmla="*/ 433386 w 2755255"/>
                    <a:gd name="connsiteY32" fmla="*/ 264318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23861 w 2755255"/>
                    <a:gd name="connsiteY32" fmla="*/ 280987 h 821531"/>
                    <a:gd name="connsiteX33" fmla="*/ 433386 w 2755255"/>
                    <a:gd name="connsiteY33" fmla="*/ 264318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33386 w 2755255"/>
                    <a:gd name="connsiteY33" fmla="*/ 264318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3374 w 2755255"/>
                    <a:gd name="connsiteY24" fmla="*/ 195262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61949 w 2755255"/>
                    <a:gd name="connsiteY25" fmla="*/ 219075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66711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0043 w 2755255"/>
                    <a:gd name="connsiteY27" fmla="*/ 269081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1949 w 2755255"/>
                    <a:gd name="connsiteY28" fmla="*/ 304799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85762 w 2755255"/>
                    <a:gd name="connsiteY29" fmla="*/ 276224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397667 w 2755255"/>
                    <a:gd name="connsiteY30" fmla="*/ 345281 h 821531"/>
                    <a:gd name="connsiteX31" fmla="*/ 414337 w 2755255"/>
                    <a:gd name="connsiteY31" fmla="*/ 414337 h 821531"/>
                    <a:gd name="connsiteX32" fmla="*/ 435767 w 2755255"/>
                    <a:gd name="connsiteY32" fmla="*/ 316706 h 821531"/>
                    <a:gd name="connsiteX33" fmla="*/ 442911 w 2755255"/>
                    <a:gd name="connsiteY33" fmla="*/ 266699 h 821531"/>
                    <a:gd name="connsiteX34" fmla="*/ 445293 w 2755255"/>
                    <a:gd name="connsiteY34" fmla="*/ 247650 h 821531"/>
                    <a:gd name="connsiteX35" fmla="*/ 452436 w 2755255"/>
                    <a:gd name="connsiteY35" fmla="*/ 242887 h 821531"/>
                    <a:gd name="connsiteX36" fmla="*/ 466724 w 2755255"/>
                    <a:gd name="connsiteY36" fmla="*/ 230981 h 821531"/>
                    <a:gd name="connsiteX37" fmla="*/ 478630 w 2755255"/>
                    <a:gd name="connsiteY37" fmla="*/ 233362 h 821531"/>
                    <a:gd name="connsiteX38" fmla="*/ 490536 w 2755255"/>
                    <a:gd name="connsiteY38" fmla="*/ 252412 h 821531"/>
                    <a:gd name="connsiteX39" fmla="*/ 492918 w 2755255"/>
                    <a:gd name="connsiteY39" fmla="*/ 261937 h 821531"/>
                    <a:gd name="connsiteX40" fmla="*/ 500061 w 2755255"/>
                    <a:gd name="connsiteY40" fmla="*/ 269081 h 821531"/>
                    <a:gd name="connsiteX41" fmla="*/ 502443 w 2755255"/>
                    <a:gd name="connsiteY41" fmla="*/ 280987 h 821531"/>
                    <a:gd name="connsiteX42" fmla="*/ 509586 w 2755255"/>
                    <a:gd name="connsiteY42" fmla="*/ 311943 h 821531"/>
                    <a:gd name="connsiteX43" fmla="*/ 521493 w 2755255"/>
                    <a:gd name="connsiteY43" fmla="*/ 328612 h 821531"/>
                    <a:gd name="connsiteX44" fmla="*/ 523874 w 2755255"/>
                    <a:gd name="connsiteY44" fmla="*/ 335756 h 821531"/>
                    <a:gd name="connsiteX45" fmla="*/ 538161 w 2755255"/>
                    <a:gd name="connsiteY45" fmla="*/ 357187 h 821531"/>
                    <a:gd name="connsiteX46" fmla="*/ 564355 w 2755255"/>
                    <a:gd name="connsiteY46" fmla="*/ 409575 h 821531"/>
                    <a:gd name="connsiteX47" fmla="*/ 600074 w 2755255"/>
                    <a:gd name="connsiteY47" fmla="*/ 483393 h 821531"/>
                    <a:gd name="connsiteX48" fmla="*/ 619124 w 2755255"/>
                    <a:gd name="connsiteY48" fmla="*/ 457200 h 821531"/>
                    <a:gd name="connsiteX49" fmla="*/ 633411 w 2755255"/>
                    <a:gd name="connsiteY49" fmla="*/ 433387 h 821531"/>
                    <a:gd name="connsiteX50" fmla="*/ 640555 w 2755255"/>
                    <a:gd name="connsiteY50" fmla="*/ 423862 h 821531"/>
                    <a:gd name="connsiteX51" fmla="*/ 652461 w 2755255"/>
                    <a:gd name="connsiteY51" fmla="*/ 395287 h 821531"/>
                    <a:gd name="connsiteX52" fmla="*/ 659605 w 2755255"/>
                    <a:gd name="connsiteY52" fmla="*/ 392906 h 821531"/>
                    <a:gd name="connsiteX53" fmla="*/ 683418 w 2755255"/>
                    <a:gd name="connsiteY53" fmla="*/ 435768 h 821531"/>
                    <a:gd name="connsiteX54" fmla="*/ 700086 w 2755255"/>
                    <a:gd name="connsiteY54" fmla="*/ 483393 h 821531"/>
                    <a:gd name="connsiteX55" fmla="*/ 726280 w 2755255"/>
                    <a:gd name="connsiteY55" fmla="*/ 519113 h 821531"/>
                    <a:gd name="connsiteX56" fmla="*/ 731043 w 2755255"/>
                    <a:gd name="connsiteY56" fmla="*/ 478631 h 821531"/>
                    <a:gd name="connsiteX57" fmla="*/ 740568 w 2755255"/>
                    <a:gd name="connsiteY57" fmla="*/ 440531 h 821531"/>
                    <a:gd name="connsiteX58" fmla="*/ 754855 w 2755255"/>
                    <a:gd name="connsiteY58" fmla="*/ 457200 h 821531"/>
                    <a:gd name="connsiteX59" fmla="*/ 757236 w 2755255"/>
                    <a:gd name="connsiteY59" fmla="*/ 466725 h 821531"/>
                    <a:gd name="connsiteX60" fmla="*/ 764380 w 2755255"/>
                    <a:gd name="connsiteY60" fmla="*/ 473868 h 821531"/>
                    <a:gd name="connsiteX61" fmla="*/ 838199 w 2755255"/>
                    <a:gd name="connsiteY61" fmla="*/ 595312 h 821531"/>
                    <a:gd name="connsiteX62" fmla="*/ 869155 w 2755255"/>
                    <a:gd name="connsiteY62" fmla="*/ 640556 h 821531"/>
                    <a:gd name="connsiteX63" fmla="*/ 881061 w 2755255"/>
                    <a:gd name="connsiteY63" fmla="*/ 654843 h 821531"/>
                    <a:gd name="connsiteX64" fmla="*/ 890586 w 2755255"/>
                    <a:gd name="connsiteY64" fmla="*/ 657225 h 821531"/>
                    <a:gd name="connsiteX65" fmla="*/ 902493 w 2755255"/>
                    <a:gd name="connsiteY65" fmla="*/ 650081 h 821531"/>
                    <a:gd name="connsiteX66" fmla="*/ 926305 w 2755255"/>
                    <a:gd name="connsiteY66" fmla="*/ 621506 h 821531"/>
                    <a:gd name="connsiteX67" fmla="*/ 940593 w 2755255"/>
                    <a:gd name="connsiteY67" fmla="*/ 581025 h 821531"/>
                    <a:gd name="connsiteX68" fmla="*/ 954880 w 2755255"/>
                    <a:gd name="connsiteY68" fmla="*/ 552450 h 821531"/>
                    <a:gd name="connsiteX69" fmla="*/ 964405 w 2755255"/>
                    <a:gd name="connsiteY69" fmla="*/ 514350 h 821531"/>
                    <a:gd name="connsiteX70" fmla="*/ 966786 w 2755255"/>
                    <a:gd name="connsiteY70" fmla="*/ 459581 h 821531"/>
                    <a:gd name="connsiteX71" fmla="*/ 971549 w 2755255"/>
                    <a:gd name="connsiteY71" fmla="*/ 447675 h 821531"/>
                    <a:gd name="connsiteX72" fmla="*/ 973930 w 2755255"/>
                    <a:gd name="connsiteY72" fmla="*/ 440531 h 821531"/>
                    <a:gd name="connsiteX73" fmla="*/ 985836 w 2755255"/>
                    <a:gd name="connsiteY73" fmla="*/ 423862 h 821531"/>
                    <a:gd name="connsiteX74" fmla="*/ 992980 w 2755255"/>
                    <a:gd name="connsiteY74" fmla="*/ 411956 h 821531"/>
                    <a:gd name="connsiteX75" fmla="*/ 1012030 w 2755255"/>
                    <a:gd name="connsiteY75" fmla="*/ 414337 h 821531"/>
                    <a:gd name="connsiteX76" fmla="*/ 1019174 w 2755255"/>
                    <a:gd name="connsiteY76" fmla="*/ 419100 h 821531"/>
                    <a:gd name="connsiteX77" fmla="*/ 1026318 w 2755255"/>
                    <a:gd name="connsiteY77" fmla="*/ 421481 h 821531"/>
                    <a:gd name="connsiteX78" fmla="*/ 1038224 w 2755255"/>
                    <a:gd name="connsiteY78" fmla="*/ 428625 h 821531"/>
                    <a:gd name="connsiteX79" fmla="*/ 1059655 w 2755255"/>
                    <a:gd name="connsiteY79" fmla="*/ 423862 h 821531"/>
                    <a:gd name="connsiteX80" fmla="*/ 1066799 w 2755255"/>
                    <a:gd name="connsiteY80" fmla="*/ 411956 h 821531"/>
                    <a:gd name="connsiteX81" fmla="*/ 1076324 w 2755255"/>
                    <a:gd name="connsiteY81" fmla="*/ 381000 h 821531"/>
                    <a:gd name="connsiteX82" fmla="*/ 1078705 w 2755255"/>
                    <a:gd name="connsiteY82" fmla="*/ 364331 h 821531"/>
                    <a:gd name="connsiteX83" fmla="*/ 1083468 w 2755255"/>
                    <a:gd name="connsiteY83" fmla="*/ 335756 h 821531"/>
                    <a:gd name="connsiteX84" fmla="*/ 1085849 w 2755255"/>
                    <a:gd name="connsiteY84" fmla="*/ 304800 h 821531"/>
                    <a:gd name="connsiteX85" fmla="*/ 1100136 w 2755255"/>
                    <a:gd name="connsiteY85" fmla="*/ 288131 h 821531"/>
                    <a:gd name="connsiteX86" fmla="*/ 1112043 w 2755255"/>
                    <a:gd name="connsiteY86" fmla="*/ 271462 h 821531"/>
                    <a:gd name="connsiteX87" fmla="*/ 1119186 w 2755255"/>
                    <a:gd name="connsiteY87" fmla="*/ 266700 h 821531"/>
                    <a:gd name="connsiteX88" fmla="*/ 1128711 w 2755255"/>
                    <a:gd name="connsiteY88" fmla="*/ 259556 h 821531"/>
                    <a:gd name="connsiteX89" fmla="*/ 1131093 w 2755255"/>
                    <a:gd name="connsiteY89" fmla="*/ 252412 h 821531"/>
                    <a:gd name="connsiteX90" fmla="*/ 1154905 w 2755255"/>
                    <a:gd name="connsiteY90" fmla="*/ 230981 h 821531"/>
                    <a:gd name="connsiteX91" fmla="*/ 1162049 w 2755255"/>
                    <a:gd name="connsiteY91" fmla="*/ 221456 h 821531"/>
                    <a:gd name="connsiteX92" fmla="*/ 1173955 w 2755255"/>
                    <a:gd name="connsiteY92" fmla="*/ 202406 h 821531"/>
                    <a:gd name="connsiteX93" fmla="*/ 1178718 w 2755255"/>
                    <a:gd name="connsiteY93" fmla="*/ 180975 h 821531"/>
                    <a:gd name="connsiteX94" fmla="*/ 1185861 w 2755255"/>
                    <a:gd name="connsiteY94" fmla="*/ 176212 h 821531"/>
                    <a:gd name="connsiteX95" fmla="*/ 1193005 w 2755255"/>
                    <a:gd name="connsiteY95" fmla="*/ 180975 h 821531"/>
                    <a:gd name="connsiteX96" fmla="*/ 1197768 w 2755255"/>
                    <a:gd name="connsiteY96" fmla="*/ 190500 h 821531"/>
                    <a:gd name="connsiteX97" fmla="*/ 1200149 w 2755255"/>
                    <a:gd name="connsiteY97" fmla="*/ 197643 h 821531"/>
                    <a:gd name="connsiteX98" fmla="*/ 1212055 w 2755255"/>
                    <a:gd name="connsiteY98" fmla="*/ 226218 h 821531"/>
                    <a:gd name="connsiteX99" fmla="*/ 1214436 w 2755255"/>
                    <a:gd name="connsiteY99" fmla="*/ 235743 h 821531"/>
                    <a:gd name="connsiteX100" fmla="*/ 1223961 w 2755255"/>
                    <a:gd name="connsiteY100" fmla="*/ 245268 h 821531"/>
                    <a:gd name="connsiteX101" fmla="*/ 1228724 w 2755255"/>
                    <a:gd name="connsiteY101" fmla="*/ 254793 h 821531"/>
                    <a:gd name="connsiteX102" fmla="*/ 1233486 w 2755255"/>
                    <a:gd name="connsiteY102" fmla="*/ 261937 h 821531"/>
                    <a:gd name="connsiteX103" fmla="*/ 1238249 w 2755255"/>
                    <a:gd name="connsiteY103" fmla="*/ 271462 h 821531"/>
                    <a:gd name="connsiteX104" fmla="*/ 1250155 w 2755255"/>
                    <a:gd name="connsiteY104" fmla="*/ 290512 h 821531"/>
                    <a:gd name="connsiteX105" fmla="*/ 1293018 w 2755255"/>
                    <a:gd name="connsiteY105" fmla="*/ 233362 h 821531"/>
                    <a:gd name="connsiteX106" fmla="*/ 1307305 w 2755255"/>
                    <a:gd name="connsiteY106" fmla="*/ 216693 h 821531"/>
                    <a:gd name="connsiteX107" fmla="*/ 1309686 w 2755255"/>
                    <a:gd name="connsiteY107" fmla="*/ 209550 h 821531"/>
                    <a:gd name="connsiteX108" fmla="*/ 1323974 w 2755255"/>
                    <a:gd name="connsiteY108" fmla="*/ 195262 h 821531"/>
                    <a:gd name="connsiteX109" fmla="*/ 1343024 w 2755255"/>
                    <a:gd name="connsiteY109" fmla="*/ 207168 h 821531"/>
                    <a:gd name="connsiteX110" fmla="*/ 1350168 w 2755255"/>
                    <a:gd name="connsiteY110" fmla="*/ 233362 h 821531"/>
                    <a:gd name="connsiteX111" fmla="*/ 1354930 w 2755255"/>
                    <a:gd name="connsiteY111" fmla="*/ 245268 h 821531"/>
                    <a:gd name="connsiteX112" fmla="*/ 1359693 w 2755255"/>
                    <a:gd name="connsiteY112" fmla="*/ 261937 h 821531"/>
                    <a:gd name="connsiteX113" fmla="*/ 1362074 w 2755255"/>
                    <a:gd name="connsiteY113" fmla="*/ 280987 h 821531"/>
                    <a:gd name="connsiteX114" fmla="*/ 1364455 w 2755255"/>
                    <a:gd name="connsiteY114" fmla="*/ 304800 h 821531"/>
                    <a:gd name="connsiteX115" fmla="*/ 1378743 w 2755255"/>
                    <a:gd name="connsiteY115" fmla="*/ 342900 h 821531"/>
                    <a:gd name="connsiteX116" fmla="*/ 1385886 w 2755255"/>
                    <a:gd name="connsiteY116" fmla="*/ 359568 h 821531"/>
                    <a:gd name="connsiteX117" fmla="*/ 1388268 w 2755255"/>
                    <a:gd name="connsiteY117" fmla="*/ 369093 h 821531"/>
                    <a:gd name="connsiteX118" fmla="*/ 1402555 w 2755255"/>
                    <a:gd name="connsiteY118" fmla="*/ 381000 h 821531"/>
                    <a:gd name="connsiteX119" fmla="*/ 1414461 w 2755255"/>
                    <a:gd name="connsiteY119" fmla="*/ 421481 h 821531"/>
                    <a:gd name="connsiteX120" fmla="*/ 1421605 w 2755255"/>
                    <a:gd name="connsiteY120" fmla="*/ 445293 h 821531"/>
                    <a:gd name="connsiteX121" fmla="*/ 1428749 w 2755255"/>
                    <a:gd name="connsiteY121" fmla="*/ 450056 h 821531"/>
                    <a:gd name="connsiteX122" fmla="*/ 1438274 w 2755255"/>
                    <a:gd name="connsiteY122" fmla="*/ 492918 h 821531"/>
                    <a:gd name="connsiteX123" fmla="*/ 1443036 w 2755255"/>
                    <a:gd name="connsiteY123" fmla="*/ 531018 h 821531"/>
                    <a:gd name="connsiteX124" fmla="*/ 1450180 w 2755255"/>
                    <a:gd name="connsiteY124" fmla="*/ 547687 h 821531"/>
                    <a:gd name="connsiteX125" fmla="*/ 1457324 w 2755255"/>
                    <a:gd name="connsiteY125" fmla="*/ 557212 h 821531"/>
                    <a:gd name="connsiteX126" fmla="*/ 1464468 w 2755255"/>
                    <a:gd name="connsiteY126" fmla="*/ 576262 h 821531"/>
                    <a:gd name="connsiteX127" fmla="*/ 1483518 w 2755255"/>
                    <a:gd name="connsiteY127" fmla="*/ 557212 h 821531"/>
                    <a:gd name="connsiteX128" fmla="*/ 1500186 w 2755255"/>
                    <a:gd name="connsiteY128" fmla="*/ 523875 h 821531"/>
                    <a:gd name="connsiteX129" fmla="*/ 1507330 w 2755255"/>
                    <a:gd name="connsiteY129" fmla="*/ 509587 h 821531"/>
                    <a:gd name="connsiteX130" fmla="*/ 1516855 w 2755255"/>
                    <a:gd name="connsiteY130" fmla="*/ 500062 h 821531"/>
                    <a:gd name="connsiteX131" fmla="*/ 1538286 w 2755255"/>
                    <a:gd name="connsiteY131" fmla="*/ 473868 h 821531"/>
                    <a:gd name="connsiteX132" fmla="*/ 1545430 w 2755255"/>
                    <a:gd name="connsiteY132" fmla="*/ 471487 h 821531"/>
                    <a:gd name="connsiteX133" fmla="*/ 1559718 w 2755255"/>
                    <a:gd name="connsiteY133" fmla="*/ 516731 h 821531"/>
                    <a:gd name="connsiteX134" fmla="*/ 1569243 w 2755255"/>
                    <a:gd name="connsiteY134" fmla="*/ 557212 h 821531"/>
                    <a:gd name="connsiteX135" fmla="*/ 1583530 w 2755255"/>
                    <a:gd name="connsiteY135" fmla="*/ 600075 h 821531"/>
                    <a:gd name="connsiteX136" fmla="*/ 1590674 w 2755255"/>
                    <a:gd name="connsiteY136" fmla="*/ 623887 h 821531"/>
                    <a:gd name="connsiteX137" fmla="*/ 1593055 w 2755255"/>
                    <a:gd name="connsiteY137" fmla="*/ 635793 h 821531"/>
                    <a:gd name="connsiteX138" fmla="*/ 1597818 w 2755255"/>
                    <a:gd name="connsiteY138" fmla="*/ 650081 h 821531"/>
                    <a:gd name="connsiteX139" fmla="*/ 1602580 w 2755255"/>
                    <a:gd name="connsiteY139" fmla="*/ 666750 h 821531"/>
                    <a:gd name="connsiteX140" fmla="*/ 1604961 w 2755255"/>
                    <a:gd name="connsiteY140" fmla="*/ 683418 h 821531"/>
                    <a:gd name="connsiteX141" fmla="*/ 1616868 w 2755255"/>
                    <a:gd name="connsiteY141" fmla="*/ 711993 h 821531"/>
                    <a:gd name="connsiteX142" fmla="*/ 1626393 w 2755255"/>
                    <a:gd name="connsiteY142" fmla="*/ 728662 h 821531"/>
                    <a:gd name="connsiteX143" fmla="*/ 1645443 w 2755255"/>
                    <a:gd name="connsiteY143" fmla="*/ 764381 h 821531"/>
                    <a:gd name="connsiteX144" fmla="*/ 1654968 w 2755255"/>
                    <a:gd name="connsiteY144" fmla="*/ 762000 h 821531"/>
                    <a:gd name="connsiteX145" fmla="*/ 1662111 w 2755255"/>
                    <a:gd name="connsiteY145" fmla="*/ 757237 h 821531"/>
                    <a:gd name="connsiteX146" fmla="*/ 1690686 w 2755255"/>
                    <a:gd name="connsiteY146" fmla="*/ 723900 h 821531"/>
                    <a:gd name="connsiteX147" fmla="*/ 1702593 w 2755255"/>
                    <a:gd name="connsiteY147" fmla="*/ 731043 h 821531"/>
                    <a:gd name="connsiteX148" fmla="*/ 1707355 w 2755255"/>
                    <a:gd name="connsiteY148" fmla="*/ 738187 h 821531"/>
                    <a:gd name="connsiteX149" fmla="*/ 1714499 w 2755255"/>
                    <a:gd name="connsiteY149" fmla="*/ 742950 h 821531"/>
                    <a:gd name="connsiteX150" fmla="*/ 1731168 w 2755255"/>
                    <a:gd name="connsiteY150" fmla="*/ 764381 h 821531"/>
                    <a:gd name="connsiteX151" fmla="*/ 1738311 w 2755255"/>
                    <a:gd name="connsiteY151" fmla="*/ 769143 h 821531"/>
                    <a:gd name="connsiteX152" fmla="*/ 1752599 w 2755255"/>
                    <a:gd name="connsiteY152" fmla="*/ 785812 h 821531"/>
                    <a:gd name="connsiteX153" fmla="*/ 1788318 w 2755255"/>
                    <a:gd name="connsiteY153" fmla="*/ 821531 h 821531"/>
                    <a:gd name="connsiteX154" fmla="*/ 1802605 w 2755255"/>
                    <a:gd name="connsiteY154" fmla="*/ 809625 h 821531"/>
                    <a:gd name="connsiteX155" fmla="*/ 1824036 w 2755255"/>
                    <a:gd name="connsiteY155" fmla="*/ 783431 h 821531"/>
                    <a:gd name="connsiteX156" fmla="*/ 1859755 w 2755255"/>
                    <a:gd name="connsiteY156" fmla="*/ 771525 h 821531"/>
                    <a:gd name="connsiteX157" fmla="*/ 1874043 w 2755255"/>
                    <a:gd name="connsiteY157" fmla="*/ 759618 h 821531"/>
                    <a:gd name="connsiteX158" fmla="*/ 1890711 w 2755255"/>
                    <a:gd name="connsiteY158" fmla="*/ 731043 h 821531"/>
                    <a:gd name="connsiteX159" fmla="*/ 1893093 w 2755255"/>
                    <a:gd name="connsiteY159" fmla="*/ 721518 h 821531"/>
                    <a:gd name="connsiteX160" fmla="*/ 1912143 w 2755255"/>
                    <a:gd name="connsiteY160" fmla="*/ 681037 h 821531"/>
                    <a:gd name="connsiteX161" fmla="*/ 1947861 w 2755255"/>
                    <a:gd name="connsiteY161" fmla="*/ 597693 h 821531"/>
                    <a:gd name="connsiteX162" fmla="*/ 1974055 w 2755255"/>
                    <a:gd name="connsiteY162" fmla="*/ 540543 h 821531"/>
                    <a:gd name="connsiteX163" fmla="*/ 1981199 w 2755255"/>
                    <a:gd name="connsiteY163" fmla="*/ 516731 h 821531"/>
                    <a:gd name="connsiteX164" fmla="*/ 1988343 w 2755255"/>
                    <a:gd name="connsiteY164" fmla="*/ 385762 h 821531"/>
                    <a:gd name="connsiteX165" fmla="*/ 1995486 w 2755255"/>
                    <a:gd name="connsiteY165" fmla="*/ 371475 h 821531"/>
                    <a:gd name="connsiteX166" fmla="*/ 2005011 w 2755255"/>
                    <a:gd name="connsiteY166" fmla="*/ 357187 h 821531"/>
                    <a:gd name="connsiteX167" fmla="*/ 2009774 w 2755255"/>
                    <a:gd name="connsiteY167" fmla="*/ 347662 h 821531"/>
                    <a:gd name="connsiteX168" fmla="*/ 2016918 w 2755255"/>
                    <a:gd name="connsiteY168" fmla="*/ 345281 h 821531"/>
                    <a:gd name="connsiteX169" fmla="*/ 2024061 w 2755255"/>
                    <a:gd name="connsiteY169" fmla="*/ 350043 h 821531"/>
                    <a:gd name="connsiteX170" fmla="*/ 2035968 w 2755255"/>
                    <a:gd name="connsiteY170" fmla="*/ 371475 h 821531"/>
                    <a:gd name="connsiteX171" fmla="*/ 2040730 w 2755255"/>
                    <a:gd name="connsiteY171" fmla="*/ 378618 h 821531"/>
                    <a:gd name="connsiteX172" fmla="*/ 2050255 w 2755255"/>
                    <a:gd name="connsiteY172" fmla="*/ 404812 h 821531"/>
                    <a:gd name="connsiteX173" fmla="*/ 2057399 w 2755255"/>
                    <a:gd name="connsiteY173" fmla="*/ 416718 h 821531"/>
                    <a:gd name="connsiteX174" fmla="*/ 2062161 w 2755255"/>
                    <a:gd name="connsiteY174" fmla="*/ 371475 h 821531"/>
                    <a:gd name="connsiteX175" fmla="*/ 2076449 w 2755255"/>
                    <a:gd name="connsiteY175" fmla="*/ 328612 h 821531"/>
                    <a:gd name="connsiteX176" fmla="*/ 2121693 w 2755255"/>
                    <a:gd name="connsiteY176" fmla="*/ 219075 h 821531"/>
                    <a:gd name="connsiteX177" fmla="*/ 2155030 w 2755255"/>
                    <a:gd name="connsiteY177" fmla="*/ 145256 h 821531"/>
                    <a:gd name="connsiteX178" fmla="*/ 2166936 w 2755255"/>
                    <a:gd name="connsiteY178" fmla="*/ 135731 h 821531"/>
                    <a:gd name="connsiteX179" fmla="*/ 2181224 w 2755255"/>
                    <a:gd name="connsiteY179" fmla="*/ 147637 h 821531"/>
                    <a:gd name="connsiteX180" fmla="*/ 2188368 w 2755255"/>
                    <a:gd name="connsiteY180" fmla="*/ 152400 h 821531"/>
                    <a:gd name="connsiteX181" fmla="*/ 2200274 w 2755255"/>
                    <a:gd name="connsiteY181" fmla="*/ 164306 h 821531"/>
                    <a:gd name="connsiteX182" fmla="*/ 2212180 w 2755255"/>
                    <a:gd name="connsiteY182" fmla="*/ 178593 h 821531"/>
                    <a:gd name="connsiteX183" fmla="*/ 2214561 w 2755255"/>
                    <a:gd name="connsiteY183" fmla="*/ 197643 h 821531"/>
                    <a:gd name="connsiteX184" fmla="*/ 2221705 w 2755255"/>
                    <a:gd name="connsiteY184" fmla="*/ 188118 h 821531"/>
                    <a:gd name="connsiteX185" fmla="*/ 2224086 w 2755255"/>
                    <a:gd name="connsiteY185" fmla="*/ 178593 h 821531"/>
                    <a:gd name="connsiteX186" fmla="*/ 2231230 w 2755255"/>
                    <a:gd name="connsiteY186" fmla="*/ 159543 h 821531"/>
                    <a:gd name="connsiteX187" fmla="*/ 2238374 w 2755255"/>
                    <a:gd name="connsiteY187" fmla="*/ 128587 h 821531"/>
                    <a:gd name="connsiteX188" fmla="*/ 2247899 w 2755255"/>
                    <a:gd name="connsiteY188" fmla="*/ 111918 h 821531"/>
                    <a:gd name="connsiteX189" fmla="*/ 2252661 w 2755255"/>
                    <a:gd name="connsiteY189" fmla="*/ 97631 h 821531"/>
                    <a:gd name="connsiteX190" fmla="*/ 2257424 w 2755255"/>
                    <a:gd name="connsiteY190" fmla="*/ 88106 h 821531"/>
                    <a:gd name="connsiteX191" fmla="*/ 2266949 w 2755255"/>
                    <a:gd name="connsiteY191" fmla="*/ 66675 h 821531"/>
                    <a:gd name="connsiteX192" fmla="*/ 2271711 w 2755255"/>
                    <a:gd name="connsiteY192" fmla="*/ 59531 h 821531"/>
                    <a:gd name="connsiteX193" fmla="*/ 2290761 w 2755255"/>
                    <a:gd name="connsiteY193" fmla="*/ 26193 h 821531"/>
                    <a:gd name="connsiteX194" fmla="*/ 2307430 w 2755255"/>
                    <a:gd name="connsiteY194" fmla="*/ 0 h 821531"/>
                    <a:gd name="connsiteX195" fmla="*/ 2326480 w 2755255"/>
                    <a:gd name="connsiteY195" fmla="*/ 9525 h 821531"/>
                    <a:gd name="connsiteX196" fmla="*/ 2359818 w 2755255"/>
                    <a:gd name="connsiteY196" fmla="*/ 71437 h 821531"/>
                    <a:gd name="connsiteX197" fmla="*/ 2366961 w 2755255"/>
                    <a:gd name="connsiteY197" fmla="*/ 88106 h 821531"/>
                    <a:gd name="connsiteX198" fmla="*/ 2376486 w 2755255"/>
                    <a:gd name="connsiteY198" fmla="*/ 100012 h 821531"/>
                    <a:gd name="connsiteX199" fmla="*/ 2378868 w 2755255"/>
                    <a:gd name="connsiteY199" fmla="*/ 109537 h 821531"/>
                    <a:gd name="connsiteX200" fmla="*/ 2386011 w 2755255"/>
                    <a:gd name="connsiteY200" fmla="*/ 119062 h 821531"/>
                    <a:gd name="connsiteX201" fmla="*/ 2390774 w 2755255"/>
                    <a:gd name="connsiteY201" fmla="*/ 126206 h 821531"/>
                    <a:gd name="connsiteX202" fmla="*/ 2402680 w 2755255"/>
                    <a:gd name="connsiteY202" fmla="*/ 119062 h 821531"/>
                    <a:gd name="connsiteX203" fmla="*/ 2412205 w 2755255"/>
                    <a:gd name="connsiteY203" fmla="*/ 100012 h 821531"/>
                    <a:gd name="connsiteX204" fmla="*/ 2424111 w 2755255"/>
                    <a:gd name="connsiteY204" fmla="*/ 83343 h 821531"/>
                    <a:gd name="connsiteX205" fmla="*/ 2438399 w 2755255"/>
                    <a:gd name="connsiteY205" fmla="*/ 78581 h 821531"/>
                    <a:gd name="connsiteX206" fmla="*/ 2447924 w 2755255"/>
                    <a:gd name="connsiteY206" fmla="*/ 119062 h 821531"/>
                    <a:gd name="connsiteX207" fmla="*/ 2455068 w 2755255"/>
                    <a:gd name="connsiteY207" fmla="*/ 135731 h 821531"/>
                    <a:gd name="connsiteX208" fmla="*/ 2474118 w 2755255"/>
                    <a:gd name="connsiteY208" fmla="*/ 207168 h 821531"/>
                    <a:gd name="connsiteX209" fmla="*/ 2476499 w 2755255"/>
                    <a:gd name="connsiteY209" fmla="*/ 235743 h 821531"/>
                    <a:gd name="connsiteX210" fmla="*/ 2486024 w 2755255"/>
                    <a:gd name="connsiteY210" fmla="*/ 280987 h 821531"/>
                    <a:gd name="connsiteX211" fmla="*/ 2495549 w 2755255"/>
                    <a:gd name="connsiteY211" fmla="*/ 333375 h 821531"/>
                    <a:gd name="connsiteX212" fmla="*/ 2500311 w 2755255"/>
                    <a:gd name="connsiteY212" fmla="*/ 364331 h 821531"/>
                    <a:gd name="connsiteX213" fmla="*/ 2514599 w 2755255"/>
                    <a:gd name="connsiteY213" fmla="*/ 411956 h 821531"/>
                    <a:gd name="connsiteX214" fmla="*/ 2516980 w 2755255"/>
                    <a:gd name="connsiteY214" fmla="*/ 421481 h 821531"/>
                    <a:gd name="connsiteX215" fmla="*/ 2528886 w 2755255"/>
                    <a:gd name="connsiteY215" fmla="*/ 447675 h 821531"/>
                    <a:gd name="connsiteX216" fmla="*/ 2538411 w 2755255"/>
                    <a:gd name="connsiteY216" fmla="*/ 481012 h 821531"/>
                    <a:gd name="connsiteX217" fmla="*/ 2540793 w 2755255"/>
                    <a:gd name="connsiteY217" fmla="*/ 500062 h 821531"/>
                    <a:gd name="connsiteX218" fmla="*/ 2543174 w 2755255"/>
                    <a:gd name="connsiteY218" fmla="*/ 509587 h 821531"/>
                    <a:gd name="connsiteX219" fmla="*/ 2552699 w 2755255"/>
                    <a:gd name="connsiteY219" fmla="*/ 485775 h 821531"/>
                    <a:gd name="connsiteX220" fmla="*/ 2559843 w 2755255"/>
                    <a:gd name="connsiteY220" fmla="*/ 473868 h 821531"/>
                    <a:gd name="connsiteX221" fmla="*/ 2564605 w 2755255"/>
                    <a:gd name="connsiteY221" fmla="*/ 464343 h 821531"/>
                    <a:gd name="connsiteX222" fmla="*/ 2574130 w 2755255"/>
                    <a:gd name="connsiteY222" fmla="*/ 466725 h 821531"/>
                    <a:gd name="connsiteX223" fmla="*/ 2578893 w 2755255"/>
                    <a:gd name="connsiteY223" fmla="*/ 481012 h 821531"/>
                    <a:gd name="connsiteX224" fmla="*/ 2583655 w 2755255"/>
                    <a:gd name="connsiteY224" fmla="*/ 507206 h 821531"/>
                    <a:gd name="connsiteX225" fmla="*/ 2588418 w 2755255"/>
                    <a:gd name="connsiteY225" fmla="*/ 516731 h 821531"/>
                    <a:gd name="connsiteX226" fmla="*/ 2593180 w 2755255"/>
                    <a:gd name="connsiteY226" fmla="*/ 542925 h 821531"/>
                    <a:gd name="connsiteX227" fmla="*/ 2602705 w 2755255"/>
                    <a:gd name="connsiteY227" fmla="*/ 557212 h 821531"/>
                    <a:gd name="connsiteX228" fmla="*/ 2605086 w 2755255"/>
                    <a:gd name="connsiteY228" fmla="*/ 566737 h 821531"/>
                    <a:gd name="connsiteX229" fmla="*/ 2609849 w 2755255"/>
                    <a:gd name="connsiteY229" fmla="*/ 588168 h 821531"/>
                    <a:gd name="connsiteX230" fmla="*/ 2614611 w 2755255"/>
                    <a:gd name="connsiteY230" fmla="*/ 600075 h 821531"/>
                    <a:gd name="connsiteX231" fmla="*/ 2624136 w 2755255"/>
                    <a:gd name="connsiteY231" fmla="*/ 595312 h 821531"/>
                    <a:gd name="connsiteX232" fmla="*/ 2636043 w 2755255"/>
                    <a:gd name="connsiteY232" fmla="*/ 576262 h 821531"/>
                    <a:gd name="connsiteX233" fmla="*/ 2650330 w 2755255"/>
                    <a:gd name="connsiteY233" fmla="*/ 573881 h 821531"/>
                    <a:gd name="connsiteX234" fmla="*/ 2664618 w 2755255"/>
                    <a:gd name="connsiteY234" fmla="*/ 576262 h 821531"/>
                    <a:gd name="connsiteX235" fmla="*/ 2666999 w 2755255"/>
                    <a:gd name="connsiteY235" fmla="*/ 592931 h 821531"/>
                    <a:gd name="connsiteX236" fmla="*/ 2671761 w 2755255"/>
                    <a:gd name="connsiteY236" fmla="*/ 604837 h 821531"/>
                    <a:gd name="connsiteX237" fmla="*/ 2676524 w 2755255"/>
                    <a:gd name="connsiteY237" fmla="*/ 654843 h 821531"/>
                    <a:gd name="connsiteX238" fmla="*/ 2683668 w 2755255"/>
                    <a:gd name="connsiteY238" fmla="*/ 676275 h 821531"/>
                    <a:gd name="connsiteX239" fmla="*/ 2690811 w 2755255"/>
                    <a:gd name="connsiteY239" fmla="*/ 726281 h 821531"/>
                    <a:gd name="connsiteX240" fmla="*/ 2695574 w 2755255"/>
                    <a:gd name="connsiteY240" fmla="*/ 738187 h 821531"/>
                    <a:gd name="connsiteX241" fmla="*/ 2697955 w 2755255"/>
                    <a:gd name="connsiteY241" fmla="*/ 762000 h 821531"/>
                    <a:gd name="connsiteX242" fmla="*/ 2721768 w 2755255"/>
                    <a:gd name="connsiteY242" fmla="*/ 747712 h 821531"/>
                    <a:gd name="connsiteX243" fmla="*/ 2726530 w 2755255"/>
                    <a:gd name="connsiteY243" fmla="*/ 731043 h 821531"/>
                    <a:gd name="connsiteX244" fmla="*/ 2733674 w 2755255"/>
                    <a:gd name="connsiteY244" fmla="*/ 733425 h 821531"/>
                    <a:gd name="connsiteX245" fmla="*/ 2736055 w 2755255"/>
                    <a:gd name="connsiteY245" fmla="*/ 747712 h 821531"/>
                    <a:gd name="connsiteX246" fmla="*/ 2745580 w 2755255"/>
                    <a:gd name="connsiteY246" fmla="*/ 766762 h 821531"/>
                    <a:gd name="connsiteX247" fmla="*/ 2747961 w 2755255"/>
                    <a:gd name="connsiteY247" fmla="*/ 778668 h 821531"/>
                    <a:gd name="connsiteX248" fmla="*/ 2755105 w 2755255"/>
                    <a:gd name="connsiteY248" fmla="*/ 788193 h 821531"/>
                    <a:gd name="connsiteX249" fmla="*/ 2752724 w 2755255"/>
                    <a:gd name="connsiteY249"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9288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38136 w 2755255"/>
                    <a:gd name="connsiteY24" fmla="*/ 154781 h 821531"/>
                    <a:gd name="connsiteX25" fmla="*/ 359568 w 2755255"/>
                    <a:gd name="connsiteY25" fmla="*/ 190500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38136 w 2755255"/>
                    <a:gd name="connsiteY24" fmla="*/ 154781 h 821531"/>
                    <a:gd name="connsiteX25" fmla="*/ 354805 w 2755255"/>
                    <a:gd name="connsiteY25" fmla="*/ 128588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28611 w 2755255"/>
                    <a:gd name="connsiteY24" fmla="*/ 145256 h 821531"/>
                    <a:gd name="connsiteX25" fmla="*/ 354805 w 2755255"/>
                    <a:gd name="connsiteY25" fmla="*/ 128588 h 821531"/>
                    <a:gd name="connsiteX26" fmla="*/ 357186 w 2755255"/>
                    <a:gd name="connsiteY26" fmla="*/ 228600 h 821531"/>
                    <a:gd name="connsiteX27" fmla="*/ 357187 w 2755255"/>
                    <a:gd name="connsiteY27" fmla="*/ 271463 h 821531"/>
                    <a:gd name="connsiteX28" fmla="*/ 369092 w 2755255"/>
                    <a:gd name="connsiteY28" fmla="*/ 309561 h 821531"/>
                    <a:gd name="connsiteX29" fmla="*/ 397668 w 2755255"/>
                    <a:gd name="connsiteY29" fmla="*/ 273843 h 821531"/>
                    <a:gd name="connsiteX30" fmla="*/ 414337 w 2755255"/>
                    <a:gd name="connsiteY30" fmla="*/ 414337 h 821531"/>
                    <a:gd name="connsiteX31" fmla="*/ 435767 w 2755255"/>
                    <a:gd name="connsiteY31" fmla="*/ 316706 h 821531"/>
                    <a:gd name="connsiteX32" fmla="*/ 442911 w 2755255"/>
                    <a:gd name="connsiteY32" fmla="*/ 266699 h 821531"/>
                    <a:gd name="connsiteX33" fmla="*/ 445293 w 2755255"/>
                    <a:gd name="connsiteY33" fmla="*/ 247650 h 821531"/>
                    <a:gd name="connsiteX34" fmla="*/ 452436 w 2755255"/>
                    <a:gd name="connsiteY34" fmla="*/ 242887 h 821531"/>
                    <a:gd name="connsiteX35" fmla="*/ 466724 w 2755255"/>
                    <a:gd name="connsiteY35" fmla="*/ 230981 h 821531"/>
                    <a:gd name="connsiteX36" fmla="*/ 478630 w 2755255"/>
                    <a:gd name="connsiteY36" fmla="*/ 233362 h 821531"/>
                    <a:gd name="connsiteX37" fmla="*/ 490536 w 2755255"/>
                    <a:gd name="connsiteY37" fmla="*/ 252412 h 821531"/>
                    <a:gd name="connsiteX38" fmla="*/ 492918 w 2755255"/>
                    <a:gd name="connsiteY38" fmla="*/ 261937 h 821531"/>
                    <a:gd name="connsiteX39" fmla="*/ 500061 w 2755255"/>
                    <a:gd name="connsiteY39" fmla="*/ 269081 h 821531"/>
                    <a:gd name="connsiteX40" fmla="*/ 502443 w 2755255"/>
                    <a:gd name="connsiteY40" fmla="*/ 280987 h 821531"/>
                    <a:gd name="connsiteX41" fmla="*/ 509586 w 2755255"/>
                    <a:gd name="connsiteY41" fmla="*/ 311943 h 821531"/>
                    <a:gd name="connsiteX42" fmla="*/ 521493 w 2755255"/>
                    <a:gd name="connsiteY42" fmla="*/ 328612 h 821531"/>
                    <a:gd name="connsiteX43" fmla="*/ 523874 w 2755255"/>
                    <a:gd name="connsiteY43" fmla="*/ 335756 h 821531"/>
                    <a:gd name="connsiteX44" fmla="*/ 538161 w 2755255"/>
                    <a:gd name="connsiteY44" fmla="*/ 357187 h 821531"/>
                    <a:gd name="connsiteX45" fmla="*/ 564355 w 2755255"/>
                    <a:gd name="connsiteY45" fmla="*/ 409575 h 821531"/>
                    <a:gd name="connsiteX46" fmla="*/ 600074 w 2755255"/>
                    <a:gd name="connsiteY46" fmla="*/ 483393 h 821531"/>
                    <a:gd name="connsiteX47" fmla="*/ 619124 w 2755255"/>
                    <a:gd name="connsiteY47" fmla="*/ 457200 h 821531"/>
                    <a:gd name="connsiteX48" fmla="*/ 633411 w 2755255"/>
                    <a:gd name="connsiteY48" fmla="*/ 433387 h 821531"/>
                    <a:gd name="connsiteX49" fmla="*/ 640555 w 2755255"/>
                    <a:gd name="connsiteY49" fmla="*/ 423862 h 821531"/>
                    <a:gd name="connsiteX50" fmla="*/ 652461 w 2755255"/>
                    <a:gd name="connsiteY50" fmla="*/ 395287 h 821531"/>
                    <a:gd name="connsiteX51" fmla="*/ 659605 w 2755255"/>
                    <a:gd name="connsiteY51" fmla="*/ 392906 h 821531"/>
                    <a:gd name="connsiteX52" fmla="*/ 683418 w 2755255"/>
                    <a:gd name="connsiteY52" fmla="*/ 435768 h 821531"/>
                    <a:gd name="connsiteX53" fmla="*/ 700086 w 2755255"/>
                    <a:gd name="connsiteY53" fmla="*/ 483393 h 821531"/>
                    <a:gd name="connsiteX54" fmla="*/ 726280 w 2755255"/>
                    <a:gd name="connsiteY54" fmla="*/ 519113 h 821531"/>
                    <a:gd name="connsiteX55" fmla="*/ 731043 w 2755255"/>
                    <a:gd name="connsiteY55" fmla="*/ 478631 h 821531"/>
                    <a:gd name="connsiteX56" fmla="*/ 740568 w 2755255"/>
                    <a:gd name="connsiteY56" fmla="*/ 440531 h 821531"/>
                    <a:gd name="connsiteX57" fmla="*/ 754855 w 2755255"/>
                    <a:gd name="connsiteY57" fmla="*/ 457200 h 821531"/>
                    <a:gd name="connsiteX58" fmla="*/ 757236 w 2755255"/>
                    <a:gd name="connsiteY58" fmla="*/ 466725 h 821531"/>
                    <a:gd name="connsiteX59" fmla="*/ 764380 w 2755255"/>
                    <a:gd name="connsiteY59" fmla="*/ 473868 h 821531"/>
                    <a:gd name="connsiteX60" fmla="*/ 838199 w 2755255"/>
                    <a:gd name="connsiteY60" fmla="*/ 595312 h 821531"/>
                    <a:gd name="connsiteX61" fmla="*/ 869155 w 2755255"/>
                    <a:gd name="connsiteY61" fmla="*/ 640556 h 821531"/>
                    <a:gd name="connsiteX62" fmla="*/ 881061 w 2755255"/>
                    <a:gd name="connsiteY62" fmla="*/ 654843 h 821531"/>
                    <a:gd name="connsiteX63" fmla="*/ 890586 w 2755255"/>
                    <a:gd name="connsiteY63" fmla="*/ 657225 h 821531"/>
                    <a:gd name="connsiteX64" fmla="*/ 902493 w 2755255"/>
                    <a:gd name="connsiteY64" fmla="*/ 650081 h 821531"/>
                    <a:gd name="connsiteX65" fmla="*/ 926305 w 2755255"/>
                    <a:gd name="connsiteY65" fmla="*/ 621506 h 821531"/>
                    <a:gd name="connsiteX66" fmla="*/ 940593 w 2755255"/>
                    <a:gd name="connsiteY66" fmla="*/ 581025 h 821531"/>
                    <a:gd name="connsiteX67" fmla="*/ 954880 w 2755255"/>
                    <a:gd name="connsiteY67" fmla="*/ 552450 h 821531"/>
                    <a:gd name="connsiteX68" fmla="*/ 964405 w 2755255"/>
                    <a:gd name="connsiteY68" fmla="*/ 514350 h 821531"/>
                    <a:gd name="connsiteX69" fmla="*/ 966786 w 2755255"/>
                    <a:gd name="connsiteY69" fmla="*/ 459581 h 821531"/>
                    <a:gd name="connsiteX70" fmla="*/ 971549 w 2755255"/>
                    <a:gd name="connsiteY70" fmla="*/ 447675 h 821531"/>
                    <a:gd name="connsiteX71" fmla="*/ 973930 w 2755255"/>
                    <a:gd name="connsiteY71" fmla="*/ 440531 h 821531"/>
                    <a:gd name="connsiteX72" fmla="*/ 985836 w 2755255"/>
                    <a:gd name="connsiteY72" fmla="*/ 423862 h 821531"/>
                    <a:gd name="connsiteX73" fmla="*/ 992980 w 2755255"/>
                    <a:gd name="connsiteY73" fmla="*/ 411956 h 821531"/>
                    <a:gd name="connsiteX74" fmla="*/ 1012030 w 2755255"/>
                    <a:gd name="connsiteY74" fmla="*/ 414337 h 821531"/>
                    <a:gd name="connsiteX75" fmla="*/ 1019174 w 2755255"/>
                    <a:gd name="connsiteY75" fmla="*/ 419100 h 821531"/>
                    <a:gd name="connsiteX76" fmla="*/ 1026318 w 2755255"/>
                    <a:gd name="connsiteY76" fmla="*/ 421481 h 821531"/>
                    <a:gd name="connsiteX77" fmla="*/ 1038224 w 2755255"/>
                    <a:gd name="connsiteY77" fmla="*/ 428625 h 821531"/>
                    <a:gd name="connsiteX78" fmla="*/ 1059655 w 2755255"/>
                    <a:gd name="connsiteY78" fmla="*/ 423862 h 821531"/>
                    <a:gd name="connsiteX79" fmla="*/ 1066799 w 2755255"/>
                    <a:gd name="connsiteY79" fmla="*/ 411956 h 821531"/>
                    <a:gd name="connsiteX80" fmla="*/ 1076324 w 2755255"/>
                    <a:gd name="connsiteY80" fmla="*/ 381000 h 821531"/>
                    <a:gd name="connsiteX81" fmla="*/ 1078705 w 2755255"/>
                    <a:gd name="connsiteY81" fmla="*/ 364331 h 821531"/>
                    <a:gd name="connsiteX82" fmla="*/ 1083468 w 2755255"/>
                    <a:gd name="connsiteY82" fmla="*/ 335756 h 821531"/>
                    <a:gd name="connsiteX83" fmla="*/ 1085849 w 2755255"/>
                    <a:gd name="connsiteY83" fmla="*/ 304800 h 821531"/>
                    <a:gd name="connsiteX84" fmla="*/ 1100136 w 2755255"/>
                    <a:gd name="connsiteY84" fmla="*/ 288131 h 821531"/>
                    <a:gd name="connsiteX85" fmla="*/ 1112043 w 2755255"/>
                    <a:gd name="connsiteY85" fmla="*/ 271462 h 821531"/>
                    <a:gd name="connsiteX86" fmla="*/ 1119186 w 2755255"/>
                    <a:gd name="connsiteY86" fmla="*/ 266700 h 821531"/>
                    <a:gd name="connsiteX87" fmla="*/ 1128711 w 2755255"/>
                    <a:gd name="connsiteY87" fmla="*/ 259556 h 821531"/>
                    <a:gd name="connsiteX88" fmla="*/ 1131093 w 2755255"/>
                    <a:gd name="connsiteY88" fmla="*/ 252412 h 821531"/>
                    <a:gd name="connsiteX89" fmla="*/ 1154905 w 2755255"/>
                    <a:gd name="connsiteY89" fmla="*/ 230981 h 821531"/>
                    <a:gd name="connsiteX90" fmla="*/ 1162049 w 2755255"/>
                    <a:gd name="connsiteY90" fmla="*/ 221456 h 821531"/>
                    <a:gd name="connsiteX91" fmla="*/ 1173955 w 2755255"/>
                    <a:gd name="connsiteY91" fmla="*/ 202406 h 821531"/>
                    <a:gd name="connsiteX92" fmla="*/ 1178718 w 2755255"/>
                    <a:gd name="connsiteY92" fmla="*/ 180975 h 821531"/>
                    <a:gd name="connsiteX93" fmla="*/ 1185861 w 2755255"/>
                    <a:gd name="connsiteY93" fmla="*/ 176212 h 821531"/>
                    <a:gd name="connsiteX94" fmla="*/ 1193005 w 2755255"/>
                    <a:gd name="connsiteY94" fmla="*/ 180975 h 821531"/>
                    <a:gd name="connsiteX95" fmla="*/ 1197768 w 2755255"/>
                    <a:gd name="connsiteY95" fmla="*/ 190500 h 821531"/>
                    <a:gd name="connsiteX96" fmla="*/ 1200149 w 2755255"/>
                    <a:gd name="connsiteY96" fmla="*/ 197643 h 821531"/>
                    <a:gd name="connsiteX97" fmla="*/ 1212055 w 2755255"/>
                    <a:gd name="connsiteY97" fmla="*/ 226218 h 821531"/>
                    <a:gd name="connsiteX98" fmla="*/ 1214436 w 2755255"/>
                    <a:gd name="connsiteY98" fmla="*/ 235743 h 821531"/>
                    <a:gd name="connsiteX99" fmla="*/ 1223961 w 2755255"/>
                    <a:gd name="connsiteY99" fmla="*/ 245268 h 821531"/>
                    <a:gd name="connsiteX100" fmla="*/ 1228724 w 2755255"/>
                    <a:gd name="connsiteY100" fmla="*/ 254793 h 821531"/>
                    <a:gd name="connsiteX101" fmla="*/ 1233486 w 2755255"/>
                    <a:gd name="connsiteY101" fmla="*/ 261937 h 821531"/>
                    <a:gd name="connsiteX102" fmla="*/ 1238249 w 2755255"/>
                    <a:gd name="connsiteY102" fmla="*/ 271462 h 821531"/>
                    <a:gd name="connsiteX103" fmla="*/ 1250155 w 2755255"/>
                    <a:gd name="connsiteY103" fmla="*/ 290512 h 821531"/>
                    <a:gd name="connsiteX104" fmla="*/ 1293018 w 2755255"/>
                    <a:gd name="connsiteY104" fmla="*/ 233362 h 821531"/>
                    <a:gd name="connsiteX105" fmla="*/ 1307305 w 2755255"/>
                    <a:gd name="connsiteY105" fmla="*/ 216693 h 821531"/>
                    <a:gd name="connsiteX106" fmla="*/ 1309686 w 2755255"/>
                    <a:gd name="connsiteY106" fmla="*/ 209550 h 821531"/>
                    <a:gd name="connsiteX107" fmla="*/ 1323974 w 2755255"/>
                    <a:gd name="connsiteY107" fmla="*/ 195262 h 821531"/>
                    <a:gd name="connsiteX108" fmla="*/ 1343024 w 2755255"/>
                    <a:gd name="connsiteY108" fmla="*/ 207168 h 821531"/>
                    <a:gd name="connsiteX109" fmla="*/ 1350168 w 2755255"/>
                    <a:gd name="connsiteY109" fmla="*/ 233362 h 821531"/>
                    <a:gd name="connsiteX110" fmla="*/ 1354930 w 2755255"/>
                    <a:gd name="connsiteY110" fmla="*/ 245268 h 821531"/>
                    <a:gd name="connsiteX111" fmla="*/ 1359693 w 2755255"/>
                    <a:gd name="connsiteY111" fmla="*/ 261937 h 821531"/>
                    <a:gd name="connsiteX112" fmla="*/ 1362074 w 2755255"/>
                    <a:gd name="connsiteY112" fmla="*/ 280987 h 821531"/>
                    <a:gd name="connsiteX113" fmla="*/ 1364455 w 2755255"/>
                    <a:gd name="connsiteY113" fmla="*/ 304800 h 821531"/>
                    <a:gd name="connsiteX114" fmla="*/ 1378743 w 2755255"/>
                    <a:gd name="connsiteY114" fmla="*/ 342900 h 821531"/>
                    <a:gd name="connsiteX115" fmla="*/ 1385886 w 2755255"/>
                    <a:gd name="connsiteY115" fmla="*/ 359568 h 821531"/>
                    <a:gd name="connsiteX116" fmla="*/ 1388268 w 2755255"/>
                    <a:gd name="connsiteY116" fmla="*/ 369093 h 821531"/>
                    <a:gd name="connsiteX117" fmla="*/ 1402555 w 2755255"/>
                    <a:gd name="connsiteY117" fmla="*/ 381000 h 821531"/>
                    <a:gd name="connsiteX118" fmla="*/ 1414461 w 2755255"/>
                    <a:gd name="connsiteY118" fmla="*/ 421481 h 821531"/>
                    <a:gd name="connsiteX119" fmla="*/ 1421605 w 2755255"/>
                    <a:gd name="connsiteY119" fmla="*/ 445293 h 821531"/>
                    <a:gd name="connsiteX120" fmla="*/ 1428749 w 2755255"/>
                    <a:gd name="connsiteY120" fmla="*/ 450056 h 821531"/>
                    <a:gd name="connsiteX121" fmla="*/ 1438274 w 2755255"/>
                    <a:gd name="connsiteY121" fmla="*/ 492918 h 821531"/>
                    <a:gd name="connsiteX122" fmla="*/ 1443036 w 2755255"/>
                    <a:gd name="connsiteY122" fmla="*/ 531018 h 821531"/>
                    <a:gd name="connsiteX123" fmla="*/ 1450180 w 2755255"/>
                    <a:gd name="connsiteY123" fmla="*/ 547687 h 821531"/>
                    <a:gd name="connsiteX124" fmla="*/ 1457324 w 2755255"/>
                    <a:gd name="connsiteY124" fmla="*/ 557212 h 821531"/>
                    <a:gd name="connsiteX125" fmla="*/ 1464468 w 2755255"/>
                    <a:gd name="connsiteY125" fmla="*/ 576262 h 821531"/>
                    <a:gd name="connsiteX126" fmla="*/ 1483518 w 2755255"/>
                    <a:gd name="connsiteY126" fmla="*/ 557212 h 821531"/>
                    <a:gd name="connsiteX127" fmla="*/ 1500186 w 2755255"/>
                    <a:gd name="connsiteY127" fmla="*/ 523875 h 821531"/>
                    <a:gd name="connsiteX128" fmla="*/ 1507330 w 2755255"/>
                    <a:gd name="connsiteY128" fmla="*/ 509587 h 821531"/>
                    <a:gd name="connsiteX129" fmla="*/ 1516855 w 2755255"/>
                    <a:gd name="connsiteY129" fmla="*/ 500062 h 821531"/>
                    <a:gd name="connsiteX130" fmla="*/ 1538286 w 2755255"/>
                    <a:gd name="connsiteY130" fmla="*/ 473868 h 821531"/>
                    <a:gd name="connsiteX131" fmla="*/ 1545430 w 2755255"/>
                    <a:gd name="connsiteY131" fmla="*/ 471487 h 821531"/>
                    <a:gd name="connsiteX132" fmla="*/ 1559718 w 2755255"/>
                    <a:gd name="connsiteY132" fmla="*/ 516731 h 821531"/>
                    <a:gd name="connsiteX133" fmla="*/ 1569243 w 2755255"/>
                    <a:gd name="connsiteY133" fmla="*/ 557212 h 821531"/>
                    <a:gd name="connsiteX134" fmla="*/ 1583530 w 2755255"/>
                    <a:gd name="connsiteY134" fmla="*/ 600075 h 821531"/>
                    <a:gd name="connsiteX135" fmla="*/ 1590674 w 2755255"/>
                    <a:gd name="connsiteY135" fmla="*/ 623887 h 821531"/>
                    <a:gd name="connsiteX136" fmla="*/ 1593055 w 2755255"/>
                    <a:gd name="connsiteY136" fmla="*/ 635793 h 821531"/>
                    <a:gd name="connsiteX137" fmla="*/ 1597818 w 2755255"/>
                    <a:gd name="connsiteY137" fmla="*/ 650081 h 821531"/>
                    <a:gd name="connsiteX138" fmla="*/ 1602580 w 2755255"/>
                    <a:gd name="connsiteY138" fmla="*/ 666750 h 821531"/>
                    <a:gd name="connsiteX139" fmla="*/ 1604961 w 2755255"/>
                    <a:gd name="connsiteY139" fmla="*/ 683418 h 821531"/>
                    <a:gd name="connsiteX140" fmla="*/ 1616868 w 2755255"/>
                    <a:gd name="connsiteY140" fmla="*/ 711993 h 821531"/>
                    <a:gd name="connsiteX141" fmla="*/ 1626393 w 2755255"/>
                    <a:gd name="connsiteY141" fmla="*/ 728662 h 821531"/>
                    <a:gd name="connsiteX142" fmla="*/ 1645443 w 2755255"/>
                    <a:gd name="connsiteY142" fmla="*/ 764381 h 821531"/>
                    <a:gd name="connsiteX143" fmla="*/ 1654968 w 2755255"/>
                    <a:gd name="connsiteY143" fmla="*/ 762000 h 821531"/>
                    <a:gd name="connsiteX144" fmla="*/ 1662111 w 2755255"/>
                    <a:gd name="connsiteY144" fmla="*/ 757237 h 821531"/>
                    <a:gd name="connsiteX145" fmla="*/ 1690686 w 2755255"/>
                    <a:gd name="connsiteY145" fmla="*/ 723900 h 821531"/>
                    <a:gd name="connsiteX146" fmla="*/ 1702593 w 2755255"/>
                    <a:gd name="connsiteY146" fmla="*/ 731043 h 821531"/>
                    <a:gd name="connsiteX147" fmla="*/ 1707355 w 2755255"/>
                    <a:gd name="connsiteY147" fmla="*/ 738187 h 821531"/>
                    <a:gd name="connsiteX148" fmla="*/ 1714499 w 2755255"/>
                    <a:gd name="connsiteY148" fmla="*/ 742950 h 821531"/>
                    <a:gd name="connsiteX149" fmla="*/ 1731168 w 2755255"/>
                    <a:gd name="connsiteY149" fmla="*/ 764381 h 821531"/>
                    <a:gd name="connsiteX150" fmla="*/ 1738311 w 2755255"/>
                    <a:gd name="connsiteY150" fmla="*/ 769143 h 821531"/>
                    <a:gd name="connsiteX151" fmla="*/ 1752599 w 2755255"/>
                    <a:gd name="connsiteY151" fmla="*/ 785812 h 821531"/>
                    <a:gd name="connsiteX152" fmla="*/ 1788318 w 2755255"/>
                    <a:gd name="connsiteY152" fmla="*/ 821531 h 821531"/>
                    <a:gd name="connsiteX153" fmla="*/ 1802605 w 2755255"/>
                    <a:gd name="connsiteY153" fmla="*/ 809625 h 821531"/>
                    <a:gd name="connsiteX154" fmla="*/ 1824036 w 2755255"/>
                    <a:gd name="connsiteY154" fmla="*/ 783431 h 821531"/>
                    <a:gd name="connsiteX155" fmla="*/ 1859755 w 2755255"/>
                    <a:gd name="connsiteY155" fmla="*/ 771525 h 821531"/>
                    <a:gd name="connsiteX156" fmla="*/ 1874043 w 2755255"/>
                    <a:gd name="connsiteY156" fmla="*/ 759618 h 821531"/>
                    <a:gd name="connsiteX157" fmla="*/ 1890711 w 2755255"/>
                    <a:gd name="connsiteY157" fmla="*/ 731043 h 821531"/>
                    <a:gd name="connsiteX158" fmla="*/ 1893093 w 2755255"/>
                    <a:gd name="connsiteY158" fmla="*/ 721518 h 821531"/>
                    <a:gd name="connsiteX159" fmla="*/ 1912143 w 2755255"/>
                    <a:gd name="connsiteY159" fmla="*/ 681037 h 821531"/>
                    <a:gd name="connsiteX160" fmla="*/ 1947861 w 2755255"/>
                    <a:gd name="connsiteY160" fmla="*/ 597693 h 821531"/>
                    <a:gd name="connsiteX161" fmla="*/ 1974055 w 2755255"/>
                    <a:gd name="connsiteY161" fmla="*/ 540543 h 821531"/>
                    <a:gd name="connsiteX162" fmla="*/ 1981199 w 2755255"/>
                    <a:gd name="connsiteY162" fmla="*/ 516731 h 821531"/>
                    <a:gd name="connsiteX163" fmla="*/ 1988343 w 2755255"/>
                    <a:gd name="connsiteY163" fmla="*/ 385762 h 821531"/>
                    <a:gd name="connsiteX164" fmla="*/ 1995486 w 2755255"/>
                    <a:gd name="connsiteY164" fmla="*/ 371475 h 821531"/>
                    <a:gd name="connsiteX165" fmla="*/ 2005011 w 2755255"/>
                    <a:gd name="connsiteY165" fmla="*/ 357187 h 821531"/>
                    <a:gd name="connsiteX166" fmla="*/ 2009774 w 2755255"/>
                    <a:gd name="connsiteY166" fmla="*/ 347662 h 821531"/>
                    <a:gd name="connsiteX167" fmla="*/ 2016918 w 2755255"/>
                    <a:gd name="connsiteY167" fmla="*/ 345281 h 821531"/>
                    <a:gd name="connsiteX168" fmla="*/ 2024061 w 2755255"/>
                    <a:gd name="connsiteY168" fmla="*/ 350043 h 821531"/>
                    <a:gd name="connsiteX169" fmla="*/ 2035968 w 2755255"/>
                    <a:gd name="connsiteY169" fmla="*/ 371475 h 821531"/>
                    <a:gd name="connsiteX170" fmla="*/ 2040730 w 2755255"/>
                    <a:gd name="connsiteY170" fmla="*/ 378618 h 821531"/>
                    <a:gd name="connsiteX171" fmla="*/ 2050255 w 2755255"/>
                    <a:gd name="connsiteY171" fmla="*/ 404812 h 821531"/>
                    <a:gd name="connsiteX172" fmla="*/ 2057399 w 2755255"/>
                    <a:gd name="connsiteY172" fmla="*/ 416718 h 821531"/>
                    <a:gd name="connsiteX173" fmla="*/ 2062161 w 2755255"/>
                    <a:gd name="connsiteY173" fmla="*/ 371475 h 821531"/>
                    <a:gd name="connsiteX174" fmla="*/ 2076449 w 2755255"/>
                    <a:gd name="connsiteY174" fmla="*/ 328612 h 821531"/>
                    <a:gd name="connsiteX175" fmla="*/ 2121693 w 2755255"/>
                    <a:gd name="connsiteY175" fmla="*/ 219075 h 821531"/>
                    <a:gd name="connsiteX176" fmla="*/ 2155030 w 2755255"/>
                    <a:gd name="connsiteY176" fmla="*/ 145256 h 821531"/>
                    <a:gd name="connsiteX177" fmla="*/ 2166936 w 2755255"/>
                    <a:gd name="connsiteY177" fmla="*/ 135731 h 821531"/>
                    <a:gd name="connsiteX178" fmla="*/ 2181224 w 2755255"/>
                    <a:gd name="connsiteY178" fmla="*/ 147637 h 821531"/>
                    <a:gd name="connsiteX179" fmla="*/ 2188368 w 2755255"/>
                    <a:gd name="connsiteY179" fmla="*/ 152400 h 821531"/>
                    <a:gd name="connsiteX180" fmla="*/ 2200274 w 2755255"/>
                    <a:gd name="connsiteY180" fmla="*/ 164306 h 821531"/>
                    <a:gd name="connsiteX181" fmla="*/ 2212180 w 2755255"/>
                    <a:gd name="connsiteY181" fmla="*/ 178593 h 821531"/>
                    <a:gd name="connsiteX182" fmla="*/ 2214561 w 2755255"/>
                    <a:gd name="connsiteY182" fmla="*/ 197643 h 821531"/>
                    <a:gd name="connsiteX183" fmla="*/ 2221705 w 2755255"/>
                    <a:gd name="connsiteY183" fmla="*/ 188118 h 821531"/>
                    <a:gd name="connsiteX184" fmla="*/ 2224086 w 2755255"/>
                    <a:gd name="connsiteY184" fmla="*/ 178593 h 821531"/>
                    <a:gd name="connsiteX185" fmla="*/ 2231230 w 2755255"/>
                    <a:gd name="connsiteY185" fmla="*/ 159543 h 821531"/>
                    <a:gd name="connsiteX186" fmla="*/ 2238374 w 2755255"/>
                    <a:gd name="connsiteY186" fmla="*/ 128587 h 821531"/>
                    <a:gd name="connsiteX187" fmla="*/ 2247899 w 2755255"/>
                    <a:gd name="connsiteY187" fmla="*/ 111918 h 821531"/>
                    <a:gd name="connsiteX188" fmla="*/ 2252661 w 2755255"/>
                    <a:gd name="connsiteY188" fmla="*/ 97631 h 821531"/>
                    <a:gd name="connsiteX189" fmla="*/ 2257424 w 2755255"/>
                    <a:gd name="connsiteY189" fmla="*/ 88106 h 821531"/>
                    <a:gd name="connsiteX190" fmla="*/ 2266949 w 2755255"/>
                    <a:gd name="connsiteY190" fmla="*/ 66675 h 821531"/>
                    <a:gd name="connsiteX191" fmla="*/ 2271711 w 2755255"/>
                    <a:gd name="connsiteY191" fmla="*/ 59531 h 821531"/>
                    <a:gd name="connsiteX192" fmla="*/ 2290761 w 2755255"/>
                    <a:gd name="connsiteY192" fmla="*/ 26193 h 821531"/>
                    <a:gd name="connsiteX193" fmla="*/ 2307430 w 2755255"/>
                    <a:gd name="connsiteY193" fmla="*/ 0 h 821531"/>
                    <a:gd name="connsiteX194" fmla="*/ 2326480 w 2755255"/>
                    <a:gd name="connsiteY194" fmla="*/ 9525 h 821531"/>
                    <a:gd name="connsiteX195" fmla="*/ 2359818 w 2755255"/>
                    <a:gd name="connsiteY195" fmla="*/ 71437 h 821531"/>
                    <a:gd name="connsiteX196" fmla="*/ 2366961 w 2755255"/>
                    <a:gd name="connsiteY196" fmla="*/ 88106 h 821531"/>
                    <a:gd name="connsiteX197" fmla="*/ 2376486 w 2755255"/>
                    <a:gd name="connsiteY197" fmla="*/ 100012 h 821531"/>
                    <a:gd name="connsiteX198" fmla="*/ 2378868 w 2755255"/>
                    <a:gd name="connsiteY198" fmla="*/ 109537 h 821531"/>
                    <a:gd name="connsiteX199" fmla="*/ 2386011 w 2755255"/>
                    <a:gd name="connsiteY199" fmla="*/ 119062 h 821531"/>
                    <a:gd name="connsiteX200" fmla="*/ 2390774 w 2755255"/>
                    <a:gd name="connsiteY200" fmla="*/ 126206 h 821531"/>
                    <a:gd name="connsiteX201" fmla="*/ 2402680 w 2755255"/>
                    <a:gd name="connsiteY201" fmla="*/ 119062 h 821531"/>
                    <a:gd name="connsiteX202" fmla="*/ 2412205 w 2755255"/>
                    <a:gd name="connsiteY202" fmla="*/ 100012 h 821531"/>
                    <a:gd name="connsiteX203" fmla="*/ 2424111 w 2755255"/>
                    <a:gd name="connsiteY203" fmla="*/ 83343 h 821531"/>
                    <a:gd name="connsiteX204" fmla="*/ 2438399 w 2755255"/>
                    <a:gd name="connsiteY204" fmla="*/ 78581 h 821531"/>
                    <a:gd name="connsiteX205" fmla="*/ 2447924 w 2755255"/>
                    <a:gd name="connsiteY205" fmla="*/ 119062 h 821531"/>
                    <a:gd name="connsiteX206" fmla="*/ 2455068 w 2755255"/>
                    <a:gd name="connsiteY206" fmla="*/ 135731 h 821531"/>
                    <a:gd name="connsiteX207" fmla="*/ 2474118 w 2755255"/>
                    <a:gd name="connsiteY207" fmla="*/ 207168 h 821531"/>
                    <a:gd name="connsiteX208" fmla="*/ 2476499 w 2755255"/>
                    <a:gd name="connsiteY208" fmla="*/ 235743 h 821531"/>
                    <a:gd name="connsiteX209" fmla="*/ 2486024 w 2755255"/>
                    <a:gd name="connsiteY209" fmla="*/ 280987 h 821531"/>
                    <a:gd name="connsiteX210" fmla="*/ 2495549 w 2755255"/>
                    <a:gd name="connsiteY210" fmla="*/ 333375 h 821531"/>
                    <a:gd name="connsiteX211" fmla="*/ 2500311 w 2755255"/>
                    <a:gd name="connsiteY211" fmla="*/ 364331 h 821531"/>
                    <a:gd name="connsiteX212" fmla="*/ 2514599 w 2755255"/>
                    <a:gd name="connsiteY212" fmla="*/ 411956 h 821531"/>
                    <a:gd name="connsiteX213" fmla="*/ 2516980 w 2755255"/>
                    <a:gd name="connsiteY213" fmla="*/ 421481 h 821531"/>
                    <a:gd name="connsiteX214" fmla="*/ 2528886 w 2755255"/>
                    <a:gd name="connsiteY214" fmla="*/ 447675 h 821531"/>
                    <a:gd name="connsiteX215" fmla="*/ 2538411 w 2755255"/>
                    <a:gd name="connsiteY215" fmla="*/ 481012 h 821531"/>
                    <a:gd name="connsiteX216" fmla="*/ 2540793 w 2755255"/>
                    <a:gd name="connsiteY216" fmla="*/ 500062 h 821531"/>
                    <a:gd name="connsiteX217" fmla="*/ 2543174 w 2755255"/>
                    <a:gd name="connsiteY217" fmla="*/ 509587 h 821531"/>
                    <a:gd name="connsiteX218" fmla="*/ 2552699 w 2755255"/>
                    <a:gd name="connsiteY218" fmla="*/ 485775 h 821531"/>
                    <a:gd name="connsiteX219" fmla="*/ 2559843 w 2755255"/>
                    <a:gd name="connsiteY219" fmla="*/ 473868 h 821531"/>
                    <a:gd name="connsiteX220" fmla="*/ 2564605 w 2755255"/>
                    <a:gd name="connsiteY220" fmla="*/ 464343 h 821531"/>
                    <a:gd name="connsiteX221" fmla="*/ 2574130 w 2755255"/>
                    <a:gd name="connsiteY221" fmla="*/ 466725 h 821531"/>
                    <a:gd name="connsiteX222" fmla="*/ 2578893 w 2755255"/>
                    <a:gd name="connsiteY222" fmla="*/ 481012 h 821531"/>
                    <a:gd name="connsiteX223" fmla="*/ 2583655 w 2755255"/>
                    <a:gd name="connsiteY223" fmla="*/ 507206 h 821531"/>
                    <a:gd name="connsiteX224" fmla="*/ 2588418 w 2755255"/>
                    <a:gd name="connsiteY224" fmla="*/ 516731 h 821531"/>
                    <a:gd name="connsiteX225" fmla="*/ 2593180 w 2755255"/>
                    <a:gd name="connsiteY225" fmla="*/ 542925 h 821531"/>
                    <a:gd name="connsiteX226" fmla="*/ 2602705 w 2755255"/>
                    <a:gd name="connsiteY226" fmla="*/ 557212 h 821531"/>
                    <a:gd name="connsiteX227" fmla="*/ 2605086 w 2755255"/>
                    <a:gd name="connsiteY227" fmla="*/ 566737 h 821531"/>
                    <a:gd name="connsiteX228" fmla="*/ 2609849 w 2755255"/>
                    <a:gd name="connsiteY228" fmla="*/ 588168 h 821531"/>
                    <a:gd name="connsiteX229" fmla="*/ 2614611 w 2755255"/>
                    <a:gd name="connsiteY229" fmla="*/ 600075 h 821531"/>
                    <a:gd name="connsiteX230" fmla="*/ 2624136 w 2755255"/>
                    <a:gd name="connsiteY230" fmla="*/ 595312 h 821531"/>
                    <a:gd name="connsiteX231" fmla="*/ 2636043 w 2755255"/>
                    <a:gd name="connsiteY231" fmla="*/ 576262 h 821531"/>
                    <a:gd name="connsiteX232" fmla="*/ 2650330 w 2755255"/>
                    <a:gd name="connsiteY232" fmla="*/ 573881 h 821531"/>
                    <a:gd name="connsiteX233" fmla="*/ 2664618 w 2755255"/>
                    <a:gd name="connsiteY233" fmla="*/ 576262 h 821531"/>
                    <a:gd name="connsiteX234" fmla="*/ 2666999 w 2755255"/>
                    <a:gd name="connsiteY234" fmla="*/ 592931 h 821531"/>
                    <a:gd name="connsiteX235" fmla="*/ 2671761 w 2755255"/>
                    <a:gd name="connsiteY235" fmla="*/ 604837 h 821531"/>
                    <a:gd name="connsiteX236" fmla="*/ 2676524 w 2755255"/>
                    <a:gd name="connsiteY236" fmla="*/ 654843 h 821531"/>
                    <a:gd name="connsiteX237" fmla="*/ 2683668 w 2755255"/>
                    <a:gd name="connsiteY237" fmla="*/ 676275 h 821531"/>
                    <a:gd name="connsiteX238" fmla="*/ 2690811 w 2755255"/>
                    <a:gd name="connsiteY238" fmla="*/ 726281 h 821531"/>
                    <a:gd name="connsiteX239" fmla="*/ 2695574 w 2755255"/>
                    <a:gd name="connsiteY239" fmla="*/ 738187 h 821531"/>
                    <a:gd name="connsiteX240" fmla="*/ 2697955 w 2755255"/>
                    <a:gd name="connsiteY240" fmla="*/ 762000 h 821531"/>
                    <a:gd name="connsiteX241" fmla="*/ 2721768 w 2755255"/>
                    <a:gd name="connsiteY241" fmla="*/ 747712 h 821531"/>
                    <a:gd name="connsiteX242" fmla="*/ 2726530 w 2755255"/>
                    <a:gd name="connsiteY242" fmla="*/ 731043 h 821531"/>
                    <a:gd name="connsiteX243" fmla="*/ 2733674 w 2755255"/>
                    <a:gd name="connsiteY243" fmla="*/ 733425 h 821531"/>
                    <a:gd name="connsiteX244" fmla="*/ 2736055 w 2755255"/>
                    <a:gd name="connsiteY244" fmla="*/ 747712 h 821531"/>
                    <a:gd name="connsiteX245" fmla="*/ 2745580 w 2755255"/>
                    <a:gd name="connsiteY245" fmla="*/ 766762 h 821531"/>
                    <a:gd name="connsiteX246" fmla="*/ 2747961 w 2755255"/>
                    <a:gd name="connsiteY246" fmla="*/ 778668 h 821531"/>
                    <a:gd name="connsiteX247" fmla="*/ 2755105 w 2755255"/>
                    <a:gd name="connsiteY247" fmla="*/ 788193 h 821531"/>
                    <a:gd name="connsiteX248" fmla="*/ 2752724 w 2755255"/>
                    <a:gd name="connsiteY248"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28611 w 2755255"/>
                    <a:gd name="connsiteY24" fmla="*/ 145256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52424 w 2755255"/>
                    <a:gd name="connsiteY24" fmla="*/ 147637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40518 w 2755255"/>
                    <a:gd name="connsiteY24" fmla="*/ 145256 h 821531"/>
                    <a:gd name="connsiteX25" fmla="*/ 357186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 name="connsiteX0" fmla="*/ 0 w 2755255"/>
                    <a:gd name="connsiteY0" fmla="*/ 452438 h 821531"/>
                    <a:gd name="connsiteX1" fmla="*/ 28573 w 2755255"/>
                    <a:gd name="connsiteY1" fmla="*/ 414338 h 821531"/>
                    <a:gd name="connsiteX2" fmla="*/ 45243 w 2755255"/>
                    <a:gd name="connsiteY2" fmla="*/ 385762 h 821531"/>
                    <a:gd name="connsiteX3" fmla="*/ 57149 w 2755255"/>
                    <a:gd name="connsiteY3" fmla="*/ 373856 h 821531"/>
                    <a:gd name="connsiteX4" fmla="*/ 66674 w 2755255"/>
                    <a:gd name="connsiteY4" fmla="*/ 357187 h 821531"/>
                    <a:gd name="connsiteX5" fmla="*/ 71436 w 2755255"/>
                    <a:gd name="connsiteY5" fmla="*/ 347662 h 821531"/>
                    <a:gd name="connsiteX6" fmla="*/ 78580 w 2755255"/>
                    <a:gd name="connsiteY6" fmla="*/ 340518 h 821531"/>
                    <a:gd name="connsiteX7" fmla="*/ 92868 w 2755255"/>
                    <a:gd name="connsiteY7" fmla="*/ 319087 h 821531"/>
                    <a:gd name="connsiteX8" fmla="*/ 133349 w 2755255"/>
                    <a:gd name="connsiteY8" fmla="*/ 259556 h 821531"/>
                    <a:gd name="connsiteX9" fmla="*/ 157161 w 2755255"/>
                    <a:gd name="connsiteY9" fmla="*/ 230981 h 821531"/>
                    <a:gd name="connsiteX10" fmla="*/ 164305 w 2755255"/>
                    <a:gd name="connsiteY10" fmla="*/ 211930 h 821531"/>
                    <a:gd name="connsiteX11" fmla="*/ 195262 w 2755255"/>
                    <a:gd name="connsiteY11" fmla="*/ 190500 h 821531"/>
                    <a:gd name="connsiteX12" fmla="*/ 221455 w 2755255"/>
                    <a:gd name="connsiteY12" fmla="*/ 214312 h 821531"/>
                    <a:gd name="connsiteX13" fmla="*/ 228599 w 2755255"/>
                    <a:gd name="connsiteY13" fmla="*/ 235743 h 821531"/>
                    <a:gd name="connsiteX14" fmla="*/ 235743 w 2755255"/>
                    <a:gd name="connsiteY14" fmla="*/ 242887 h 821531"/>
                    <a:gd name="connsiteX15" fmla="*/ 238124 w 2755255"/>
                    <a:gd name="connsiteY15" fmla="*/ 250031 h 821531"/>
                    <a:gd name="connsiteX16" fmla="*/ 242886 w 2755255"/>
                    <a:gd name="connsiteY16" fmla="*/ 278606 h 821531"/>
                    <a:gd name="connsiteX17" fmla="*/ 252411 w 2755255"/>
                    <a:gd name="connsiteY17" fmla="*/ 304800 h 821531"/>
                    <a:gd name="connsiteX18" fmla="*/ 264318 w 2755255"/>
                    <a:gd name="connsiteY18" fmla="*/ 290512 h 821531"/>
                    <a:gd name="connsiteX19" fmla="*/ 271461 w 2755255"/>
                    <a:gd name="connsiteY19" fmla="*/ 273843 h 821531"/>
                    <a:gd name="connsiteX20" fmla="*/ 278605 w 2755255"/>
                    <a:gd name="connsiteY20" fmla="*/ 254793 h 821531"/>
                    <a:gd name="connsiteX21" fmla="*/ 295274 w 2755255"/>
                    <a:gd name="connsiteY21" fmla="*/ 230981 h 821531"/>
                    <a:gd name="connsiteX22" fmla="*/ 302418 w 2755255"/>
                    <a:gd name="connsiteY22" fmla="*/ 214312 h 821531"/>
                    <a:gd name="connsiteX23" fmla="*/ 319086 w 2755255"/>
                    <a:gd name="connsiteY23" fmla="*/ 173831 h 821531"/>
                    <a:gd name="connsiteX24" fmla="*/ 340518 w 2755255"/>
                    <a:gd name="connsiteY24" fmla="*/ 145256 h 821531"/>
                    <a:gd name="connsiteX25" fmla="*/ 350042 w 2755255"/>
                    <a:gd name="connsiteY25" fmla="*/ 228600 h 821531"/>
                    <a:gd name="connsiteX26" fmla="*/ 357187 w 2755255"/>
                    <a:gd name="connsiteY26" fmla="*/ 271463 h 821531"/>
                    <a:gd name="connsiteX27" fmla="*/ 369092 w 2755255"/>
                    <a:gd name="connsiteY27" fmla="*/ 309561 h 821531"/>
                    <a:gd name="connsiteX28" fmla="*/ 397668 w 2755255"/>
                    <a:gd name="connsiteY28" fmla="*/ 273843 h 821531"/>
                    <a:gd name="connsiteX29" fmla="*/ 414337 w 2755255"/>
                    <a:gd name="connsiteY29" fmla="*/ 414337 h 821531"/>
                    <a:gd name="connsiteX30" fmla="*/ 435767 w 2755255"/>
                    <a:gd name="connsiteY30" fmla="*/ 316706 h 821531"/>
                    <a:gd name="connsiteX31" fmla="*/ 442911 w 2755255"/>
                    <a:gd name="connsiteY31" fmla="*/ 266699 h 821531"/>
                    <a:gd name="connsiteX32" fmla="*/ 445293 w 2755255"/>
                    <a:gd name="connsiteY32" fmla="*/ 247650 h 821531"/>
                    <a:gd name="connsiteX33" fmla="*/ 452436 w 2755255"/>
                    <a:gd name="connsiteY33" fmla="*/ 242887 h 821531"/>
                    <a:gd name="connsiteX34" fmla="*/ 466724 w 2755255"/>
                    <a:gd name="connsiteY34" fmla="*/ 230981 h 821531"/>
                    <a:gd name="connsiteX35" fmla="*/ 478630 w 2755255"/>
                    <a:gd name="connsiteY35" fmla="*/ 233362 h 821531"/>
                    <a:gd name="connsiteX36" fmla="*/ 490536 w 2755255"/>
                    <a:gd name="connsiteY36" fmla="*/ 252412 h 821531"/>
                    <a:gd name="connsiteX37" fmla="*/ 492918 w 2755255"/>
                    <a:gd name="connsiteY37" fmla="*/ 261937 h 821531"/>
                    <a:gd name="connsiteX38" fmla="*/ 500061 w 2755255"/>
                    <a:gd name="connsiteY38" fmla="*/ 269081 h 821531"/>
                    <a:gd name="connsiteX39" fmla="*/ 502443 w 2755255"/>
                    <a:gd name="connsiteY39" fmla="*/ 280987 h 821531"/>
                    <a:gd name="connsiteX40" fmla="*/ 509586 w 2755255"/>
                    <a:gd name="connsiteY40" fmla="*/ 311943 h 821531"/>
                    <a:gd name="connsiteX41" fmla="*/ 521493 w 2755255"/>
                    <a:gd name="connsiteY41" fmla="*/ 328612 h 821531"/>
                    <a:gd name="connsiteX42" fmla="*/ 523874 w 2755255"/>
                    <a:gd name="connsiteY42" fmla="*/ 335756 h 821531"/>
                    <a:gd name="connsiteX43" fmla="*/ 538161 w 2755255"/>
                    <a:gd name="connsiteY43" fmla="*/ 357187 h 821531"/>
                    <a:gd name="connsiteX44" fmla="*/ 564355 w 2755255"/>
                    <a:gd name="connsiteY44" fmla="*/ 409575 h 821531"/>
                    <a:gd name="connsiteX45" fmla="*/ 600074 w 2755255"/>
                    <a:gd name="connsiteY45" fmla="*/ 483393 h 821531"/>
                    <a:gd name="connsiteX46" fmla="*/ 619124 w 2755255"/>
                    <a:gd name="connsiteY46" fmla="*/ 457200 h 821531"/>
                    <a:gd name="connsiteX47" fmla="*/ 633411 w 2755255"/>
                    <a:gd name="connsiteY47" fmla="*/ 433387 h 821531"/>
                    <a:gd name="connsiteX48" fmla="*/ 640555 w 2755255"/>
                    <a:gd name="connsiteY48" fmla="*/ 423862 h 821531"/>
                    <a:gd name="connsiteX49" fmla="*/ 652461 w 2755255"/>
                    <a:gd name="connsiteY49" fmla="*/ 395287 h 821531"/>
                    <a:gd name="connsiteX50" fmla="*/ 659605 w 2755255"/>
                    <a:gd name="connsiteY50" fmla="*/ 392906 h 821531"/>
                    <a:gd name="connsiteX51" fmla="*/ 683418 w 2755255"/>
                    <a:gd name="connsiteY51" fmla="*/ 435768 h 821531"/>
                    <a:gd name="connsiteX52" fmla="*/ 700086 w 2755255"/>
                    <a:gd name="connsiteY52" fmla="*/ 483393 h 821531"/>
                    <a:gd name="connsiteX53" fmla="*/ 726280 w 2755255"/>
                    <a:gd name="connsiteY53" fmla="*/ 519113 h 821531"/>
                    <a:gd name="connsiteX54" fmla="*/ 731043 w 2755255"/>
                    <a:gd name="connsiteY54" fmla="*/ 478631 h 821531"/>
                    <a:gd name="connsiteX55" fmla="*/ 740568 w 2755255"/>
                    <a:gd name="connsiteY55" fmla="*/ 440531 h 821531"/>
                    <a:gd name="connsiteX56" fmla="*/ 754855 w 2755255"/>
                    <a:gd name="connsiteY56" fmla="*/ 457200 h 821531"/>
                    <a:gd name="connsiteX57" fmla="*/ 757236 w 2755255"/>
                    <a:gd name="connsiteY57" fmla="*/ 466725 h 821531"/>
                    <a:gd name="connsiteX58" fmla="*/ 764380 w 2755255"/>
                    <a:gd name="connsiteY58" fmla="*/ 473868 h 821531"/>
                    <a:gd name="connsiteX59" fmla="*/ 838199 w 2755255"/>
                    <a:gd name="connsiteY59" fmla="*/ 595312 h 821531"/>
                    <a:gd name="connsiteX60" fmla="*/ 869155 w 2755255"/>
                    <a:gd name="connsiteY60" fmla="*/ 640556 h 821531"/>
                    <a:gd name="connsiteX61" fmla="*/ 881061 w 2755255"/>
                    <a:gd name="connsiteY61" fmla="*/ 654843 h 821531"/>
                    <a:gd name="connsiteX62" fmla="*/ 890586 w 2755255"/>
                    <a:gd name="connsiteY62" fmla="*/ 657225 h 821531"/>
                    <a:gd name="connsiteX63" fmla="*/ 902493 w 2755255"/>
                    <a:gd name="connsiteY63" fmla="*/ 650081 h 821531"/>
                    <a:gd name="connsiteX64" fmla="*/ 926305 w 2755255"/>
                    <a:gd name="connsiteY64" fmla="*/ 621506 h 821531"/>
                    <a:gd name="connsiteX65" fmla="*/ 940593 w 2755255"/>
                    <a:gd name="connsiteY65" fmla="*/ 581025 h 821531"/>
                    <a:gd name="connsiteX66" fmla="*/ 954880 w 2755255"/>
                    <a:gd name="connsiteY66" fmla="*/ 552450 h 821531"/>
                    <a:gd name="connsiteX67" fmla="*/ 964405 w 2755255"/>
                    <a:gd name="connsiteY67" fmla="*/ 514350 h 821531"/>
                    <a:gd name="connsiteX68" fmla="*/ 966786 w 2755255"/>
                    <a:gd name="connsiteY68" fmla="*/ 459581 h 821531"/>
                    <a:gd name="connsiteX69" fmla="*/ 971549 w 2755255"/>
                    <a:gd name="connsiteY69" fmla="*/ 447675 h 821531"/>
                    <a:gd name="connsiteX70" fmla="*/ 973930 w 2755255"/>
                    <a:gd name="connsiteY70" fmla="*/ 440531 h 821531"/>
                    <a:gd name="connsiteX71" fmla="*/ 985836 w 2755255"/>
                    <a:gd name="connsiteY71" fmla="*/ 423862 h 821531"/>
                    <a:gd name="connsiteX72" fmla="*/ 992980 w 2755255"/>
                    <a:gd name="connsiteY72" fmla="*/ 411956 h 821531"/>
                    <a:gd name="connsiteX73" fmla="*/ 1012030 w 2755255"/>
                    <a:gd name="connsiteY73" fmla="*/ 414337 h 821531"/>
                    <a:gd name="connsiteX74" fmla="*/ 1019174 w 2755255"/>
                    <a:gd name="connsiteY74" fmla="*/ 419100 h 821531"/>
                    <a:gd name="connsiteX75" fmla="*/ 1026318 w 2755255"/>
                    <a:gd name="connsiteY75" fmla="*/ 421481 h 821531"/>
                    <a:gd name="connsiteX76" fmla="*/ 1038224 w 2755255"/>
                    <a:gd name="connsiteY76" fmla="*/ 428625 h 821531"/>
                    <a:gd name="connsiteX77" fmla="*/ 1059655 w 2755255"/>
                    <a:gd name="connsiteY77" fmla="*/ 423862 h 821531"/>
                    <a:gd name="connsiteX78" fmla="*/ 1066799 w 2755255"/>
                    <a:gd name="connsiteY78" fmla="*/ 411956 h 821531"/>
                    <a:gd name="connsiteX79" fmla="*/ 1076324 w 2755255"/>
                    <a:gd name="connsiteY79" fmla="*/ 381000 h 821531"/>
                    <a:gd name="connsiteX80" fmla="*/ 1078705 w 2755255"/>
                    <a:gd name="connsiteY80" fmla="*/ 364331 h 821531"/>
                    <a:gd name="connsiteX81" fmla="*/ 1083468 w 2755255"/>
                    <a:gd name="connsiteY81" fmla="*/ 335756 h 821531"/>
                    <a:gd name="connsiteX82" fmla="*/ 1085849 w 2755255"/>
                    <a:gd name="connsiteY82" fmla="*/ 304800 h 821531"/>
                    <a:gd name="connsiteX83" fmla="*/ 1100136 w 2755255"/>
                    <a:gd name="connsiteY83" fmla="*/ 288131 h 821531"/>
                    <a:gd name="connsiteX84" fmla="*/ 1112043 w 2755255"/>
                    <a:gd name="connsiteY84" fmla="*/ 271462 h 821531"/>
                    <a:gd name="connsiteX85" fmla="*/ 1119186 w 2755255"/>
                    <a:gd name="connsiteY85" fmla="*/ 266700 h 821531"/>
                    <a:gd name="connsiteX86" fmla="*/ 1128711 w 2755255"/>
                    <a:gd name="connsiteY86" fmla="*/ 259556 h 821531"/>
                    <a:gd name="connsiteX87" fmla="*/ 1131093 w 2755255"/>
                    <a:gd name="connsiteY87" fmla="*/ 252412 h 821531"/>
                    <a:gd name="connsiteX88" fmla="*/ 1154905 w 2755255"/>
                    <a:gd name="connsiteY88" fmla="*/ 230981 h 821531"/>
                    <a:gd name="connsiteX89" fmla="*/ 1162049 w 2755255"/>
                    <a:gd name="connsiteY89" fmla="*/ 221456 h 821531"/>
                    <a:gd name="connsiteX90" fmla="*/ 1173955 w 2755255"/>
                    <a:gd name="connsiteY90" fmla="*/ 202406 h 821531"/>
                    <a:gd name="connsiteX91" fmla="*/ 1178718 w 2755255"/>
                    <a:gd name="connsiteY91" fmla="*/ 180975 h 821531"/>
                    <a:gd name="connsiteX92" fmla="*/ 1185861 w 2755255"/>
                    <a:gd name="connsiteY92" fmla="*/ 176212 h 821531"/>
                    <a:gd name="connsiteX93" fmla="*/ 1193005 w 2755255"/>
                    <a:gd name="connsiteY93" fmla="*/ 180975 h 821531"/>
                    <a:gd name="connsiteX94" fmla="*/ 1197768 w 2755255"/>
                    <a:gd name="connsiteY94" fmla="*/ 190500 h 821531"/>
                    <a:gd name="connsiteX95" fmla="*/ 1200149 w 2755255"/>
                    <a:gd name="connsiteY95" fmla="*/ 197643 h 821531"/>
                    <a:gd name="connsiteX96" fmla="*/ 1212055 w 2755255"/>
                    <a:gd name="connsiteY96" fmla="*/ 226218 h 821531"/>
                    <a:gd name="connsiteX97" fmla="*/ 1214436 w 2755255"/>
                    <a:gd name="connsiteY97" fmla="*/ 235743 h 821531"/>
                    <a:gd name="connsiteX98" fmla="*/ 1223961 w 2755255"/>
                    <a:gd name="connsiteY98" fmla="*/ 245268 h 821531"/>
                    <a:gd name="connsiteX99" fmla="*/ 1228724 w 2755255"/>
                    <a:gd name="connsiteY99" fmla="*/ 254793 h 821531"/>
                    <a:gd name="connsiteX100" fmla="*/ 1233486 w 2755255"/>
                    <a:gd name="connsiteY100" fmla="*/ 261937 h 821531"/>
                    <a:gd name="connsiteX101" fmla="*/ 1238249 w 2755255"/>
                    <a:gd name="connsiteY101" fmla="*/ 271462 h 821531"/>
                    <a:gd name="connsiteX102" fmla="*/ 1250155 w 2755255"/>
                    <a:gd name="connsiteY102" fmla="*/ 290512 h 821531"/>
                    <a:gd name="connsiteX103" fmla="*/ 1293018 w 2755255"/>
                    <a:gd name="connsiteY103" fmla="*/ 233362 h 821531"/>
                    <a:gd name="connsiteX104" fmla="*/ 1307305 w 2755255"/>
                    <a:gd name="connsiteY104" fmla="*/ 216693 h 821531"/>
                    <a:gd name="connsiteX105" fmla="*/ 1309686 w 2755255"/>
                    <a:gd name="connsiteY105" fmla="*/ 209550 h 821531"/>
                    <a:gd name="connsiteX106" fmla="*/ 1323974 w 2755255"/>
                    <a:gd name="connsiteY106" fmla="*/ 195262 h 821531"/>
                    <a:gd name="connsiteX107" fmla="*/ 1343024 w 2755255"/>
                    <a:gd name="connsiteY107" fmla="*/ 207168 h 821531"/>
                    <a:gd name="connsiteX108" fmla="*/ 1350168 w 2755255"/>
                    <a:gd name="connsiteY108" fmla="*/ 233362 h 821531"/>
                    <a:gd name="connsiteX109" fmla="*/ 1354930 w 2755255"/>
                    <a:gd name="connsiteY109" fmla="*/ 245268 h 821531"/>
                    <a:gd name="connsiteX110" fmla="*/ 1359693 w 2755255"/>
                    <a:gd name="connsiteY110" fmla="*/ 261937 h 821531"/>
                    <a:gd name="connsiteX111" fmla="*/ 1362074 w 2755255"/>
                    <a:gd name="connsiteY111" fmla="*/ 280987 h 821531"/>
                    <a:gd name="connsiteX112" fmla="*/ 1364455 w 2755255"/>
                    <a:gd name="connsiteY112" fmla="*/ 304800 h 821531"/>
                    <a:gd name="connsiteX113" fmla="*/ 1378743 w 2755255"/>
                    <a:gd name="connsiteY113" fmla="*/ 342900 h 821531"/>
                    <a:gd name="connsiteX114" fmla="*/ 1385886 w 2755255"/>
                    <a:gd name="connsiteY114" fmla="*/ 359568 h 821531"/>
                    <a:gd name="connsiteX115" fmla="*/ 1388268 w 2755255"/>
                    <a:gd name="connsiteY115" fmla="*/ 369093 h 821531"/>
                    <a:gd name="connsiteX116" fmla="*/ 1402555 w 2755255"/>
                    <a:gd name="connsiteY116" fmla="*/ 381000 h 821531"/>
                    <a:gd name="connsiteX117" fmla="*/ 1414461 w 2755255"/>
                    <a:gd name="connsiteY117" fmla="*/ 421481 h 821531"/>
                    <a:gd name="connsiteX118" fmla="*/ 1421605 w 2755255"/>
                    <a:gd name="connsiteY118" fmla="*/ 445293 h 821531"/>
                    <a:gd name="connsiteX119" fmla="*/ 1428749 w 2755255"/>
                    <a:gd name="connsiteY119" fmla="*/ 450056 h 821531"/>
                    <a:gd name="connsiteX120" fmla="*/ 1438274 w 2755255"/>
                    <a:gd name="connsiteY120" fmla="*/ 492918 h 821531"/>
                    <a:gd name="connsiteX121" fmla="*/ 1443036 w 2755255"/>
                    <a:gd name="connsiteY121" fmla="*/ 531018 h 821531"/>
                    <a:gd name="connsiteX122" fmla="*/ 1450180 w 2755255"/>
                    <a:gd name="connsiteY122" fmla="*/ 547687 h 821531"/>
                    <a:gd name="connsiteX123" fmla="*/ 1457324 w 2755255"/>
                    <a:gd name="connsiteY123" fmla="*/ 557212 h 821531"/>
                    <a:gd name="connsiteX124" fmla="*/ 1464468 w 2755255"/>
                    <a:gd name="connsiteY124" fmla="*/ 576262 h 821531"/>
                    <a:gd name="connsiteX125" fmla="*/ 1483518 w 2755255"/>
                    <a:gd name="connsiteY125" fmla="*/ 557212 h 821531"/>
                    <a:gd name="connsiteX126" fmla="*/ 1500186 w 2755255"/>
                    <a:gd name="connsiteY126" fmla="*/ 523875 h 821531"/>
                    <a:gd name="connsiteX127" fmla="*/ 1507330 w 2755255"/>
                    <a:gd name="connsiteY127" fmla="*/ 509587 h 821531"/>
                    <a:gd name="connsiteX128" fmla="*/ 1516855 w 2755255"/>
                    <a:gd name="connsiteY128" fmla="*/ 500062 h 821531"/>
                    <a:gd name="connsiteX129" fmla="*/ 1538286 w 2755255"/>
                    <a:gd name="connsiteY129" fmla="*/ 473868 h 821531"/>
                    <a:gd name="connsiteX130" fmla="*/ 1545430 w 2755255"/>
                    <a:gd name="connsiteY130" fmla="*/ 471487 h 821531"/>
                    <a:gd name="connsiteX131" fmla="*/ 1559718 w 2755255"/>
                    <a:gd name="connsiteY131" fmla="*/ 516731 h 821531"/>
                    <a:gd name="connsiteX132" fmla="*/ 1569243 w 2755255"/>
                    <a:gd name="connsiteY132" fmla="*/ 557212 h 821531"/>
                    <a:gd name="connsiteX133" fmla="*/ 1583530 w 2755255"/>
                    <a:gd name="connsiteY133" fmla="*/ 600075 h 821531"/>
                    <a:gd name="connsiteX134" fmla="*/ 1590674 w 2755255"/>
                    <a:gd name="connsiteY134" fmla="*/ 623887 h 821531"/>
                    <a:gd name="connsiteX135" fmla="*/ 1593055 w 2755255"/>
                    <a:gd name="connsiteY135" fmla="*/ 635793 h 821531"/>
                    <a:gd name="connsiteX136" fmla="*/ 1597818 w 2755255"/>
                    <a:gd name="connsiteY136" fmla="*/ 650081 h 821531"/>
                    <a:gd name="connsiteX137" fmla="*/ 1602580 w 2755255"/>
                    <a:gd name="connsiteY137" fmla="*/ 666750 h 821531"/>
                    <a:gd name="connsiteX138" fmla="*/ 1604961 w 2755255"/>
                    <a:gd name="connsiteY138" fmla="*/ 683418 h 821531"/>
                    <a:gd name="connsiteX139" fmla="*/ 1616868 w 2755255"/>
                    <a:gd name="connsiteY139" fmla="*/ 711993 h 821531"/>
                    <a:gd name="connsiteX140" fmla="*/ 1626393 w 2755255"/>
                    <a:gd name="connsiteY140" fmla="*/ 728662 h 821531"/>
                    <a:gd name="connsiteX141" fmla="*/ 1645443 w 2755255"/>
                    <a:gd name="connsiteY141" fmla="*/ 764381 h 821531"/>
                    <a:gd name="connsiteX142" fmla="*/ 1654968 w 2755255"/>
                    <a:gd name="connsiteY142" fmla="*/ 762000 h 821531"/>
                    <a:gd name="connsiteX143" fmla="*/ 1662111 w 2755255"/>
                    <a:gd name="connsiteY143" fmla="*/ 757237 h 821531"/>
                    <a:gd name="connsiteX144" fmla="*/ 1690686 w 2755255"/>
                    <a:gd name="connsiteY144" fmla="*/ 723900 h 821531"/>
                    <a:gd name="connsiteX145" fmla="*/ 1702593 w 2755255"/>
                    <a:gd name="connsiteY145" fmla="*/ 731043 h 821531"/>
                    <a:gd name="connsiteX146" fmla="*/ 1707355 w 2755255"/>
                    <a:gd name="connsiteY146" fmla="*/ 738187 h 821531"/>
                    <a:gd name="connsiteX147" fmla="*/ 1714499 w 2755255"/>
                    <a:gd name="connsiteY147" fmla="*/ 742950 h 821531"/>
                    <a:gd name="connsiteX148" fmla="*/ 1731168 w 2755255"/>
                    <a:gd name="connsiteY148" fmla="*/ 764381 h 821531"/>
                    <a:gd name="connsiteX149" fmla="*/ 1738311 w 2755255"/>
                    <a:gd name="connsiteY149" fmla="*/ 769143 h 821531"/>
                    <a:gd name="connsiteX150" fmla="*/ 1752599 w 2755255"/>
                    <a:gd name="connsiteY150" fmla="*/ 785812 h 821531"/>
                    <a:gd name="connsiteX151" fmla="*/ 1788318 w 2755255"/>
                    <a:gd name="connsiteY151" fmla="*/ 821531 h 821531"/>
                    <a:gd name="connsiteX152" fmla="*/ 1802605 w 2755255"/>
                    <a:gd name="connsiteY152" fmla="*/ 809625 h 821531"/>
                    <a:gd name="connsiteX153" fmla="*/ 1824036 w 2755255"/>
                    <a:gd name="connsiteY153" fmla="*/ 783431 h 821531"/>
                    <a:gd name="connsiteX154" fmla="*/ 1859755 w 2755255"/>
                    <a:gd name="connsiteY154" fmla="*/ 771525 h 821531"/>
                    <a:gd name="connsiteX155" fmla="*/ 1874043 w 2755255"/>
                    <a:gd name="connsiteY155" fmla="*/ 759618 h 821531"/>
                    <a:gd name="connsiteX156" fmla="*/ 1890711 w 2755255"/>
                    <a:gd name="connsiteY156" fmla="*/ 731043 h 821531"/>
                    <a:gd name="connsiteX157" fmla="*/ 1893093 w 2755255"/>
                    <a:gd name="connsiteY157" fmla="*/ 721518 h 821531"/>
                    <a:gd name="connsiteX158" fmla="*/ 1912143 w 2755255"/>
                    <a:gd name="connsiteY158" fmla="*/ 681037 h 821531"/>
                    <a:gd name="connsiteX159" fmla="*/ 1947861 w 2755255"/>
                    <a:gd name="connsiteY159" fmla="*/ 597693 h 821531"/>
                    <a:gd name="connsiteX160" fmla="*/ 1974055 w 2755255"/>
                    <a:gd name="connsiteY160" fmla="*/ 540543 h 821531"/>
                    <a:gd name="connsiteX161" fmla="*/ 1981199 w 2755255"/>
                    <a:gd name="connsiteY161" fmla="*/ 516731 h 821531"/>
                    <a:gd name="connsiteX162" fmla="*/ 1988343 w 2755255"/>
                    <a:gd name="connsiteY162" fmla="*/ 385762 h 821531"/>
                    <a:gd name="connsiteX163" fmla="*/ 1995486 w 2755255"/>
                    <a:gd name="connsiteY163" fmla="*/ 371475 h 821531"/>
                    <a:gd name="connsiteX164" fmla="*/ 2005011 w 2755255"/>
                    <a:gd name="connsiteY164" fmla="*/ 357187 h 821531"/>
                    <a:gd name="connsiteX165" fmla="*/ 2009774 w 2755255"/>
                    <a:gd name="connsiteY165" fmla="*/ 347662 h 821531"/>
                    <a:gd name="connsiteX166" fmla="*/ 2016918 w 2755255"/>
                    <a:gd name="connsiteY166" fmla="*/ 345281 h 821531"/>
                    <a:gd name="connsiteX167" fmla="*/ 2024061 w 2755255"/>
                    <a:gd name="connsiteY167" fmla="*/ 350043 h 821531"/>
                    <a:gd name="connsiteX168" fmla="*/ 2035968 w 2755255"/>
                    <a:gd name="connsiteY168" fmla="*/ 371475 h 821531"/>
                    <a:gd name="connsiteX169" fmla="*/ 2040730 w 2755255"/>
                    <a:gd name="connsiteY169" fmla="*/ 378618 h 821531"/>
                    <a:gd name="connsiteX170" fmla="*/ 2050255 w 2755255"/>
                    <a:gd name="connsiteY170" fmla="*/ 404812 h 821531"/>
                    <a:gd name="connsiteX171" fmla="*/ 2057399 w 2755255"/>
                    <a:gd name="connsiteY171" fmla="*/ 416718 h 821531"/>
                    <a:gd name="connsiteX172" fmla="*/ 2062161 w 2755255"/>
                    <a:gd name="connsiteY172" fmla="*/ 371475 h 821531"/>
                    <a:gd name="connsiteX173" fmla="*/ 2076449 w 2755255"/>
                    <a:gd name="connsiteY173" fmla="*/ 328612 h 821531"/>
                    <a:gd name="connsiteX174" fmla="*/ 2121693 w 2755255"/>
                    <a:gd name="connsiteY174" fmla="*/ 219075 h 821531"/>
                    <a:gd name="connsiteX175" fmla="*/ 2155030 w 2755255"/>
                    <a:gd name="connsiteY175" fmla="*/ 145256 h 821531"/>
                    <a:gd name="connsiteX176" fmla="*/ 2166936 w 2755255"/>
                    <a:gd name="connsiteY176" fmla="*/ 135731 h 821531"/>
                    <a:gd name="connsiteX177" fmla="*/ 2181224 w 2755255"/>
                    <a:gd name="connsiteY177" fmla="*/ 147637 h 821531"/>
                    <a:gd name="connsiteX178" fmla="*/ 2188368 w 2755255"/>
                    <a:gd name="connsiteY178" fmla="*/ 152400 h 821531"/>
                    <a:gd name="connsiteX179" fmla="*/ 2200274 w 2755255"/>
                    <a:gd name="connsiteY179" fmla="*/ 164306 h 821531"/>
                    <a:gd name="connsiteX180" fmla="*/ 2212180 w 2755255"/>
                    <a:gd name="connsiteY180" fmla="*/ 178593 h 821531"/>
                    <a:gd name="connsiteX181" fmla="*/ 2214561 w 2755255"/>
                    <a:gd name="connsiteY181" fmla="*/ 197643 h 821531"/>
                    <a:gd name="connsiteX182" fmla="*/ 2221705 w 2755255"/>
                    <a:gd name="connsiteY182" fmla="*/ 188118 h 821531"/>
                    <a:gd name="connsiteX183" fmla="*/ 2224086 w 2755255"/>
                    <a:gd name="connsiteY183" fmla="*/ 178593 h 821531"/>
                    <a:gd name="connsiteX184" fmla="*/ 2231230 w 2755255"/>
                    <a:gd name="connsiteY184" fmla="*/ 159543 h 821531"/>
                    <a:gd name="connsiteX185" fmla="*/ 2238374 w 2755255"/>
                    <a:gd name="connsiteY185" fmla="*/ 128587 h 821531"/>
                    <a:gd name="connsiteX186" fmla="*/ 2247899 w 2755255"/>
                    <a:gd name="connsiteY186" fmla="*/ 111918 h 821531"/>
                    <a:gd name="connsiteX187" fmla="*/ 2252661 w 2755255"/>
                    <a:gd name="connsiteY187" fmla="*/ 97631 h 821531"/>
                    <a:gd name="connsiteX188" fmla="*/ 2257424 w 2755255"/>
                    <a:gd name="connsiteY188" fmla="*/ 88106 h 821531"/>
                    <a:gd name="connsiteX189" fmla="*/ 2266949 w 2755255"/>
                    <a:gd name="connsiteY189" fmla="*/ 66675 h 821531"/>
                    <a:gd name="connsiteX190" fmla="*/ 2271711 w 2755255"/>
                    <a:gd name="connsiteY190" fmla="*/ 59531 h 821531"/>
                    <a:gd name="connsiteX191" fmla="*/ 2290761 w 2755255"/>
                    <a:gd name="connsiteY191" fmla="*/ 26193 h 821531"/>
                    <a:gd name="connsiteX192" fmla="*/ 2307430 w 2755255"/>
                    <a:gd name="connsiteY192" fmla="*/ 0 h 821531"/>
                    <a:gd name="connsiteX193" fmla="*/ 2326480 w 2755255"/>
                    <a:gd name="connsiteY193" fmla="*/ 9525 h 821531"/>
                    <a:gd name="connsiteX194" fmla="*/ 2359818 w 2755255"/>
                    <a:gd name="connsiteY194" fmla="*/ 71437 h 821531"/>
                    <a:gd name="connsiteX195" fmla="*/ 2366961 w 2755255"/>
                    <a:gd name="connsiteY195" fmla="*/ 88106 h 821531"/>
                    <a:gd name="connsiteX196" fmla="*/ 2376486 w 2755255"/>
                    <a:gd name="connsiteY196" fmla="*/ 100012 h 821531"/>
                    <a:gd name="connsiteX197" fmla="*/ 2378868 w 2755255"/>
                    <a:gd name="connsiteY197" fmla="*/ 109537 h 821531"/>
                    <a:gd name="connsiteX198" fmla="*/ 2386011 w 2755255"/>
                    <a:gd name="connsiteY198" fmla="*/ 119062 h 821531"/>
                    <a:gd name="connsiteX199" fmla="*/ 2390774 w 2755255"/>
                    <a:gd name="connsiteY199" fmla="*/ 126206 h 821531"/>
                    <a:gd name="connsiteX200" fmla="*/ 2402680 w 2755255"/>
                    <a:gd name="connsiteY200" fmla="*/ 119062 h 821531"/>
                    <a:gd name="connsiteX201" fmla="*/ 2412205 w 2755255"/>
                    <a:gd name="connsiteY201" fmla="*/ 100012 h 821531"/>
                    <a:gd name="connsiteX202" fmla="*/ 2424111 w 2755255"/>
                    <a:gd name="connsiteY202" fmla="*/ 83343 h 821531"/>
                    <a:gd name="connsiteX203" fmla="*/ 2438399 w 2755255"/>
                    <a:gd name="connsiteY203" fmla="*/ 78581 h 821531"/>
                    <a:gd name="connsiteX204" fmla="*/ 2447924 w 2755255"/>
                    <a:gd name="connsiteY204" fmla="*/ 119062 h 821531"/>
                    <a:gd name="connsiteX205" fmla="*/ 2455068 w 2755255"/>
                    <a:gd name="connsiteY205" fmla="*/ 135731 h 821531"/>
                    <a:gd name="connsiteX206" fmla="*/ 2474118 w 2755255"/>
                    <a:gd name="connsiteY206" fmla="*/ 207168 h 821531"/>
                    <a:gd name="connsiteX207" fmla="*/ 2476499 w 2755255"/>
                    <a:gd name="connsiteY207" fmla="*/ 235743 h 821531"/>
                    <a:gd name="connsiteX208" fmla="*/ 2486024 w 2755255"/>
                    <a:gd name="connsiteY208" fmla="*/ 280987 h 821531"/>
                    <a:gd name="connsiteX209" fmla="*/ 2495549 w 2755255"/>
                    <a:gd name="connsiteY209" fmla="*/ 333375 h 821531"/>
                    <a:gd name="connsiteX210" fmla="*/ 2500311 w 2755255"/>
                    <a:gd name="connsiteY210" fmla="*/ 364331 h 821531"/>
                    <a:gd name="connsiteX211" fmla="*/ 2514599 w 2755255"/>
                    <a:gd name="connsiteY211" fmla="*/ 411956 h 821531"/>
                    <a:gd name="connsiteX212" fmla="*/ 2516980 w 2755255"/>
                    <a:gd name="connsiteY212" fmla="*/ 421481 h 821531"/>
                    <a:gd name="connsiteX213" fmla="*/ 2528886 w 2755255"/>
                    <a:gd name="connsiteY213" fmla="*/ 447675 h 821531"/>
                    <a:gd name="connsiteX214" fmla="*/ 2538411 w 2755255"/>
                    <a:gd name="connsiteY214" fmla="*/ 481012 h 821531"/>
                    <a:gd name="connsiteX215" fmla="*/ 2540793 w 2755255"/>
                    <a:gd name="connsiteY215" fmla="*/ 500062 h 821531"/>
                    <a:gd name="connsiteX216" fmla="*/ 2543174 w 2755255"/>
                    <a:gd name="connsiteY216" fmla="*/ 509587 h 821531"/>
                    <a:gd name="connsiteX217" fmla="*/ 2552699 w 2755255"/>
                    <a:gd name="connsiteY217" fmla="*/ 485775 h 821531"/>
                    <a:gd name="connsiteX218" fmla="*/ 2559843 w 2755255"/>
                    <a:gd name="connsiteY218" fmla="*/ 473868 h 821531"/>
                    <a:gd name="connsiteX219" fmla="*/ 2564605 w 2755255"/>
                    <a:gd name="connsiteY219" fmla="*/ 464343 h 821531"/>
                    <a:gd name="connsiteX220" fmla="*/ 2574130 w 2755255"/>
                    <a:gd name="connsiteY220" fmla="*/ 466725 h 821531"/>
                    <a:gd name="connsiteX221" fmla="*/ 2578893 w 2755255"/>
                    <a:gd name="connsiteY221" fmla="*/ 481012 h 821531"/>
                    <a:gd name="connsiteX222" fmla="*/ 2583655 w 2755255"/>
                    <a:gd name="connsiteY222" fmla="*/ 507206 h 821531"/>
                    <a:gd name="connsiteX223" fmla="*/ 2588418 w 2755255"/>
                    <a:gd name="connsiteY223" fmla="*/ 516731 h 821531"/>
                    <a:gd name="connsiteX224" fmla="*/ 2593180 w 2755255"/>
                    <a:gd name="connsiteY224" fmla="*/ 542925 h 821531"/>
                    <a:gd name="connsiteX225" fmla="*/ 2602705 w 2755255"/>
                    <a:gd name="connsiteY225" fmla="*/ 557212 h 821531"/>
                    <a:gd name="connsiteX226" fmla="*/ 2605086 w 2755255"/>
                    <a:gd name="connsiteY226" fmla="*/ 566737 h 821531"/>
                    <a:gd name="connsiteX227" fmla="*/ 2609849 w 2755255"/>
                    <a:gd name="connsiteY227" fmla="*/ 588168 h 821531"/>
                    <a:gd name="connsiteX228" fmla="*/ 2614611 w 2755255"/>
                    <a:gd name="connsiteY228" fmla="*/ 600075 h 821531"/>
                    <a:gd name="connsiteX229" fmla="*/ 2624136 w 2755255"/>
                    <a:gd name="connsiteY229" fmla="*/ 595312 h 821531"/>
                    <a:gd name="connsiteX230" fmla="*/ 2636043 w 2755255"/>
                    <a:gd name="connsiteY230" fmla="*/ 576262 h 821531"/>
                    <a:gd name="connsiteX231" fmla="*/ 2650330 w 2755255"/>
                    <a:gd name="connsiteY231" fmla="*/ 573881 h 821531"/>
                    <a:gd name="connsiteX232" fmla="*/ 2664618 w 2755255"/>
                    <a:gd name="connsiteY232" fmla="*/ 576262 h 821531"/>
                    <a:gd name="connsiteX233" fmla="*/ 2666999 w 2755255"/>
                    <a:gd name="connsiteY233" fmla="*/ 592931 h 821531"/>
                    <a:gd name="connsiteX234" fmla="*/ 2671761 w 2755255"/>
                    <a:gd name="connsiteY234" fmla="*/ 604837 h 821531"/>
                    <a:gd name="connsiteX235" fmla="*/ 2676524 w 2755255"/>
                    <a:gd name="connsiteY235" fmla="*/ 654843 h 821531"/>
                    <a:gd name="connsiteX236" fmla="*/ 2683668 w 2755255"/>
                    <a:gd name="connsiteY236" fmla="*/ 676275 h 821531"/>
                    <a:gd name="connsiteX237" fmla="*/ 2690811 w 2755255"/>
                    <a:gd name="connsiteY237" fmla="*/ 726281 h 821531"/>
                    <a:gd name="connsiteX238" fmla="*/ 2695574 w 2755255"/>
                    <a:gd name="connsiteY238" fmla="*/ 738187 h 821531"/>
                    <a:gd name="connsiteX239" fmla="*/ 2697955 w 2755255"/>
                    <a:gd name="connsiteY239" fmla="*/ 762000 h 821531"/>
                    <a:gd name="connsiteX240" fmla="*/ 2721768 w 2755255"/>
                    <a:gd name="connsiteY240" fmla="*/ 747712 h 821531"/>
                    <a:gd name="connsiteX241" fmla="*/ 2726530 w 2755255"/>
                    <a:gd name="connsiteY241" fmla="*/ 731043 h 821531"/>
                    <a:gd name="connsiteX242" fmla="*/ 2733674 w 2755255"/>
                    <a:gd name="connsiteY242" fmla="*/ 733425 h 821531"/>
                    <a:gd name="connsiteX243" fmla="*/ 2736055 w 2755255"/>
                    <a:gd name="connsiteY243" fmla="*/ 747712 h 821531"/>
                    <a:gd name="connsiteX244" fmla="*/ 2745580 w 2755255"/>
                    <a:gd name="connsiteY244" fmla="*/ 766762 h 821531"/>
                    <a:gd name="connsiteX245" fmla="*/ 2747961 w 2755255"/>
                    <a:gd name="connsiteY245" fmla="*/ 778668 h 821531"/>
                    <a:gd name="connsiteX246" fmla="*/ 2755105 w 2755255"/>
                    <a:gd name="connsiteY246" fmla="*/ 788193 h 821531"/>
                    <a:gd name="connsiteX247" fmla="*/ 2752724 w 2755255"/>
                    <a:gd name="connsiteY247" fmla="*/ 800100 h 8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2755255" h="821531">
                      <a:moveTo>
                        <a:pt x="0" y="452438"/>
                      </a:moveTo>
                      <a:cubicBezTo>
                        <a:pt x="9577" y="447649"/>
                        <a:pt x="21033" y="425451"/>
                        <a:pt x="28573" y="414338"/>
                      </a:cubicBezTo>
                      <a:cubicBezTo>
                        <a:pt x="36113" y="403225"/>
                        <a:pt x="40480" y="392509"/>
                        <a:pt x="45243" y="385762"/>
                      </a:cubicBezTo>
                      <a:cubicBezTo>
                        <a:pt x="50006" y="379015"/>
                        <a:pt x="53180" y="377825"/>
                        <a:pt x="57149" y="373856"/>
                      </a:cubicBezTo>
                      <a:cubicBezTo>
                        <a:pt x="61827" y="359820"/>
                        <a:pt x="56376" y="373664"/>
                        <a:pt x="66674" y="357187"/>
                      </a:cubicBezTo>
                      <a:cubicBezTo>
                        <a:pt x="68555" y="354177"/>
                        <a:pt x="69373" y="350551"/>
                        <a:pt x="71436" y="347662"/>
                      </a:cubicBezTo>
                      <a:cubicBezTo>
                        <a:pt x="73393" y="344922"/>
                        <a:pt x="76559" y="343212"/>
                        <a:pt x="78580" y="340518"/>
                      </a:cubicBezTo>
                      <a:cubicBezTo>
                        <a:pt x="83732" y="333649"/>
                        <a:pt x="88451" y="326449"/>
                        <a:pt x="92868" y="319087"/>
                      </a:cubicBezTo>
                      <a:cubicBezTo>
                        <a:pt x="121713" y="271012"/>
                        <a:pt x="104026" y="296875"/>
                        <a:pt x="133349" y="259556"/>
                      </a:cubicBezTo>
                      <a:cubicBezTo>
                        <a:pt x="140889" y="249960"/>
                        <a:pt x="152002" y="238919"/>
                        <a:pt x="157161" y="230981"/>
                      </a:cubicBezTo>
                      <a:cubicBezTo>
                        <a:pt x="162320" y="223043"/>
                        <a:pt x="157955" y="218677"/>
                        <a:pt x="164305" y="211930"/>
                      </a:cubicBezTo>
                      <a:cubicBezTo>
                        <a:pt x="170655" y="205183"/>
                        <a:pt x="185737" y="190103"/>
                        <a:pt x="195262" y="190500"/>
                      </a:cubicBezTo>
                      <a:cubicBezTo>
                        <a:pt x="204787" y="190897"/>
                        <a:pt x="215899" y="206771"/>
                        <a:pt x="221455" y="214312"/>
                      </a:cubicBezTo>
                      <a:cubicBezTo>
                        <a:pt x="227011" y="221853"/>
                        <a:pt x="226218" y="234949"/>
                        <a:pt x="228599" y="235743"/>
                      </a:cubicBezTo>
                      <a:cubicBezTo>
                        <a:pt x="230980" y="238124"/>
                        <a:pt x="233875" y="240085"/>
                        <a:pt x="235743" y="242887"/>
                      </a:cubicBezTo>
                      <a:cubicBezTo>
                        <a:pt x="237135" y="244976"/>
                        <a:pt x="237632" y="247570"/>
                        <a:pt x="238124" y="250031"/>
                      </a:cubicBezTo>
                      <a:cubicBezTo>
                        <a:pt x="240018" y="259500"/>
                        <a:pt x="240544" y="269238"/>
                        <a:pt x="242886" y="278606"/>
                      </a:cubicBezTo>
                      <a:cubicBezTo>
                        <a:pt x="248343" y="300432"/>
                        <a:pt x="244019" y="292210"/>
                        <a:pt x="252411" y="304800"/>
                      </a:cubicBezTo>
                      <a:cubicBezTo>
                        <a:pt x="257676" y="299535"/>
                        <a:pt x="261003" y="297141"/>
                        <a:pt x="264318" y="290512"/>
                      </a:cubicBezTo>
                      <a:cubicBezTo>
                        <a:pt x="267021" y="285105"/>
                        <a:pt x="269216" y="279456"/>
                        <a:pt x="271461" y="273843"/>
                      </a:cubicBezTo>
                      <a:cubicBezTo>
                        <a:pt x="274644" y="265885"/>
                        <a:pt x="273850" y="263511"/>
                        <a:pt x="278605" y="254793"/>
                      </a:cubicBezTo>
                      <a:cubicBezTo>
                        <a:pt x="282513" y="247629"/>
                        <a:pt x="290117" y="237856"/>
                        <a:pt x="295274" y="230981"/>
                      </a:cubicBezTo>
                      <a:cubicBezTo>
                        <a:pt x="297292" y="224926"/>
                        <a:pt x="298449" y="223837"/>
                        <a:pt x="302418" y="214312"/>
                      </a:cubicBezTo>
                      <a:cubicBezTo>
                        <a:pt x="306387" y="204787"/>
                        <a:pt x="312736" y="185340"/>
                        <a:pt x="319086" y="173831"/>
                      </a:cubicBezTo>
                      <a:cubicBezTo>
                        <a:pt x="325436" y="162322"/>
                        <a:pt x="335359" y="136128"/>
                        <a:pt x="340518" y="145256"/>
                      </a:cubicBezTo>
                      <a:cubicBezTo>
                        <a:pt x="345677" y="154384"/>
                        <a:pt x="347264" y="207566"/>
                        <a:pt x="350042" y="228600"/>
                      </a:cubicBezTo>
                      <a:cubicBezTo>
                        <a:pt x="352820" y="249634"/>
                        <a:pt x="357981" y="258763"/>
                        <a:pt x="357187" y="271463"/>
                      </a:cubicBezTo>
                      <a:cubicBezTo>
                        <a:pt x="356393" y="284163"/>
                        <a:pt x="362345" y="309164"/>
                        <a:pt x="369092" y="309561"/>
                      </a:cubicBezTo>
                      <a:cubicBezTo>
                        <a:pt x="375839" y="309958"/>
                        <a:pt x="391357" y="267532"/>
                        <a:pt x="397668" y="273843"/>
                      </a:cubicBezTo>
                      <a:cubicBezTo>
                        <a:pt x="405209" y="291306"/>
                        <a:pt x="407987" y="407193"/>
                        <a:pt x="414337" y="414337"/>
                      </a:cubicBezTo>
                      <a:cubicBezTo>
                        <a:pt x="420687" y="421481"/>
                        <a:pt x="431005" y="341312"/>
                        <a:pt x="435767" y="316706"/>
                      </a:cubicBezTo>
                      <a:cubicBezTo>
                        <a:pt x="440529" y="292100"/>
                        <a:pt x="441323" y="278208"/>
                        <a:pt x="442911" y="266699"/>
                      </a:cubicBezTo>
                      <a:cubicBezTo>
                        <a:pt x="444499" y="255190"/>
                        <a:pt x="443706" y="251619"/>
                        <a:pt x="445293" y="247650"/>
                      </a:cubicBezTo>
                      <a:cubicBezTo>
                        <a:pt x="446880" y="243681"/>
                        <a:pt x="450238" y="244719"/>
                        <a:pt x="452436" y="242887"/>
                      </a:cubicBezTo>
                      <a:cubicBezTo>
                        <a:pt x="470757" y="227618"/>
                        <a:pt x="448999" y="242796"/>
                        <a:pt x="466724" y="230981"/>
                      </a:cubicBezTo>
                      <a:cubicBezTo>
                        <a:pt x="470693" y="231775"/>
                        <a:pt x="475262" y="231117"/>
                        <a:pt x="478630" y="233362"/>
                      </a:cubicBezTo>
                      <a:cubicBezTo>
                        <a:pt x="486016" y="238286"/>
                        <a:pt x="488379" y="244863"/>
                        <a:pt x="490536" y="252412"/>
                      </a:cubicBezTo>
                      <a:cubicBezTo>
                        <a:pt x="491435" y="255559"/>
                        <a:pt x="491294" y="259095"/>
                        <a:pt x="492918" y="261937"/>
                      </a:cubicBezTo>
                      <a:cubicBezTo>
                        <a:pt x="494589" y="264861"/>
                        <a:pt x="497680" y="266700"/>
                        <a:pt x="500061" y="269081"/>
                      </a:cubicBezTo>
                      <a:cubicBezTo>
                        <a:pt x="500855" y="273050"/>
                        <a:pt x="501719" y="277005"/>
                        <a:pt x="502443" y="280987"/>
                      </a:cubicBezTo>
                      <a:cubicBezTo>
                        <a:pt x="504634" y="293037"/>
                        <a:pt x="504862" y="300132"/>
                        <a:pt x="509586" y="311943"/>
                      </a:cubicBezTo>
                      <a:cubicBezTo>
                        <a:pt x="510581" y="314429"/>
                        <a:pt x="520910" y="327835"/>
                        <a:pt x="521493" y="328612"/>
                      </a:cubicBezTo>
                      <a:cubicBezTo>
                        <a:pt x="522287" y="330993"/>
                        <a:pt x="521096" y="330994"/>
                        <a:pt x="523874" y="335756"/>
                      </a:cubicBezTo>
                      <a:cubicBezTo>
                        <a:pt x="526652" y="340518"/>
                        <a:pt x="536454" y="354075"/>
                        <a:pt x="538161" y="357187"/>
                      </a:cubicBezTo>
                      <a:cubicBezTo>
                        <a:pt x="549949" y="378683"/>
                        <a:pt x="554036" y="388541"/>
                        <a:pt x="564355" y="409575"/>
                      </a:cubicBezTo>
                      <a:cubicBezTo>
                        <a:pt x="574674" y="430609"/>
                        <a:pt x="574225" y="442775"/>
                        <a:pt x="600074" y="483393"/>
                      </a:cubicBezTo>
                      <a:cubicBezTo>
                        <a:pt x="623740" y="443951"/>
                        <a:pt x="586397" y="504805"/>
                        <a:pt x="619124" y="457200"/>
                      </a:cubicBezTo>
                      <a:cubicBezTo>
                        <a:pt x="624368" y="449572"/>
                        <a:pt x="628405" y="441174"/>
                        <a:pt x="633411" y="433387"/>
                      </a:cubicBezTo>
                      <a:cubicBezTo>
                        <a:pt x="635557" y="430049"/>
                        <a:pt x="638174" y="427037"/>
                        <a:pt x="640555" y="423862"/>
                      </a:cubicBezTo>
                      <a:cubicBezTo>
                        <a:pt x="642977" y="416597"/>
                        <a:pt x="647343" y="401259"/>
                        <a:pt x="652461" y="395287"/>
                      </a:cubicBezTo>
                      <a:cubicBezTo>
                        <a:pt x="654095" y="393381"/>
                        <a:pt x="657224" y="393700"/>
                        <a:pt x="659605" y="392906"/>
                      </a:cubicBezTo>
                      <a:cubicBezTo>
                        <a:pt x="672906" y="412856"/>
                        <a:pt x="676671" y="420687"/>
                        <a:pt x="683418" y="435768"/>
                      </a:cubicBezTo>
                      <a:cubicBezTo>
                        <a:pt x="690165" y="450849"/>
                        <a:pt x="692942" y="469502"/>
                        <a:pt x="700086" y="483393"/>
                      </a:cubicBezTo>
                      <a:cubicBezTo>
                        <a:pt x="707230" y="497284"/>
                        <a:pt x="723105" y="517525"/>
                        <a:pt x="726280" y="519113"/>
                      </a:cubicBezTo>
                      <a:cubicBezTo>
                        <a:pt x="727868" y="516732"/>
                        <a:pt x="728662" y="491728"/>
                        <a:pt x="731043" y="478631"/>
                      </a:cubicBezTo>
                      <a:cubicBezTo>
                        <a:pt x="733424" y="465534"/>
                        <a:pt x="736599" y="444103"/>
                        <a:pt x="740568" y="440531"/>
                      </a:cubicBezTo>
                      <a:cubicBezTo>
                        <a:pt x="744537" y="436959"/>
                        <a:pt x="752135" y="450852"/>
                        <a:pt x="754855" y="457200"/>
                      </a:cubicBezTo>
                      <a:cubicBezTo>
                        <a:pt x="756144" y="460208"/>
                        <a:pt x="755612" y="463884"/>
                        <a:pt x="757236" y="466725"/>
                      </a:cubicBezTo>
                      <a:cubicBezTo>
                        <a:pt x="758907" y="469649"/>
                        <a:pt x="762586" y="471018"/>
                        <a:pt x="764380" y="473868"/>
                      </a:cubicBezTo>
                      <a:cubicBezTo>
                        <a:pt x="789621" y="513957"/>
                        <a:pt x="811448" y="556214"/>
                        <a:pt x="838199" y="595312"/>
                      </a:cubicBezTo>
                      <a:cubicBezTo>
                        <a:pt x="848518" y="610393"/>
                        <a:pt x="858478" y="625726"/>
                        <a:pt x="869155" y="640556"/>
                      </a:cubicBezTo>
                      <a:cubicBezTo>
                        <a:pt x="872777" y="645587"/>
                        <a:pt x="876168" y="651037"/>
                        <a:pt x="881061" y="654843"/>
                      </a:cubicBezTo>
                      <a:cubicBezTo>
                        <a:pt x="883644" y="656852"/>
                        <a:pt x="887411" y="656431"/>
                        <a:pt x="890586" y="657225"/>
                      </a:cubicBezTo>
                      <a:cubicBezTo>
                        <a:pt x="894555" y="654844"/>
                        <a:pt x="898790" y="652858"/>
                        <a:pt x="902493" y="650081"/>
                      </a:cubicBezTo>
                      <a:cubicBezTo>
                        <a:pt x="909712" y="644667"/>
                        <a:pt x="924562" y="623747"/>
                        <a:pt x="926305" y="621506"/>
                      </a:cubicBezTo>
                      <a:cubicBezTo>
                        <a:pt x="931068" y="608012"/>
                        <a:pt x="935122" y="594247"/>
                        <a:pt x="940593" y="581025"/>
                      </a:cubicBezTo>
                      <a:cubicBezTo>
                        <a:pt x="944665" y="571185"/>
                        <a:pt x="951298" y="562479"/>
                        <a:pt x="954880" y="552450"/>
                      </a:cubicBezTo>
                      <a:cubicBezTo>
                        <a:pt x="959283" y="540122"/>
                        <a:pt x="961230" y="527050"/>
                        <a:pt x="964405" y="514350"/>
                      </a:cubicBezTo>
                      <a:cubicBezTo>
                        <a:pt x="965199" y="496094"/>
                        <a:pt x="964839" y="477751"/>
                        <a:pt x="966786" y="459581"/>
                      </a:cubicBezTo>
                      <a:cubicBezTo>
                        <a:pt x="967241" y="455331"/>
                        <a:pt x="970048" y="451677"/>
                        <a:pt x="971549" y="447675"/>
                      </a:cubicBezTo>
                      <a:cubicBezTo>
                        <a:pt x="972430" y="445325"/>
                        <a:pt x="972639" y="442683"/>
                        <a:pt x="973930" y="440531"/>
                      </a:cubicBezTo>
                      <a:cubicBezTo>
                        <a:pt x="977443" y="434676"/>
                        <a:pt x="982048" y="429543"/>
                        <a:pt x="985836" y="423862"/>
                      </a:cubicBezTo>
                      <a:cubicBezTo>
                        <a:pt x="988403" y="420011"/>
                        <a:pt x="990599" y="415925"/>
                        <a:pt x="992980" y="411956"/>
                      </a:cubicBezTo>
                      <a:cubicBezTo>
                        <a:pt x="999330" y="412750"/>
                        <a:pt x="1005856" y="412653"/>
                        <a:pt x="1012030" y="414337"/>
                      </a:cubicBezTo>
                      <a:cubicBezTo>
                        <a:pt x="1014791" y="415090"/>
                        <a:pt x="1016614" y="417820"/>
                        <a:pt x="1019174" y="419100"/>
                      </a:cubicBezTo>
                      <a:cubicBezTo>
                        <a:pt x="1021419" y="420223"/>
                        <a:pt x="1024073" y="420358"/>
                        <a:pt x="1026318" y="421481"/>
                      </a:cubicBezTo>
                      <a:cubicBezTo>
                        <a:pt x="1030458" y="423551"/>
                        <a:pt x="1034255" y="426244"/>
                        <a:pt x="1038224" y="428625"/>
                      </a:cubicBezTo>
                      <a:cubicBezTo>
                        <a:pt x="1045368" y="427037"/>
                        <a:pt x="1053334" y="427549"/>
                        <a:pt x="1059655" y="423862"/>
                      </a:cubicBezTo>
                      <a:cubicBezTo>
                        <a:pt x="1063653" y="421530"/>
                        <a:pt x="1064884" y="416169"/>
                        <a:pt x="1066799" y="411956"/>
                      </a:cubicBezTo>
                      <a:cubicBezTo>
                        <a:pt x="1069330" y="406388"/>
                        <a:pt x="1074853" y="386148"/>
                        <a:pt x="1076324" y="381000"/>
                      </a:cubicBezTo>
                      <a:cubicBezTo>
                        <a:pt x="1077118" y="375444"/>
                        <a:pt x="1077782" y="369867"/>
                        <a:pt x="1078705" y="364331"/>
                      </a:cubicBezTo>
                      <a:cubicBezTo>
                        <a:pt x="1081459" y="347808"/>
                        <a:pt x="1081523" y="355202"/>
                        <a:pt x="1083468" y="335756"/>
                      </a:cubicBezTo>
                      <a:cubicBezTo>
                        <a:pt x="1084498" y="325458"/>
                        <a:pt x="1083942" y="314972"/>
                        <a:pt x="1085849" y="304800"/>
                      </a:cubicBezTo>
                      <a:cubicBezTo>
                        <a:pt x="1086737" y="300063"/>
                        <a:pt x="1098573" y="290042"/>
                        <a:pt x="1100136" y="288131"/>
                      </a:cubicBezTo>
                      <a:cubicBezTo>
                        <a:pt x="1104460" y="282846"/>
                        <a:pt x="1107506" y="276566"/>
                        <a:pt x="1112043" y="271462"/>
                      </a:cubicBezTo>
                      <a:cubicBezTo>
                        <a:pt x="1113944" y="269323"/>
                        <a:pt x="1116857" y="268363"/>
                        <a:pt x="1119186" y="266700"/>
                      </a:cubicBezTo>
                      <a:cubicBezTo>
                        <a:pt x="1122416" y="264393"/>
                        <a:pt x="1125536" y="261937"/>
                        <a:pt x="1128711" y="259556"/>
                      </a:cubicBezTo>
                      <a:cubicBezTo>
                        <a:pt x="1129505" y="257175"/>
                        <a:pt x="1129525" y="254372"/>
                        <a:pt x="1131093" y="252412"/>
                      </a:cubicBezTo>
                      <a:cubicBezTo>
                        <a:pt x="1141777" y="239057"/>
                        <a:pt x="1144139" y="238157"/>
                        <a:pt x="1154905" y="230981"/>
                      </a:cubicBezTo>
                      <a:cubicBezTo>
                        <a:pt x="1157286" y="227806"/>
                        <a:pt x="1159742" y="224686"/>
                        <a:pt x="1162049" y="221456"/>
                      </a:cubicBezTo>
                      <a:cubicBezTo>
                        <a:pt x="1166624" y="215051"/>
                        <a:pt x="1169793" y="209343"/>
                        <a:pt x="1173955" y="202406"/>
                      </a:cubicBezTo>
                      <a:cubicBezTo>
                        <a:pt x="1174008" y="202140"/>
                        <a:pt x="1177755" y="182419"/>
                        <a:pt x="1178718" y="180975"/>
                      </a:cubicBezTo>
                      <a:cubicBezTo>
                        <a:pt x="1180305" y="178594"/>
                        <a:pt x="1183480" y="177800"/>
                        <a:pt x="1185861" y="176212"/>
                      </a:cubicBezTo>
                      <a:cubicBezTo>
                        <a:pt x="1188242" y="177800"/>
                        <a:pt x="1191173" y="178776"/>
                        <a:pt x="1193005" y="180975"/>
                      </a:cubicBezTo>
                      <a:cubicBezTo>
                        <a:pt x="1195278" y="183702"/>
                        <a:pt x="1196370" y="187237"/>
                        <a:pt x="1197768" y="190500"/>
                      </a:cubicBezTo>
                      <a:cubicBezTo>
                        <a:pt x="1198757" y="192807"/>
                        <a:pt x="1199217" y="195313"/>
                        <a:pt x="1200149" y="197643"/>
                      </a:cubicBezTo>
                      <a:cubicBezTo>
                        <a:pt x="1203981" y="207224"/>
                        <a:pt x="1209553" y="216207"/>
                        <a:pt x="1212055" y="226218"/>
                      </a:cubicBezTo>
                      <a:cubicBezTo>
                        <a:pt x="1212849" y="229393"/>
                        <a:pt x="1212702" y="232968"/>
                        <a:pt x="1214436" y="235743"/>
                      </a:cubicBezTo>
                      <a:cubicBezTo>
                        <a:pt x="1216816" y="239551"/>
                        <a:pt x="1221267" y="241676"/>
                        <a:pt x="1223961" y="245268"/>
                      </a:cubicBezTo>
                      <a:cubicBezTo>
                        <a:pt x="1226091" y="248108"/>
                        <a:pt x="1226963" y="251711"/>
                        <a:pt x="1228724" y="254793"/>
                      </a:cubicBezTo>
                      <a:cubicBezTo>
                        <a:pt x="1230144" y="257278"/>
                        <a:pt x="1232066" y="259452"/>
                        <a:pt x="1233486" y="261937"/>
                      </a:cubicBezTo>
                      <a:cubicBezTo>
                        <a:pt x="1235247" y="265019"/>
                        <a:pt x="1236368" y="268452"/>
                        <a:pt x="1238249" y="271462"/>
                      </a:cubicBezTo>
                      <a:cubicBezTo>
                        <a:pt x="1253699" y="296181"/>
                        <a:pt x="1238094" y="266387"/>
                        <a:pt x="1250155" y="290512"/>
                      </a:cubicBezTo>
                      <a:cubicBezTo>
                        <a:pt x="1281947" y="282565"/>
                        <a:pt x="1247974" y="293427"/>
                        <a:pt x="1293018" y="233362"/>
                      </a:cubicBezTo>
                      <a:cubicBezTo>
                        <a:pt x="1302181" y="221143"/>
                        <a:pt x="1297355" y="226643"/>
                        <a:pt x="1307305" y="216693"/>
                      </a:cubicBezTo>
                      <a:cubicBezTo>
                        <a:pt x="1308099" y="214312"/>
                        <a:pt x="1308145" y="211531"/>
                        <a:pt x="1309686" y="209550"/>
                      </a:cubicBezTo>
                      <a:cubicBezTo>
                        <a:pt x="1313821" y="204233"/>
                        <a:pt x="1323974" y="195262"/>
                        <a:pt x="1323974" y="195262"/>
                      </a:cubicBezTo>
                      <a:cubicBezTo>
                        <a:pt x="1331631" y="198325"/>
                        <a:pt x="1338668" y="199327"/>
                        <a:pt x="1343024" y="207168"/>
                      </a:cubicBezTo>
                      <a:cubicBezTo>
                        <a:pt x="1348871" y="217693"/>
                        <a:pt x="1346958" y="222663"/>
                        <a:pt x="1350168" y="233362"/>
                      </a:cubicBezTo>
                      <a:cubicBezTo>
                        <a:pt x="1351396" y="237456"/>
                        <a:pt x="1353578" y="241213"/>
                        <a:pt x="1354930" y="245268"/>
                      </a:cubicBezTo>
                      <a:cubicBezTo>
                        <a:pt x="1356757" y="250750"/>
                        <a:pt x="1358105" y="256381"/>
                        <a:pt x="1359693" y="261937"/>
                      </a:cubicBezTo>
                      <a:cubicBezTo>
                        <a:pt x="1360487" y="268287"/>
                        <a:pt x="1361367" y="274627"/>
                        <a:pt x="1362074" y="280987"/>
                      </a:cubicBezTo>
                      <a:cubicBezTo>
                        <a:pt x="1362955" y="288915"/>
                        <a:pt x="1362381" y="297097"/>
                        <a:pt x="1364455" y="304800"/>
                      </a:cubicBezTo>
                      <a:cubicBezTo>
                        <a:pt x="1367981" y="317897"/>
                        <a:pt x="1373800" y="330269"/>
                        <a:pt x="1378743" y="342900"/>
                      </a:cubicBezTo>
                      <a:cubicBezTo>
                        <a:pt x="1380946" y="348529"/>
                        <a:pt x="1383820" y="353887"/>
                        <a:pt x="1385886" y="359568"/>
                      </a:cubicBezTo>
                      <a:cubicBezTo>
                        <a:pt x="1387004" y="362644"/>
                        <a:pt x="1386259" y="366510"/>
                        <a:pt x="1388268" y="369093"/>
                      </a:cubicBezTo>
                      <a:cubicBezTo>
                        <a:pt x="1392074" y="373987"/>
                        <a:pt x="1397793" y="377031"/>
                        <a:pt x="1402555" y="381000"/>
                      </a:cubicBezTo>
                      <a:cubicBezTo>
                        <a:pt x="1410966" y="402024"/>
                        <a:pt x="1406279" y="388753"/>
                        <a:pt x="1414461" y="421481"/>
                      </a:cubicBezTo>
                      <a:cubicBezTo>
                        <a:pt x="1415854" y="427053"/>
                        <a:pt x="1419193" y="441434"/>
                        <a:pt x="1421605" y="445293"/>
                      </a:cubicBezTo>
                      <a:cubicBezTo>
                        <a:pt x="1423122" y="447720"/>
                        <a:pt x="1426368" y="448468"/>
                        <a:pt x="1428749" y="450056"/>
                      </a:cubicBezTo>
                      <a:cubicBezTo>
                        <a:pt x="1434362" y="466896"/>
                        <a:pt x="1433576" y="463554"/>
                        <a:pt x="1438274" y="492918"/>
                      </a:cubicBezTo>
                      <a:cubicBezTo>
                        <a:pt x="1442036" y="516431"/>
                        <a:pt x="1438798" y="511951"/>
                        <a:pt x="1443036" y="531018"/>
                      </a:cubicBezTo>
                      <a:cubicBezTo>
                        <a:pt x="1444153" y="536043"/>
                        <a:pt x="1447672" y="543674"/>
                        <a:pt x="1450180" y="547687"/>
                      </a:cubicBezTo>
                      <a:cubicBezTo>
                        <a:pt x="1452283" y="551053"/>
                        <a:pt x="1455397" y="553743"/>
                        <a:pt x="1457324" y="557212"/>
                      </a:cubicBezTo>
                      <a:cubicBezTo>
                        <a:pt x="1459693" y="561477"/>
                        <a:pt x="1462687" y="570919"/>
                        <a:pt x="1464468" y="576262"/>
                      </a:cubicBezTo>
                      <a:cubicBezTo>
                        <a:pt x="1470818" y="569912"/>
                        <a:pt x="1478898" y="564913"/>
                        <a:pt x="1483518" y="557212"/>
                      </a:cubicBezTo>
                      <a:cubicBezTo>
                        <a:pt x="1496202" y="536070"/>
                        <a:pt x="1486215" y="553813"/>
                        <a:pt x="1500186" y="523875"/>
                      </a:cubicBezTo>
                      <a:cubicBezTo>
                        <a:pt x="1502438" y="519050"/>
                        <a:pt x="1504276" y="513949"/>
                        <a:pt x="1507330" y="509587"/>
                      </a:cubicBezTo>
                      <a:cubicBezTo>
                        <a:pt x="1509905" y="505909"/>
                        <a:pt x="1513980" y="503511"/>
                        <a:pt x="1516855" y="500062"/>
                      </a:cubicBezTo>
                      <a:cubicBezTo>
                        <a:pt x="1518441" y="498159"/>
                        <a:pt x="1531777" y="478208"/>
                        <a:pt x="1538286" y="473868"/>
                      </a:cubicBezTo>
                      <a:cubicBezTo>
                        <a:pt x="1540375" y="472476"/>
                        <a:pt x="1543049" y="472281"/>
                        <a:pt x="1545430" y="471487"/>
                      </a:cubicBezTo>
                      <a:cubicBezTo>
                        <a:pt x="1550810" y="514532"/>
                        <a:pt x="1542451" y="463012"/>
                        <a:pt x="1559718" y="516731"/>
                      </a:cubicBezTo>
                      <a:cubicBezTo>
                        <a:pt x="1563960" y="529928"/>
                        <a:pt x="1565435" y="543883"/>
                        <a:pt x="1569243" y="557212"/>
                      </a:cubicBezTo>
                      <a:cubicBezTo>
                        <a:pt x="1573380" y="571693"/>
                        <a:pt x="1578768" y="585787"/>
                        <a:pt x="1583530" y="600075"/>
                      </a:cubicBezTo>
                      <a:cubicBezTo>
                        <a:pt x="1590474" y="648683"/>
                        <a:pt x="1580677" y="597230"/>
                        <a:pt x="1590674" y="623887"/>
                      </a:cubicBezTo>
                      <a:cubicBezTo>
                        <a:pt x="1592095" y="627677"/>
                        <a:pt x="1591990" y="631888"/>
                        <a:pt x="1593055" y="635793"/>
                      </a:cubicBezTo>
                      <a:cubicBezTo>
                        <a:pt x="1594376" y="640636"/>
                        <a:pt x="1596342" y="645283"/>
                        <a:pt x="1597818" y="650081"/>
                      </a:cubicBezTo>
                      <a:cubicBezTo>
                        <a:pt x="1599517" y="655604"/>
                        <a:pt x="1601369" y="661100"/>
                        <a:pt x="1602580" y="666750"/>
                      </a:cubicBezTo>
                      <a:cubicBezTo>
                        <a:pt x="1603756" y="672238"/>
                        <a:pt x="1603515" y="677995"/>
                        <a:pt x="1604961" y="683418"/>
                      </a:cubicBezTo>
                      <a:cubicBezTo>
                        <a:pt x="1608158" y="695405"/>
                        <a:pt x="1611790" y="701839"/>
                        <a:pt x="1616868" y="711993"/>
                      </a:cubicBezTo>
                      <a:cubicBezTo>
                        <a:pt x="1623850" y="739923"/>
                        <a:pt x="1613041" y="703627"/>
                        <a:pt x="1626393" y="728662"/>
                      </a:cubicBezTo>
                      <a:cubicBezTo>
                        <a:pt x="1647515" y="768267"/>
                        <a:pt x="1628417" y="747355"/>
                        <a:pt x="1645443" y="764381"/>
                      </a:cubicBezTo>
                      <a:cubicBezTo>
                        <a:pt x="1648618" y="763587"/>
                        <a:pt x="1651960" y="763289"/>
                        <a:pt x="1654968" y="762000"/>
                      </a:cubicBezTo>
                      <a:cubicBezTo>
                        <a:pt x="1657598" y="760873"/>
                        <a:pt x="1660001" y="759171"/>
                        <a:pt x="1662111" y="757237"/>
                      </a:cubicBezTo>
                      <a:cubicBezTo>
                        <a:pt x="1684073" y="737105"/>
                        <a:pt x="1679602" y="742375"/>
                        <a:pt x="1690686" y="723900"/>
                      </a:cubicBezTo>
                      <a:cubicBezTo>
                        <a:pt x="1694655" y="726281"/>
                        <a:pt x="1699079" y="728031"/>
                        <a:pt x="1702593" y="731043"/>
                      </a:cubicBezTo>
                      <a:cubicBezTo>
                        <a:pt x="1704766" y="732905"/>
                        <a:pt x="1705331" y="736163"/>
                        <a:pt x="1707355" y="738187"/>
                      </a:cubicBezTo>
                      <a:cubicBezTo>
                        <a:pt x="1709379" y="740211"/>
                        <a:pt x="1712118" y="741362"/>
                        <a:pt x="1714499" y="742950"/>
                      </a:cubicBezTo>
                      <a:cubicBezTo>
                        <a:pt x="1720758" y="755470"/>
                        <a:pt x="1718352" y="753167"/>
                        <a:pt x="1731168" y="764381"/>
                      </a:cubicBezTo>
                      <a:cubicBezTo>
                        <a:pt x="1733322" y="766265"/>
                        <a:pt x="1736288" y="767120"/>
                        <a:pt x="1738311" y="769143"/>
                      </a:cubicBezTo>
                      <a:cubicBezTo>
                        <a:pt x="1743486" y="774318"/>
                        <a:pt x="1747546" y="780518"/>
                        <a:pt x="1752599" y="785812"/>
                      </a:cubicBezTo>
                      <a:cubicBezTo>
                        <a:pt x="1764225" y="797992"/>
                        <a:pt x="1788318" y="821531"/>
                        <a:pt x="1788318" y="821531"/>
                      </a:cubicBezTo>
                      <a:cubicBezTo>
                        <a:pt x="1795663" y="816633"/>
                        <a:pt x="1796496" y="816752"/>
                        <a:pt x="1802605" y="809625"/>
                      </a:cubicBezTo>
                      <a:cubicBezTo>
                        <a:pt x="1809947" y="801060"/>
                        <a:pt x="1813334" y="786998"/>
                        <a:pt x="1824036" y="783431"/>
                      </a:cubicBezTo>
                      <a:lnTo>
                        <a:pt x="1859755" y="771525"/>
                      </a:lnTo>
                      <a:cubicBezTo>
                        <a:pt x="1864518" y="767556"/>
                        <a:pt x="1870038" y="764351"/>
                        <a:pt x="1874043" y="759618"/>
                      </a:cubicBezTo>
                      <a:cubicBezTo>
                        <a:pt x="1876268" y="756988"/>
                        <a:pt x="1888081" y="738055"/>
                        <a:pt x="1890711" y="731043"/>
                      </a:cubicBezTo>
                      <a:cubicBezTo>
                        <a:pt x="1891860" y="727979"/>
                        <a:pt x="1891804" y="724526"/>
                        <a:pt x="1893093" y="721518"/>
                      </a:cubicBezTo>
                      <a:cubicBezTo>
                        <a:pt x="1898968" y="707811"/>
                        <a:pt x="1905165" y="694217"/>
                        <a:pt x="1912143" y="681037"/>
                      </a:cubicBezTo>
                      <a:cubicBezTo>
                        <a:pt x="1958260" y="593926"/>
                        <a:pt x="1911346" y="687907"/>
                        <a:pt x="1947861" y="597693"/>
                      </a:cubicBezTo>
                      <a:cubicBezTo>
                        <a:pt x="1955723" y="578268"/>
                        <a:pt x="1967428" y="560423"/>
                        <a:pt x="1974055" y="540543"/>
                      </a:cubicBezTo>
                      <a:cubicBezTo>
                        <a:pt x="1978263" y="527918"/>
                        <a:pt x="1975746" y="535813"/>
                        <a:pt x="1981199" y="516731"/>
                      </a:cubicBezTo>
                      <a:cubicBezTo>
                        <a:pt x="1982412" y="491247"/>
                        <a:pt x="1986575" y="399910"/>
                        <a:pt x="1988343" y="385762"/>
                      </a:cubicBezTo>
                      <a:cubicBezTo>
                        <a:pt x="1989003" y="380479"/>
                        <a:pt x="1992803" y="376074"/>
                        <a:pt x="1995486" y="371475"/>
                      </a:cubicBezTo>
                      <a:cubicBezTo>
                        <a:pt x="1998370" y="366531"/>
                        <a:pt x="2002066" y="362095"/>
                        <a:pt x="2005011" y="357187"/>
                      </a:cubicBezTo>
                      <a:cubicBezTo>
                        <a:pt x="2006837" y="354143"/>
                        <a:pt x="2007264" y="350172"/>
                        <a:pt x="2009774" y="347662"/>
                      </a:cubicBezTo>
                      <a:cubicBezTo>
                        <a:pt x="2011549" y="345887"/>
                        <a:pt x="2014537" y="346075"/>
                        <a:pt x="2016918" y="345281"/>
                      </a:cubicBezTo>
                      <a:cubicBezTo>
                        <a:pt x="2019299" y="346868"/>
                        <a:pt x="2022038" y="348020"/>
                        <a:pt x="2024061" y="350043"/>
                      </a:cubicBezTo>
                      <a:cubicBezTo>
                        <a:pt x="2028088" y="354070"/>
                        <a:pt x="2034409" y="368669"/>
                        <a:pt x="2035968" y="371475"/>
                      </a:cubicBezTo>
                      <a:cubicBezTo>
                        <a:pt x="2037358" y="373976"/>
                        <a:pt x="2039143" y="376237"/>
                        <a:pt x="2040730" y="378618"/>
                      </a:cubicBezTo>
                      <a:cubicBezTo>
                        <a:pt x="2043474" y="386852"/>
                        <a:pt x="2047042" y="397851"/>
                        <a:pt x="2050255" y="404812"/>
                      </a:cubicBezTo>
                      <a:cubicBezTo>
                        <a:pt x="2052195" y="409014"/>
                        <a:pt x="2055018" y="412749"/>
                        <a:pt x="2057399" y="416718"/>
                      </a:cubicBezTo>
                      <a:cubicBezTo>
                        <a:pt x="2058986" y="401637"/>
                        <a:pt x="2058956" y="386297"/>
                        <a:pt x="2062161" y="371475"/>
                      </a:cubicBezTo>
                      <a:cubicBezTo>
                        <a:pt x="2065344" y="356755"/>
                        <a:pt x="2070969" y="342640"/>
                        <a:pt x="2076449" y="328612"/>
                      </a:cubicBezTo>
                      <a:cubicBezTo>
                        <a:pt x="2090823" y="291815"/>
                        <a:pt x="2107432" y="255916"/>
                        <a:pt x="2121693" y="219075"/>
                      </a:cubicBezTo>
                      <a:cubicBezTo>
                        <a:pt x="2147324" y="152862"/>
                        <a:pt x="2116752" y="207892"/>
                        <a:pt x="2155030" y="145256"/>
                      </a:cubicBezTo>
                      <a:cubicBezTo>
                        <a:pt x="2160541" y="136239"/>
                        <a:pt x="2157643" y="138829"/>
                        <a:pt x="2166936" y="135731"/>
                      </a:cubicBezTo>
                      <a:cubicBezTo>
                        <a:pt x="2187368" y="145946"/>
                        <a:pt x="2167762" y="134175"/>
                        <a:pt x="2181224" y="147637"/>
                      </a:cubicBezTo>
                      <a:cubicBezTo>
                        <a:pt x="2183248" y="149661"/>
                        <a:pt x="2186214" y="150515"/>
                        <a:pt x="2188368" y="152400"/>
                      </a:cubicBezTo>
                      <a:cubicBezTo>
                        <a:pt x="2192592" y="156096"/>
                        <a:pt x="2196578" y="160082"/>
                        <a:pt x="2200274" y="164306"/>
                      </a:cubicBezTo>
                      <a:cubicBezTo>
                        <a:pt x="2223463" y="190809"/>
                        <a:pt x="2183527" y="149944"/>
                        <a:pt x="2212180" y="178593"/>
                      </a:cubicBezTo>
                      <a:cubicBezTo>
                        <a:pt x="2212974" y="184943"/>
                        <a:pt x="2210036" y="193118"/>
                        <a:pt x="2214561" y="197643"/>
                      </a:cubicBezTo>
                      <a:cubicBezTo>
                        <a:pt x="2217367" y="200449"/>
                        <a:pt x="2219930" y="191668"/>
                        <a:pt x="2221705" y="188118"/>
                      </a:cubicBezTo>
                      <a:cubicBezTo>
                        <a:pt x="2223169" y="185191"/>
                        <a:pt x="2223051" y="181698"/>
                        <a:pt x="2224086" y="178593"/>
                      </a:cubicBezTo>
                      <a:cubicBezTo>
                        <a:pt x="2226231" y="172159"/>
                        <a:pt x="2229367" y="166064"/>
                        <a:pt x="2231230" y="159543"/>
                      </a:cubicBezTo>
                      <a:cubicBezTo>
                        <a:pt x="2234139" y="149361"/>
                        <a:pt x="2234876" y="138582"/>
                        <a:pt x="2238374" y="128587"/>
                      </a:cubicBezTo>
                      <a:cubicBezTo>
                        <a:pt x="2240488" y="122547"/>
                        <a:pt x="2245217" y="117729"/>
                        <a:pt x="2247899" y="111918"/>
                      </a:cubicBezTo>
                      <a:cubicBezTo>
                        <a:pt x="2250003" y="107360"/>
                        <a:pt x="2250797" y="102292"/>
                        <a:pt x="2252661" y="97631"/>
                      </a:cubicBezTo>
                      <a:cubicBezTo>
                        <a:pt x="2253979" y="94335"/>
                        <a:pt x="2255982" y="91350"/>
                        <a:pt x="2257424" y="88106"/>
                      </a:cubicBezTo>
                      <a:cubicBezTo>
                        <a:pt x="2262532" y="76612"/>
                        <a:pt x="2261081" y="76944"/>
                        <a:pt x="2266949" y="66675"/>
                      </a:cubicBezTo>
                      <a:cubicBezTo>
                        <a:pt x="2268369" y="64190"/>
                        <a:pt x="2270260" y="61998"/>
                        <a:pt x="2271711" y="59531"/>
                      </a:cubicBezTo>
                      <a:cubicBezTo>
                        <a:pt x="2278200" y="48499"/>
                        <a:pt x="2283661" y="36842"/>
                        <a:pt x="2290761" y="26193"/>
                      </a:cubicBezTo>
                      <a:cubicBezTo>
                        <a:pt x="2302853" y="8055"/>
                        <a:pt x="2297341" y="16814"/>
                        <a:pt x="2307430" y="0"/>
                      </a:cubicBezTo>
                      <a:cubicBezTo>
                        <a:pt x="2313780" y="3175"/>
                        <a:pt x="2322282" y="3800"/>
                        <a:pt x="2326480" y="9525"/>
                      </a:cubicBezTo>
                      <a:cubicBezTo>
                        <a:pt x="2340341" y="28426"/>
                        <a:pt x="2349084" y="50600"/>
                        <a:pt x="2359818" y="71437"/>
                      </a:cubicBezTo>
                      <a:cubicBezTo>
                        <a:pt x="2362586" y="76811"/>
                        <a:pt x="2363915" y="82884"/>
                        <a:pt x="2366961" y="88106"/>
                      </a:cubicBezTo>
                      <a:cubicBezTo>
                        <a:pt x="2369522" y="92496"/>
                        <a:pt x="2373311" y="96043"/>
                        <a:pt x="2376486" y="100012"/>
                      </a:cubicBezTo>
                      <a:cubicBezTo>
                        <a:pt x="2377280" y="103187"/>
                        <a:pt x="2377404" y="106610"/>
                        <a:pt x="2378868" y="109537"/>
                      </a:cubicBezTo>
                      <a:cubicBezTo>
                        <a:pt x="2380643" y="113087"/>
                        <a:pt x="2383704" y="115833"/>
                        <a:pt x="2386011" y="119062"/>
                      </a:cubicBezTo>
                      <a:cubicBezTo>
                        <a:pt x="2387675" y="121391"/>
                        <a:pt x="2389186" y="123825"/>
                        <a:pt x="2390774" y="126206"/>
                      </a:cubicBezTo>
                      <a:cubicBezTo>
                        <a:pt x="2394743" y="123825"/>
                        <a:pt x="2399749" y="122644"/>
                        <a:pt x="2402680" y="119062"/>
                      </a:cubicBezTo>
                      <a:cubicBezTo>
                        <a:pt x="2407176" y="113567"/>
                        <a:pt x="2408805" y="106245"/>
                        <a:pt x="2412205" y="100012"/>
                      </a:cubicBezTo>
                      <a:cubicBezTo>
                        <a:pt x="2414524" y="95761"/>
                        <a:pt x="2421692" y="86568"/>
                        <a:pt x="2424111" y="83343"/>
                      </a:cubicBezTo>
                      <a:cubicBezTo>
                        <a:pt x="2430262" y="58740"/>
                        <a:pt x="2425243" y="58847"/>
                        <a:pt x="2438399" y="78581"/>
                      </a:cubicBezTo>
                      <a:cubicBezTo>
                        <a:pt x="2441574" y="92075"/>
                        <a:pt x="2444043" y="105754"/>
                        <a:pt x="2447924" y="119062"/>
                      </a:cubicBezTo>
                      <a:cubicBezTo>
                        <a:pt x="2449617" y="124865"/>
                        <a:pt x="2453477" y="129899"/>
                        <a:pt x="2455068" y="135731"/>
                      </a:cubicBezTo>
                      <a:cubicBezTo>
                        <a:pt x="2483874" y="241357"/>
                        <a:pt x="2438524" y="100395"/>
                        <a:pt x="2474118" y="207168"/>
                      </a:cubicBezTo>
                      <a:cubicBezTo>
                        <a:pt x="2474912" y="216693"/>
                        <a:pt x="2475263" y="226265"/>
                        <a:pt x="2476499" y="235743"/>
                      </a:cubicBezTo>
                      <a:cubicBezTo>
                        <a:pt x="2478927" y="254359"/>
                        <a:pt x="2481693" y="263667"/>
                        <a:pt x="2486024" y="280987"/>
                      </a:cubicBezTo>
                      <a:cubicBezTo>
                        <a:pt x="2490898" y="334605"/>
                        <a:pt x="2484371" y="279717"/>
                        <a:pt x="2495549" y="333375"/>
                      </a:cubicBezTo>
                      <a:cubicBezTo>
                        <a:pt x="2497678" y="343596"/>
                        <a:pt x="2497851" y="354185"/>
                        <a:pt x="2500311" y="364331"/>
                      </a:cubicBezTo>
                      <a:cubicBezTo>
                        <a:pt x="2504216" y="380438"/>
                        <a:pt x="2510580" y="395877"/>
                        <a:pt x="2514599" y="411956"/>
                      </a:cubicBezTo>
                      <a:cubicBezTo>
                        <a:pt x="2515393" y="415131"/>
                        <a:pt x="2515862" y="418405"/>
                        <a:pt x="2516980" y="421481"/>
                      </a:cubicBezTo>
                      <a:cubicBezTo>
                        <a:pt x="2520775" y="431916"/>
                        <a:pt x="2524209" y="438319"/>
                        <a:pt x="2528886" y="447675"/>
                      </a:cubicBezTo>
                      <a:cubicBezTo>
                        <a:pt x="2535939" y="504078"/>
                        <a:pt x="2525070" y="434319"/>
                        <a:pt x="2538411" y="481012"/>
                      </a:cubicBezTo>
                      <a:cubicBezTo>
                        <a:pt x="2540169" y="487165"/>
                        <a:pt x="2539741" y="493750"/>
                        <a:pt x="2540793" y="500062"/>
                      </a:cubicBezTo>
                      <a:cubicBezTo>
                        <a:pt x="2541331" y="503290"/>
                        <a:pt x="2542380" y="506412"/>
                        <a:pt x="2543174" y="509587"/>
                      </a:cubicBezTo>
                      <a:cubicBezTo>
                        <a:pt x="2546349" y="501650"/>
                        <a:pt x="2549084" y="493522"/>
                        <a:pt x="2552699" y="485775"/>
                      </a:cubicBezTo>
                      <a:cubicBezTo>
                        <a:pt x="2554656" y="481581"/>
                        <a:pt x="2557595" y="477914"/>
                        <a:pt x="2559843" y="473868"/>
                      </a:cubicBezTo>
                      <a:cubicBezTo>
                        <a:pt x="2561567" y="470765"/>
                        <a:pt x="2563018" y="467518"/>
                        <a:pt x="2564605" y="464343"/>
                      </a:cubicBezTo>
                      <a:cubicBezTo>
                        <a:pt x="2567780" y="465137"/>
                        <a:pt x="2572000" y="464240"/>
                        <a:pt x="2574130" y="466725"/>
                      </a:cubicBezTo>
                      <a:cubicBezTo>
                        <a:pt x="2577397" y="470536"/>
                        <a:pt x="2577675" y="476142"/>
                        <a:pt x="2578893" y="481012"/>
                      </a:cubicBezTo>
                      <a:cubicBezTo>
                        <a:pt x="2580092" y="485809"/>
                        <a:pt x="2581875" y="501867"/>
                        <a:pt x="2583655" y="507206"/>
                      </a:cubicBezTo>
                      <a:cubicBezTo>
                        <a:pt x="2584778" y="510574"/>
                        <a:pt x="2586830" y="513556"/>
                        <a:pt x="2588418" y="516731"/>
                      </a:cubicBezTo>
                      <a:cubicBezTo>
                        <a:pt x="2590005" y="525462"/>
                        <a:pt x="2590226" y="534556"/>
                        <a:pt x="2593180" y="542925"/>
                      </a:cubicBezTo>
                      <a:cubicBezTo>
                        <a:pt x="2595085" y="548322"/>
                        <a:pt x="2602705" y="557212"/>
                        <a:pt x="2602705" y="557212"/>
                      </a:cubicBezTo>
                      <a:cubicBezTo>
                        <a:pt x="2603499" y="560387"/>
                        <a:pt x="2604350" y="563548"/>
                        <a:pt x="2605086" y="566737"/>
                      </a:cubicBezTo>
                      <a:cubicBezTo>
                        <a:pt x="2606732" y="573868"/>
                        <a:pt x="2607839" y="581132"/>
                        <a:pt x="2609849" y="588168"/>
                      </a:cubicBezTo>
                      <a:cubicBezTo>
                        <a:pt x="2611023" y="592278"/>
                        <a:pt x="2613024" y="596106"/>
                        <a:pt x="2614611" y="600075"/>
                      </a:cubicBezTo>
                      <a:cubicBezTo>
                        <a:pt x="2617786" y="598487"/>
                        <a:pt x="2621409" y="597585"/>
                        <a:pt x="2624136" y="595312"/>
                      </a:cubicBezTo>
                      <a:cubicBezTo>
                        <a:pt x="2628815" y="591412"/>
                        <a:pt x="2631713" y="579148"/>
                        <a:pt x="2636043" y="576262"/>
                      </a:cubicBezTo>
                      <a:cubicBezTo>
                        <a:pt x="2640060" y="573584"/>
                        <a:pt x="2645568" y="574675"/>
                        <a:pt x="2650330" y="573881"/>
                      </a:cubicBezTo>
                      <a:cubicBezTo>
                        <a:pt x="2655093" y="574675"/>
                        <a:pt x="2661438" y="572628"/>
                        <a:pt x="2664618" y="576262"/>
                      </a:cubicBezTo>
                      <a:cubicBezTo>
                        <a:pt x="2668314" y="580486"/>
                        <a:pt x="2665638" y="587486"/>
                        <a:pt x="2666999" y="592931"/>
                      </a:cubicBezTo>
                      <a:cubicBezTo>
                        <a:pt x="2668036" y="597078"/>
                        <a:pt x="2670174" y="600868"/>
                        <a:pt x="2671761" y="604837"/>
                      </a:cubicBezTo>
                      <a:cubicBezTo>
                        <a:pt x="2672186" y="610778"/>
                        <a:pt x="2673755" y="643768"/>
                        <a:pt x="2676524" y="654843"/>
                      </a:cubicBezTo>
                      <a:cubicBezTo>
                        <a:pt x="2678350" y="662149"/>
                        <a:pt x="2683668" y="676275"/>
                        <a:pt x="2683668" y="676275"/>
                      </a:cubicBezTo>
                      <a:cubicBezTo>
                        <a:pt x="2685571" y="697211"/>
                        <a:pt x="2685448" y="706169"/>
                        <a:pt x="2690811" y="726281"/>
                      </a:cubicBezTo>
                      <a:cubicBezTo>
                        <a:pt x="2691912" y="730411"/>
                        <a:pt x="2693986" y="734218"/>
                        <a:pt x="2695574" y="738187"/>
                      </a:cubicBezTo>
                      <a:cubicBezTo>
                        <a:pt x="2696368" y="746125"/>
                        <a:pt x="2692314" y="756359"/>
                        <a:pt x="2697955" y="762000"/>
                      </a:cubicBezTo>
                      <a:cubicBezTo>
                        <a:pt x="2707152" y="771197"/>
                        <a:pt x="2718909" y="751523"/>
                        <a:pt x="2721768" y="747712"/>
                      </a:cubicBezTo>
                      <a:cubicBezTo>
                        <a:pt x="2723355" y="742156"/>
                        <a:pt x="2722831" y="735482"/>
                        <a:pt x="2726530" y="731043"/>
                      </a:cubicBezTo>
                      <a:cubicBezTo>
                        <a:pt x="2728137" y="729115"/>
                        <a:pt x="2732429" y="731246"/>
                        <a:pt x="2733674" y="733425"/>
                      </a:cubicBezTo>
                      <a:cubicBezTo>
                        <a:pt x="2736069" y="737617"/>
                        <a:pt x="2735008" y="742999"/>
                        <a:pt x="2736055" y="747712"/>
                      </a:cubicBezTo>
                      <a:cubicBezTo>
                        <a:pt x="2737865" y="755856"/>
                        <a:pt x="2740897" y="758957"/>
                        <a:pt x="2745580" y="766762"/>
                      </a:cubicBezTo>
                      <a:cubicBezTo>
                        <a:pt x="2746374" y="770731"/>
                        <a:pt x="2746317" y="774970"/>
                        <a:pt x="2747961" y="778668"/>
                      </a:cubicBezTo>
                      <a:cubicBezTo>
                        <a:pt x="2749573" y="782295"/>
                        <a:pt x="2754244" y="784319"/>
                        <a:pt x="2755105" y="788193"/>
                      </a:cubicBezTo>
                      <a:cubicBezTo>
                        <a:pt x="2755983" y="792144"/>
                        <a:pt x="2752724" y="800100"/>
                        <a:pt x="2752724" y="800100"/>
                      </a:cubicBezTo>
                    </a:path>
                  </a:pathLst>
                </a:cu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33" name="Rectangle 32"/>
            <p:cNvSpPr/>
            <p:nvPr/>
          </p:nvSpPr>
          <p:spPr>
            <a:xfrm>
              <a:off x="4427984" y="6021288"/>
              <a:ext cx="4104456"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1600" b="1" dirty="0" smtClean="0">
                  <a:solidFill>
                    <a:schemeClr val="tx1"/>
                  </a:solidFill>
                </a:rPr>
                <a:t>emitted signal             backscatter</a:t>
              </a:r>
              <a:endParaRPr lang="en-GB" sz="1600" b="1" dirty="0">
                <a:solidFill>
                  <a:schemeClr val="tx1"/>
                </a:solidFill>
              </a:endParaRPr>
            </a:p>
          </p:txBody>
        </p:sp>
      </p:grpSp>
    </p:spTree>
    <p:extLst>
      <p:ext uri="{BB962C8B-B14F-4D97-AF65-F5344CB8AC3E}">
        <p14:creationId xmlns:p14="http://schemas.microsoft.com/office/powerpoint/2010/main" val="1594002388"/>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 y="-31531"/>
            <a:ext cx="9140754" cy="580880"/>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p>
            <a:pPr algn="ctr" defTabSz="914400" fontAlgn="base">
              <a:lnSpc>
                <a:spcPct val="90000"/>
              </a:lnSpc>
              <a:spcAft>
                <a:spcPct val="0"/>
              </a:spcAft>
            </a:pPr>
            <a:r>
              <a:rPr lang="en-GB" sz="2800" b="1" kern="0" dirty="0">
                <a:solidFill>
                  <a:srgbClr val="1F3692"/>
                </a:solidFill>
                <a:latin typeface="Calibri"/>
                <a:ea typeface="ＭＳ Ｐゴシック" pitchFamily="39" charset="-128"/>
                <a:cs typeface="ＭＳ Ｐゴシック" pitchFamily="39" charset="-128"/>
              </a:rPr>
              <a:t>Sea Surface </a:t>
            </a:r>
            <a:r>
              <a:rPr lang="en-GB" sz="2800" b="1" kern="0" dirty="0" smtClean="0">
                <a:solidFill>
                  <a:srgbClr val="1F3692"/>
                </a:solidFill>
                <a:latin typeface="Calibri"/>
                <a:ea typeface="ＭＳ Ｐゴシック" pitchFamily="39" charset="-128"/>
                <a:cs typeface="ＭＳ Ｐゴシック" pitchFamily="39" charset="-128"/>
              </a:rPr>
              <a:t>Height </a:t>
            </a:r>
            <a:endParaRPr lang="en-GB" sz="2800" b="1" kern="0" dirty="0">
              <a:solidFill>
                <a:srgbClr val="1F3692"/>
              </a:solidFill>
              <a:latin typeface="Calibri"/>
              <a:ea typeface="ＭＳ Ｐゴシック" pitchFamily="39" charset="-128"/>
              <a:cs typeface="ＭＳ Ｐゴシック" pitchFamily="39" charset="-128"/>
            </a:endParaRPr>
          </a:p>
        </p:txBody>
      </p:sp>
      <p:sp>
        <p:nvSpPr>
          <p:cNvPr id="3" name="Content Placeholder 2"/>
          <p:cNvSpPr>
            <a:spLocks noGrp="1"/>
          </p:cNvSpPr>
          <p:nvPr>
            <p:ph idx="4294967295"/>
          </p:nvPr>
        </p:nvSpPr>
        <p:spPr>
          <a:xfrm>
            <a:off x="364188" y="4465369"/>
            <a:ext cx="7655100" cy="1996720"/>
          </a:xfrm>
          <a:prstGeom prst="rect">
            <a:avLst/>
          </a:prstGeom>
        </p:spPr>
        <p:txBody>
          <a:bodyPr/>
          <a:lstStyle/>
          <a:p>
            <a:pPr marL="460375" indent="-285750">
              <a:spcAft>
                <a:spcPct val="0"/>
              </a:spcAft>
              <a:buClr>
                <a:srgbClr val="FF0000"/>
              </a:buClr>
              <a:buFont typeface="Wingdings" panose="05000000000000000000" pitchFamily="2" charset="2"/>
              <a:buChar char="ü"/>
            </a:pPr>
            <a:r>
              <a:rPr lang="en-GB" sz="1800" dirty="0">
                <a:solidFill>
                  <a:schemeClr val="tx1"/>
                </a:solidFill>
                <a:sym typeface="Wingdings" pitchFamily="2" charset="2"/>
              </a:rPr>
              <a:t>Time </a:t>
            </a:r>
            <a:r>
              <a:rPr lang="en-GB" sz="1800" dirty="0" smtClean="0">
                <a:solidFill>
                  <a:schemeClr val="tx1"/>
                </a:solidFill>
                <a:sym typeface="Wingdings" pitchFamily="2" charset="2"/>
              </a:rPr>
              <a:t>delay    </a:t>
            </a:r>
            <a:r>
              <a:rPr lang="en-GB" sz="1800" dirty="0">
                <a:solidFill>
                  <a:schemeClr val="tx1"/>
                </a:solidFill>
                <a:sym typeface="Wingdings" pitchFamily="2" charset="2"/>
              </a:rPr>
              <a:t>sea surface height</a:t>
            </a:r>
          </a:p>
          <a:p>
            <a:pPr marL="460375" lvl="1" indent="-285750">
              <a:spcAft>
                <a:spcPct val="0"/>
              </a:spcAft>
              <a:buClr>
                <a:srgbClr val="FF0000"/>
              </a:buClr>
              <a:buFont typeface="Wingdings" panose="05000000000000000000" pitchFamily="2" charset="2"/>
              <a:buChar char="ü"/>
            </a:pPr>
            <a:endParaRPr lang="en-GB" sz="1800" dirty="0">
              <a:solidFill>
                <a:schemeClr val="tx1"/>
              </a:solidFill>
              <a:sym typeface="Wingdings" pitchFamily="2" charset="2"/>
            </a:endParaRPr>
          </a:p>
          <a:p>
            <a:pPr marL="460375" lvl="1" indent="-285750">
              <a:spcAft>
                <a:spcPct val="0"/>
              </a:spcAft>
              <a:buClr>
                <a:srgbClr val="FF0000"/>
              </a:buClr>
              <a:buFont typeface="Wingdings" panose="05000000000000000000" pitchFamily="2" charset="2"/>
              <a:buChar char="ü"/>
            </a:pPr>
            <a:r>
              <a:rPr lang="en-GB" sz="1800" dirty="0" smtClean="0">
                <a:solidFill>
                  <a:schemeClr val="tx1"/>
                </a:solidFill>
                <a:sym typeface="Wingdings" pitchFamily="2" charset="2"/>
              </a:rPr>
              <a:t>Radar signal </a:t>
            </a:r>
            <a:r>
              <a:rPr lang="en-GB" sz="1800" dirty="0">
                <a:solidFill>
                  <a:schemeClr val="tx1"/>
                </a:solidFill>
                <a:sym typeface="Wingdings" pitchFamily="2" charset="2"/>
              </a:rPr>
              <a:t>attenuation due </a:t>
            </a:r>
            <a:r>
              <a:rPr lang="en-GB" sz="1800" dirty="0" smtClean="0">
                <a:solidFill>
                  <a:schemeClr val="tx1"/>
                </a:solidFill>
                <a:sym typeface="Wingdings" pitchFamily="2" charset="2"/>
              </a:rPr>
              <a:t>to the atmosphere is caused by: </a:t>
            </a:r>
            <a:endParaRPr lang="en-GB" sz="1800" dirty="0">
              <a:solidFill>
                <a:schemeClr val="tx1"/>
              </a:solidFill>
              <a:sym typeface="Wingdings" pitchFamily="2" charset="2"/>
            </a:endParaRPr>
          </a:p>
          <a:p>
            <a:pPr marL="838281" lvl="2" indent="-182563">
              <a:spcAft>
                <a:spcPct val="0"/>
              </a:spcAft>
              <a:buClr>
                <a:schemeClr val="tx2"/>
              </a:buClr>
              <a:buFont typeface="Wingdings" charset="2"/>
              <a:buChar char="§"/>
            </a:pPr>
            <a:r>
              <a:rPr lang="en-GB" sz="1600" dirty="0">
                <a:solidFill>
                  <a:schemeClr val="tx1"/>
                </a:solidFill>
                <a:sym typeface="Wingdings" pitchFamily="2" charset="2"/>
              </a:rPr>
              <a:t>Water vapour impact:  ~ 10’s cm.</a:t>
            </a:r>
          </a:p>
          <a:p>
            <a:pPr marL="838281" lvl="2" indent="-182563">
              <a:spcAft>
                <a:spcPct val="0"/>
              </a:spcAft>
              <a:buClr>
                <a:schemeClr val="tx2"/>
              </a:buClr>
              <a:buFont typeface="Wingdings" charset="2"/>
              <a:buChar char="§"/>
            </a:pPr>
            <a:r>
              <a:rPr lang="en-GB" sz="1600" dirty="0">
                <a:solidFill>
                  <a:schemeClr val="tx1"/>
                </a:solidFill>
                <a:sym typeface="Wingdings" pitchFamily="2" charset="2"/>
              </a:rPr>
              <a:t>Dry air impact: ~ 2.0 m</a:t>
            </a:r>
          </a:p>
          <a:p>
            <a:pPr marL="655718" lvl="2" indent="0">
              <a:spcAft>
                <a:spcPct val="0"/>
              </a:spcAft>
              <a:buClr>
                <a:schemeClr val="tx2"/>
              </a:buClr>
              <a:buNone/>
            </a:pPr>
            <a:r>
              <a:rPr lang="en-GB" sz="1600" dirty="0">
                <a:solidFill>
                  <a:schemeClr val="tx1"/>
                </a:solidFill>
                <a:sym typeface="Wingdings" pitchFamily="2" charset="2"/>
              </a:rPr>
              <a:t>Correction made using </a:t>
            </a:r>
            <a:r>
              <a:rPr lang="en-GB" sz="1600" dirty="0" smtClean="0">
                <a:solidFill>
                  <a:schemeClr val="tx1"/>
                </a:solidFill>
                <a:sym typeface="Wingdings" pitchFamily="2" charset="2"/>
              </a:rPr>
              <a:t>radiometer and model data</a:t>
            </a:r>
            <a:endParaRPr lang="en-GB" sz="1600" dirty="0">
              <a:solidFill>
                <a:schemeClr val="tx1"/>
              </a:solidFill>
              <a:sym typeface="Wingdings" pitchFamily="2" charset="2"/>
            </a:endParaRPr>
          </a:p>
        </p:txBody>
      </p:sp>
      <p:cxnSp>
        <p:nvCxnSpPr>
          <p:cNvPr id="6" name="Straight Arrow Connector 5"/>
          <p:cNvCxnSpPr>
            <a:endCxn id="15" idx="10"/>
          </p:cNvCxnSpPr>
          <p:nvPr/>
        </p:nvCxnSpPr>
        <p:spPr bwMode="auto">
          <a:xfrm>
            <a:off x="2695660" y="2381388"/>
            <a:ext cx="1520098" cy="9254"/>
          </a:xfrm>
          <a:prstGeom prst="straightConnector1">
            <a:avLst/>
          </a:prstGeom>
          <a:noFill/>
          <a:ln w="50800" cap="flat" cmpd="sng" algn="ctr">
            <a:solidFill>
              <a:srgbClr val="FF0000"/>
            </a:solidFill>
            <a:prstDash val="solid"/>
            <a:round/>
            <a:headEnd type="triangle"/>
            <a:tailEnd type="triangle"/>
          </a:ln>
          <a:effectLst/>
        </p:spPr>
      </p:cxnSp>
      <p:grpSp>
        <p:nvGrpSpPr>
          <p:cNvPr id="8" name="Group 7"/>
          <p:cNvGrpSpPr>
            <a:grpSpLocks noChangeAspect="1"/>
          </p:cNvGrpSpPr>
          <p:nvPr/>
        </p:nvGrpSpPr>
        <p:grpSpPr>
          <a:xfrm>
            <a:off x="2379435" y="820946"/>
            <a:ext cx="4071005" cy="2990933"/>
            <a:chOff x="1259632" y="1372290"/>
            <a:chExt cx="6552728" cy="4814234"/>
          </a:xfrm>
        </p:grpSpPr>
        <p:grpSp>
          <p:nvGrpSpPr>
            <p:cNvPr id="9" name="Group 8"/>
            <p:cNvGrpSpPr>
              <a:grpSpLocks noChangeAspect="1"/>
            </p:cNvGrpSpPr>
            <p:nvPr/>
          </p:nvGrpSpPr>
          <p:grpSpPr>
            <a:xfrm>
              <a:off x="1763154" y="1372290"/>
              <a:ext cx="6049206" cy="4814234"/>
              <a:chOff x="4572000" y="787732"/>
              <a:chExt cx="2088232" cy="1417132"/>
            </a:xfrm>
          </p:grpSpPr>
          <p:sp>
            <p:nvSpPr>
              <p:cNvPr id="18" name="Rectangle 17"/>
              <p:cNvSpPr/>
              <p:nvPr/>
            </p:nvSpPr>
            <p:spPr>
              <a:xfrm>
                <a:off x="4572000" y="787732"/>
                <a:ext cx="2088232" cy="1417132"/>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p:cNvCxnSpPr/>
              <p:nvPr/>
            </p:nvCxnSpPr>
            <p:spPr>
              <a:xfrm>
                <a:off x="4572000" y="1943720"/>
                <a:ext cx="208823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5386508" y="1972739"/>
                <a:ext cx="83871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chorCtr="1"/>
              <a:lstStyle/>
              <a:p>
                <a:pPr algn="ctr"/>
                <a:r>
                  <a:rPr lang="en-GB" sz="2000" b="1" dirty="0" smtClean="0">
                    <a:solidFill>
                      <a:schemeClr val="tx1"/>
                    </a:solidFill>
                  </a:rPr>
                  <a:t>time</a:t>
                </a:r>
                <a:endParaRPr lang="en-GB" sz="2000" b="1" dirty="0">
                  <a:solidFill>
                    <a:schemeClr val="tx1"/>
                  </a:solidFill>
                </a:endParaRPr>
              </a:p>
            </p:txBody>
          </p:sp>
        </p:grpSp>
        <p:sp>
          <p:nvSpPr>
            <p:cNvPr id="10" name="Rectangle 9"/>
            <p:cNvSpPr/>
            <p:nvPr/>
          </p:nvSpPr>
          <p:spPr>
            <a:xfrm rot="16200000">
              <a:off x="935898" y="3363648"/>
              <a:ext cx="1125476" cy="478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nchorCtr="1"/>
            <a:lstStyle/>
            <a:p>
              <a:pPr algn="ctr"/>
              <a:r>
                <a:rPr lang="en-GB" sz="2000" b="1" dirty="0" smtClean="0">
                  <a:solidFill>
                    <a:schemeClr val="tx1"/>
                  </a:solidFill>
                </a:rPr>
                <a:t>power</a:t>
              </a:r>
              <a:endParaRPr lang="en-GB" sz="2000" b="1" dirty="0">
                <a:solidFill>
                  <a:schemeClr val="tx1"/>
                </a:solidFill>
              </a:endParaRPr>
            </a:p>
          </p:txBody>
        </p:sp>
        <p:grpSp>
          <p:nvGrpSpPr>
            <p:cNvPr id="11" name="Group 10"/>
            <p:cNvGrpSpPr>
              <a:grpSpLocks noChangeAspect="1"/>
            </p:cNvGrpSpPr>
            <p:nvPr/>
          </p:nvGrpSpPr>
          <p:grpSpPr>
            <a:xfrm>
              <a:off x="1757428" y="2321522"/>
              <a:ext cx="5975520" cy="2982453"/>
              <a:chOff x="1757428" y="2321522"/>
              <a:chExt cx="5975520" cy="2982453"/>
            </a:xfrm>
          </p:grpSpPr>
          <p:sp>
            <p:nvSpPr>
              <p:cNvPr id="15" name="Freeform 14"/>
              <p:cNvSpPr/>
              <p:nvPr/>
            </p:nvSpPr>
            <p:spPr>
              <a:xfrm>
                <a:off x="1757428" y="2321522"/>
                <a:ext cx="5867838" cy="2982453"/>
              </a:xfrm>
              <a:custGeom>
                <a:avLst/>
                <a:gdLst>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59026 w 2719346"/>
                  <a:gd name="connsiteY17" fmla="*/ 1125110 h 1741336"/>
                  <a:gd name="connsiteX18" fmla="*/ 163002 w 2719346"/>
                  <a:gd name="connsiteY18" fmla="*/ 1109207 h 1741336"/>
                  <a:gd name="connsiteX19" fmla="*/ 170953 w 2719346"/>
                  <a:gd name="connsiteY19" fmla="*/ 1093305 h 1741336"/>
                  <a:gd name="connsiteX20" fmla="*/ 178905 w 2719346"/>
                  <a:gd name="connsiteY20" fmla="*/ 1041621 h 1741336"/>
                  <a:gd name="connsiteX21" fmla="*/ 190832 w 2719346"/>
                  <a:gd name="connsiteY21" fmla="*/ 1009816 h 1741336"/>
                  <a:gd name="connsiteX22" fmla="*/ 202759 w 2719346"/>
                  <a:gd name="connsiteY22" fmla="*/ 978011 h 1741336"/>
                  <a:gd name="connsiteX23" fmla="*/ 218661 w 2719346"/>
                  <a:gd name="connsiteY23" fmla="*/ 950181 h 1741336"/>
                  <a:gd name="connsiteX24" fmla="*/ 222637 w 2719346"/>
                  <a:gd name="connsiteY24" fmla="*/ 934279 h 1741336"/>
                  <a:gd name="connsiteX25" fmla="*/ 230588 w 2719346"/>
                  <a:gd name="connsiteY25" fmla="*/ 918376 h 1741336"/>
                  <a:gd name="connsiteX26" fmla="*/ 238539 w 2719346"/>
                  <a:gd name="connsiteY26" fmla="*/ 894522 h 1741336"/>
                  <a:gd name="connsiteX27" fmla="*/ 250466 w 2719346"/>
                  <a:gd name="connsiteY27" fmla="*/ 870668 h 1741336"/>
                  <a:gd name="connsiteX28" fmla="*/ 258418 w 2719346"/>
                  <a:gd name="connsiteY28" fmla="*/ 826936 h 1741336"/>
                  <a:gd name="connsiteX29" fmla="*/ 274320 w 2719346"/>
                  <a:gd name="connsiteY29" fmla="*/ 775253 h 1741336"/>
                  <a:gd name="connsiteX30" fmla="*/ 278296 w 2719346"/>
                  <a:gd name="connsiteY30" fmla="*/ 739472 h 1741336"/>
                  <a:gd name="connsiteX31" fmla="*/ 290223 w 2719346"/>
                  <a:gd name="connsiteY31" fmla="*/ 608275 h 1741336"/>
                  <a:gd name="connsiteX32" fmla="*/ 298174 w 2719346"/>
                  <a:gd name="connsiteY32" fmla="*/ 548640 h 1741336"/>
                  <a:gd name="connsiteX33" fmla="*/ 314077 w 2719346"/>
                  <a:gd name="connsiteY33" fmla="*/ 492981 h 1741336"/>
                  <a:gd name="connsiteX34" fmla="*/ 329979 w 2719346"/>
                  <a:gd name="connsiteY34" fmla="*/ 441298 h 1741336"/>
                  <a:gd name="connsiteX35" fmla="*/ 333955 w 2719346"/>
                  <a:gd name="connsiteY35" fmla="*/ 417444 h 1741336"/>
                  <a:gd name="connsiteX36" fmla="*/ 337931 w 2719346"/>
                  <a:gd name="connsiteY36" fmla="*/ 405517 h 1741336"/>
                  <a:gd name="connsiteX37" fmla="*/ 341906 w 2719346"/>
                  <a:gd name="connsiteY37" fmla="*/ 357809 h 1741336"/>
                  <a:gd name="connsiteX38" fmla="*/ 353833 w 2719346"/>
                  <a:gd name="connsiteY38" fmla="*/ 294199 h 1741336"/>
                  <a:gd name="connsiteX39" fmla="*/ 361785 w 2719346"/>
                  <a:gd name="connsiteY39" fmla="*/ 214686 h 1741336"/>
                  <a:gd name="connsiteX40" fmla="*/ 369736 w 2719346"/>
                  <a:gd name="connsiteY40" fmla="*/ 182880 h 1741336"/>
                  <a:gd name="connsiteX41" fmla="*/ 373712 w 2719346"/>
                  <a:gd name="connsiteY41" fmla="*/ 163002 h 1741336"/>
                  <a:gd name="connsiteX42" fmla="*/ 377687 w 2719346"/>
                  <a:gd name="connsiteY42" fmla="*/ 123246 h 1741336"/>
                  <a:gd name="connsiteX43" fmla="*/ 389614 w 2719346"/>
                  <a:gd name="connsiteY43" fmla="*/ 79514 h 1741336"/>
                  <a:gd name="connsiteX44" fmla="*/ 397565 w 2719346"/>
                  <a:gd name="connsiteY44" fmla="*/ 59635 h 1741336"/>
                  <a:gd name="connsiteX45" fmla="*/ 429371 w 2719346"/>
                  <a:gd name="connsiteY45" fmla="*/ 3976 h 1741336"/>
                  <a:gd name="connsiteX46" fmla="*/ 449249 w 2719346"/>
                  <a:gd name="connsiteY46" fmla="*/ 0 h 1741336"/>
                  <a:gd name="connsiteX47" fmla="*/ 457200 w 2719346"/>
                  <a:gd name="connsiteY47" fmla="*/ 15903 h 1741336"/>
                  <a:gd name="connsiteX48" fmla="*/ 461176 w 2719346"/>
                  <a:gd name="connsiteY48" fmla="*/ 31806 h 1741336"/>
                  <a:gd name="connsiteX49" fmla="*/ 473103 w 2719346"/>
                  <a:gd name="connsiteY49" fmla="*/ 79514 h 1741336"/>
                  <a:gd name="connsiteX50" fmla="*/ 477079 w 2719346"/>
                  <a:gd name="connsiteY50" fmla="*/ 123246 h 1741336"/>
                  <a:gd name="connsiteX51" fmla="*/ 489005 w 2719346"/>
                  <a:gd name="connsiteY51" fmla="*/ 186856 h 1741336"/>
                  <a:gd name="connsiteX52" fmla="*/ 492981 w 2719346"/>
                  <a:gd name="connsiteY52" fmla="*/ 198783 h 1741336"/>
                  <a:gd name="connsiteX53" fmla="*/ 508884 w 2719346"/>
                  <a:gd name="connsiteY53" fmla="*/ 250467 h 1741336"/>
                  <a:gd name="connsiteX54" fmla="*/ 512859 w 2719346"/>
                  <a:gd name="connsiteY54" fmla="*/ 262394 h 1741336"/>
                  <a:gd name="connsiteX55" fmla="*/ 516835 w 2719346"/>
                  <a:gd name="connsiteY55" fmla="*/ 286247 h 1741336"/>
                  <a:gd name="connsiteX56" fmla="*/ 520811 w 2719346"/>
                  <a:gd name="connsiteY56" fmla="*/ 318053 h 1741336"/>
                  <a:gd name="connsiteX57" fmla="*/ 532738 w 2719346"/>
                  <a:gd name="connsiteY57" fmla="*/ 353834 h 1741336"/>
                  <a:gd name="connsiteX58" fmla="*/ 544665 w 2719346"/>
                  <a:gd name="connsiteY58" fmla="*/ 377687 h 1741336"/>
                  <a:gd name="connsiteX59" fmla="*/ 556592 w 2719346"/>
                  <a:gd name="connsiteY59" fmla="*/ 381663 h 1741336"/>
                  <a:gd name="connsiteX60" fmla="*/ 648032 w 2719346"/>
                  <a:gd name="connsiteY60" fmla="*/ 377687 h 1741336"/>
                  <a:gd name="connsiteX61" fmla="*/ 663934 w 2719346"/>
                  <a:gd name="connsiteY61" fmla="*/ 365760 h 1741336"/>
                  <a:gd name="connsiteX62" fmla="*/ 687788 w 2719346"/>
                  <a:gd name="connsiteY62" fmla="*/ 345882 h 1741336"/>
                  <a:gd name="connsiteX63" fmla="*/ 711642 w 2719346"/>
                  <a:gd name="connsiteY63" fmla="*/ 314077 h 1741336"/>
                  <a:gd name="connsiteX64" fmla="*/ 719593 w 2719346"/>
                  <a:gd name="connsiteY64" fmla="*/ 290223 h 1741336"/>
                  <a:gd name="connsiteX65" fmla="*/ 735496 w 2719346"/>
                  <a:gd name="connsiteY65" fmla="*/ 258418 h 1741336"/>
                  <a:gd name="connsiteX66" fmla="*/ 739472 w 2719346"/>
                  <a:gd name="connsiteY66" fmla="*/ 242515 h 1741336"/>
                  <a:gd name="connsiteX67" fmla="*/ 747423 w 2719346"/>
                  <a:gd name="connsiteY67" fmla="*/ 222637 h 1741336"/>
                  <a:gd name="connsiteX68" fmla="*/ 751399 w 2719346"/>
                  <a:gd name="connsiteY68" fmla="*/ 210710 h 1741336"/>
                  <a:gd name="connsiteX69" fmla="*/ 755374 w 2719346"/>
                  <a:gd name="connsiteY69" fmla="*/ 421420 h 1741336"/>
                  <a:gd name="connsiteX70" fmla="*/ 759350 w 2719346"/>
                  <a:gd name="connsiteY70" fmla="*/ 441298 h 1741336"/>
                  <a:gd name="connsiteX71" fmla="*/ 767301 w 2719346"/>
                  <a:gd name="connsiteY71" fmla="*/ 453225 h 1741336"/>
                  <a:gd name="connsiteX72" fmla="*/ 787179 w 2719346"/>
                  <a:gd name="connsiteY72" fmla="*/ 489006 h 1741336"/>
                  <a:gd name="connsiteX73" fmla="*/ 822960 w 2719346"/>
                  <a:gd name="connsiteY73" fmla="*/ 477079 h 1741336"/>
                  <a:gd name="connsiteX74" fmla="*/ 842839 w 2719346"/>
                  <a:gd name="connsiteY74" fmla="*/ 457200 h 1741336"/>
                  <a:gd name="connsiteX75" fmla="*/ 874644 w 2719346"/>
                  <a:gd name="connsiteY75" fmla="*/ 417444 h 1741336"/>
                  <a:gd name="connsiteX76" fmla="*/ 886571 w 2719346"/>
                  <a:gd name="connsiteY76" fmla="*/ 405517 h 1741336"/>
                  <a:gd name="connsiteX77" fmla="*/ 898498 w 2719346"/>
                  <a:gd name="connsiteY77" fmla="*/ 413468 h 1741336"/>
                  <a:gd name="connsiteX78" fmla="*/ 906449 w 2719346"/>
                  <a:gd name="connsiteY78" fmla="*/ 437322 h 1741336"/>
                  <a:gd name="connsiteX79" fmla="*/ 914400 w 2719346"/>
                  <a:gd name="connsiteY79" fmla="*/ 457200 h 1741336"/>
                  <a:gd name="connsiteX80" fmla="*/ 918376 w 2719346"/>
                  <a:gd name="connsiteY80" fmla="*/ 477079 h 1741336"/>
                  <a:gd name="connsiteX81" fmla="*/ 926327 w 2719346"/>
                  <a:gd name="connsiteY81" fmla="*/ 492981 h 1741336"/>
                  <a:gd name="connsiteX82" fmla="*/ 934279 w 2719346"/>
                  <a:gd name="connsiteY82" fmla="*/ 512860 h 1741336"/>
                  <a:gd name="connsiteX83" fmla="*/ 938254 w 2719346"/>
                  <a:gd name="connsiteY83" fmla="*/ 528762 h 1741336"/>
                  <a:gd name="connsiteX84" fmla="*/ 950181 w 2719346"/>
                  <a:gd name="connsiteY84" fmla="*/ 544665 h 1741336"/>
                  <a:gd name="connsiteX85" fmla="*/ 966084 w 2719346"/>
                  <a:gd name="connsiteY85" fmla="*/ 568519 h 1741336"/>
                  <a:gd name="connsiteX86" fmla="*/ 978011 w 2719346"/>
                  <a:gd name="connsiteY86" fmla="*/ 588397 h 1741336"/>
                  <a:gd name="connsiteX87" fmla="*/ 997889 w 2719346"/>
                  <a:gd name="connsiteY87" fmla="*/ 580446 h 1741336"/>
                  <a:gd name="connsiteX88" fmla="*/ 1017767 w 2719346"/>
                  <a:gd name="connsiteY88" fmla="*/ 552616 h 1741336"/>
                  <a:gd name="connsiteX89" fmla="*/ 1037645 w 2719346"/>
                  <a:gd name="connsiteY89" fmla="*/ 516835 h 1741336"/>
                  <a:gd name="connsiteX90" fmla="*/ 1053548 w 2719346"/>
                  <a:gd name="connsiteY90" fmla="*/ 481054 h 1741336"/>
                  <a:gd name="connsiteX91" fmla="*/ 1057524 w 2719346"/>
                  <a:gd name="connsiteY91" fmla="*/ 469127 h 1741336"/>
                  <a:gd name="connsiteX92" fmla="*/ 1065475 w 2719346"/>
                  <a:gd name="connsiteY92" fmla="*/ 457200 h 1741336"/>
                  <a:gd name="connsiteX93" fmla="*/ 1077402 w 2719346"/>
                  <a:gd name="connsiteY93" fmla="*/ 425395 h 1741336"/>
                  <a:gd name="connsiteX94" fmla="*/ 1085353 w 2719346"/>
                  <a:gd name="connsiteY94" fmla="*/ 409493 h 1741336"/>
                  <a:gd name="connsiteX95" fmla="*/ 1109207 w 2719346"/>
                  <a:gd name="connsiteY95" fmla="*/ 461176 h 1741336"/>
                  <a:gd name="connsiteX96" fmla="*/ 1129085 w 2719346"/>
                  <a:gd name="connsiteY96" fmla="*/ 504908 h 1741336"/>
                  <a:gd name="connsiteX97" fmla="*/ 1144988 w 2719346"/>
                  <a:gd name="connsiteY97" fmla="*/ 556592 h 1741336"/>
                  <a:gd name="connsiteX98" fmla="*/ 1148964 w 2719346"/>
                  <a:gd name="connsiteY98" fmla="*/ 572494 h 1741336"/>
                  <a:gd name="connsiteX99" fmla="*/ 1156915 w 2719346"/>
                  <a:gd name="connsiteY99" fmla="*/ 588397 h 1741336"/>
                  <a:gd name="connsiteX100" fmla="*/ 1176793 w 2719346"/>
                  <a:gd name="connsiteY100" fmla="*/ 624178 h 1741336"/>
                  <a:gd name="connsiteX101" fmla="*/ 1192696 w 2719346"/>
                  <a:gd name="connsiteY101" fmla="*/ 640080 h 1741336"/>
                  <a:gd name="connsiteX102" fmla="*/ 1204623 w 2719346"/>
                  <a:gd name="connsiteY102" fmla="*/ 663934 h 1741336"/>
                  <a:gd name="connsiteX103" fmla="*/ 1208599 w 2719346"/>
                  <a:gd name="connsiteY103" fmla="*/ 679837 h 1741336"/>
                  <a:gd name="connsiteX104" fmla="*/ 1220525 w 2719346"/>
                  <a:gd name="connsiteY104" fmla="*/ 695740 h 1741336"/>
                  <a:gd name="connsiteX105" fmla="*/ 1236428 w 2719346"/>
                  <a:gd name="connsiteY105" fmla="*/ 743447 h 1741336"/>
                  <a:gd name="connsiteX106" fmla="*/ 1240404 w 2719346"/>
                  <a:gd name="connsiteY106" fmla="*/ 759350 h 1741336"/>
                  <a:gd name="connsiteX107" fmla="*/ 1256306 w 2719346"/>
                  <a:gd name="connsiteY107" fmla="*/ 795131 h 1741336"/>
                  <a:gd name="connsiteX108" fmla="*/ 1260282 w 2719346"/>
                  <a:gd name="connsiteY108" fmla="*/ 811034 h 1741336"/>
                  <a:gd name="connsiteX109" fmla="*/ 1272209 w 2719346"/>
                  <a:gd name="connsiteY109" fmla="*/ 834887 h 1741336"/>
                  <a:gd name="connsiteX110" fmla="*/ 1284136 w 2719346"/>
                  <a:gd name="connsiteY110" fmla="*/ 826936 h 1741336"/>
                  <a:gd name="connsiteX111" fmla="*/ 1323892 w 2719346"/>
                  <a:gd name="connsiteY111" fmla="*/ 751399 h 1741336"/>
                  <a:gd name="connsiteX112" fmla="*/ 1331844 w 2719346"/>
                  <a:gd name="connsiteY112" fmla="*/ 703691 h 1741336"/>
                  <a:gd name="connsiteX113" fmla="*/ 1351722 w 2719346"/>
                  <a:gd name="connsiteY113" fmla="*/ 663934 h 1741336"/>
                  <a:gd name="connsiteX114" fmla="*/ 1355698 w 2719346"/>
                  <a:gd name="connsiteY114" fmla="*/ 620202 h 1741336"/>
                  <a:gd name="connsiteX115" fmla="*/ 1379552 w 2719346"/>
                  <a:gd name="connsiteY115" fmla="*/ 576470 h 1741336"/>
                  <a:gd name="connsiteX116" fmla="*/ 1399430 w 2719346"/>
                  <a:gd name="connsiteY116" fmla="*/ 500933 h 1741336"/>
                  <a:gd name="connsiteX117" fmla="*/ 1415332 w 2719346"/>
                  <a:gd name="connsiteY117" fmla="*/ 421420 h 1741336"/>
                  <a:gd name="connsiteX118" fmla="*/ 1423284 w 2719346"/>
                  <a:gd name="connsiteY118" fmla="*/ 405517 h 1741336"/>
                  <a:gd name="connsiteX119" fmla="*/ 1435211 w 2719346"/>
                  <a:gd name="connsiteY119" fmla="*/ 365760 h 1741336"/>
                  <a:gd name="connsiteX120" fmla="*/ 1459065 w 2719346"/>
                  <a:gd name="connsiteY120" fmla="*/ 310101 h 1741336"/>
                  <a:gd name="connsiteX121" fmla="*/ 1474967 w 2719346"/>
                  <a:gd name="connsiteY121" fmla="*/ 349858 h 1741336"/>
                  <a:gd name="connsiteX122" fmla="*/ 1478943 w 2719346"/>
                  <a:gd name="connsiteY122" fmla="*/ 373712 h 1741336"/>
                  <a:gd name="connsiteX123" fmla="*/ 1490870 w 2719346"/>
                  <a:gd name="connsiteY123" fmla="*/ 429371 h 1741336"/>
                  <a:gd name="connsiteX124" fmla="*/ 1510748 w 2719346"/>
                  <a:gd name="connsiteY124" fmla="*/ 489006 h 1741336"/>
                  <a:gd name="connsiteX125" fmla="*/ 1554480 w 2719346"/>
                  <a:gd name="connsiteY125" fmla="*/ 652007 h 1741336"/>
                  <a:gd name="connsiteX126" fmla="*/ 1570383 w 2719346"/>
                  <a:gd name="connsiteY126" fmla="*/ 703691 h 1741336"/>
                  <a:gd name="connsiteX127" fmla="*/ 1594237 w 2719346"/>
                  <a:gd name="connsiteY127" fmla="*/ 807058 h 1741336"/>
                  <a:gd name="connsiteX128" fmla="*/ 1622066 w 2719346"/>
                  <a:gd name="connsiteY128" fmla="*/ 898498 h 1741336"/>
                  <a:gd name="connsiteX129" fmla="*/ 1626042 w 2719346"/>
                  <a:gd name="connsiteY129" fmla="*/ 926327 h 1741336"/>
                  <a:gd name="connsiteX130" fmla="*/ 1641945 w 2719346"/>
                  <a:gd name="connsiteY130" fmla="*/ 966084 h 1741336"/>
                  <a:gd name="connsiteX131" fmla="*/ 1645920 w 2719346"/>
                  <a:gd name="connsiteY131" fmla="*/ 978011 h 1741336"/>
                  <a:gd name="connsiteX132" fmla="*/ 1657847 w 2719346"/>
                  <a:gd name="connsiteY132" fmla="*/ 981987 h 1741336"/>
                  <a:gd name="connsiteX133" fmla="*/ 1665799 w 2719346"/>
                  <a:gd name="connsiteY133" fmla="*/ 974035 h 1741336"/>
                  <a:gd name="connsiteX134" fmla="*/ 1681701 w 2719346"/>
                  <a:gd name="connsiteY134" fmla="*/ 942230 h 1741336"/>
                  <a:gd name="connsiteX135" fmla="*/ 1689652 w 2719346"/>
                  <a:gd name="connsiteY135" fmla="*/ 918376 h 1741336"/>
                  <a:gd name="connsiteX136" fmla="*/ 1709531 w 2719346"/>
                  <a:gd name="connsiteY136" fmla="*/ 950181 h 1741336"/>
                  <a:gd name="connsiteX137" fmla="*/ 1741336 w 2719346"/>
                  <a:gd name="connsiteY137" fmla="*/ 1021743 h 1741336"/>
                  <a:gd name="connsiteX138" fmla="*/ 1773141 w 2719346"/>
                  <a:gd name="connsiteY138" fmla="*/ 1077402 h 1741336"/>
                  <a:gd name="connsiteX139" fmla="*/ 1789044 w 2719346"/>
                  <a:gd name="connsiteY139" fmla="*/ 1073427 h 1741336"/>
                  <a:gd name="connsiteX140" fmla="*/ 1804946 w 2719346"/>
                  <a:gd name="connsiteY140" fmla="*/ 1045597 h 1741336"/>
                  <a:gd name="connsiteX141" fmla="*/ 1828800 w 2719346"/>
                  <a:gd name="connsiteY141" fmla="*/ 993914 h 1741336"/>
                  <a:gd name="connsiteX142" fmla="*/ 1852654 w 2719346"/>
                  <a:gd name="connsiteY142" fmla="*/ 942230 h 1741336"/>
                  <a:gd name="connsiteX143" fmla="*/ 1864581 w 2719346"/>
                  <a:gd name="connsiteY143" fmla="*/ 938254 h 1741336"/>
                  <a:gd name="connsiteX144" fmla="*/ 1896386 w 2719346"/>
                  <a:gd name="connsiteY144" fmla="*/ 981987 h 1741336"/>
                  <a:gd name="connsiteX145" fmla="*/ 1912289 w 2719346"/>
                  <a:gd name="connsiteY145" fmla="*/ 1001865 h 1741336"/>
                  <a:gd name="connsiteX146" fmla="*/ 1956021 w 2719346"/>
                  <a:gd name="connsiteY146" fmla="*/ 1085354 h 1741336"/>
                  <a:gd name="connsiteX147" fmla="*/ 1983851 w 2719346"/>
                  <a:gd name="connsiteY147" fmla="*/ 1137037 h 1741336"/>
                  <a:gd name="connsiteX148" fmla="*/ 2003729 w 2719346"/>
                  <a:gd name="connsiteY148" fmla="*/ 1184745 h 1741336"/>
                  <a:gd name="connsiteX149" fmla="*/ 2015656 w 2719346"/>
                  <a:gd name="connsiteY149" fmla="*/ 1200647 h 1741336"/>
                  <a:gd name="connsiteX150" fmla="*/ 2027583 w 2719346"/>
                  <a:gd name="connsiteY150" fmla="*/ 1228477 h 1741336"/>
                  <a:gd name="connsiteX151" fmla="*/ 2039510 w 2719346"/>
                  <a:gd name="connsiteY151" fmla="*/ 1216550 h 1741336"/>
                  <a:gd name="connsiteX152" fmla="*/ 2095169 w 2719346"/>
                  <a:gd name="connsiteY152" fmla="*/ 1045597 h 1741336"/>
                  <a:gd name="connsiteX153" fmla="*/ 2142877 w 2719346"/>
                  <a:gd name="connsiteY153" fmla="*/ 882595 h 1741336"/>
                  <a:gd name="connsiteX154" fmla="*/ 2150828 w 2719346"/>
                  <a:gd name="connsiteY154" fmla="*/ 830912 h 1741336"/>
                  <a:gd name="connsiteX155" fmla="*/ 2166731 w 2719346"/>
                  <a:gd name="connsiteY155" fmla="*/ 795131 h 1741336"/>
                  <a:gd name="connsiteX156" fmla="*/ 2174682 w 2719346"/>
                  <a:gd name="connsiteY156" fmla="*/ 771277 h 1741336"/>
                  <a:gd name="connsiteX157" fmla="*/ 2182633 w 2719346"/>
                  <a:gd name="connsiteY157" fmla="*/ 735496 h 1741336"/>
                  <a:gd name="connsiteX158" fmla="*/ 2198536 w 2719346"/>
                  <a:gd name="connsiteY158" fmla="*/ 711642 h 1741336"/>
                  <a:gd name="connsiteX159" fmla="*/ 2202512 w 2719346"/>
                  <a:gd name="connsiteY159" fmla="*/ 723569 h 1741336"/>
                  <a:gd name="connsiteX160" fmla="*/ 2210463 w 2719346"/>
                  <a:gd name="connsiteY160" fmla="*/ 735496 h 1741336"/>
                  <a:gd name="connsiteX161" fmla="*/ 2214439 w 2719346"/>
                  <a:gd name="connsiteY161" fmla="*/ 763326 h 1741336"/>
                  <a:gd name="connsiteX162" fmla="*/ 2258171 w 2719346"/>
                  <a:gd name="connsiteY162" fmla="*/ 926327 h 1741336"/>
                  <a:gd name="connsiteX163" fmla="*/ 2270098 w 2719346"/>
                  <a:gd name="connsiteY163" fmla="*/ 958133 h 1741336"/>
                  <a:gd name="connsiteX164" fmla="*/ 2278049 w 2719346"/>
                  <a:gd name="connsiteY164" fmla="*/ 997889 h 1741336"/>
                  <a:gd name="connsiteX165" fmla="*/ 2289976 w 2719346"/>
                  <a:gd name="connsiteY165" fmla="*/ 1049573 h 1741336"/>
                  <a:gd name="connsiteX166" fmla="*/ 2321781 w 2719346"/>
                  <a:gd name="connsiteY166" fmla="*/ 1152940 h 1741336"/>
                  <a:gd name="connsiteX167" fmla="*/ 2333708 w 2719346"/>
                  <a:gd name="connsiteY167" fmla="*/ 1172818 h 1741336"/>
                  <a:gd name="connsiteX168" fmla="*/ 2345635 w 2719346"/>
                  <a:gd name="connsiteY168" fmla="*/ 1220526 h 1741336"/>
                  <a:gd name="connsiteX169" fmla="*/ 2369489 w 2719346"/>
                  <a:gd name="connsiteY169" fmla="*/ 1327868 h 1741336"/>
                  <a:gd name="connsiteX170" fmla="*/ 2397319 w 2719346"/>
                  <a:gd name="connsiteY170" fmla="*/ 1363649 h 1741336"/>
                  <a:gd name="connsiteX171" fmla="*/ 2405270 w 2719346"/>
                  <a:gd name="connsiteY171" fmla="*/ 1375576 h 1741336"/>
                  <a:gd name="connsiteX172" fmla="*/ 2417197 w 2719346"/>
                  <a:gd name="connsiteY172" fmla="*/ 1399430 h 1741336"/>
                  <a:gd name="connsiteX173" fmla="*/ 2429124 w 2719346"/>
                  <a:gd name="connsiteY173" fmla="*/ 1403406 h 1741336"/>
                  <a:gd name="connsiteX174" fmla="*/ 2456953 w 2719346"/>
                  <a:gd name="connsiteY174" fmla="*/ 1411357 h 1741336"/>
                  <a:gd name="connsiteX175" fmla="*/ 2488759 w 2719346"/>
                  <a:gd name="connsiteY175" fmla="*/ 1415333 h 1741336"/>
                  <a:gd name="connsiteX176" fmla="*/ 2504661 w 2719346"/>
                  <a:gd name="connsiteY176" fmla="*/ 1419308 h 1741336"/>
                  <a:gd name="connsiteX177" fmla="*/ 2528515 w 2719346"/>
                  <a:gd name="connsiteY177" fmla="*/ 1411357 h 1741336"/>
                  <a:gd name="connsiteX178" fmla="*/ 2540442 w 2719346"/>
                  <a:gd name="connsiteY178" fmla="*/ 1399430 h 1741336"/>
                  <a:gd name="connsiteX179" fmla="*/ 2572247 w 2719346"/>
                  <a:gd name="connsiteY179" fmla="*/ 1347747 h 1741336"/>
                  <a:gd name="connsiteX180" fmla="*/ 2608028 w 2719346"/>
                  <a:gd name="connsiteY180" fmla="*/ 1351722 h 1741336"/>
                  <a:gd name="connsiteX181" fmla="*/ 2631882 w 2719346"/>
                  <a:gd name="connsiteY181" fmla="*/ 1371600 h 1741336"/>
                  <a:gd name="connsiteX182" fmla="*/ 2647785 w 2719346"/>
                  <a:gd name="connsiteY182" fmla="*/ 1383527 h 1741336"/>
                  <a:gd name="connsiteX183" fmla="*/ 2687541 w 2719346"/>
                  <a:gd name="connsiteY183" fmla="*/ 1419308 h 1741336"/>
                  <a:gd name="connsiteX184" fmla="*/ 2699468 w 2719346"/>
                  <a:gd name="connsiteY184" fmla="*/ 1439187 h 1741336"/>
                  <a:gd name="connsiteX185" fmla="*/ 2711395 w 2719346"/>
                  <a:gd name="connsiteY185" fmla="*/ 1467016 h 1741336"/>
                  <a:gd name="connsiteX186" fmla="*/ 2719346 w 2719346"/>
                  <a:gd name="connsiteY186"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59026 w 2719346"/>
                  <a:gd name="connsiteY17" fmla="*/ 1125110 h 1741336"/>
                  <a:gd name="connsiteX18" fmla="*/ 163002 w 2719346"/>
                  <a:gd name="connsiteY18" fmla="*/ 1109207 h 1741336"/>
                  <a:gd name="connsiteX19" fmla="*/ 178905 w 2719346"/>
                  <a:gd name="connsiteY19" fmla="*/ 1041621 h 1741336"/>
                  <a:gd name="connsiteX20" fmla="*/ 190832 w 2719346"/>
                  <a:gd name="connsiteY20" fmla="*/ 1009816 h 1741336"/>
                  <a:gd name="connsiteX21" fmla="*/ 202759 w 2719346"/>
                  <a:gd name="connsiteY21" fmla="*/ 978011 h 1741336"/>
                  <a:gd name="connsiteX22" fmla="*/ 218661 w 2719346"/>
                  <a:gd name="connsiteY22" fmla="*/ 950181 h 1741336"/>
                  <a:gd name="connsiteX23" fmla="*/ 222637 w 2719346"/>
                  <a:gd name="connsiteY23" fmla="*/ 934279 h 1741336"/>
                  <a:gd name="connsiteX24" fmla="*/ 230588 w 2719346"/>
                  <a:gd name="connsiteY24" fmla="*/ 918376 h 1741336"/>
                  <a:gd name="connsiteX25" fmla="*/ 238539 w 2719346"/>
                  <a:gd name="connsiteY25" fmla="*/ 894522 h 1741336"/>
                  <a:gd name="connsiteX26" fmla="*/ 250466 w 2719346"/>
                  <a:gd name="connsiteY26" fmla="*/ 870668 h 1741336"/>
                  <a:gd name="connsiteX27" fmla="*/ 258418 w 2719346"/>
                  <a:gd name="connsiteY27" fmla="*/ 826936 h 1741336"/>
                  <a:gd name="connsiteX28" fmla="*/ 274320 w 2719346"/>
                  <a:gd name="connsiteY28" fmla="*/ 775253 h 1741336"/>
                  <a:gd name="connsiteX29" fmla="*/ 278296 w 2719346"/>
                  <a:gd name="connsiteY29" fmla="*/ 739472 h 1741336"/>
                  <a:gd name="connsiteX30" fmla="*/ 290223 w 2719346"/>
                  <a:gd name="connsiteY30" fmla="*/ 608275 h 1741336"/>
                  <a:gd name="connsiteX31" fmla="*/ 298174 w 2719346"/>
                  <a:gd name="connsiteY31" fmla="*/ 548640 h 1741336"/>
                  <a:gd name="connsiteX32" fmla="*/ 314077 w 2719346"/>
                  <a:gd name="connsiteY32" fmla="*/ 492981 h 1741336"/>
                  <a:gd name="connsiteX33" fmla="*/ 329979 w 2719346"/>
                  <a:gd name="connsiteY33" fmla="*/ 441298 h 1741336"/>
                  <a:gd name="connsiteX34" fmla="*/ 333955 w 2719346"/>
                  <a:gd name="connsiteY34" fmla="*/ 417444 h 1741336"/>
                  <a:gd name="connsiteX35" fmla="*/ 337931 w 2719346"/>
                  <a:gd name="connsiteY35" fmla="*/ 405517 h 1741336"/>
                  <a:gd name="connsiteX36" fmla="*/ 341906 w 2719346"/>
                  <a:gd name="connsiteY36" fmla="*/ 357809 h 1741336"/>
                  <a:gd name="connsiteX37" fmla="*/ 353833 w 2719346"/>
                  <a:gd name="connsiteY37" fmla="*/ 294199 h 1741336"/>
                  <a:gd name="connsiteX38" fmla="*/ 361785 w 2719346"/>
                  <a:gd name="connsiteY38" fmla="*/ 214686 h 1741336"/>
                  <a:gd name="connsiteX39" fmla="*/ 369736 w 2719346"/>
                  <a:gd name="connsiteY39" fmla="*/ 182880 h 1741336"/>
                  <a:gd name="connsiteX40" fmla="*/ 373712 w 2719346"/>
                  <a:gd name="connsiteY40" fmla="*/ 163002 h 1741336"/>
                  <a:gd name="connsiteX41" fmla="*/ 377687 w 2719346"/>
                  <a:gd name="connsiteY41" fmla="*/ 123246 h 1741336"/>
                  <a:gd name="connsiteX42" fmla="*/ 389614 w 2719346"/>
                  <a:gd name="connsiteY42" fmla="*/ 79514 h 1741336"/>
                  <a:gd name="connsiteX43" fmla="*/ 397565 w 2719346"/>
                  <a:gd name="connsiteY43" fmla="*/ 59635 h 1741336"/>
                  <a:gd name="connsiteX44" fmla="*/ 429371 w 2719346"/>
                  <a:gd name="connsiteY44" fmla="*/ 3976 h 1741336"/>
                  <a:gd name="connsiteX45" fmla="*/ 449249 w 2719346"/>
                  <a:gd name="connsiteY45" fmla="*/ 0 h 1741336"/>
                  <a:gd name="connsiteX46" fmla="*/ 457200 w 2719346"/>
                  <a:gd name="connsiteY46" fmla="*/ 15903 h 1741336"/>
                  <a:gd name="connsiteX47" fmla="*/ 461176 w 2719346"/>
                  <a:gd name="connsiteY47" fmla="*/ 31806 h 1741336"/>
                  <a:gd name="connsiteX48" fmla="*/ 473103 w 2719346"/>
                  <a:gd name="connsiteY48" fmla="*/ 79514 h 1741336"/>
                  <a:gd name="connsiteX49" fmla="*/ 477079 w 2719346"/>
                  <a:gd name="connsiteY49" fmla="*/ 123246 h 1741336"/>
                  <a:gd name="connsiteX50" fmla="*/ 489005 w 2719346"/>
                  <a:gd name="connsiteY50" fmla="*/ 186856 h 1741336"/>
                  <a:gd name="connsiteX51" fmla="*/ 492981 w 2719346"/>
                  <a:gd name="connsiteY51" fmla="*/ 198783 h 1741336"/>
                  <a:gd name="connsiteX52" fmla="*/ 508884 w 2719346"/>
                  <a:gd name="connsiteY52" fmla="*/ 250467 h 1741336"/>
                  <a:gd name="connsiteX53" fmla="*/ 512859 w 2719346"/>
                  <a:gd name="connsiteY53" fmla="*/ 262394 h 1741336"/>
                  <a:gd name="connsiteX54" fmla="*/ 516835 w 2719346"/>
                  <a:gd name="connsiteY54" fmla="*/ 286247 h 1741336"/>
                  <a:gd name="connsiteX55" fmla="*/ 520811 w 2719346"/>
                  <a:gd name="connsiteY55" fmla="*/ 318053 h 1741336"/>
                  <a:gd name="connsiteX56" fmla="*/ 532738 w 2719346"/>
                  <a:gd name="connsiteY56" fmla="*/ 353834 h 1741336"/>
                  <a:gd name="connsiteX57" fmla="*/ 544665 w 2719346"/>
                  <a:gd name="connsiteY57" fmla="*/ 377687 h 1741336"/>
                  <a:gd name="connsiteX58" fmla="*/ 556592 w 2719346"/>
                  <a:gd name="connsiteY58" fmla="*/ 381663 h 1741336"/>
                  <a:gd name="connsiteX59" fmla="*/ 648032 w 2719346"/>
                  <a:gd name="connsiteY59" fmla="*/ 377687 h 1741336"/>
                  <a:gd name="connsiteX60" fmla="*/ 663934 w 2719346"/>
                  <a:gd name="connsiteY60" fmla="*/ 365760 h 1741336"/>
                  <a:gd name="connsiteX61" fmla="*/ 687788 w 2719346"/>
                  <a:gd name="connsiteY61" fmla="*/ 345882 h 1741336"/>
                  <a:gd name="connsiteX62" fmla="*/ 711642 w 2719346"/>
                  <a:gd name="connsiteY62" fmla="*/ 314077 h 1741336"/>
                  <a:gd name="connsiteX63" fmla="*/ 719593 w 2719346"/>
                  <a:gd name="connsiteY63" fmla="*/ 290223 h 1741336"/>
                  <a:gd name="connsiteX64" fmla="*/ 735496 w 2719346"/>
                  <a:gd name="connsiteY64" fmla="*/ 258418 h 1741336"/>
                  <a:gd name="connsiteX65" fmla="*/ 739472 w 2719346"/>
                  <a:gd name="connsiteY65" fmla="*/ 242515 h 1741336"/>
                  <a:gd name="connsiteX66" fmla="*/ 747423 w 2719346"/>
                  <a:gd name="connsiteY66" fmla="*/ 222637 h 1741336"/>
                  <a:gd name="connsiteX67" fmla="*/ 751399 w 2719346"/>
                  <a:gd name="connsiteY67" fmla="*/ 210710 h 1741336"/>
                  <a:gd name="connsiteX68" fmla="*/ 755374 w 2719346"/>
                  <a:gd name="connsiteY68" fmla="*/ 421420 h 1741336"/>
                  <a:gd name="connsiteX69" fmla="*/ 759350 w 2719346"/>
                  <a:gd name="connsiteY69" fmla="*/ 441298 h 1741336"/>
                  <a:gd name="connsiteX70" fmla="*/ 767301 w 2719346"/>
                  <a:gd name="connsiteY70" fmla="*/ 453225 h 1741336"/>
                  <a:gd name="connsiteX71" fmla="*/ 787179 w 2719346"/>
                  <a:gd name="connsiteY71" fmla="*/ 489006 h 1741336"/>
                  <a:gd name="connsiteX72" fmla="*/ 822960 w 2719346"/>
                  <a:gd name="connsiteY72" fmla="*/ 477079 h 1741336"/>
                  <a:gd name="connsiteX73" fmla="*/ 842839 w 2719346"/>
                  <a:gd name="connsiteY73" fmla="*/ 457200 h 1741336"/>
                  <a:gd name="connsiteX74" fmla="*/ 874644 w 2719346"/>
                  <a:gd name="connsiteY74" fmla="*/ 417444 h 1741336"/>
                  <a:gd name="connsiteX75" fmla="*/ 886571 w 2719346"/>
                  <a:gd name="connsiteY75" fmla="*/ 405517 h 1741336"/>
                  <a:gd name="connsiteX76" fmla="*/ 898498 w 2719346"/>
                  <a:gd name="connsiteY76" fmla="*/ 413468 h 1741336"/>
                  <a:gd name="connsiteX77" fmla="*/ 906449 w 2719346"/>
                  <a:gd name="connsiteY77" fmla="*/ 437322 h 1741336"/>
                  <a:gd name="connsiteX78" fmla="*/ 914400 w 2719346"/>
                  <a:gd name="connsiteY78" fmla="*/ 457200 h 1741336"/>
                  <a:gd name="connsiteX79" fmla="*/ 918376 w 2719346"/>
                  <a:gd name="connsiteY79" fmla="*/ 477079 h 1741336"/>
                  <a:gd name="connsiteX80" fmla="*/ 926327 w 2719346"/>
                  <a:gd name="connsiteY80" fmla="*/ 492981 h 1741336"/>
                  <a:gd name="connsiteX81" fmla="*/ 934279 w 2719346"/>
                  <a:gd name="connsiteY81" fmla="*/ 512860 h 1741336"/>
                  <a:gd name="connsiteX82" fmla="*/ 938254 w 2719346"/>
                  <a:gd name="connsiteY82" fmla="*/ 528762 h 1741336"/>
                  <a:gd name="connsiteX83" fmla="*/ 950181 w 2719346"/>
                  <a:gd name="connsiteY83" fmla="*/ 544665 h 1741336"/>
                  <a:gd name="connsiteX84" fmla="*/ 966084 w 2719346"/>
                  <a:gd name="connsiteY84" fmla="*/ 568519 h 1741336"/>
                  <a:gd name="connsiteX85" fmla="*/ 978011 w 2719346"/>
                  <a:gd name="connsiteY85" fmla="*/ 588397 h 1741336"/>
                  <a:gd name="connsiteX86" fmla="*/ 997889 w 2719346"/>
                  <a:gd name="connsiteY86" fmla="*/ 580446 h 1741336"/>
                  <a:gd name="connsiteX87" fmla="*/ 1017767 w 2719346"/>
                  <a:gd name="connsiteY87" fmla="*/ 552616 h 1741336"/>
                  <a:gd name="connsiteX88" fmla="*/ 1037645 w 2719346"/>
                  <a:gd name="connsiteY88" fmla="*/ 516835 h 1741336"/>
                  <a:gd name="connsiteX89" fmla="*/ 1053548 w 2719346"/>
                  <a:gd name="connsiteY89" fmla="*/ 481054 h 1741336"/>
                  <a:gd name="connsiteX90" fmla="*/ 1057524 w 2719346"/>
                  <a:gd name="connsiteY90" fmla="*/ 469127 h 1741336"/>
                  <a:gd name="connsiteX91" fmla="*/ 1065475 w 2719346"/>
                  <a:gd name="connsiteY91" fmla="*/ 457200 h 1741336"/>
                  <a:gd name="connsiteX92" fmla="*/ 1077402 w 2719346"/>
                  <a:gd name="connsiteY92" fmla="*/ 425395 h 1741336"/>
                  <a:gd name="connsiteX93" fmla="*/ 1085353 w 2719346"/>
                  <a:gd name="connsiteY93" fmla="*/ 409493 h 1741336"/>
                  <a:gd name="connsiteX94" fmla="*/ 1109207 w 2719346"/>
                  <a:gd name="connsiteY94" fmla="*/ 461176 h 1741336"/>
                  <a:gd name="connsiteX95" fmla="*/ 1129085 w 2719346"/>
                  <a:gd name="connsiteY95" fmla="*/ 504908 h 1741336"/>
                  <a:gd name="connsiteX96" fmla="*/ 1144988 w 2719346"/>
                  <a:gd name="connsiteY96" fmla="*/ 556592 h 1741336"/>
                  <a:gd name="connsiteX97" fmla="*/ 1148964 w 2719346"/>
                  <a:gd name="connsiteY97" fmla="*/ 572494 h 1741336"/>
                  <a:gd name="connsiteX98" fmla="*/ 1156915 w 2719346"/>
                  <a:gd name="connsiteY98" fmla="*/ 588397 h 1741336"/>
                  <a:gd name="connsiteX99" fmla="*/ 1176793 w 2719346"/>
                  <a:gd name="connsiteY99" fmla="*/ 624178 h 1741336"/>
                  <a:gd name="connsiteX100" fmla="*/ 1192696 w 2719346"/>
                  <a:gd name="connsiteY100" fmla="*/ 640080 h 1741336"/>
                  <a:gd name="connsiteX101" fmla="*/ 1204623 w 2719346"/>
                  <a:gd name="connsiteY101" fmla="*/ 663934 h 1741336"/>
                  <a:gd name="connsiteX102" fmla="*/ 1208599 w 2719346"/>
                  <a:gd name="connsiteY102" fmla="*/ 679837 h 1741336"/>
                  <a:gd name="connsiteX103" fmla="*/ 1220525 w 2719346"/>
                  <a:gd name="connsiteY103" fmla="*/ 695740 h 1741336"/>
                  <a:gd name="connsiteX104" fmla="*/ 1236428 w 2719346"/>
                  <a:gd name="connsiteY104" fmla="*/ 743447 h 1741336"/>
                  <a:gd name="connsiteX105" fmla="*/ 1240404 w 2719346"/>
                  <a:gd name="connsiteY105" fmla="*/ 759350 h 1741336"/>
                  <a:gd name="connsiteX106" fmla="*/ 1256306 w 2719346"/>
                  <a:gd name="connsiteY106" fmla="*/ 795131 h 1741336"/>
                  <a:gd name="connsiteX107" fmla="*/ 1260282 w 2719346"/>
                  <a:gd name="connsiteY107" fmla="*/ 811034 h 1741336"/>
                  <a:gd name="connsiteX108" fmla="*/ 1272209 w 2719346"/>
                  <a:gd name="connsiteY108" fmla="*/ 834887 h 1741336"/>
                  <a:gd name="connsiteX109" fmla="*/ 1284136 w 2719346"/>
                  <a:gd name="connsiteY109" fmla="*/ 826936 h 1741336"/>
                  <a:gd name="connsiteX110" fmla="*/ 1323892 w 2719346"/>
                  <a:gd name="connsiteY110" fmla="*/ 751399 h 1741336"/>
                  <a:gd name="connsiteX111" fmla="*/ 1331844 w 2719346"/>
                  <a:gd name="connsiteY111" fmla="*/ 703691 h 1741336"/>
                  <a:gd name="connsiteX112" fmla="*/ 1351722 w 2719346"/>
                  <a:gd name="connsiteY112" fmla="*/ 663934 h 1741336"/>
                  <a:gd name="connsiteX113" fmla="*/ 1355698 w 2719346"/>
                  <a:gd name="connsiteY113" fmla="*/ 620202 h 1741336"/>
                  <a:gd name="connsiteX114" fmla="*/ 1379552 w 2719346"/>
                  <a:gd name="connsiteY114" fmla="*/ 576470 h 1741336"/>
                  <a:gd name="connsiteX115" fmla="*/ 1399430 w 2719346"/>
                  <a:gd name="connsiteY115" fmla="*/ 500933 h 1741336"/>
                  <a:gd name="connsiteX116" fmla="*/ 1415332 w 2719346"/>
                  <a:gd name="connsiteY116" fmla="*/ 421420 h 1741336"/>
                  <a:gd name="connsiteX117" fmla="*/ 1423284 w 2719346"/>
                  <a:gd name="connsiteY117" fmla="*/ 405517 h 1741336"/>
                  <a:gd name="connsiteX118" fmla="*/ 1435211 w 2719346"/>
                  <a:gd name="connsiteY118" fmla="*/ 365760 h 1741336"/>
                  <a:gd name="connsiteX119" fmla="*/ 1459065 w 2719346"/>
                  <a:gd name="connsiteY119" fmla="*/ 310101 h 1741336"/>
                  <a:gd name="connsiteX120" fmla="*/ 1474967 w 2719346"/>
                  <a:gd name="connsiteY120" fmla="*/ 349858 h 1741336"/>
                  <a:gd name="connsiteX121" fmla="*/ 1478943 w 2719346"/>
                  <a:gd name="connsiteY121" fmla="*/ 373712 h 1741336"/>
                  <a:gd name="connsiteX122" fmla="*/ 1490870 w 2719346"/>
                  <a:gd name="connsiteY122" fmla="*/ 429371 h 1741336"/>
                  <a:gd name="connsiteX123" fmla="*/ 1510748 w 2719346"/>
                  <a:gd name="connsiteY123" fmla="*/ 489006 h 1741336"/>
                  <a:gd name="connsiteX124" fmla="*/ 1554480 w 2719346"/>
                  <a:gd name="connsiteY124" fmla="*/ 652007 h 1741336"/>
                  <a:gd name="connsiteX125" fmla="*/ 1570383 w 2719346"/>
                  <a:gd name="connsiteY125" fmla="*/ 703691 h 1741336"/>
                  <a:gd name="connsiteX126" fmla="*/ 1594237 w 2719346"/>
                  <a:gd name="connsiteY126" fmla="*/ 807058 h 1741336"/>
                  <a:gd name="connsiteX127" fmla="*/ 1622066 w 2719346"/>
                  <a:gd name="connsiteY127" fmla="*/ 898498 h 1741336"/>
                  <a:gd name="connsiteX128" fmla="*/ 1626042 w 2719346"/>
                  <a:gd name="connsiteY128" fmla="*/ 926327 h 1741336"/>
                  <a:gd name="connsiteX129" fmla="*/ 1641945 w 2719346"/>
                  <a:gd name="connsiteY129" fmla="*/ 966084 h 1741336"/>
                  <a:gd name="connsiteX130" fmla="*/ 1645920 w 2719346"/>
                  <a:gd name="connsiteY130" fmla="*/ 978011 h 1741336"/>
                  <a:gd name="connsiteX131" fmla="*/ 1657847 w 2719346"/>
                  <a:gd name="connsiteY131" fmla="*/ 981987 h 1741336"/>
                  <a:gd name="connsiteX132" fmla="*/ 1665799 w 2719346"/>
                  <a:gd name="connsiteY132" fmla="*/ 974035 h 1741336"/>
                  <a:gd name="connsiteX133" fmla="*/ 1681701 w 2719346"/>
                  <a:gd name="connsiteY133" fmla="*/ 942230 h 1741336"/>
                  <a:gd name="connsiteX134" fmla="*/ 1689652 w 2719346"/>
                  <a:gd name="connsiteY134" fmla="*/ 918376 h 1741336"/>
                  <a:gd name="connsiteX135" fmla="*/ 1709531 w 2719346"/>
                  <a:gd name="connsiteY135" fmla="*/ 950181 h 1741336"/>
                  <a:gd name="connsiteX136" fmla="*/ 1741336 w 2719346"/>
                  <a:gd name="connsiteY136" fmla="*/ 1021743 h 1741336"/>
                  <a:gd name="connsiteX137" fmla="*/ 1773141 w 2719346"/>
                  <a:gd name="connsiteY137" fmla="*/ 1077402 h 1741336"/>
                  <a:gd name="connsiteX138" fmla="*/ 1789044 w 2719346"/>
                  <a:gd name="connsiteY138" fmla="*/ 1073427 h 1741336"/>
                  <a:gd name="connsiteX139" fmla="*/ 1804946 w 2719346"/>
                  <a:gd name="connsiteY139" fmla="*/ 1045597 h 1741336"/>
                  <a:gd name="connsiteX140" fmla="*/ 1828800 w 2719346"/>
                  <a:gd name="connsiteY140" fmla="*/ 993914 h 1741336"/>
                  <a:gd name="connsiteX141" fmla="*/ 1852654 w 2719346"/>
                  <a:gd name="connsiteY141" fmla="*/ 942230 h 1741336"/>
                  <a:gd name="connsiteX142" fmla="*/ 1864581 w 2719346"/>
                  <a:gd name="connsiteY142" fmla="*/ 938254 h 1741336"/>
                  <a:gd name="connsiteX143" fmla="*/ 1896386 w 2719346"/>
                  <a:gd name="connsiteY143" fmla="*/ 981987 h 1741336"/>
                  <a:gd name="connsiteX144" fmla="*/ 1912289 w 2719346"/>
                  <a:gd name="connsiteY144" fmla="*/ 1001865 h 1741336"/>
                  <a:gd name="connsiteX145" fmla="*/ 1956021 w 2719346"/>
                  <a:gd name="connsiteY145" fmla="*/ 1085354 h 1741336"/>
                  <a:gd name="connsiteX146" fmla="*/ 1983851 w 2719346"/>
                  <a:gd name="connsiteY146" fmla="*/ 1137037 h 1741336"/>
                  <a:gd name="connsiteX147" fmla="*/ 2003729 w 2719346"/>
                  <a:gd name="connsiteY147" fmla="*/ 1184745 h 1741336"/>
                  <a:gd name="connsiteX148" fmla="*/ 2015656 w 2719346"/>
                  <a:gd name="connsiteY148" fmla="*/ 1200647 h 1741336"/>
                  <a:gd name="connsiteX149" fmla="*/ 2027583 w 2719346"/>
                  <a:gd name="connsiteY149" fmla="*/ 1228477 h 1741336"/>
                  <a:gd name="connsiteX150" fmla="*/ 2039510 w 2719346"/>
                  <a:gd name="connsiteY150" fmla="*/ 1216550 h 1741336"/>
                  <a:gd name="connsiteX151" fmla="*/ 2095169 w 2719346"/>
                  <a:gd name="connsiteY151" fmla="*/ 1045597 h 1741336"/>
                  <a:gd name="connsiteX152" fmla="*/ 2142877 w 2719346"/>
                  <a:gd name="connsiteY152" fmla="*/ 882595 h 1741336"/>
                  <a:gd name="connsiteX153" fmla="*/ 2150828 w 2719346"/>
                  <a:gd name="connsiteY153" fmla="*/ 830912 h 1741336"/>
                  <a:gd name="connsiteX154" fmla="*/ 2166731 w 2719346"/>
                  <a:gd name="connsiteY154" fmla="*/ 795131 h 1741336"/>
                  <a:gd name="connsiteX155" fmla="*/ 2174682 w 2719346"/>
                  <a:gd name="connsiteY155" fmla="*/ 771277 h 1741336"/>
                  <a:gd name="connsiteX156" fmla="*/ 2182633 w 2719346"/>
                  <a:gd name="connsiteY156" fmla="*/ 735496 h 1741336"/>
                  <a:gd name="connsiteX157" fmla="*/ 2198536 w 2719346"/>
                  <a:gd name="connsiteY157" fmla="*/ 711642 h 1741336"/>
                  <a:gd name="connsiteX158" fmla="*/ 2202512 w 2719346"/>
                  <a:gd name="connsiteY158" fmla="*/ 723569 h 1741336"/>
                  <a:gd name="connsiteX159" fmla="*/ 2210463 w 2719346"/>
                  <a:gd name="connsiteY159" fmla="*/ 735496 h 1741336"/>
                  <a:gd name="connsiteX160" fmla="*/ 2214439 w 2719346"/>
                  <a:gd name="connsiteY160" fmla="*/ 763326 h 1741336"/>
                  <a:gd name="connsiteX161" fmla="*/ 2258171 w 2719346"/>
                  <a:gd name="connsiteY161" fmla="*/ 926327 h 1741336"/>
                  <a:gd name="connsiteX162" fmla="*/ 2270098 w 2719346"/>
                  <a:gd name="connsiteY162" fmla="*/ 958133 h 1741336"/>
                  <a:gd name="connsiteX163" fmla="*/ 2278049 w 2719346"/>
                  <a:gd name="connsiteY163" fmla="*/ 997889 h 1741336"/>
                  <a:gd name="connsiteX164" fmla="*/ 2289976 w 2719346"/>
                  <a:gd name="connsiteY164" fmla="*/ 1049573 h 1741336"/>
                  <a:gd name="connsiteX165" fmla="*/ 2321781 w 2719346"/>
                  <a:gd name="connsiteY165" fmla="*/ 1152940 h 1741336"/>
                  <a:gd name="connsiteX166" fmla="*/ 2333708 w 2719346"/>
                  <a:gd name="connsiteY166" fmla="*/ 1172818 h 1741336"/>
                  <a:gd name="connsiteX167" fmla="*/ 2345635 w 2719346"/>
                  <a:gd name="connsiteY167" fmla="*/ 1220526 h 1741336"/>
                  <a:gd name="connsiteX168" fmla="*/ 2369489 w 2719346"/>
                  <a:gd name="connsiteY168" fmla="*/ 1327868 h 1741336"/>
                  <a:gd name="connsiteX169" fmla="*/ 2397319 w 2719346"/>
                  <a:gd name="connsiteY169" fmla="*/ 1363649 h 1741336"/>
                  <a:gd name="connsiteX170" fmla="*/ 2405270 w 2719346"/>
                  <a:gd name="connsiteY170" fmla="*/ 1375576 h 1741336"/>
                  <a:gd name="connsiteX171" fmla="*/ 2417197 w 2719346"/>
                  <a:gd name="connsiteY171" fmla="*/ 1399430 h 1741336"/>
                  <a:gd name="connsiteX172" fmla="*/ 2429124 w 2719346"/>
                  <a:gd name="connsiteY172" fmla="*/ 1403406 h 1741336"/>
                  <a:gd name="connsiteX173" fmla="*/ 2456953 w 2719346"/>
                  <a:gd name="connsiteY173" fmla="*/ 1411357 h 1741336"/>
                  <a:gd name="connsiteX174" fmla="*/ 2488759 w 2719346"/>
                  <a:gd name="connsiteY174" fmla="*/ 1415333 h 1741336"/>
                  <a:gd name="connsiteX175" fmla="*/ 2504661 w 2719346"/>
                  <a:gd name="connsiteY175" fmla="*/ 1419308 h 1741336"/>
                  <a:gd name="connsiteX176" fmla="*/ 2528515 w 2719346"/>
                  <a:gd name="connsiteY176" fmla="*/ 1411357 h 1741336"/>
                  <a:gd name="connsiteX177" fmla="*/ 2540442 w 2719346"/>
                  <a:gd name="connsiteY177" fmla="*/ 1399430 h 1741336"/>
                  <a:gd name="connsiteX178" fmla="*/ 2572247 w 2719346"/>
                  <a:gd name="connsiteY178" fmla="*/ 1347747 h 1741336"/>
                  <a:gd name="connsiteX179" fmla="*/ 2608028 w 2719346"/>
                  <a:gd name="connsiteY179" fmla="*/ 1351722 h 1741336"/>
                  <a:gd name="connsiteX180" fmla="*/ 2631882 w 2719346"/>
                  <a:gd name="connsiteY180" fmla="*/ 1371600 h 1741336"/>
                  <a:gd name="connsiteX181" fmla="*/ 2647785 w 2719346"/>
                  <a:gd name="connsiteY181" fmla="*/ 1383527 h 1741336"/>
                  <a:gd name="connsiteX182" fmla="*/ 2687541 w 2719346"/>
                  <a:gd name="connsiteY182" fmla="*/ 1419308 h 1741336"/>
                  <a:gd name="connsiteX183" fmla="*/ 2699468 w 2719346"/>
                  <a:gd name="connsiteY183" fmla="*/ 1439187 h 1741336"/>
                  <a:gd name="connsiteX184" fmla="*/ 2711395 w 2719346"/>
                  <a:gd name="connsiteY184" fmla="*/ 1467016 h 1741336"/>
                  <a:gd name="connsiteX185" fmla="*/ 2719346 w 2719346"/>
                  <a:gd name="connsiteY185"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5172 w 2719346"/>
                  <a:gd name="connsiteY13" fmla="*/ 1216550 h 1741336"/>
                  <a:gd name="connsiteX14" fmla="*/ 139148 w 2719346"/>
                  <a:gd name="connsiteY14" fmla="*/ 1204623 h 1741336"/>
                  <a:gd name="connsiteX15" fmla="*/ 143124 w 2719346"/>
                  <a:gd name="connsiteY15" fmla="*/ 1184745 h 1741336"/>
                  <a:gd name="connsiteX16" fmla="*/ 151075 w 2719346"/>
                  <a:gd name="connsiteY16" fmla="*/ 1164867 h 1741336"/>
                  <a:gd name="connsiteX17" fmla="*/ 163002 w 2719346"/>
                  <a:gd name="connsiteY17" fmla="*/ 1109207 h 1741336"/>
                  <a:gd name="connsiteX18" fmla="*/ 178905 w 2719346"/>
                  <a:gd name="connsiteY18" fmla="*/ 1041621 h 1741336"/>
                  <a:gd name="connsiteX19" fmla="*/ 190832 w 2719346"/>
                  <a:gd name="connsiteY19" fmla="*/ 1009816 h 1741336"/>
                  <a:gd name="connsiteX20" fmla="*/ 202759 w 2719346"/>
                  <a:gd name="connsiteY20" fmla="*/ 978011 h 1741336"/>
                  <a:gd name="connsiteX21" fmla="*/ 218661 w 2719346"/>
                  <a:gd name="connsiteY21" fmla="*/ 950181 h 1741336"/>
                  <a:gd name="connsiteX22" fmla="*/ 222637 w 2719346"/>
                  <a:gd name="connsiteY22" fmla="*/ 934279 h 1741336"/>
                  <a:gd name="connsiteX23" fmla="*/ 230588 w 2719346"/>
                  <a:gd name="connsiteY23" fmla="*/ 918376 h 1741336"/>
                  <a:gd name="connsiteX24" fmla="*/ 238539 w 2719346"/>
                  <a:gd name="connsiteY24" fmla="*/ 894522 h 1741336"/>
                  <a:gd name="connsiteX25" fmla="*/ 250466 w 2719346"/>
                  <a:gd name="connsiteY25" fmla="*/ 870668 h 1741336"/>
                  <a:gd name="connsiteX26" fmla="*/ 258418 w 2719346"/>
                  <a:gd name="connsiteY26" fmla="*/ 826936 h 1741336"/>
                  <a:gd name="connsiteX27" fmla="*/ 274320 w 2719346"/>
                  <a:gd name="connsiteY27" fmla="*/ 775253 h 1741336"/>
                  <a:gd name="connsiteX28" fmla="*/ 278296 w 2719346"/>
                  <a:gd name="connsiteY28" fmla="*/ 739472 h 1741336"/>
                  <a:gd name="connsiteX29" fmla="*/ 290223 w 2719346"/>
                  <a:gd name="connsiteY29" fmla="*/ 608275 h 1741336"/>
                  <a:gd name="connsiteX30" fmla="*/ 298174 w 2719346"/>
                  <a:gd name="connsiteY30" fmla="*/ 548640 h 1741336"/>
                  <a:gd name="connsiteX31" fmla="*/ 314077 w 2719346"/>
                  <a:gd name="connsiteY31" fmla="*/ 492981 h 1741336"/>
                  <a:gd name="connsiteX32" fmla="*/ 329979 w 2719346"/>
                  <a:gd name="connsiteY32" fmla="*/ 441298 h 1741336"/>
                  <a:gd name="connsiteX33" fmla="*/ 333955 w 2719346"/>
                  <a:gd name="connsiteY33" fmla="*/ 417444 h 1741336"/>
                  <a:gd name="connsiteX34" fmla="*/ 337931 w 2719346"/>
                  <a:gd name="connsiteY34" fmla="*/ 405517 h 1741336"/>
                  <a:gd name="connsiteX35" fmla="*/ 341906 w 2719346"/>
                  <a:gd name="connsiteY35" fmla="*/ 357809 h 1741336"/>
                  <a:gd name="connsiteX36" fmla="*/ 353833 w 2719346"/>
                  <a:gd name="connsiteY36" fmla="*/ 294199 h 1741336"/>
                  <a:gd name="connsiteX37" fmla="*/ 361785 w 2719346"/>
                  <a:gd name="connsiteY37" fmla="*/ 214686 h 1741336"/>
                  <a:gd name="connsiteX38" fmla="*/ 369736 w 2719346"/>
                  <a:gd name="connsiteY38" fmla="*/ 182880 h 1741336"/>
                  <a:gd name="connsiteX39" fmla="*/ 373712 w 2719346"/>
                  <a:gd name="connsiteY39" fmla="*/ 163002 h 1741336"/>
                  <a:gd name="connsiteX40" fmla="*/ 377687 w 2719346"/>
                  <a:gd name="connsiteY40" fmla="*/ 123246 h 1741336"/>
                  <a:gd name="connsiteX41" fmla="*/ 389614 w 2719346"/>
                  <a:gd name="connsiteY41" fmla="*/ 79514 h 1741336"/>
                  <a:gd name="connsiteX42" fmla="*/ 397565 w 2719346"/>
                  <a:gd name="connsiteY42" fmla="*/ 59635 h 1741336"/>
                  <a:gd name="connsiteX43" fmla="*/ 429371 w 2719346"/>
                  <a:gd name="connsiteY43" fmla="*/ 3976 h 1741336"/>
                  <a:gd name="connsiteX44" fmla="*/ 449249 w 2719346"/>
                  <a:gd name="connsiteY44" fmla="*/ 0 h 1741336"/>
                  <a:gd name="connsiteX45" fmla="*/ 457200 w 2719346"/>
                  <a:gd name="connsiteY45" fmla="*/ 15903 h 1741336"/>
                  <a:gd name="connsiteX46" fmla="*/ 461176 w 2719346"/>
                  <a:gd name="connsiteY46" fmla="*/ 31806 h 1741336"/>
                  <a:gd name="connsiteX47" fmla="*/ 473103 w 2719346"/>
                  <a:gd name="connsiteY47" fmla="*/ 79514 h 1741336"/>
                  <a:gd name="connsiteX48" fmla="*/ 477079 w 2719346"/>
                  <a:gd name="connsiteY48" fmla="*/ 123246 h 1741336"/>
                  <a:gd name="connsiteX49" fmla="*/ 489005 w 2719346"/>
                  <a:gd name="connsiteY49" fmla="*/ 186856 h 1741336"/>
                  <a:gd name="connsiteX50" fmla="*/ 492981 w 2719346"/>
                  <a:gd name="connsiteY50" fmla="*/ 198783 h 1741336"/>
                  <a:gd name="connsiteX51" fmla="*/ 508884 w 2719346"/>
                  <a:gd name="connsiteY51" fmla="*/ 250467 h 1741336"/>
                  <a:gd name="connsiteX52" fmla="*/ 512859 w 2719346"/>
                  <a:gd name="connsiteY52" fmla="*/ 262394 h 1741336"/>
                  <a:gd name="connsiteX53" fmla="*/ 516835 w 2719346"/>
                  <a:gd name="connsiteY53" fmla="*/ 286247 h 1741336"/>
                  <a:gd name="connsiteX54" fmla="*/ 520811 w 2719346"/>
                  <a:gd name="connsiteY54" fmla="*/ 318053 h 1741336"/>
                  <a:gd name="connsiteX55" fmla="*/ 532738 w 2719346"/>
                  <a:gd name="connsiteY55" fmla="*/ 353834 h 1741336"/>
                  <a:gd name="connsiteX56" fmla="*/ 544665 w 2719346"/>
                  <a:gd name="connsiteY56" fmla="*/ 377687 h 1741336"/>
                  <a:gd name="connsiteX57" fmla="*/ 556592 w 2719346"/>
                  <a:gd name="connsiteY57" fmla="*/ 381663 h 1741336"/>
                  <a:gd name="connsiteX58" fmla="*/ 648032 w 2719346"/>
                  <a:gd name="connsiteY58" fmla="*/ 377687 h 1741336"/>
                  <a:gd name="connsiteX59" fmla="*/ 663934 w 2719346"/>
                  <a:gd name="connsiteY59" fmla="*/ 365760 h 1741336"/>
                  <a:gd name="connsiteX60" fmla="*/ 687788 w 2719346"/>
                  <a:gd name="connsiteY60" fmla="*/ 345882 h 1741336"/>
                  <a:gd name="connsiteX61" fmla="*/ 711642 w 2719346"/>
                  <a:gd name="connsiteY61" fmla="*/ 314077 h 1741336"/>
                  <a:gd name="connsiteX62" fmla="*/ 719593 w 2719346"/>
                  <a:gd name="connsiteY62" fmla="*/ 290223 h 1741336"/>
                  <a:gd name="connsiteX63" fmla="*/ 735496 w 2719346"/>
                  <a:gd name="connsiteY63" fmla="*/ 258418 h 1741336"/>
                  <a:gd name="connsiteX64" fmla="*/ 739472 w 2719346"/>
                  <a:gd name="connsiteY64" fmla="*/ 242515 h 1741336"/>
                  <a:gd name="connsiteX65" fmla="*/ 747423 w 2719346"/>
                  <a:gd name="connsiteY65" fmla="*/ 222637 h 1741336"/>
                  <a:gd name="connsiteX66" fmla="*/ 751399 w 2719346"/>
                  <a:gd name="connsiteY66" fmla="*/ 210710 h 1741336"/>
                  <a:gd name="connsiteX67" fmla="*/ 755374 w 2719346"/>
                  <a:gd name="connsiteY67" fmla="*/ 421420 h 1741336"/>
                  <a:gd name="connsiteX68" fmla="*/ 759350 w 2719346"/>
                  <a:gd name="connsiteY68" fmla="*/ 441298 h 1741336"/>
                  <a:gd name="connsiteX69" fmla="*/ 767301 w 2719346"/>
                  <a:gd name="connsiteY69" fmla="*/ 453225 h 1741336"/>
                  <a:gd name="connsiteX70" fmla="*/ 787179 w 2719346"/>
                  <a:gd name="connsiteY70" fmla="*/ 489006 h 1741336"/>
                  <a:gd name="connsiteX71" fmla="*/ 822960 w 2719346"/>
                  <a:gd name="connsiteY71" fmla="*/ 477079 h 1741336"/>
                  <a:gd name="connsiteX72" fmla="*/ 842839 w 2719346"/>
                  <a:gd name="connsiteY72" fmla="*/ 457200 h 1741336"/>
                  <a:gd name="connsiteX73" fmla="*/ 874644 w 2719346"/>
                  <a:gd name="connsiteY73" fmla="*/ 417444 h 1741336"/>
                  <a:gd name="connsiteX74" fmla="*/ 886571 w 2719346"/>
                  <a:gd name="connsiteY74" fmla="*/ 405517 h 1741336"/>
                  <a:gd name="connsiteX75" fmla="*/ 898498 w 2719346"/>
                  <a:gd name="connsiteY75" fmla="*/ 413468 h 1741336"/>
                  <a:gd name="connsiteX76" fmla="*/ 906449 w 2719346"/>
                  <a:gd name="connsiteY76" fmla="*/ 437322 h 1741336"/>
                  <a:gd name="connsiteX77" fmla="*/ 914400 w 2719346"/>
                  <a:gd name="connsiteY77" fmla="*/ 457200 h 1741336"/>
                  <a:gd name="connsiteX78" fmla="*/ 918376 w 2719346"/>
                  <a:gd name="connsiteY78" fmla="*/ 477079 h 1741336"/>
                  <a:gd name="connsiteX79" fmla="*/ 926327 w 2719346"/>
                  <a:gd name="connsiteY79" fmla="*/ 492981 h 1741336"/>
                  <a:gd name="connsiteX80" fmla="*/ 934279 w 2719346"/>
                  <a:gd name="connsiteY80" fmla="*/ 512860 h 1741336"/>
                  <a:gd name="connsiteX81" fmla="*/ 938254 w 2719346"/>
                  <a:gd name="connsiteY81" fmla="*/ 528762 h 1741336"/>
                  <a:gd name="connsiteX82" fmla="*/ 950181 w 2719346"/>
                  <a:gd name="connsiteY82" fmla="*/ 544665 h 1741336"/>
                  <a:gd name="connsiteX83" fmla="*/ 966084 w 2719346"/>
                  <a:gd name="connsiteY83" fmla="*/ 568519 h 1741336"/>
                  <a:gd name="connsiteX84" fmla="*/ 978011 w 2719346"/>
                  <a:gd name="connsiteY84" fmla="*/ 588397 h 1741336"/>
                  <a:gd name="connsiteX85" fmla="*/ 997889 w 2719346"/>
                  <a:gd name="connsiteY85" fmla="*/ 580446 h 1741336"/>
                  <a:gd name="connsiteX86" fmla="*/ 1017767 w 2719346"/>
                  <a:gd name="connsiteY86" fmla="*/ 552616 h 1741336"/>
                  <a:gd name="connsiteX87" fmla="*/ 1037645 w 2719346"/>
                  <a:gd name="connsiteY87" fmla="*/ 516835 h 1741336"/>
                  <a:gd name="connsiteX88" fmla="*/ 1053548 w 2719346"/>
                  <a:gd name="connsiteY88" fmla="*/ 481054 h 1741336"/>
                  <a:gd name="connsiteX89" fmla="*/ 1057524 w 2719346"/>
                  <a:gd name="connsiteY89" fmla="*/ 469127 h 1741336"/>
                  <a:gd name="connsiteX90" fmla="*/ 1065475 w 2719346"/>
                  <a:gd name="connsiteY90" fmla="*/ 457200 h 1741336"/>
                  <a:gd name="connsiteX91" fmla="*/ 1077402 w 2719346"/>
                  <a:gd name="connsiteY91" fmla="*/ 425395 h 1741336"/>
                  <a:gd name="connsiteX92" fmla="*/ 1085353 w 2719346"/>
                  <a:gd name="connsiteY92" fmla="*/ 409493 h 1741336"/>
                  <a:gd name="connsiteX93" fmla="*/ 1109207 w 2719346"/>
                  <a:gd name="connsiteY93" fmla="*/ 461176 h 1741336"/>
                  <a:gd name="connsiteX94" fmla="*/ 1129085 w 2719346"/>
                  <a:gd name="connsiteY94" fmla="*/ 504908 h 1741336"/>
                  <a:gd name="connsiteX95" fmla="*/ 1144988 w 2719346"/>
                  <a:gd name="connsiteY95" fmla="*/ 556592 h 1741336"/>
                  <a:gd name="connsiteX96" fmla="*/ 1148964 w 2719346"/>
                  <a:gd name="connsiteY96" fmla="*/ 572494 h 1741336"/>
                  <a:gd name="connsiteX97" fmla="*/ 1156915 w 2719346"/>
                  <a:gd name="connsiteY97" fmla="*/ 588397 h 1741336"/>
                  <a:gd name="connsiteX98" fmla="*/ 1176793 w 2719346"/>
                  <a:gd name="connsiteY98" fmla="*/ 624178 h 1741336"/>
                  <a:gd name="connsiteX99" fmla="*/ 1192696 w 2719346"/>
                  <a:gd name="connsiteY99" fmla="*/ 640080 h 1741336"/>
                  <a:gd name="connsiteX100" fmla="*/ 1204623 w 2719346"/>
                  <a:gd name="connsiteY100" fmla="*/ 663934 h 1741336"/>
                  <a:gd name="connsiteX101" fmla="*/ 1208599 w 2719346"/>
                  <a:gd name="connsiteY101" fmla="*/ 679837 h 1741336"/>
                  <a:gd name="connsiteX102" fmla="*/ 1220525 w 2719346"/>
                  <a:gd name="connsiteY102" fmla="*/ 695740 h 1741336"/>
                  <a:gd name="connsiteX103" fmla="*/ 1236428 w 2719346"/>
                  <a:gd name="connsiteY103" fmla="*/ 743447 h 1741336"/>
                  <a:gd name="connsiteX104" fmla="*/ 1240404 w 2719346"/>
                  <a:gd name="connsiteY104" fmla="*/ 759350 h 1741336"/>
                  <a:gd name="connsiteX105" fmla="*/ 1256306 w 2719346"/>
                  <a:gd name="connsiteY105" fmla="*/ 795131 h 1741336"/>
                  <a:gd name="connsiteX106" fmla="*/ 1260282 w 2719346"/>
                  <a:gd name="connsiteY106" fmla="*/ 811034 h 1741336"/>
                  <a:gd name="connsiteX107" fmla="*/ 1272209 w 2719346"/>
                  <a:gd name="connsiteY107" fmla="*/ 834887 h 1741336"/>
                  <a:gd name="connsiteX108" fmla="*/ 1284136 w 2719346"/>
                  <a:gd name="connsiteY108" fmla="*/ 826936 h 1741336"/>
                  <a:gd name="connsiteX109" fmla="*/ 1323892 w 2719346"/>
                  <a:gd name="connsiteY109" fmla="*/ 751399 h 1741336"/>
                  <a:gd name="connsiteX110" fmla="*/ 1331844 w 2719346"/>
                  <a:gd name="connsiteY110" fmla="*/ 703691 h 1741336"/>
                  <a:gd name="connsiteX111" fmla="*/ 1351722 w 2719346"/>
                  <a:gd name="connsiteY111" fmla="*/ 663934 h 1741336"/>
                  <a:gd name="connsiteX112" fmla="*/ 1355698 w 2719346"/>
                  <a:gd name="connsiteY112" fmla="*/ 620202 h 1741336"/>
                  <a:gd name="connsiteX113" fmla="*/ 1379552 w 2719346"/>
                  <a:gd name="connsiteY113" fmla="*/ 576470 h 1741336"/>
                  <a:gd name="connsiteX114" fmla="*/ 1399430 w 2719346"/>
                  <a:gd name="connsiteY114" fmla="*/ 500933 h 1741336"/>
                  <a:gd name="connsiteX115" fmla="*/ 1415332 w 2719346"/>
                  <a:gd name="connsiteY115" fmla="*/ 421420 h 1741336"/>
                  <a:gd name="connsiteX116" fmla="*/ 1423284 w 2719346"/>
                  <a:gd name="connsiteY116" fmla="*/ 405517 h 1741336"/>
                  <a:gd name="connsiteX117" fmla="*/ 1435211 w 2719346"/>
                  <a:gd name="connsiteY117" fmla="*/ 365760 h 1741336"/>
                  <a:gd name="connsiteX118" fmla="*/ 1459065 w 2719346"/>
                  <a:gd name="connsiteY118" fmla="*/ 310101 h 1741336"/>
                  <a:gd name="connsiteX119" fmla="*/ 1474967 w 2719346"/>
                  <a:gd name="connsiteY119" fmla="*/ 349858 h 1741336"/>
                  <a:gd name="connsiteX120" fmla="*/ 1478943 w 2719346"/>
                  <a:gd name="connsiteY120" fmla="*/ 373712 h 1741336"/>
                  <a:gd name="connsiteX121" fmla="*/ 1490870 w 2719346"/>
                  <a:gd name="connsiteY121" fmla="*/ 429371 h 1741336"/>
                  <a:gd name="connsiteX122" fmla="*/ 1510748 w 2719346"/>
                  <a:gd name="connsiteY122" fmla="*/ 489006 h 1741336"/>
                  <a:gd name="connsiteX123" fmla="*/ 1554480 w 2719346"/>
                  <a:gd name="connsiteY123" fmla="*/ 652007 h 1741336"/>
                  <a:gd name="connsiteX124" fmla="*/ 1570383 w 2719346"/>
                  <a:gd name="connsiteY124" fmla="*/ 703691 h 1741336"/>
                  <a:gd name="connsiteX125" fmla="*/ 1594237 w 2719346"/>
                  <a:gd name="connsiteY125" fmla="*/ 807058 h 1741336"/>
                  <a:gd name="connsiteX126" fmla="*/ 1622066 w 2719346"/>
                  <a:gd name="connsiteY126" fmla="*/ 898498 h 1741336"/>
                  <a:gd name="connsiteX127" fmla="*/ 1626042 w 2719346"/>
                  <a:gd name="connsiteY127" fmla="*/ 926327 h 1741336"/>
                  <a:gd name="connsiteX128" fmla="*/ 1641945 w 2719346"/>
                  <a:gd name="connsiteY128" fmla="*/ 966084 h 1741336"/>
                  <a:gd name="connsiteX129" fmla="*/ 1645920 w 2719346"/>
                  <a:gd name="connsiteY129" fmla="*/ 978011 h 1741336"/>
                  <a:gd name="connsiteX130" fmla="*/ 1657847 w 2719346"/>
                  <a:gd name="connsiteY130" fmla="*/ 981987 h 1741336"/>
                  <a:gd name="connsiteX131" fmla="*/ 1665799 w 2719346"/>
                  <a:gd name="connsiteY131" fmla="*/ 974035 h 1741336"/>
                  <a:gd name="connsiteX132" fmla="*/ 1681701 w 2719346"/>
                  <a:gd name="connsiteY132" fmla="*/ 942230 h 1741336"/>
                  <a:gd name="connsiteX133" fmla="*/ 1689652 w 2719346"/>
                  <a:gd name="connsiteY133" fmla="*/ 918376 h 1741336"/>
                  <a:gd name="connsiteX134" fmla="*/ 1709531 w 2719346"/>
                  <a:gd name="connsiteY134" fmla="*/ 950181 h 1741336"/>
                  <a:gd name="connsiteX135" fmla="*/ 1741336 w 2719346"/>
                  <a:gd name="connsiteY135" fmla="*/ 1021743 h 1741336"/>
                  <a:gd name="connsiteX136" fmla="*/ 1773141 w 2719346"/>
                  <a:gd name="connsiteY136" fmla="*/ 1077402 h 1741336"/>
                  <a:gd name="connsiteX137" fmla="*/ 1789044 w 2719346"/>
                  <a:gd name="connsiteY137" fmla="*/ 1073427 h 1741336"/>
                  <a:gd name="connsiteX138" fmla="*/ 1804946 w 2719346"/>
                  <a:gd name="connsiteY138" fmla="*/ 1045597 h 1741336"/>
                  <a:gd name="connsiteX139" fmla="*/ 1828800 w 2719346"/>
                  <a:gd name="connsiteY139" fmla="*/ 993914 h 1741336"/>
                  <a:gd name="connsiteX140" fmla="*/ 1852654 w 2719346"/>
                  <a:gd name="connsiteY140" fmla="*/ 942230 h 1741336"/>
                  <a:gd name="connsiteX141" fmla="*/ 1864581 w 2719346"/>
                  <a:gd name="connsiteY141" fmla="*/ 938254 h 1741336"/>
                  <a:gd name="connsiteX142" fmla="*/ 1896386 w 2719346"/>
                  <a:gd name="connsiteY142" fmla="*/ 981987 h 1741336"/>
                  <a:gd name="connsiteX143" fmla="*/ 1912289 w 2719346"/>
                  <a:gd name="connsiteY143" fmla="*/ 1001865 h 1741336"/>
                  <a:gd name="connsiteX144" fmla="*/ 1956021 w 2719346"/>
                  <a:gd name="connsiteY144" fmla="*/ 1085354 h 1741336"/>
                  <a:gd name="connsiteX145" fmla="*/ 1983851 w 2719346"/>
                  <a:gd name="connsiteY145" fmla="*/ 1137037 h 1741336"/>
                  <a:gd name="connsiteX146" fmla="*/ 2003729 w 2719346"/>
                  <a:gd name="connsiteY146" fmla="*/ 1184745 h 1741336"/>
                  <a:gd name="connsiteX147" fmla="*/ 2015656 w 2719346"/>
                  <a:gd name="connsiteY147" fmla="*/ 1200647 h 1741336"/>
                  <a:gd name="connsiteX148" fmla="*/ 2027583 w 2719346"/>
                  <a:gd name="connsiteY148" fmla="*/ 1228477 h 1741336"/>
                  <a:gd name="connsiteX149" fmla="*/ 2039510 w 2719346"/>
                  <a:gd name="connsiteY149" fmla="*/ 1216550 h 1741336"/>
                  <a:gd name="connsiteX150" fmla="*/ 2095169 w 2719346"/>
                  <a:gd name="connsiteY150" fmla="*/ 1045597 h 1741336"/>
                  <a:gd name="connsiteX151" fmla="*/ 2142877 w 2719346"/>
                  <a:gd name="connsiteY151" fmla="*/ 882595 h 1741336"/>
                  <a:gd name="connsiteX152" fmla="*/ 2150828 w 2719346"/>
                  <a:gd name="connsiteY152" fmla="*/ 830912 h 1741336"/>
                  <a:gd name="connsiteX153" fmla="*/ 2166731 w 2719346"/>
                  <a:gd name="connsiteY153" fmla="*/ 795131 h 1741336"/>
                  <a:gd name="connsiteX154" fmla="*/ 2174682 w 2719346"/>
                  <a:gd name="connsiteY154" fmla="*/ 771277 h 1741336"/>
                  <a:gd name="connsiteX155" fmla="*/ 2182633 w 2719346"/>
                  <a:gd name="connsiteY155" fmla="*/ 735496 h 1741336"/>
                  <a:gd name="connsiteX156" fmla="*/ 2198536 w 2719346"/>
                  <a:gd name="connsiteY156" fmla="*/ 711642 h 1741336"/>
                  <a:gd name="connsiteX157" fmla="*/ 2202512 w 2719346"/>
                  <a:gd name="connsiteY157" fmla="*/ 723569 h 1741336"/>
                  <a:gd name="connsiteX158" fmla="*/ 2210463 w 2719346"/>
                  <a:gd name="connsiteY158" fmla="*/ 735496 h 1741336"/>
                  <a:gd name="connsiteX159" fmla="*/ 2214439 w 2719346"/>
                  <a:gd name="connsiteY159" fmla="*/ 763326 h 1741336"/>
                  <a:gd name="connsiteX160" fmla="*/ 2258171 w 2719346"/>
                  <a:gd name="connsiteY160" fmla="*/ 926327 h 1741336"/>
                  <a:gd name="connsiteX161" fmla="*/ 2270098 w 2719346"/>
                  <a:gd name="connsiteY161" fmla="*/ 958133 h 1741336"/>
                  <a:gd name="connsiteX162" fmla="*/ 2278049 w 2719346"/>
                  <a:gd name="connsiteY162" fmla="*/ 997889 h 1741336"/>
                  <a:gd name="connsiteX163" fmla="*/ 2289976 w 2719346"/>
                  <a:gd name="connsiteY163" fmla="*/ 1049573 h 1741336"/>
                  <a:gd name="connsiteX164" fmla="*/ 2321781 w 2719346"/>
                  <a:gd name="connsiteY164" fmla="*/ 1152940 h 1741336"/>
                  <a:gd name="connsiteX165" fmla="*/ 2333708 w 2719346"/>
                  <a:gd name="connsiteY165" fmla="*/ 1172818 h 1741336"/>
                  <a:gd name="connsiteX166" fmla="*/ 2345635 w 2719346"/>
                  <a:gd name="connsiteY166" fmla="*/ 1220526 h 1741336"/>
                  <a:gd name="connsiteX167" fmla="*/ 2369489 w 2719346"/>
                  <a:gd name="connsiteY167" fmla="*/ 1327868 h 1741336"/>
                  <a:gd name="connsiteX168" fmla="*/ 2397319 w 2719346"/>
                  <a:gd name="connsiteY168" fmla="*/ 1363649 h 1741336"/>
                  <a:gd name="connsiteX169" fmla="*/ 2405270 w 2719346"/>
                  <a:gd name="connsiteY169" fmla="*/ 1375576 h 1741336"/>
                  <a:gd name="connsiteX170" fmla="*/ 2417197 w 2719346"/>
                  <a:gd name="connsiteY170" fmla="*/ 1399430 h 1741336"/>
                  <a:gd name="connsiteX171" fmla="*/ 2429124 w 2719346"/>
                  <a:gd name="connsiteY171" fmla="*/ 1403406 h 1741336"/>
                  <a:gd name="connsiteX172" fmla="*/ 2456953 w 2719346"/>
                  <a:gd name="connsiteY172" fmla="*/ 1411357 h 1741336"/>
                  <a:gd name="connsiteX173" fmla="*/ 2488759 w 2719346"/>
                  <a:gd name="connsiteY173" fmla="*/ 1415333 h 1741336"/>
                  <a:gd name="connsiteX174" fmla="*/ 2504661 w 2719346"/>
                  <a:gd name="connsiteY174" fmla="*/ 1419308 h 1741336"/>
                  <a:gd name="connsiteX175" fmla="*/ 2528515 w 2719346"/>
                  <a:gd name="connsiteY175" fmla="*/ 1411357 h 1741336"/>
                  <a:gd name="connsiteX176" fmla="*/ 2540442 w 2719346"/>
                  <a:gd name="connsiteY176" fmla="*/ 1399430 h 1741336"/>
                  <a:gd name="connsiteX177" fmla="*/ 2572247 w 2719346"/>
                  <a:gd name="connsiteY177" fmla="*/ 1347747 h 1741336"/>
                  <a:gd name="connsiteX178" fmla="*/ 2608028 w 2719346"/>
                  <a:gd name="connsiteY178" fmla="*/ 1351722 h 1741336"/>
                  <a:gd name="connsiteX179" fmla="*/ 2631882 w 2719346"/>
                  <a:gd name="connsiteY179" fmla="*/ 1371600 h 1741336"/>
                  <a:gd name="connsiteX180" fmla="*/ 2647785 w 2719346"/>
                  <a:gd name="connsiteY180" fmla="*/ 1383527 h 1741336"/>
                  <a:gd name="connsiteX181" fmla="*/ 2687541 w 2719346"/>
                  <a:gd name="connsiteY181" fmla="*/ 1419308 h 1741336"/>
                  <a:gd name="connsiteX182" fmla="*/ 2699468 w 2719346"/>
                  <a:gd name="connsiteY182" fmla="*/ 1439187 h 1741336"/>
                  <a:gd name="connsiteX183" fmla="*/ 2711395 w 2719346"/>
                  <a:gd name="connsiteY183" fmla="*/ 1467016 h 1741336"/>
                  <a:gd name="connsiteX184" fmla="*/ 2719346 w 2719346"/>
                  <a:gd name="connsiteY184"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9148 w 2719346"/>
                  <a:gd name="connsiteY13" fmla="*/ 1204623 h 1741336"/>
                  <a:gd name="connsiteX14" fmla="*/ 143124 w 2719346"/>
                  <a:gd name="connsiteY14" fmla="*/ 1184745 h 1741336"/>
                  <a:gd name="connsiteX15" fmla="*/ 151075 w 2719346"/>
                  <a:gd name="connsiteY15" fmla="*/ 1164867 h 1741336"/>
                  <a:gd name="connsiteX16" fmla="*/ 163002 w 2719346"/>
                  <a:gd name="connsiteY16" fmla="*/ 1109207 h 1741336"/>
                  <a:gd name="connsiteX17" fmla="*/ 178905 w 2719346"/>
                  <a:gd name="connsiteY17" fmla="*/ 1041621 h 1741336"/>
                  <a:gd name="connsiteX18" fmla="*/ 190832 w 2719346"/>
                  <a:gd name="connsiteY18" fmla="*/ 1009816 h 1741336"/>
                  <a:gd name="connsiteX19" fmla="*/ 202759 w 2719346"/>
                  <a:gd name="connsiteY19" fmla="*/ 978011 h 1741336"/>
                  <a:gd name="connsiteX20" fmla="*/ 218661 w 2719346"/>
                  <a:gd name="connsiteY20" fmla="*/ 950181 h 1741336"/>
                  <a:gd name="connsiteX21" fmla="*/ 222637 w 2719346"/>
                  <a:gd name="connsiteY21" fmla="*/ 934279 h 1741336"/>
                  <a:gd name="connsiteX22" fmla="*/ 230588 w 2719346"/>
                  <a:gd name="connsiteY22" fmla="*/ 918376 h 1741336"/>
                  <a:gd name="connsiteX23" fmla="*/ 238539 w 2719346"/>
                  <a:gd name="connsiteY23" fmla="*/ 894522 h 1741336"/>
                  <a:gd name="connsiteX24" fmla="*/ 250466 w 2719346"/>
                  <a:gd name="connsiteY24" fmla="*/ 870668 h 1741336"/>
                  <a:gd name="connsiteX25" fmla="*/ 258418 w 2719346"/>
                  <a:gd name="connsiteY25" fmla="*/ 826936 h 1741336"/>
                  <a:gd name="connsiteX26" fmla="*/ 274320 w 2719346"/>
                  <a:gd name="connsiteY26" fmla="*/ 775253 h 1741336"/>
                  <a:gd name="connsiteX27" fmla="*/ 278296 w 2719346"/>
                  <a:gd name="connsiteY27" fmla="*/ 739472 h 1741336"/>
                  <a:gd name="connsiteX28" fmla="*/ 290223 w 2719346"/>
                  <a:gd name="connsiteY28" fmla="*/ 608275 h 1741336"/>
                  <a:gd name="connsiteX29" fmla="*/ 298174 w 2719346"/>
                  <a:gd name="connsiteY29" fmla="*/ 548640 h 1741336"/>
                  <a:gd name="connsiteX30" fmla="*/ 314077 w 2719346"/>
                  <a:gd name="connsiteY30" fmla="*/ 492981 h 1741336"/>
                  <a:gd name="connsiteX31" fmla="*/ 329979 w 2719346"/>
                  <a:gd name="connsiteY31" fmla="*/ 441298 h 1741336"/>
                  <a:gd name="connsiteX32" fmla="*/ 333955 w 2719346"/>
                  <a:gd name="connsiteY32" fmla="*/ 417444 h 1741336"/>
                  <a:gd name="connsiteX33" fmla="*/ 337931 w 2719346"/>
                  <a:gd name="connsiteY33" fmla="*/ 405517 h 1741336"/>
                  <a:gd name="connsiteX34" fmla="*/ 341906 w 2719346"/>
                  <a:gd name="connsiteY34" fmla="*/ 357809 h 1741336"/>
                  <a:gd name="connsiteX35" fmla="*/ 353833 w 2719346"/>
                  <a:gd name="connsiteY35" fmla="*/ 294199 h 1741336"/>
                  <a:gd name="connsiteX36" fmla="*/ 361785 w 2719346"/>
                  <a:gd name="connsiteY36" fmla="*/ 214686 h 1741336"/>
                  <a:gd name="connsiteX37" fmla="*/ 369736 w 2719346"/>
                  <a:gd name="connsiteY37" fmla="*/ 182880 h 1741336"/>
                  <a:gd name="connsiteX38" fmla="*/ 373712 w 2719346"/>
                  <a:gd name="connsiteY38" fmla="*/ 163002 h 1741336"/>
                  <a:gd name="connsiteX39" fmla="*/ 377687 w 2719346"/>
                  <a:gd name="connsiteY39" fmla="*/ 123246 h 1741336"/>
                  <a:gd name="connsiteX40" fmla="*/ 389614 w 2719346"/>
                  <a:gd name="connsiteY40" fmla="*/ 79514 h 1741336"/>
                  <a:gd name="connsiteX41" fmla="*/ 397565 w 2719346"/>
                  <a:gd name="connsiteY41" fmla="*/ 59635 h 1741336"/>
                  <a:gd name="connsiteX42" fmla="*/ 429371 w 2719346"/>
                  <a:gd name="connsiteY42" fmla="*/ 3976 h 1741336"/>
                  <a:gd name="connsiteX43" fmla="*/ 449249 w 2719346"/>
                  <a:gd name="connsiteY43" fmla="*/ 0 h 1741336"/>
                  <a:gd name="connsiteX44" fmla="*/ 457200 w 2719346"/>
                  <a:gd name="connsiteY44" fmla="*/ 15903 h 1741336"/>
                  <a:gd name="connsiteX45" fmla="*/ 461176 w 2719346"/>
                  <a:gd name="connsiteY45" fmla="*/ 31806 h 1741336"/>
                  <a:gd name="connsiteX46" fmla="*/ 473103 w 2719346"/>
                  <a:gd name="connsiteY46" fmla="*/ 79514 h 1741336"/>
                  <a:gd name="connsiteX47" fmla="*/ 477079 w 2719346"/>
                  <a:gd name="connsiteY47" fmla="*/ 123246 h 1741336"/>
                  <a:gd name="connsiteX48" fmla="*/ 489005 w 2719346"/>
                  <a:gd name="connsiteY48" fmla="*/ 186856 h 1741336"/>
                  <a:gd name="connsiteX49" fmla="*/ 492981 w 2719346"/>
                  <a:gd name="connsiteY49" fmla="*/ 198783 h 1741336"/>
                  <a:gd name="connsiteX50" fmla="*/ 508884 w 2719346"/>
                  <a:gd name="connsiteY50" fmla="*/ 250467 h 1741336"/>
                  <a:gd name="connsiteX51" fmla="*/ 512859 w 2719346"/>
                  <a:gd name="connsiteY51" fmla="*/ 262394 h 1741336"/>
                  <a:gd name="connsiteX52" fmla="*/ 516835 w 2719346"/>
                  <a:gd name="connsiteY52" fmla="*/ 286247 h 1741336"/>
                  <a:gd name="connsiteX53" fmla="*/ 520811 w 2719346"/>
                  <a:gd name="connsiteY53" fmla="*/ 318053 h 1741336"/>
                  <a:gd name="connsiteX54" fmla="*/ 532738 w 2719346"/>
                  <a:gd name="connsiteY54" fmla="*/ 353834 h 1741336"/>
                  <a:gd name="connsiteX55" fmla="*/ 544665 w 2719346"/>
                  <a:gd name="connsiteY55" fmla="*/ 377687 h 1741336"/>
                  <a:gd name="connsiteX56" fmla="*/ 556592 w 2719346"/>
                  <a:gd name="connsiteY56" fmla="*/ 381663 h 1741336"/>
                  <a:gd name="connsiteX57" fmla="*/ 648032 w 2719346"/>
                  <a:gd name="connsiteY57" fmla="*/ 377687 h 1741336"/>
                  <a:gd name="connsiteX58" fmla="*/ 663934 w 2719346"/>
                  <a:gd name="connsiteY58" fmla="*/ 365760 h 1741336"/>
                  <a:gd name="connsiteX59" fmla="*/ 687788 w 2719346"/>
                  <a:gd name="connsiteY59" fmla="*/ 345882 h 1741336"/>
                  <a:gd name="connsiteX60" fmla="*/ 711642 w 2719346"/>
                  <a:gd name="connsiteY60" fmla="*/ 314077 h 1741336"/>
                  <a:gd name="connsiteX61" fmla="*/ 719593 w 2719346"/>
                  <a:gd name="connsiteY61" fmla="*/ 290223 h 1741336"/>
                  <a:gd name="connsiteX62" fmla="*/ 735496 w 2719346"/>
                  <a:gd name="connsiteY62" fmla="*/ 258418 h 1741336"/>
                  <a:gd name="connsiteX63" fmla="*/ 739472 w 2719346"/>
                  <a:gd name="connsiteY63" fmla="*/ 242515 h 1741336"/>
                  <a:gd name="connsiteX64" fmla="*/ 747423 w 2719346"/>
                  <a:gd name="connsiteY64" fmla="*/ 222637 h 1741336"/>
                  <a:gd name="connsiteX65" fmla="*/ 751399 w 2719346"/>
                  <a:gd name="connsiteY65" fmla="*/ 210710 h 1741336"/>
                  <a:gd name="connsiteX66" fmla="*/ 755374 w 2719346"/>
                  <a:gd name="connsiteY66" fmla="*/ 421420 h 1741336"/>
                  <a:gd name="connsiteX67" fmla="*/ 759350 w 2719346"/>
                  <a:gd name="connsiteY67" fmla="*/ 441298 h 1741336"/>
                  <a:gd name="connsiteX68" fmla="*/ 767301 w 2719346"/>
                  <a:gd name="connsiteY68" fmla="*/ 453225 h 1741336"/>
                  <a:gd name="connsiteX69" fmla="*/ 787179 w 2719346"/>
                  <a:gd name="connsiteY69" fmla="*/ 489006 h 1741336"/>
                  <a:gd name="connsiteX70" fmla="*/ 822960 w 2719346"/>
                  <a:gd name="connsiteY70" fmla="*/ 477079 h 1741336"/>
                  <a:gd name="connsiteX71" fmla="*/ 842839 w 2719346"/>
                  <a:gd name="connsiteY71" fmla="*/ 457200 h 1741336"/>
                  <a:gd name="connsiteX72" fmla="*/ 874644 w 2719346"/>
                  <a:gd name="connsiteY72" fmla="*/ 417444 h 1741336"/>
                  <a:gd name="connsiteX73" fmla="*/ 886571 w 2719346"/>
                  <a:gd name="connsiteY73" fmla="*/ 405517 h 1741336"/>
                  <a:gd name="connsiteX74" fmla="*/ 898498 w 2719346"/>
                  <a:gd name="connsiteY74" fmla="*/ 413468 h 1741336"/>
                  <a:gd name="connsiteX75" fmla="*/ 906449 w 2719346"/>
                  <a:gd name="connsiteY75" fmla="*/ 437322 h 1741336"/>
                  <a:gd name="connsiteX76" fmla="*/ 914400 w 2719346"/>
                  <a:gd name="connsiteY76" fmla="*/ 457200 h 1741336"/>
                  <a:gd name="connsiteX77" fmla="*/ 918376 w 2719346"/>
                  <a:gd name="connsiteY77" fmla="*/ 477079 h 1741336"/>
                  <a:gd name="connsiteX78" fmla="*/ 926327 w 2719346"/>
                  <a:gd name="connsiteY78" fmla="*/ 492981 h 1741336"/>
                  <a:gd name="connsiteX79" fmla="*/ 934279 w 2719346"/>
                  <a:gd name="connsiteY79" fmla="*/ 512860 h 1741336"/>
                  <a:gd name="connsiteX80" fmla="*/ 938254 w 2719346"/>
                  <a:gd name="connsiteY80" fmla="*/ 528762 h 1741336"/>
                  <a:gd name="connsiteX81" fmla="*/ 950181 w 2719346"/>
                  <a:gd name="connsiteY81" fmla="*/ 544665 h 1741336"/>
                  <a:gd name="connsiteX82" fmla="*/ 966084 w 2719346"/>
                  <a:gd name="connsiteY82" fmla="*/ 568519 h 1741336"/>
                  <a:gd name="connsiteX83" fmla="*/ 978011 w 2719346"/>
                  <a:gd name="connsiteY83" fmla="*/ 588397 h 1741336"/>
                  <a:gd name="connsiteX84" fmla="*/ 997889 w 2719346"/>
                  <a:gd name="connsiteY84" fmla="*/ 580446 h 1741336"/>
                  <a:gd name="connsiteX85" fmla="*/ 1017767 w 2719346"/>
                  <a:gd name="connsiteY85" fmla="*/ 552616 h 1741336"/>
                  <a:gd name="connsiteX86" fmla="*/ 1037645 w 2719346"/>
                  <a:gd name="connsiteY86" fmla="*/ 516835 h 1741336"/>
                  <a:gd name="connsiteX87" fmla="*/ 1053548 w 2719346"/>
                  <a:gd name="connsiteY87" fmla="*/ 481054 h 1741336"/>
                  <a:gd name="connsiteX88" fmla="*/ 1057524 w 2719346"/>
                  <a:gd name="connsiteY88" fmla="*/ 469127 h 1741336"/>
                  <a:gd name="connsiteX89" fmla="*/ 1065475 w 2719346"/>
                  <a:gd name="connsiteY89" fmla="*/ 457200 h 1741336"/>
                  <a:gd name="connsiteX90" fmla="*/ 1077402 w 2719346"/>
                  <a:gd name="connsiteY90" fmla="*/ 425395 h 1741336"/>
                  <a:gd name="connsiteX91" fmla="*/ 1085353 w 2719346"/>
                  <a:gd name="connsiteY91" fmla="*/ 409493 h 1741336"/>
                  <a:gd name="connsiteX92" fmla="*/ 1109207 w 2719346"/>
                  <a:gd name="connsiteY92" fmla="*/ 461176 h 1741336"/>
                  <a:gd name="connsiteX93" fmla="*/ 1129085 w 2719346"/>
                  <a:gd name="connsiteY93" fmla="*/ 504908 h 1741336"/>
                  <a:gd name="connsiteX94" fmla="*/ 1144988 w 2719346"/>
                  <a:gd name="connsiteY94" fmla="*/ 556592 h 1741336"/>
                  <a:gd name="connsiteX95" fmla="*/ 1148964 w 2719346"/>
                  <a:gd name="connsiteY95" fmla="*/ 572494 h 1741336"/>
                  <a:gd name="connsiteX96" fmla="*/ 1156915 w 2719346"/>
                  <a:gd name="connsiteY96" fmla="*/ 588397 h 1741336"/>
                  <a:gd name="connsiteX97" fmla="*/ 1176793 w 2719346"/>
                  <a:gd name="connsiteY97" fmla="*/ 624178 h 1741336"/>
                  <a:gd name="connsiteX98" fmla="*/ 1192696 w 2719346"/>
                  <a:gd name="connsiteY98" fmla="*/ 640080 h 1741336"/>
                  <a:gd name="connsiteX99" fmla="*/ 1204623 w 2719346"/>
                  <a:gd name="connsiteY99" fmla="*/ 663934 h 1741336"/>
                  <a:gd name="connsiteX100" fmla="*/ 1208599 w 2719346"/>
                  <a:gd name="connsiteY100" fmla="*/ 679837 h 1741336"/>
                  <a:gd name="connsiteX101" fmla="*/ 1220525 w 2719346"/>
                  <a:gd name="connsiteY101" fmla="*/ 695740 h 1741336"/>
                  <a:gd name="connsiteX102" fmla="*/ 1236428 w 2719346"/>
                  <a:gd name="connsiteY102" fmla="*/ 743447 h 1741336"/>
                  <a:gd name="connsiteX103" fmla="*/ 1240404 w 2719346"/>
                  <a:gd name="connsiteY103" fmla="*/ 759350 h 1741336"/>
                  <a:gd name="connsiteX104" fmla="*/ 1256306 w 2719346"/>
                  <a:gd name="connsiteY104" fmla="*/ 795131 h 1741336"/>
                  <a:gd name="connsiteX105" fmla="*/ 1260282 w 2719346"/>
                  <a:gd name="connsiteY105" fmla="*/ 811034 h 1741336"/>
                  <a:gd name="connsiteX106" fmla="*/ 1272209 w 2719346"/>
                  <a:gd name="connsiteY106" fmla="*/ 834887 h 1741336"/>
                  <a:gd name="connsiteX107" fmla="*/ 1284136 w 2719346"/>
                  <a:gd name="connsiteY107" fmla="*/ 826936 h 1741336"/>
                  <a:gd name="connsiteX108" fmla="*/ 1323892 w 2719346"/>
                  <a:gd name="connsiteY108" fmla="*/ 751399 h 1741336"/>
                  <a:gd name="connsiteX109" fmla="*/ 1331844 w 2719346"/>
                  <a:gd name="connsiteY109" fmla="*/ 703691 h 1741336"/>
                  <a:gd name="connsiteX110" fmla="*/ 1351722 w 2719346"/>
                  <a:gd name="connsiteY110" fmla="*/ 663934 h 1741336"/>
                  <a:gd name="connsiteX111" fmla="*/ 1355698 w 2719346"/>
                  <a:gd name="connsiteY111" fmla="*/ 620202 h 1741336"/>
                  <a:gd name="connsiteX112" fmla="*/ 1379552 w 2719346"/>
                  <a:gd name="connsiteY112" fmla="*/ 576470 h 1741336"/>
                  <a:gd name="connsiteX113" fmla="*/ 1399430 w 2719346"/>
                  <a:gd name="connsiteY113" fmla="*/ 500933 h 1741336"/>
                  <a:gd name="connsiteX114" fmla="*/ 1415332 w 2719346"/>
                  <a:gd name="connsiteY114" fmla="*/ 421420 h 1741336"/>
                  <a:gd name="connsiteX115" fmla="*/ 1423284 w 2719346"/>
                  <a:gd name="connsiteY115" fmla="*/ 405517 h 1741336"/>
                  <a:gd name="connsiteX116" fmla="*/ 1435211 w 2719346"/>
                  <a:gd name="connsiteY116" fmla="*/ 365760 h 1741336"/>
                  <a:gd name="connsiteX117" fmla="*/ 1459065 w 2719346"/>
                  <a:gd name="connsiteY117" fmla="*/ 310101 h 1741336"/>
                  <a:gd name="connsiteX118" fmla="*/ 1474967 w 2719346"/>
                  <a:gd name="connsiteY118" fmla="*/ 349858 h 1741336"/>
                  <a:gd name="connsiteX119" fmla="*/ 1478943 w 2719346"/>
                  <a:gd name="connsiteY119" fmla="*/ 373712 h 1741336"/>
                  <a:gd name="connsiteX120" fmla="*/ 1490870 w 2719346"/>
                  <a:gd name="connsiteY120" fmla="*/ 429371 h 1741336"/>
                  <a:gd name="connsiteX121" fmla="*/ 1510748 w 2719346"/>
                  <a:gd name="connsiteY121" fmla="*/ 489006 h 1741336"/>
                  <a:gd name="connsiteX122" fmla="*/ 1554480 w 2719346"/>
                  <a:gd name="connsiteY122" fmla="*/ 652007 h 1741336"/>
                  <a:gd name="connsiteX123" fmla="*/ 1570383 w 2719346"/>
                  <a:gd name="connsiteY123" fmla="*/ 703691 h 1741336"/>
                  <a:gd name="connsiteX124" fmla="*/ 1594237 w 2719346"/>
                  <a:gd name="connsiteY124" fmla="*/ 807058 h 1741336"/>
                  <a:gd name="connsiteX125" fmla="*/ 1622066 w 2719346"/>
                  <a:gd name="connsiteY125" fmla="*/ 898498 h 1741336"/>
                  <a:gd name="connsiteX126" fmla="*/ 1626042 w 2719346"/>
                  <a:gd name="connsiteY126" fmla="*/ 926327 h 1741336"/>
                  <a:gd name="connsiteX127" fmla="*/ 1641945 w 2719346"/>
                  <a:gd name="connsiteY127" fmla="*/ 966084 h 1741336"/>
                  <a:gd name="connsiteX128" fmla="*/ 1645920 w 2719346"/>
                  <a:gd name="connsiteY128" fmla="*/ 978011 h 1741336"/>
                  <a:gd name="connsiteX129" fmla="*/ 1657847 w 2719346"/>
                  <a:gd name="connsiteY129" fmla="*/ 981987 h 1741336"/>
                  <a:gd name="connsiteX130" fmla="*/ 1665799 w 2719346"/>
                  <a:gd name="connsiteY130" fmla="*/ 974035 h 1741336"/>
                  <a:gd name="connsiteX131" fmla="*/ 1681701 w 2719346"/>
                  <a:gd name="connsiteY131" fmla="*/ 942230 h 1741336"/>
                  <a:gd name="connsiteX132" fmla="*/ 1689652 w 2719346"/>
                  <a:gd name="connsiteY132" fmla="*/ 918376 h 1741336"/>
                  <a:gd name="connsiteX133" fmla="*/ 1709531 w 2719346"/>
                  <a:gd name="connsiteY133" fmla="*/ 950181 h 1741336"/>
                  <a:gd name="connsiteX134" fmla="*/ 1741336 w 2719346"/>
                  <a:gd name="connsiteY134" fmla="*/ 1021743 h 1741336"/>
                  <a:gd name="connsiteX135" fmla="*/ 1773141 w 2719346"/>
                  <a:gd name="connsiteY135" fmla="*/ 1077402 h 1741336"/>
                  <a:gd name="connsiteX136" fmla="*/ 1789044 w 2719346"/>
                  <a:gd name="connsiteY136" fmla="*/ 1073427 h 1741336"/>
                  <a:gd name="connsiteX137" fmla="*/ 1804946 w 2719346"/>
                  <a:gd name="connsiteY137" fmla="*/ 1045597 h 1741336"/>
                  <a:gd name="connsiteX138" fmla="*/ 1828800 w 2719346"/>
                  <a:gd name="connsiteY138" fmla="*/ 993914 h 1741336"/>
                  <a:gd name="connsiteX139" fmla="*/ 1852654 w 2719346"/>
                  <a:gd name="connsiteY139" fmla="*/ 942230 h 1741336"/>
                  <a:gd name="connsiteX140" fmla="*/ 1864581 w 2719346"/>
                  <a:gd name="connsiteY140" fmla="*/ 938254 h 1741336"/>
                  <a:gd name="connsiteX141" fmla="*/ 1896386 w 2719346"/>
                  <a:gd name="connsiteY141" fmla="*/ 981987 h 1741336"/>
                  <a:gd name="connsiteX142" fmla="*/ 1912289 w 2719346"/>
                  <a:gd name="connsiteY142" fmla="*/ 1001865 h 1741336"/>
                  <a:gd name="connsiteX143" fmla="*/ 1956021 w 2719346"/>
                  <a:gd name="connsiteY143" fmla="*/ 1085354 h 1741336"/>
                  <a:gd name="connsiteX144" fmla="*/ 1983851 w 2719346"/>
                  <a:gd name="connsiteY144" fmla="*/ 1137037 h 1741336"/>
                  <a:gd name="connsiteX145" fmla="*/ 2003729 w 2719346"/>
                  <a:gd name="connsiteY145" fmla="*/ 1184745 h 1741336"/>
                  <a:gd name="connsiteX146" fmla="*/ 2015656 w 2719346"/>
                  <a:gd name="connsiteY146" fmla="*/ 1200647 h 1741336"/>
                  <a:gd name="connsiteX147" fmla="*/ 2027583 w 2719346"/>
                  <a:gd name="connsiteY147" fmla="*/ 1228477 h 1741336"/>
                  <a:gd name="connsiteX148" fmla="*/ 2039510 w 2719346"/>
                  <a:gd name="connsiteY148" fmla="*/ 1216550 h 1741336"/>
                  <a:gd name="connsiteX149" fmla="*/ 2095169 w 2719346"/>
                  <a:gd name="connsiteY149" fmla="*/ 1045597 h 1741336"/>
                  <a:gd name="connsiteX150" fmla="*/ 2142877 w 2719346"/>
                  <a:gd name="connsiteY150" fmla="*/ 882595 h 1741336"/>
                  <a:gd name="connsiteX151" fmla="*/ 2150828 w 2719346"/>
                  <a:gd name="connsiteY151" fmla="*/ 830912 h 1741336"/>
                  <a:gd name="connsiteX152" fmla="*/ 2166731 w 2719346"/>
                  <a:gd name="connsiteY152" fmla="*/ 795131 h 1741336"/>
                  <a:gd name="connsiteX153" fmla="*/ 2174682 w 2719346"/>
                  <a:gd name="connsiteY153" fmla="*/ 771277 h 1741336"/>
                  <a:gd name="connsiteX154" fmla="*/ 2182633 w 2719346"/>
                  <a:gd name="connsiteY154" fmla="*/ 735496 h 1741336"/>
                  <a:gd name="connsiteX155" fmla="*/ 2198536 w 2719346"/>
                  <a:gd name="connsiteY155" fmla="*/ 711642 h 1741336"/>
                  <a:gd name="connsiteX156" fmla="*/ 2202512 w 2719346"/>
                  <a:gd name="connsiteY156" fmla="*/ 723569 h 1741336"/>
                  <a:gd name="connsiteX157" fmla="*/ 2210463 w 2719346"/>
                  <a:gd name="connsiteY157" fmla="*/ 735496 h 1741336"/>
                  <a:gd name="connsiteX158" fmla="*/ 2214439 w 2719346"/>
                  <a:gd name="connsiteY158" fmla="*/ 763326 h 1741336"/>
                  <a:gd name="connsiteX159" fmla="*/ 2258171 w 2719346"/>
                  <a:gd name="connsiteY159" fmla="*/ 926327 h 1741336"/>
                  <a:gd name="connsiteX160" fmla="*/ 2270098 w 2719346"/>
                  <a:gd name="connsiteY160" fmla="*/ 958133 h 1741336"/>
                  <a:gd name="connsiteX161" fmla="*/ 2278049 w 2719346"/>
                  <a:gd name="connsiteY161" fmla="*/ 997889 h 1741336"/>
                  <a:gd name="connsiteX162" fmla="*/ 2289976 w 2719346"/>
                  <a:gd name="connsiteY162" fmla="*/ 1049573 h 1741336"/>
                  <a:gd name="connsiteX163" fmla="*/ 2321781 w 2719346"/>
                  <a:gd name="connsiteY163" fmla="*/ 1152940 h 1741336"/>
                  <a:gd name="connsiteX164" fmla="*/ 2333708 w 2719346"/>
                  <a:gd name="connsiteY164" fmla="*/ 1172818 h 1741336"/>
                  <a:gd name="connsiteX165" fmla="*/ 2345635 w 2719346"/>
                  <a:gd name="connsiteY165" fmla="*/ 1220526 h 1741336"/>
                  <a:gd name="connsiteX166" fmla="*/ 2369489 w 2719346"/>
                  <a:gd name="connsiteY166" fmla="*/ 1327868 h 1741336"/>
                  <a:gd name="connsiteX167" fmla="*/ 2397319 w 2719346"/>
                  <a:gd name="connsiteY167" fmla="*/ 1363649 h 1741336"/>
                  <a:gd name="connsiteX168" fmla="*/ 2405270 w 2719346"/>
                  <a:gd name="connsiteY168" fmla="*/ 1375576 h 1741336"/>
                  <a:gd name="connsiteX169" fmla="*/ 2417197 w 2719346"/>
                  <a:gd name="connsiteY169" fmla="*/ 1399430 h 1741336"/>
                  <a:gd name="connsiteX170" fmla="*/ 2429124 w 2719346"/>
                  <a:gd name="connsiteY170" fmla="*/ 1403406 h 1741336"/>
                  <a:gd name="connsiteX171" fmla="*/ 2456953 w 2719346"/>
                  <a:gd name="connsiteY171" fmla="*/ 1411357 h 1741336"/>
                  <a:gd name="connsiteX172" fmla="*/ 2488759 w 2719346"/>
                  <a:gd name="connsiteY172" fmla="*/ 1415333 h 1741336"/>
                  <a:gd name="connsiteX173" fmla="*/ 2504661 w 2719346"/>
                  <a:gd name="connsiteY173" fmla="*/ 1419308 h 1741336"/>
                  <a:gd name="connsiteX174" fmla="*/ 2528515 w 2719346"/>
                  <a:gd name="connsiteY174" fmla="*/ 1411357 h 1741336"/>
                  <a:gd name="connsiteX175" fmla="*/ 2540442 w 2719346"/>
                  <a:gd name="connsiteY175" fmla="*/ 1399430 h 1741336"/>
                  <a:gd name="connsiteX176" fmla="*/ 2572247 w 2719346"/>
                  <a:gd name="connsiteY176" fmla="*/ 1347747 h 1741336"/>
                  <a:gd name="connsiteX177" fmla="*/ 2608028 w 2719346"/>
                  <a:gd name="connsiteY177" fmla="*/ 1351722 h 1741336"/>
                  <a:gd name="connsiteX178" fmla="*/ 2631882 w 2719346"/>
                  <a:gd name="connsiteY178" fmla="*/ 1371600 h 1741336"/>
                  <a:gd name="connsiteX179" fmla="*/ 2647785 w 2719346"/>
                  <a:gd name="connsiteY179" fmla="*/ 1383527 h 1741336"/>
                  <a:gd name="connsiteX180" fmla="*/ 2687541 w 2719346"/>
                  <a:gd name="connsiteY180" fmla="*/ 1419308 h 1741336"/>
                  <a:gd name="connsiteX181" fmla="*/ 2699468 w 2719346"/>
                  <a:gd name="connsiteY181" fmla="*/ 1439187 h 1741336"/>
                  <a:gd name="connsiteX182" fmla="*/ 2711395 w 2719346"/>
                  <a:gd name="connsiteY182" fmla="*/ 1467016 h 1741336"/>
                  <a:gd name="connsiteX183" fmla="*/ 2719346 w 2719346"/>
                  <a:gd name="connsiteY183" fmla="*/ 1486894 h 1741336"/>
                  <a:gd name="connsiteX0" fmla="*/ 0 w 2719346"/>
                  <a:gd name="connsiteY0" fmla="*/ 1741336 h 1741336"/>
                  <a:gd name="connsiteX1" fmla="*/ 35781 w 2719346"/>
                  <a:gd name="connsiteY1" fmla="*/ 1733385 h 1741336"/>
                  <a:gd name="connsiteX2" fmla="*/ 47708 w 2719346"/>
                  <a:gd name="connsiteY2" fmla="*/ 1717482 h 1741336"/>
                  <a:gd name="connsiteX3" fmla="*/ 59635 w 2719346"/>
                  <a:gd name="connsiteY3" fmla="*/ 1705555 h 1741336"/>
                  <a:gd name="connsiteX4" fmla="*/ 75538 w 2719346"/>
                  <a:gd name="connsiteY4" fmla="*/ 1681701 h 1741336"/>
                  <a:gd name="connsiteX5" fmla="*/ 79513 w 2719346"/>
                  <a:gd name="connsiteY5" fmla="*/ 1665799 h 1741336"/>
                  <a:gd name="connsiteX6" fmla="*/ 87465 w 2719346"/>
                  <a:gd name="connsiteY6" fmla="*/ 1570383 h 1741336"/>
                  <a:gd name="connsiteX7" fmla="*/ 95416 w 2719346"/>
                  <a:gd name="connsiteY7" fmla="*/ 1542554 h 1741336"/>
                  <a:gd name="connsiteX8" fmla="*/ 99392 w 2719346"/>
                  <a:gd name="connsiteY8" fmla="*/ 1510748 h 1741336"/>
                  <a:gd name="connsiteX9" fmla="*/ 107343 w 2719346"/>
                  <a:gd name="connsiteY9" fmla="*/ 1439187 h 1741336"/>
                  <a:gd name="connsiteX10" fmla="*/ 115294 w 2719346"/>
                  <a:gd name="connsiteY10" fmla="*/ 1407381 h 1741336"/>
                  <a:gd name="connsiteX11" fmla="*/ 119270 w 2719346"/>
                  <a:gd name="connsiteY11" fmla="*/ 1284136 h 1741336"/>
                  <a:gd name="connsiteX12" fmla="*/ 123245 w 2719346"/>
                  <a:gd name="connsiteY12" fmla="*/ 1264258 h 1741336"/>
                  <a:gd name="connsiteX13" fmla="*/ 139148 w 2719346"/>
                  <a:gd name="connsiteY13" fmla="*/ 1204623 h 1741336"/>
                  <a:gd name="connsiteX14" fmla="*/ 151075 w 2719346"/>
                  <a:gd name="connsiteY14" fmla="*/ 1164867 h 1741336"/>
                  <a:gd name="connsiteX15" fmla="*/ 163002 w 2719346"/>
                  <a:gd name="connsiteY15" fmla="*/ 1109207 h 1741336"/>
                  <a:gd name="connsiteX16" fmla="*/ 178905 w 2719346"/>
                  <a:gd name="connsiteY16" fmla="*/ 1041621 h 1741336"/>
                  <a:gd name="connsiteX17" fmla="*/ 190832 w 2719346"/>
                  <a:gd name="connsiteY17" fmla="*/ 1009816 h 1741336"/>
                  <a:gd name="connsiteX18" fmla="*/ 202759 w 2719346"/>
                  <a:gd name="connsiteY18" fmla="*/ 978011 h 1741336"/>
                  <a:gd name="connsiteX19" fmla="*/ 218661 w 2719346"/>
                  <a:gd name="connsiteY19" fmla="*/ 950181 h 1741336"/>
                  <a:gd name="connsiteX20" fmla="*/ 222637 w 2719346"/>
                  <a:gd name="connsiteY20" fmla="*/ 934279 h 1741336"/>
                  <a:gd name="connsiteX21" fmla="*/ 230588 w 2719346"/>
                  <a:gd name="connsiteY21" fmla="*/ 918376 h 1741336"/>
                  <a:gd name="connsiteX22" fmla="*/ 238539 w 2719346"/>
                  <a:gd name="connsiteY22" fmla="*/ 894522 h 1741336"/>
                  <a:gd name="connsiteX23" fmla="*/ 250466 w 2719346"/>
                  <a:gd name="connsiteY23" fmla="*/ 870668 h 1741336"/>
                  <a:gd name="connsiteX24" fmla="*/ 258418 w 2719346"/>
                  <a:gd name="connsiteY24" fmla="*/ 826936 h 1741336"/>
                  <a:gd name="connsiteX25" fmla="*/ 274320 w 2719346"/>
                  <a:gd name="connsiteY25" fmla="*/ 775253 h 1741336"/>
                  <a:gd name="connsiteX26" fmla="*/ 278296 w 2719346"/>
                  <a:gd name="connsiteY26" fmla="*/ 739472 h 1741336"/>
                  <a:gd name="connsiteX27" fmla="*/ 290223 w 2719346"/>
                  <a:gd name="connsiteY27" fmla="*/ 608275 h 1741336"/>
                  <a:gd name="connsiteX28" fmla="*/ 298174 w 2719346"/>
                  <a:gd name="connsiteY28" fmla="*/ 548640 h 1741336"/>
                  <a:gd name="connsiteX29" fmla="*/ 314077 w 2719346"/>
                  <a:gd name="connsiteY29" fmla="*/ 492981 h 1741336"/>
                  <a:gd name="connsiteX30" fmla="*/ 329979 w 2719346"/>
                  <a:gd name="connsiteY30" fmla="*/ 441298 h 1741336"/>
                  <a:gd name="connsiteX31" fmla="*/ 333955 w 2719346"/>
                  <a:gd name="connsiteY31" fmla="*/ 417444 h 1741336"/>
                  <a:gd name="connsiteX32" fmla="*/ 337931 w 2719346"/>
                  <a:gd name="connsiteY32" fmla="*/ 405517 h 1741336"/>
                  <a:gd name="connsiteX33" fmla="*/ 341906 w 2719346"/>
                  <a:gd name="connsiteY33" fmla="*/ 357809 h 1741336"/>
                  <a:gd name="connsiteX34" fmla="*/ 353833 w 2719346"/>
                  <a:gd name="connsiteY34" fmla="*/ 294199 h 1741336"/>
                  <a:gd name="connsiteX35" fmla="*/ 361785 w 2719346"/>
                  <a:gd name="connsiteY35" fmla="*/ 214686 h 1741336"/>
                  <a:gd name="connsiteX36" fmla="*/ 369736 w 2719346"/>
                  <a:gd name="connsiteY36" fmla="*/ 182880 h 1741336"/>
                  <a:gd name="connsiteX37" fmla="*/ 373712 w 2719346"/>
                  <a:gd name="connsiteY37" fmla="*/ 163002 h 1741336"/>
                  <a:gd name="connsiteX38" fmla="*/ 377687 w 2719346"/>
                  <a:gd name="connsiteY38" fmla="*/ 123246 h 1741336"/>
                  <a:gd name="connsiteX39" fmla="*/ 389614 w 2719346"/>
                  <a:gd name="connsiteY39" fmla="*/ 79514 h 1741336"/>
                  <a:gd name="connsiteX40" fmla="*/ 397565 w 2719346"/>
                  <a:gd name="connsiteY40" fmla="*/ 59635 h 1741336"/>
                  <a:gd name="connsiteX41" fmla="*/ 429371 w 2719346"/>
                  <a:gd name="connsiteY41" fmla="*/ 3976 h 1741336"/>
                  <a:gd name="connsiteX42" fmla="*/ 449249 w 2719346"/>
                  <a:gd name="connsiteY42" fmla="*/ 0 h 1741336"/>
                  <a:gd name="connsiteX43" fmla="*/ 457200 w 2719346"/>
                  <a:gd name="connsiteY43" fmla="*/ 15903 h 1741336"/>
                  <a:gd name="connsiteX44" fmla="*/ 461176 w 2719346"/>
                  <a:gd name="connsiteY44" fmla="*/ 31806 h 1741336"/>
                  <a:gd name="connsiteX45" fmla="*/ 473103 w 2719346"/>
                  <a:gd name="connsiteY45" fmla="*/ 79514 h 1741336"/>
                  <a:gd name="connsiteX46" fmla="*/ 477079 w 2719346"/>
                  <a:gd name="connsiteY46" fmla="*/ 123246 h 1741336"/>
                  <a:gd name="connsiteX47" fmla="*/ 489005 w 2719346"/>
                  <a:gd name="connsiteY47" fmla="*/ 186856 h 1741336"/>
                  <a:gd name="connsiteX48" fmla="*/ 492981 w 2719346"/>
                  <a:gd name="connsiteY48" fmla="*/ 198783 h 1741336"/>
                  <a:gd name="connsiteX49" fmla="*/ 508884 w 2719346"/>
                  <a:gd name="connsiteY49" fmla="*/ 250467 h 1741336"/>
                  <a:gd name="connsiteX50" fmla="*/ 512859 w 2719346"/>
                  <a:gd name="connsiteY50" fmla="*/ 262394 h 1741336"/>
                  <a:gd name="connsiteX51" fmla="*/ 516835 w 2719346"/>
                  <a:gd name="connsiteY51" fmla="*/ 286247 h 1741336"/>
                  <a:gd name="connsiteX52" fmla="*/ 520811 w 2719346"/>
                  <a:gd name="connsiteY52" fmla="*/ 318053 h 1741336"/>
                  <a:gd name="connsiteX53" fmla="*/ 532738 w 2719346"/>
                  <a:gd name="connsiteY53" fmla="*/ 353834 h 1741336"/>
                  <a:gd name="connsiteX54" fmla="*/ 544665 w 2719346"/>
                  <a:gd name="connsiteY54" fmla="*/ 377687 h 1741336"/>
                  <a:gd name="connsiteX55" fmla="*/ 556592 w 2719346"/>
                  <a:gd name="connsiteY55" fmla="*/ 381663 h 1741336"/>
                  <a:gd name="connsiteX56" fmla="*/ 648032 w 2719346"/>
                  <a:gd name="connsiteY56" fmla="*/ 377687 h 1741336"/>
                  <a:gd name="connsiteX57" fmla="*/ 663934 w 2719346"/>
                  <a:gd name="connsiteY57" fmla="*/ 365760 h 1741336"/>
                  <a:gd name="connsiteX58" fmla="*/ 687788 w 2719346"/>
                  <a:gd name="connsiteY58" fmla="*/ 345882 h 1741336"/>
                  <a:gd name="connsiteX59" fmla="*/ 711642 w 2719346"/>
                  <a:gd name="connsiteY59" fmla="*/ 314077 h 1741336"/>
                  <a:gd name="connsiteX60" fmla="*/ 719593 w 2719346"/>
                  <a:gd name="connsiteY60" fmla="*/ 290223 h 1741336"/>
                  <a:gd name="connsiteX61" fmla="*/ 735496 w 2719346"/>
                  <a:gd name="connsiteY61" fmla="*/ 258418 h 1741336"/>
                  <a:gd name="connsiteX62" fmla="*/ 739472 w 2719346"/>
                  <a:gd name="connsiteY62" fmla="*/ 242515 h 1741336"/>
                  <a:gd name="connsiteX63" fmla="*/ 747423 w 2719346"/>
                  <a:gd name="connsiteY63" fmla="*/ 222637 h 1741336"/>
                  <a:gd name="connsiteX64" fmla="*/ 751399 w 2719346"/>
                  <a:gd name="connsiteY64" fmla="*/ 210710 h 1741336"/>
                  <a:gd name="connsiteX65" fmla="*/ 755374 w 2719346"/>
                  <a:gd name="connsiteY65" fmla="*/ 421420 h 1741336"/>
                  <a:gd name="connsiteX66" fmla="*/ 759350 w 2719346"/>
                  <a:gd name="connsiteY66" fmla="*/ 441298 h 1741336"/>
                  <a:gd name="connsiteX67" fmla="*/ 767301 w 2719346"/>
                  <a:gd name="connsiteY67" fmla="*/ 453225 h 1741336"/>
                  <a:gd name="connsiteX68" fmla="*/ 787179 w 2719346"/>
                  <a:gd name="connsiteY68" fmla="*/ 489006 h 1741336"/>
                  <a:gd name="connsiteX69" fmla="*/ 822960 w 2719346"/>
                  <a:gd name="connsiteY69" fmla="*/ 477079 h 1741336"/>
                  <a:gd name="connsiteX70" fmla="*/ 842839 w 2719346"/>
                  <a:gd name="connsiteY70" fmla="*/ 457200 h 1741336"/>
                  <a:gd name="connsiteX71" fmla="*/ 874644 w 2719346"/>
                  <a:gd name="connsiteY71" fmla="*/ 417444 h 1741336"/>
                  <a:gd name="connsiteX72" fmla="*/ 886571 w 2719346"/>
                  <a:gd name="connsiteY72" fmla="*/ 405517 h 1741336"/>
                  <a:gd name="connsiteX73" fmla="*/ 898498 w 2719346"/>
                  <a:gd name="connsiteY73" fmla="*/ 413468 h 1741336"/>
                  <a:gd name="connsiteX74" fmla="*/ 906449 w 2719346"/>
                  <a:gd name="connsiteY74" fmla="*/ 437322 h 1741336"/>
                  <a:gd name="connsiteX75" fmla="*/ 914400 w 2719346"/>
                  <a:gd name="connsiteY75" fmla="*/ 457200 h 1741336"/>
                  <a:gd name="connsiteX76" fmla="*/ 918376 w 2719346"/>
                  <a:gd name="connsiteY76" fmla="*/ 477079 h 1741336"/>
                  <a:gd name="connsiteX77" fmla="*/ 926327 w 2719346"/>
                  <a:gd name="connsiteY77" fmla="*/ 492981 h 1741336"/>
                  <a:gd name="connsiteX78" fmla="*/ 934279 w 2719346"/>
                  <a:gd name="connsiteY78" fmla="*/ 512860 h 1741336"/>
                  <a:gd name="connsiteX79" fmla="*/ 938254 w 2719346"/>
                  <a:gd name="connsiteY79" fmla="*/ 528762 h 1741336"/>
                  <a:gd name="connsiteX80" fmla="*/ 950181 w 2719346"/>
                  <a:gd name="connsiteY80" fmla="*/ 544665 h 1741336"/>
                  <a:gd name="connsiteX81" fmla="*/ 966084 w 2719346"/>
                  <a:gd name="connsiteY81" fmla="*/ 568519 h 1741336"/>
                  <a:gd name="connsiteX82" fmla="*/ 978011 w 2719346"/>
                  <a:gd name="connsiteY82" fmla="*/ 588397 h 1741336"/>
                  <a:gd name="connsiteX83" fmla="*/ 997889 w 2719346"/>
                  <a:gd name="connsiteY83" fmla="*/ 580446 h 1741336"/>
                  <a:gd name="connsiteX84" fmla="*/ 1017767 w 2719346"/>
                  <a:gd name="connsiteY84" fmla="*/ 552616 h 1741336"/>
                  <a:gd name="connsiteX85" fmla="*/ 1037645 w 2719346"/>
                  <a:gd name="connsiteY85" fmla="*/ 516835 h 1741336"/>
                  <a:gd name="connsiteX86" fmla="*/ 1053548 w 2719346"/>
                  <a:gd name="connsiteY86" fmla="*/ 481054 h 1741336"/>
                  <a:gd name="connsiteX87" fmla="*/ 1057524 w 2719346"/>
                  <a:gd name="connsiteY87" fmla="*/ 469127 h 1741336"/>
                  <a:gd name="connsiteX88" fmla="*/ 1065475 w 2719346"/>
                  <a:gd name="connsiteY88" fmla="*/ 457200 h 1741336"/>
                  <a:gd name="connsiteX89" fmla="*/ 1077402 w 2719346"/>
                  <a:gd name="connsiteY89" fmla="*/ 425395 h 1741336"/>
                  <a:gd name="connsiteX90" fmla="*/ 1085353 w 2719346"/>
                  <a:gd name="connsiteY90" fmla="*/ 409493 h 1741336"/>
                  <a:gd name="connsiteX91" fmla="*/ 1109207 w 2719346"/>
                  <a:gd name="connsiteY91" fmla="*/ 461176 h 1741336"/>
                  <a:gd name="connsiteX92" fmla="*/ 1129085 w 2719346"/>
                  <a:gd name="connsiteY92" fmla="*/ 504908 h 1741336"/>
                  <a:gd name="connsiteX93" fmla="*/ 1144988 w 2719346"/>
                  <a:gd name="connsiteY93" fmla="*/ 556592 h 1741336"/>
                  <a:gd name="connsiteX94" fmla="*/ 1148964 w 2719346"/>
                  <a:gd name="connsiteY94" fmla="*/ 572494 h 1741336"/>
                  <a:gd name="connsiteX95" fmla="*/ 1156915 w 2719346"/>
                  <a:gd name="connsiteY95" fmla="*/ 588397 h 1741336"/>
                  <a:gd name="connsiteX96" fmla="*/ 1176793 w 2719346"/>
                  <a:gd name="connsiteY96" fmla="*/ 624178 h 1741336"/>
                  <a:gd name="connsiteX97" fmla="*/ 1192696 w 2719346"/>
                  <a:gd name="connsiteY97" fmla="*/ 640080 h 1741336"/>
                  <a:gd name="connsiteX98" fmla="*/ 1204623 w 2719346"/>
                  <a:gd name="connsiteY98" fmla="*/ 663934 h 1741336"/>
                  <a:gd name="connsiteX99" fmla="*/ 1208599 w 2719346"/>
                  <a:gd name="connsiteY99" fmla="*/ 679837 h 1741336"/>
                  <a:gd name="connsiteX100" fmla="*/ 1220525 w 2719346"/>
                  <a:gd name="connsiteY100" fmla="*/ 695740 h 1741336"/>
                  <a:gd name="connsiteX101" fmla="*/ 1236428 w 2719346"/>
                  <a:gd name="connsiteY101" fmla="*/ 743447 h 1741336"/>
                  <a:gd name="connsiteX102" fmla="*/ 1240404 w 2719346"/>
                  <a:gd name="connsiteY102" fmla="*/ 759350 h 1741336"/>
                  <a:gd name="connsiteX103" fmla="*/ 1256306 w 2719346"/>
                  <a:gd name="connsiteY103" fmla="*/ 795131 h 1741336"/>
                  <a:gd name="connsiteX104" fmla="*/ 1260282 w 2719346"/>
                  <a:gd name="connsiteY104" fmla="*/ 811034 h 1741336"/>
                  <a:gd name="connsiteX105" fmla="*/ 1272209 w 2719346"/>
                  <a:gd name="connsiteY105" fmla="*/ 834887 h 1741336"/>
                  <a:gd name="connsiteX106" fmla="*/ 1284136 w 2719346"/>
                  <a:gd name="connsiteY106" fmla="*/ 826936 h 1741336"/>
                  <a:gd name="connsiteX107" fmla="*/ 1323892 w 2719346"/>
                  <a:gd name="connsiteY107" fmla="*/ 751399 h 1741336"/>
                  <a:gd name="connsiteX108" fmla="*/ 1331844 w 2719346"/>
                  <a:gd name="connsiteY108" fmla="*/ 703691 h 1741336"/>
                  <a:gd name="connsiteX109" fmla="*/ 1351722 w 2719346"/>
                  <a:gd name="connsiteY109" fmla="*/ 663934 h 1741336"/>
                  <a:gd name="connsiteX110" fmla="*/ 1355698 w 2719346"/>
                  <a:gd name="connsiteY110" fmla="*/ 620202 h 1741336"/>
                  <a:gd name="connsiteX111" fmla="*/ 1379552 w 2719346"/>
                  <a:gd name="connsiteY111" fmla="*/ 576470 h 1741336"/>
                  <a:gd name="connsiteX112" fmla="*/ 1399430 w 2719346"/>
                  <a:gd name="connsiteY112" fmla="*/ 500933 h 1741336"/>
                  <a:gd name="connsiteX113" fmla="*/ 1415332 w 2719346"/>
                  <a:gd name="connsiteY113" fmla="*/ 421420 h 1741336"/>
                  <a:gd name="connsiteX114" fmla="*/ 1423284 w 2719346"/>
                  <a:gd name="connsiteY114" fmla="*/ 405517 h 1741336"/>
                  <a:gd name="connsiteX115" fmla="*/ 1435211 w 2719346"/>
                  <a:gd name="connsiteY115" fmla="*/ 365760 h 1741336"/>
                  <a:gd name="connsiteX116" fmla="*/ 1459065 w 2719346"/>
                  <a:gd name="connsiteY116" fmla="*/ 310101 h 1741336"/>
                  <a:gd name="connsiteX117" fmla="*/ 1474967 w 2719346"/>
                  <a:gd name="connsiteY117" fmla="*/ 349858 h 1741336"/>
                  <a:gd name="connsiteX118" fmla="*/ 1478943 w 2719346"/>
                  <a:gd name="connsiteY118" fmla="*/ 373712 h 1741336"/>
                  <a:gd name="connsiteX119" fmla="*/ 1490870 w 2719346"/>
                  <a:gd name="connsiteY119" fmla="*/ 429371 h 1741336"/>
                  <a:gd name="connsiteX120" fmla="*/ 1510748 w 2719346"/>
                  <a:gd name="connsiteY120" fmla="*/ 489006 h 1741336"/>
                  <a:gd name="connsiteX121" fmla="*/ 1554480 w 2719346"/>
                  <a:gd name="connsiteY121" fmla="*/ 652007 h 1741336"/>
                  <a:gd name="connsiteX122" fmla="*/ 1570383 w 2719346"/>
                  <a:gd name="connsiteY122" fmla="*/ 703691 h 1741336"/>
                  <a:gd name="connsiteX123" fmla="*/ 1594237 w 2719346"/>
                  <a:gd name="connsiteY123" fmla="*/ 807058 h 1741336"/>
                  <a:gd name="connsiteX124" fmla="*/ 1622066 w 2719346"/>
                  <a:gd name="connsiteY124" fmla="*/ 898498 h 1741336"/>
                  <a:gd name="connsiteX125" fmla="*/ 1626042 w 2719346"/>
                  <a:gd name="connsiteY125" fmla="*/ 926327 h 1741336"/>
                  <a:gd name="connsiteX126" fmla="*/ 1641945 w 2719346"/>
                  <a:gd name="connsiteY126" fmla="*/ 966084 h 1741336"/>
                  <a:gd name="connsiteX127" fmla="*/ 1645920 w 2719346"/>
                  <a:gd name="connsiteY127" fmla="*/ 978011 h 1741336"/>
                  <a:gd name="connsiteX128" fmla="*/ 1657847 w 2719346"/>
                  <a:gd name="connsiteY128" fmla="*/ 981987 h 1741336"/>
                  <a:gd name="connsiteX129" fmla="*/ 1665799 w 2719346"/>
                  <a:gd name="connsiteY129" fmla="*/ 974035 h 1741336"/>
                  <a:gd name="connsiteX130" fmla="*/ 1681701 w 2719346"/>
                  <a:gd name="connsiteY130" fmla="*/ 942230 h 1741336"/>
                  <a:gd name="connsiteX131" fmla="*/ 1689652 w 2719346"/>
                  <a:gd name="connsiteY131" fmla="*/ 918376 h 1741336"/>
                  <a:gd name="connsiteX132" fmla="*/ 1709531 w 2719346"/>
                  <a:gd name="connsiteY132" fmla="*/ 950181 h 1741336"/>
                  <a:gd name="connsiteX133" fmla="*/ 1741336 w 2719346"/>
                  <a:gd name="connsiteY133" fmla="*/ 1021743 h 1741336"/>
                  <a:gd name="connsiteX134" fmla="*/ 1773141 w 2719346"/>
                  <a:gd name="connsiteY134" fmla="*/ 1077402 h 1741336"/>
                  <a:gd name="connsiteX135" fmla="*/ 1789044 w 2719346"/>
                  <a:gd name="connsiteY135" fmla="*/ 1073427 h 1741336"/>
                  <a:gd name="connsiteX136" fmla="*/ 1804946 w 2719346"/>
                  <a:gd name="connsiteY136" fmla="*/ 1045597 h 1741336"/>
                  <a:gd name="connsiteX137" fmla="*/ 1828800 w 2719346"/>
                  <a:gd name="connsiteY137" fmla="*/ 993914 h 1741336"/>
                  <a:gd name="connsiteX138" fmla="*/ 1852654 w 2719346"/>
                  <a:gd name="connsiteY138" fmla="*/ 942230 h 1741336"/>
                  <a:gd name="connsiteX139" fmla="*/ 1864581 w 2719346"/>
                  <a:gd name="connsiteY139" fmla="*/ 938254 h 1741336"/>
                  <a:gd name="connsiteX140" fmla="*/ 1896386 w 2719346"/>
                  <a:gd name="connsiteY140" fmla="*/ 981987 h 1741336"/>
                  <a:gd name="connsiteX141" fmla="*/ 1912289 w 2719346"/>
                  <a:gd name="connsiteY141" fmla="*/ 1001865 h 1741336"/>
                  <a:gd name="connsiteX142" fmla="*/ 1956021 w 2719346"/>
                  <a:gd name="connsiteY142" fmla="*/ 1085354 h 1741336"/>
                  <a:gd name="connsiteX143" fmla="*/ 1983851 w 2719346"/>
                  <a:gd name="connsiteY143" fmla="*/ 1137037 h 1741336"/>
                  <a:gd name="connsiteX144" fmla="*/ 2003729 w 2719346"/>
                  <a:gd name="connsiteY144" fmla="*/ 1184745 h 1741336"/>
                  <a:gd name="connsiteX145" fmla="*/ 2015656 w 2719346"/>
                  <a:gd name="connsiteY145" fmla="*/ 1200647 h 1741336"/>
                  <a:gd name="connsiteX146" fmla="*/ 2027583 w 2719346"/>
                  <a:gd name="connsiteY146" fmla="*/ 1228477 h 1741336"/>
                  <a:gd name="connsiteX147" fmla="*/ 2039510 w 2719346"/>
                  <a:gd name="connsiteY147" fmla="*/ 1216550 h 1741336"/>
                  <a:gd name="connsiteX148" fmla="*/ 2095169 w 2719346"/>
                  <a:gd name="connsiteY148" fmla="*/ 1045597 h 1741336"/>
                  <a:gd name="connsiteX149" fmla="*/ 2142877 w 2719346"/>
                  <a:gd name="connsiteY149" fmla="*/ 882595 h 1741336"/>
                  <a:gd name="connsiteX150" fmla="*/ 2150828 w 2719346"/>
                  <a:gd name="connsiteY150" fmla="*/ 830912 h 1741336"/>
                  <a:gd name="connsiteX151" fmla="*/ 2166731 w 2719346"/>
                  <a:gd name="connsiteY151" fmla="*/ 795131 h 1741336"/>
                  <a:gd name="connsiteX152" fmla="*/ 2174682 w 2719346"/>
                  <a:gd name="connsiteY152" fmla="*/ 771277 h 1741336"/>
                  <a:gd name="connsiteX153" fmla="*/ 2182633 w 2719346"/>
                  <a:gd name="connsiteY153" fmla="*/ 735496 h 1741336"/>
                  <a:gd name="connsiteX154" fmla="*/ 2198536 w 2719346"/>
                  <a:gd name="connsiteY154" fmla="*/ 711642 h 1741336"/>
                  <a:gd name="connsiteX155" fmla="*/ 2202512 w 2719346"/>
                  <a:gd name="connsiteY155" fmla="*/ 723569 h 1741336"/>
                  <a:gd name="connsiteX156" fmla="*/ 2210463 w 2719346"/>
                  <a:gd name="connsiteY156" fmla="*/ 735496 h 1741336"/>
                  <a:gd name="connsiteX157" fmla="*/ 2214439 w 2719346"/>
                  <a:gd name="connsiteY157" fmla="*/ 763326 h 1741336"/>
                  <a:gd name="connsiteX158" fmla="*/ 2258171 w 2719346"/>
                  <a:gd name="connsiteY158" fmla="*/ 926327 h 1741336"/>
                  <a:gd name="connsiteX159" fmla="*/ 2270098 w 2719346"/>
                  <a:gd name="connsiteY159" fmla="*/ 958133 h 1741336"/>
                  <a:gd name="connsiteX160" fmla="*/ 2278049 w 2719346"/>
                  <a:gd name="connsiteY160" fmla="*/ 997889 h 1741336"/>
                  <a:gd name="connsiteX161" fmla="*/ 2289976 w 2719346"/>
                  <a:gd name="connsiteY161" fmla="*/ 1049573 h 1741336"/>
                  <a:gd name="connsiteX162" fmla="*/ 2321781 w 2719346"/>
                  <a:gd name="connsiteY162" fmla="*/ 1152940 h 1741336"/>
                  <a:gd name="connsiteX163" fmla="*/ 2333708 w 2719346"/>
                  <a:gd name="connsiteY163" fmla="*/ 1172818 h 1741336"/>
                  <a:gd name="connsiteX164" fmla="*/ 2345635 w 2719346"/>
                  <a:gd name="connsiteY164" fmla="*/ 1220526 h 1741336"/>
                  <a:gd name="connsiteX165" fmla="*/ 2369489 w 2719346"/>
                  <a:gd name="connsiteY165" fmla="*/ 1327868 h 1741336"/>
                  <a:gd name="connsiteX166" fmla="*/ 2397319 w 2719346"/>
                  <a:gd name="connsiteY166" fmla="*/ 1363649 h 1741336"/>
                  <a:gd name="connsiteX167" fmla="*/ 2405270 w 2719346"/>
                  <a:gd name="connsiteY167" fmla="*/ 1375576 h 1741336"/>
                  <a:gd name="connsiteX168" fmla="*/ 2417197 w 2719346"/>
                  <a:gd name="connsiteY168" fmla="*/ 1399430 h 1741336"/>
                  <a:gd name="connsiteX169" fmla="*/ 2429124 w 2719346"/>
                  <a:gd name="connsiteY169" fmla="*/ 1403406 h 1741336"/>
                  <a:gd name="connsiteX170" fmla="*/ 2456953 w 2719346"/>
                  <a:gd name="connsiteY170" fmla="*/ 1411357 h 1741336"/>
                  <a:gd name="connsiteX171" fmla="*/ 2488759 w 2719346"/>
                  <a:gd name="connsiteY171" fmla="*/ 1415333 h 1741336"/>
                  <a:gd name="connsiteX172" fmla="*/ 2504661 w 2719346"/>
                  <a:gd name="connsiteY172" fmla="*/ 1419308 h 1741336"/>
                  <a:gd name="connsiteX173" fmla="*/ 2528515 w 2719346"/>
                  <a:gd name="connsiteY173" fmla="*/ 1411357 h 1741336"/>
                  <a:gd name="connsiteX174" fmla="*/ 2540442 w 2719346"/>
                  <a:gd name="connsiteY174" fmla="*/ 1399430 h 1741336"/>
                  <a:gd name="connsiteX175" fmla="*/ 2572247 w 2719346"/>
                  <a:gd name="connsiteY175" fmla="*/ 1347747 h 1741336"/>
                  <a:gd name="connsiteX176" fmla="*/ 2608028 w 2719346"/>
                  <a:gd name="connsiteY176" fmla="*/ 1351722 h 1741336"/>
                  <a:gd name="connsiteX177" fmla="*/ 2631882 w 2719346"/>
                  <a:gd name="connsiteY177" fmla="*/ 1371600 h 1741336"/>
                  <a:gd name="connsiteX178" fmla="*/ 2647785 w 2719346"/>
                  <a:gd name="connsiteY178" fmla="*/ 1383527 h 1741336"/>
                  <a:gd name="connsiteX179" fmla="*/ 2687541 w 2719346"/>
                  <a:gd name="connsiteY179" fmla="*/ 1419308 h 1741336"/>
                  <a:gd name="connsiteX180" fmla="*/ 2699468 w 2719346"/>
                  <a:gd name="connsiteY180" fmla="*/ 1439187 h 1741336"/>
                  <a:gd name="connsiteX181" fmla="*/ 2711395 w 2719346"/>
                  <a:gd name="connsiteY181" fmla="*/ 1467016 h 1741336"/>
                  <a:gd name="connsiteX182" fmla="*/ 2719346 w 2719346"/>
                  <a:gd name="connsiteY182"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685677 w 4345388"/>
                  <a:gd name="connsiteY3" fmla="*/ 1705555 h 1741336"/>
                  <a:gd name="connsiteX4" fmla="*/ 1701580 w 4345388"/>
                  <a:gd name="connsiteY4" fmla="*/ 1681701 h 1741336"/>
                  <a:gd name="connsiteX5" fmla="*/ 1705555 w 4345388"/>
                  <a:gd name="connsiteY5" fmla="*/ 1665799 h 1741336"/>
                  <a:gd name="connsiteX6" fmla="*/ 1713507 w 4345388"/>
                  <a:gd name="connsiteY6" fmla="*/ 1570383 h 1741336"/>
                  <a:gd name="connsiteX7" fmla="*/ 1721458 w 4345388"/>
                  <a:gd name="connsiteY7" fmla="*/ 1542554 h 1741336"/>
                  <a:gd name="connsiteX8" fmla="*/ 1725434 w 4345388"/>
                  <a:gd name="connsiteY8" fmla="*/ 1510748 h 1741336"/>
                  <a:gd name="connsiteX9" fmla="*/ 1733385 w 4345388"/>
                  <a:gd name="connsiteY9" fmla="*/ 1439187 h 1741336"/>
                  <a:gd name="connsiteX10" fmla="*/ 1741336 w 4345388"/>
                  <a:gd name="connsiteY10" fmla="*/ 1407381 h 1741336"/>
                  <a:gd name="connsiteX11" fmla="*/ 1745312 w 4345388"/>
                  <a:gd name="connsiteY11" fmla="*/ 1284136 h 1741336"/>
                  <a:gd name="connsiteX12" fmla="*/ 1749287 w 4345388"/>
                  <a:gd name="connsiteY12" fmla="*/ 1264258 h 1741336"/>
                  <a:gd name="connsiteX13" fmla="*/ 1765190 w 4345388"/>
                  <a:gd name="connsiteY13" fmla="*/ 1204623 h 1741336"/>
                  <a:gd name="connsiteX14" fmla="*/ 1777117 w 4345388"/>
                  <a:gd name="connsiteY14" fmla="*/ 1164867 h 1741336"/>
                  <a:gd name="connsiteX15" fmla="*/ 1789044 w 4345388"/>
                  <a:gd name="connsiteY15" fmla="*/ 1109207 h 1741336"/>
                  <a:gd name="connsiteX16" fmla="*/ 1804947 w 4345388"/>
                  <a:gd name="connsiteY16" fmla="*/ 1041621 h 1741336"/>
                  <a:gd name="connsiteX17" fmla="*/ 1816874 w 4345388"/>
                  <a:gd name="connsiteY17" fmla="*/ 1009816 h 1741336"/>
                  <a:gd name="connsiteX18" fmla="*/ 1828801 w 4345388"/>
                  <a:gd name="connsiteY18" fmla="*/ 978011 h 1741336"/>
                  <a:gd name="connsiteX19" fmla="*/ 1844703 w 4345388"/>
                  <a:gd name="connsiteY19" fmla="*/ 950181 h 1741336"/>
                  <a:gd name="connsiteX20" fmla="*/ 1848679 w 4345388"/>
                  <a:gd name="connsiteY20" fmla="*/ 934279 h 1741336"/>
                  <a:gd name="connsiteX21" fmla="*/ 1856630 w 4345388"/>
                  <a:gd name="connsiteY21" fmla="*/ 918376 h 1741336"/>
                  <a:gd name="connsiteX22" fmla="*/ 1864581 w 4345388"/>
                  <a:gd name="connsiteY22" fmla="*/ 894522 h 1741336"/>
                  <a:gd name="connsiteX23" fmla="*/ 1876508 w 4345388"/>
                  <a:gd name="connsiteY23" fmla="*/ 870668 h 1741336"/>
                  <a:gd name="connsiteX24" fmla="*/ 1884460 w 4345388"/>
                  <a:gd name="connsiteY24" fmla="*/ 826936 h 1741336"/>
                  <a:gd name="connsiteX25" fmla="*/ 1900362 w 4345388"/>
                  <a:gd name="connsiteY25" fmla="*/ 775253 h 1741336"/>
                  <a:gd name="connsiteX26" fmla="*/ 1904338 w 4345388"/>
                  <a:gd name="connsiteY26" fmla="*/ 739472 h 1741336"/>
                  <a:gd name="connsiteX27" fmla="*/ 1916265 w 4345388"/>
                  <a:gd name="connsiteY27" fmla="*/ 608275 h 1741336"/>
                  <a:gd name="connsiteX28" fmla="*/ 1924216 w 4345388"/>
                  <a:gd name="connsiteY28" fmla="*/ 548640 h 1741336"/>
                  <a:gd name="connsiteX29" fmla="*/ 1940119 w 4345388"/>
                  <a:gd name="connsiteY29" fmla="*/ 492981 h 1741336"/>
                  <a:gd name="connsiteX30" fmla="*/ 1956021 w 4345388"/>
                  <a:gd name="connsiteY30" fmla="*/ 441298 h 1741336"/>
                  <a:gd name="connsiteX31" fmla="*/ 1959997 w 4345388"/>
                  <a:gd name="connsiteY31" fmla="*/ 417444 h 1741336"/>
                  <a:gd name="connsiteX32" fmla="*/ 1963973 w 4345388"/>
                  <a:gd name="connsiteY32" fmla="*/ 405517 h 1741336"/>
                  <a:gd name="connsiteX33" fmla="*/ 1967948 w 4345388"/>
                  <a:gd name="connsiteY33" fmla="*/ 357809 h 1741336"/>
                  <a:gd name="connsiteX34" fmla="*/ 1979875 w 4345388"/>
                  <a:gd name="connsiteY34" fmla="*/ 294199 h 1741336"/>
                  <a:gd name="connsiteX35" fmla="*/ 1987827 w 4345388"/>
                  <a:gd name="connsiteY35" fmla="*/ 214686 h 1741336"/>
                  <a:gd name="connsiteX36" fmla="*/ 1995778 w 4345388"/>
                  <a:gd name="connsiteY36" fmla="*/ 182880 h 1741336"/>
                  <a:gd name="connsiteX37" fmla="*/ 1999754 w 4345388"/>
                  <a:gd name="connsiteY37" fmla="*/ 163002 h 1741336"/>
                  <a:gd name="connsiteX38" fmla="*/ 2003729 w 4345388"/>
                  <a:gd name="connsiteY38" fmla="*/ 123246 h 1741336"/>
                  <a:gd name="connsiteX39" fmla="*/ 2015656 w 4345388"/>
                  <a:gd name="connsiteY39" fmla="*/ 79514 h 1741336"/>
                  <a:gd name="connsiteX40" fmla="*/ 2023607 w 4345388"/>
                  <a:gd name="connsiteY40" fmla="*/ 59635 h 1741336"/>
                  <a:gd name="connsiteX41" fmla="*/ 2055413 w 4345388"/>
                  <a:gd name="connsiteY41" fmla="*/ 3976 h 1741336"/>
                  <a:gd name="connsiteX42" fmla="*/ 2075291 w 4345388"/>
                  <a:gd name="connsiteY42" fmla="*/ 0 h 1741336"/>
                  <a:gd name="connsiteX43" fmla="*/ 2083242 w 4345388"/>
                  <a:gd name="connsiteY43" fmla="*/ 15903 h 1741336"/>
                  <a:gd name="connsiteX44" fmla="*/ 2087218 w 4345388"/>
                  <a:gd name="connsiteY44" fmla="*/ 31806 h 1741336"/>
                  <a:gd name="connsiteX45" fmla="*/ 2099145 w 4345388"/>
                  <a:gd name="connsiteY45" fmla="*/ 79514 h 1741336"/>
                  <a:gd name="connsiteX46" fmla="*/ 2103121 w 4345388"/>
                  <a:gd name="connsiteY46" fmla="*/ 123246 h 1741336"/>
                  <a:gd name="connsiteX47" fmla="*/ 2115047 w 4345388"/>
                  <a:gd name="connsiteY47" fmla="*/ 186856 h 1741336"/>
                  <a:gd name="connsiteX48" fmla="*/ 2119023 w 4345388"/>
                  <a:gd name="connsiteY48" fmla="*/ 198783 h 1741336"/>
                  <a:gd name="connsiteX49" fmla="*/ 2134926 w 4345388"/>
                  <a:gd name="connsiteY49" fmla="*/ 250467 h 1741336"/>
                  <a:gd name="connsiteX50" fmla="*/ 2138901 w 4345388"/>
                  <a:gd name="connsiteY50" fmla="*/ 262394 h 1741336"/>
                  <a:gd name="connsiteX51" fmla="*/ 2142877 w 4345388"/>
                  <a:gd name="connsiteY51" fmla="*/ 286247 h 1741336"/>
                  <a:gd name="connsiteX52" fmla="*/ 2146853 w 4345388"/>
                  <a:gd name="connsiteY52" fmla="*/ 318053 h 1741336"/>
                  <a:gd name="connsiteX53" fmla="*/ 2158780 w 4345388"/>
                  <a:gd name="connsiteY53" fmla="*/ 353834 h 1741336"/>
                  <a:gd name="connsiteX54" fmla="*/ 2170707 w 4345388"/>
                  <a:gd name="connsiteY54" fmla="*/ 377687 h 1741336"/>
                  <a:gd name="connsiteX55" fmla="*/ 2182634 w 4345388"/>
                  <a:gd name="connsiteY55" fmla="*/ 381663 h 1741336"/>
                  <a:gd name="connsiteX56" fmla="*/ 2274074 w 4345388"/>
                  <a:gd name="connsiteY56" fmla="*/ 377687 h 1741336"/>
                  <a:gd name="connsiteX57" fmla="*/ 2289976 w 4345388"/>
                  <a:gd name="connsiteY57" fmla="*/ 365760 h 1741336"/>
                  <a:gd name="connsiteX58" fmla="*/ 2313830 w 4345388"/>
                  <a:gd name="connsiteY58" fmla="*/ 345882 h 1741336"/>
                  <a:gd name="connsiteX59" fmla="*/ 2337684 w 4345388"/>
                  <a:gd name="connsiteY59" fmla="*/ 314077 h 1741336"/>
                  <a:gd name="connsiteX60" fmla="*/ 2345635 w 4345388"/>
                  <a:gd name="connsiteY60" fmla="*/ 290223 h 1741336"/>
                  <a:gd name="connsiteX61" fmla="*/ 2361538 w 4345388"/>
                  <a:gd name="connsiteY61" fmla="*/ 258418 h 1741336"/>
                  <a:gd name="connsiteX62" fmla="*/ 2365514 w 4345388"/>
                  <a:gd name="connsiteY62" fmla="*/ 242515 h 1741336"/>
                  <a:gd name="connsiteX63" fmla="*/ 2373465 w 4345388"/>
                  <a:gd name="connsiteY63" fmla="*/ 222637 h 1741336"/>
                  <a:gd name="connsiteX64" fmla="*/ 2377441 w 4345388"/>
                  <a:gd name="connsiteY64" fmla="*/ 210710 h 1741336"/>
                  <a:gd name="connsiteX65" fmla="*/ 2381416 w 4345388"/>
                  <a:gd name="connsiteY65" fmla="*/ 421420 h 1741336"/>
                  <a:gd name="connsiteX66" fmla="*/ 2385392 w 4345388"/>
                  <a:gd name="connsiteY66" fmla="*/ 441298 h 1741336"/>
                  <a:gd name="connsiteX67" fmla="*/ 2393343 w 4345388"/>
                  <a:gd name="connsiteY67" fmla="*/ 453225 h 1741336"/>
                  <a:gd name="connsiteX68" fmla="*/ 2413221 w 4345388"/>
                  <a:gd name="connsiteY68" fmla="*/ 489006 h 1741336"/>
                  <a:gd name="connsiteX69" fmla="*/ 2449002 w 4345388"/>
                  <a:gd name="connsiteY69" fmla="*/ 477079 h 1741336"/>
                  <a:gd name="connsiteX70" fmla="*/ 2468881 w 4345388"/>
                  <a:gd name="connsiteY70" fmla="*/ 457200 h 1741336"/>
                  <a:gd name="connsiteX71" fmla="*/ 2500686 w 4345388"/>
                  <a:gd name="connsiteY71" fmla="*/ 417444 h 1741336"/>
                  <a:gd name="connsiteX72" fmla="*/ 2512613 w 4345388"/>
                  <a:gd name="connsiteY72" fmla="*/ 405517 h 1741336"/>
                  <a:gd name="connsiteX73" fmla="*/ 2524540 w 4345388"/>
                  <a:gd name="connsiteY73" fmla="*/ 413468 h 1741336"/>
                  <a:gd name="connsiteX74" fmla="*/ 2532491 w 4345388"/>
                  <a:gd name="connsiteY74" fmla="*/ 437322 h 1741336"/>
                  <a:gd name="connsiteX75" fmla="*/ 2540442 w 4345388"/>
                  <a:gd name="connsiteY75" fmla="*/ 457200 h 1741336"/>
                  <a:gd name="connsiteX76" fmla="*/ 2544418 w 4345388"/>
                  <a:gd name="connsiteY76" fmla="*/ 477079 h 1741336"/>
                  <a:gd name="connsiteX77" fmla="*/ 2552369 w 4345388"/>
                  <a:gd name="connsiteY77" fmla="*/ 492981 h 1741336"/>
                  <a:gd name="connsiteX78" fmla="*/ 2560321 w 4345388"/>
                  <a:gd name="connsiteY78" fmla="*/ 512860 h 1741336"/>
                  <a:gd name="connsiteX79" fmla="*/ 2564296 w 4345388"/>
                  <a:gd name="connsiteY79" fmla="*/ 528762 h 1741336"/>
                  <a:gd name="connsiteX80" fmla="*/ 2576223 w 4345388"/>
                  <a:gd name="connsiteY80" fmla="*/ 544665 h 1741336"/>
                  <a:gd name="connsiteX81" fmla="*/ 2592126 w 4345388"/>
                  <a:gd name="connsiteY81" fmla="*/ 568519 h 1741336"/>
                  <a:gd name="connsiteX82" fmla="*/ 2604053 w 4345388"/>
                  <a:gd name="connsiteY82" fmla="*/ 588397 h 1741336"/>
                  <a:gd name="connsiteX83" fmla="*/ 2623931 w 4345388"/>
                  <a:gd name="connsiteY83" fmla="*/ 580446 h 1741336"/>
                  <a:gd name="connsiteX84" fmla="*/ 2643809 w 4345388"/>
                  <a:gd name="connsiteY84" fmla="*/ 552616 h 1741336"/>
                  <a:gd name="connsiteX85" fmla="*/ 2663687 w 4345388"/>
                  <a:gd name="connsiteY85" fmla="*/ 516835 h 1741336"/>
                  <a:gd name="connsiteX86" fmla="*/ 2679590 w 4345388"/>
                  <a:gd name="connsiteY86" fmla="*/ 481054 h 1741336"/>
                  <a:gd name="connsiteX87" fmla="*/ 2683566 w 4345388"/>
                  <a:gd name="connsiteY87" fmla="*/ 469127 h 1741336"/>
                  <a:gd name="connsiteX88" fmla="*/ 2691517 w 4345388"/>
                  <a:gd name="connsiteY88" fmla="*/ 457200 h 1741336"/>
                  <a:gd name="connsiteX89" fmla="*/ 2703444 w 4345388"/>
                  <a:gd name="connsiteY89" fmla="*/ 425395 h 1741336"/>
                  <a:gd name="connsiteX90" fmla="*/ 2711395 w 4345388"/>
                  <a:gd name="connsiteY90" fmla="*/ 409493 h 1741336"/>
                  <a:gd name="connsiteX91" fmla="*/ 2735249 w 4345388"/>
                  <a:gd name="connsiteY91" fmla="*/ 461176 h 1741336"/>
                  <a:gd name="connsiteX92" fmla="*/ 2755127 w 4345388"/>
                  <a:gd name="connsiteY92" fmla="*/ 504908 h 1741336"/>
                  <a:gd name="connsiteX93" fmla="*/ 2771030 w 4345388"/>
                  <a:gd name="connsiteY93" fmla="*/ 556592 h 1741336"/>
                  <a:gd name="connsiteX94" fmla="*/ 2775006 w 4345388"/>
                  <a:gd name="connsiteY94" fmla="*/ 572494 h 1741336"/>
                  <a:gd name="connsiteX95" fmla="*/ 2782957 w 4345388"/>
                  <a:gd name="connsiteY95" fmla="*/ 588397 h 1741336"/>
                  <a:gd name="connsiteX96" fmla="*/ 2802835 w 4345388"/>
                  <a:gd name="connsiteY96" fmla="*/ 624178 h 1741336"/>
                  <a:gd name="connsiteX97" fmla="*/ 2818738 w 4345388"/>
                  <a:gd name="connsiteY97" fmla="*/ 640080 h 1741336"/>
                  <a:gd name="connsiteX98" fmla="*/ 2830665 w 4345388"/>
                  <a:gd name="connsiteY98" fmla="*/ 663934 h 1741336"/>
                  <a:gd name="connsiteX99" fmla="*/ 2834641 w 4345388"/>
                  <a:gd name="connsiteY99" fmla="*/ 679837 h 1741336"/>
                  <a:gd name="connsiteX100" fmla="*/ 2846567 w 4345388"/>
                  <a:gd name="connsiteY100" fmla="*/ 695740 h 1741336"/>
                  <a:gd name="connsiteX101" fmla="*/ 2862470 w 4345388"/>
                  <a:gd name="connsiteY101" fmla="*/ 743447 h 1741336"/>
                  <a:gd name="connsiteX102" fmla="*/ 2866446 w 4345388"/>
                  <a:gd name="connsiteY102" fmla="*/ 759350 h 1741336"/>
                  <a:gd name="connsiteX103" fmla="*/ 2882348 w 4345388"/>
                  <a:gd name="connsiteY103" fmla="*/ 795131 h 1741336"/>
                  <a:gd name="connsiteX104" fmla="*/ 2886324 w 4345388"/>
                  <a:gd name="connsiteY104" fmla="*/ 811034 h 1741336"/>
                  <a:gd name="connsiteX105" fmla="*/ 2898251 w 4345388"/>
                  <a:gd name="connsiteY105" fmla="*/ 834887 h 1741336"/>
                  <a:gd name="connsiteX106" fmla="*/ 2910178 w 4345388"/>
                  <a:gd name="connsiteY106" fmla="*/ 826936 h 1741336"/>
                  <a:gd name="connsiteX107" fmla="*/ 2949934 w 4345388"/>
                  <a:gd name="connsiteY107" fmla="*/ 751399 h 1741336"/>
                  <a:gd name="connsiteX108" fmla="*/ 2957886 w 4345388"/>
                  <a:gd name="connsiteY108" fmla="*/ 703691 h 1741336"/>
                  <a:gd name="connsiteX109" fmla="*/ 2977764 w 4345388"/>
                  <a:gd name="connsiteY109" fmla="*/ 663934 h 1741336"/>
                  <a:gd name="connsiteX110" fmla="*/ 2981740 w 4345388"/>
                  <a:gd name="connsiteY110" fmla="*/ 620202 h 1741336"/>
                  <a:gd name="connsiteX111" fmla="*/ 3005594 w 4345388"/>
                  <a:gd name="connsiteY111" fmla="*/ 576470 h 1741336"/>
                  <a:gd name="connsiteX112" fmla="*/ 3025472 w 4345388"/>
                  <a:gd name="connsiteY112" fmla="*/ 500933 h 1741336"/>
                  <a:gd name="connsiteX113" fmla="*/ 3041374 w 4345388"/>
                  <a:gd name="connsiteY113" fmla="*/ 421420 h 1741336"/>
                  <a:gd name="connsiteX114" fmla="*/ 3049326 w 4345388"/>
                  <a:gd name="connsiteY114" fmla="*/ 405517 h 1741336"/>
                  <a:gd name="connsiteX115" fmla="*/ 3061253 w 4345388"/>
                  <a:gd name="connsiteY115" fmla="*/ 365760 h 1741336"/>
                  <a:gd name="connsiteX116" fmla="*/ 3085107 w 4345388"/>
                  <a:gd name="connsiteY116" fmla="*/ 310101 h 1741336"/>
                  <a:gd name="connsiteX117" fmla="*/ 3101009 w 4345388"/>
                  <a:gd name="connsiteY117" fmla="*/ 349858 h 1741336"/>
                  <a:gd name="connsiteX118" fmla="*/ 3104985 w 4345388"/>
                  <a:gd name="connsiteY118" fmla="*/ 373712 h 1741336"/>
                  <a:gd name="connsiteX119" fmla="*/ 3116912 w 4345388"/>
                  <a:gd name="connsiteY119" fmla="*/ 429371 h 1741336"/>
                  <a:gd name="connsiteX120" fmla="*/ 3136790 w 4345388"/>
                  <a:gd name="connsiteY120" fmla="*/ 489006 h 1741336"/>
                  <a:gd name="connsiteX121" fmla="*/ 3180522 w 4345388"/>
                  <a:gd name="connsiteY121" fmla="*/ 652007 h 1741336"/>
                  <a:gd name="connsiteX122" fmla="*/ 3196425 w 4345388"/>
                  <a:gd name="connsiteY122" fmla="*/ 703691 h 1741336"/>
                  <a:gd name="connsiteX123" fmla="*/ 3220279 w 4345388"/>
                  <a:gd name="connsiteY123" fmla="*/ 807058 h 1741336"/>
                  <a:gd name="connsiteX124" fmla="*/ 3248108 w 4345388"/>
                  <a:gd name="connsiteY124" fmla="*/ 898498 h 1741336"/>
                  <a:gd name="connsiteX125" fmla="*/ 3252084 w 4345388"/>
                  <a:gd name="connsiteY125" fmla="*/ 926327 h 1741336"/>
                  <a:gd name="connsiteX126" fmla="*/ 3267987 w 4345388"/>
                  <a:gd name="connsiteY126" fmla="*/ 966084 h 1741336"/>
                  <a:gd name="connsiteX127" fmla="*/ 3271962 w 4345388"/>
                  <a:gd name="connsiteY127" fmla="*/ 978011 h 1741336"/>
                  <a:gd name="connsiteX128" fmla="*/ 3283889 w 4345388"/>
                  <a:gd name="connsiteY128" fmla="*/ 981987 h 1741336"/>
                  <a:gd name="connsiteX129" fmla="*/ 3291841 w 4345388"/>
                  <a:gd name="connsiteY129" fmla="*/ 974035 h 1741336"/>
                  <a:gd name="connsiteX130" fmla="*/ 3307743 w 4345388"/>
                  <a:gd name="connsiteY130" fmla="*/ 942230 h 1741336"/>
                  <a:gd name="connsiteX131" fmla="*/ 3315694 w 4345388"/>
                  <a:gd name="connsiteY131" fmla="*/ 918376 h 1741336"/>
                  <a:gd name="connsiteX132" fmla="*/ 3335573 w 4345388"/>
                  <a:gd name="connsiteY132" fmla="*/ 950181 h 1741336"/>
                  <a:gd name="connsiteX133" fmla="*/ 3367378 w 4345388"/>
                  <a:gd name="connsiteY133" fmla="*/ 1021743 h 1741336"/>
                  <a:gd name="connsiteX134" fmla="*/ 3399183 w 4345388"/>
                  <a:gd name="connsiteY134" fmla="*/ 1077402 h 1741336"/>
                  <a:gd name="connsiteX135" fmla="*/ 3415086 w 4345388"/>
                  <a:gd name="connsiteY135" fmla="*/ 1073427 h 1741336"/>
                  <a:gd name="connsiteX136" fmla="*/ 3430988 w 4345388"/>
                  <a:gd name="connsiteY136" fmla="*/ 1045597 h 1741336"/>
                  <a:gd name="connsiteX137" fmla="*/ 3454842 w 4345388"/>
                  <a:gd name="connsiteY137" fmla="*/ 993914 h 1741336"/>
                  <a:gd name="connsiteX138" fmla="*/ 3478696 w 4345388"/>
                  <a:gd name="connsiteY138" fmla="*/ 942230 h 1741336"/>
                  <a:gd name="connsiteX139" fmla="*/ 3490623 w 4345388"/>
                  <a:gd name="connsiteY139" fmla="*/ 938254 h 1741336"/>
                  <a:gd name="connsiteX140" fmla="*/ 3522428 w 4345388"/>
                  <a:gd name="connsiteY140" fmla="*/ 981987 h 1741336"/>
                  <a:gd name="connsiteX141" fmla="*/ 3538331 w 4345388"/>
                  <a:gd name="connsiteY141" fmla="*/ 1001865 h 1741336"/>
                  <a:gd name="connsiteX142" fmla="*/ 3582063 w 4345388"/>
                  <a:gd name="connsiteY142" fmla="*/ 1085354 h 1741336"/>
                  <a:gd name="connsiteX143" fmla="*/ 3609893 w 4345388"/>
                  <a:gd name="connsiteY143" fmla="*/ 1137037 h 1741336"/>
                  <a:gd name="connsiteX144" fmla="*/ 3629771 w 4345388"/>
                  <a:gd name="connsiteY144" fmla="*/ 1184745 h 1741336"/>
                  <a:gd name="connsiteX145" fmla="*/ 3641698 w 4345388"/>
                  <a:gd name="connsiteY145" fmla="*/ 1200647 h 1741336"/>
                  <a:gd name="connsiteX146" fmla="*/ 3653625 w 4345388"/>
                  <a:gd name="connsiteY146" fmla="*/ 1228477 h 1741336"/>
                  <a:gd name="connsiteX147" fmla="*/ 3665552 w 4345388"/>
                  <a:gd name="connsiteY147" fmla="*/ 1216550 h 1741336"/>
                  <a:gd name="connsiteX148" fmla="*/ 3721211 w 4345388"/>
                  <a:gd name="connsiteY148" fmla="*/ 1045597 h 1741336"/>
                  <a:gd name="connsiteX149" fmla="*/ 3768919 w 4345388"/>
                  <a:gd name="connsiteY149" fmla="*/ 882595 h 1741336"/>
                  <a:gd name="connsiteX150" fmla="*/ 3776870 w 4345388"/>
                  <a:gd name="connsiteY150" fmla="*/ 830912 h 1741336"/>
                  <a:gd name="connsiteX151" fmla="*/ 3792773 w 4345388"/>
                  <a:gd name="connsiteY151" fmla="*/ 795131 h 1741336"/>
                  <a:gd name="connsiteX152" fmla="*/ 3800724 w 4345388"/>
                  <a:gd name="connsiteY152" fmla="*/ 771277 h 1741336"/>
                  <a:gd name="connsiteX153" fmla="*/ 3808675 w 4345388"/>
                  <a:gd name="connsiteY153" fmla="*/ 735496 h 1741336"/>
                  <a:gd name="connsiteX154" fmla="*/ 3824578 w 4345388"/>
                  <a:gd name="connsiteY154" fmla="*/ 711642 h 1741336"/>
                  <a:gd name="connsiteX155" fmla="*/ 3828554 w 4345388"/>
                  <a:gd name="connsiteY155" fmla="*/ 723569 h 1741336"/>
                  <a:gd name="connsiteX156" fmla="*/ 3836505 w 4345388"/>
                  <a:gd name="connsiteY156" fmla="*/ 735496 h 1741336"/>
                  <a:gd name="connsiteX157" fmla="*/ 3840481 w 4345388"/>
                  <a:gd name="connsiteY157" fmla="*/ 763326 h 1741336"/>
                  <a:gd name="connsiteX158" fmla="*/ 3884213 w 4345388"/>
                  <a:gd name="connsiteY158" fmla="*/ 926327 h 1741336"/>
                  <a:gd name="connsiteX159" fmla="*/ 3896140 w 4345388"/>
                  <a:gd name="connsiteY159" fmla="*/ 958133 h 1741336"/>
                  <a:gd name="connsiteX160" fmla="*/ 3904091 w 4345388"/>
                  <a:gd name="connsiteY160" fmla="*/ 997889 h 1741336"/>
                  <a:gd name="connsiteX161" fmla="*/ 3916018 w 4345388"/>
                  <a:gd name="connsiteY161" fmla="*/ 1049573 h 1741336"/>
                  <a:gd name="connsiteX162" fmla="*/ 3947823 w 4345388"/>
                  <a:gd name="connsiteY162" fmla="*/ 1152940 h 1741336"/>
                  <a:gd name="connsiteX163" fmla="*/ 3959750 w 4345388"/>
                  <a:gd name="connsiteY163" fmla="*/ 1172818 h 1741336"/>
                  <a:gd name="connsiteX164" fmla="*/ 3971677 w 4345388"/>
                  <a:gd name="connsiteY164" fmla="*/ 1220526 h 1741336"/>
                  <a:gd name="connsiteX165" fmla="*/ 3995531 w 4345388"/>
                  <a:gd name="connsiteY165" fmla="*/ 1327868 h 1741336"/>
                  <a:gd name="connsiteX166" fmla="*/ 4023361 w 4345388"/>
                  <a:gd name="connsiteY166" fmla="*/ 1363649 h 1741336"/>
                  <a:gd name="connsiteX167" fmla="*/ 4031312 w 4345388"/>
                  <a:gd name="connsiteY167" fmla="*/ 1375576 h 1741336"/>
                  <a:gd name="connsiteX168" fmla="*/ 4043239 w 4345388"/>
                  <a:gd name="connsiteY168" fmla="*/ 1399430 h 1741336"/>
                  <a:gd name="connsiteX169" fmla="*/ 4055166 w 4345388"/>
                  <a:gd name="connsiteY169" fmla="*/ 1403406 h 1741336"/>
                  <a:gd name="connsiteX170" fmla="*/ 4082995 w 4345388"/>
                  <a:gd name="connsiteY170" fmla="*/ 1411357 h 1741336"/>
                  <a:gd name="connsiteX171" fmla="*/ 4114801 w 4345388"/>
                  <a:gd name="connsiteY171" fmla="*/ 1415333 h 1741336"/>
                  <a:gd name="connsiteX172" fmla="*/ 4130703 w 4345388"/>
                  <a:gd name="connsiteY172" fmla="*/ 1419308 h 1741336"/>
                  <a:gd name="connsiteX173" fmla="*/ 4154557 w 4345388"/>
                  <a:gd name="connsiteY173" fmla="*/ 1411357 h 1741336"/>
                  <a:gd name="connsiteX174" fmla="*/ 4166484 w 4345388"/>
                  <a:gd name="connsiteY174" fmla="*/ 1399430 h 1741336"/>
                  <a:gd name="connsiteX175" fmla="*/ 4198289 w 4345388"/>
                  <a:gd name="connsiteY175" fmla="*/ 1347747 h 1741336"/>
                  <a:gd name="connsiteX176" fmla="*/ 4234070 w 4345388"/>
                  <a:gd name="connsiteY176" fmla="*/ 1351722 h 1741336"/>
                  <a:gd name="connsiteX177" fmla="*/ 4257924 w 4345388"/>
                  <a:gd name="connsiteY177" fmla="*/ 1371600 h 1741336"/>
                  <a:gd name="connsiteX178" fmla="*/ 4273827 w 4345388"/>
                  <a:gd name="connsiteY178" fmla="*/ 1383527 h 1741336"/>
                  <a:gd name="connsiteX179" fmla="*/ 4313583 w 4345388"/>
                  <a:gd name="connsiteY179" fmla="*/ 1419308 h 1741336"/>
                  <a:gd name="connsiteX180" fmla="*/ 4325510 w 4345388"/>
                  <a:gd name="connsiteY180" fmla="*/ 1439187 h 1741336"/>
                  <a:gd name="connsiteX181" fmla="*/ 4337437 w 4345388"/>
                  <a:gd name="connsiteY181" fmla="*/ 1467016 h 1741336"/>
                  <a:gd name="connsiteX182" fmla="*/ 4345388 w 4345388"/>
                  <a:gd name="connsiteY182"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701580 w 4345388"/>
                  <a:gd name="connsiteY3" fmla="*/ 1681701 h 1741336"/>
                  <a:gd name="connsiteX4" fmla="*/ 1705555 w 4345388"/>
                  <a:gd name="connsiteY4" fmla="*/ 1665799 h 1741336"/>
                  <a:gd name="connsiteX5" fmla="*/ 1713507 w 4345388"/>
                  <a:gd name="connsiteY5" fmla="*/ 1570383 h 1741336"/>
                  <a:gd name="connsiteX6" fmla="*/ 1721458 w 4345388"/>
                  <a:gd name="connsiteY6" fmla="*/ 1542554 h 1741336"/>
                  <a:gd name="connsiteX7" fmla="*/ 1725434 w 4345388"/>
                  <a:gd name="connsiteY7" fmla="*/ 1510748 h 1741336"/>
                  <a:gd name="connsiteX8" fmla="*/ 1733385 w 4345388"/>
                  <a:gd name="connsiteY8" fmla="*/ 1439187 h 1741336"/>
                  <a:gd name="connsiteX9" fmla="*/ 1741336 w 4345388"/>
                  <a:gd name="connsiteY9" fmla="*/ 1407381 h 1741336"/>
                  <a:gd name="connsiteX10" fmla="*/ 1745312 w 4345388"/>
                  <a:gd name="connsiteY10" fmla="*/ 1284136 h 1741336"/>
                  <a:gd name="connsiteX11" fmla="*/ 1749287 w 4345388"/>
                  <a:gd name="connsiteY11" fmla="*/ 1264258 h 1741336"/>
                  <a:gd name="connsiteX12" fmla="*/ 1765190 w 4345388"/>
                  <a:gd name="connsiteY12" fmla="*/ 1204623 h 1741336"/>
                  <a:gd name="connsiteX13" fmla="*/ 1777117 w 4345388"/>
                  <a:gd name="connsiteY13" fmla="*/ 1164867 h 1741336"/>
                  <a:gd name="connsiteX14" fmla="*/ 1789044 w 4345388"/>
                  <a:gd name="connsiteY14" fmla="*/ 1109207 h 1741336"/>
                  <a:gd name="connsiteX15" fmla="*/ 1804947 w 4345388"/>
                  <a:gd name="connsiteY15" fmla="*/ 1041621 h 1741336"/>
                  <a:gd name="connsiteX16" fmla="*/ 1816874 w 4345388"/>
                  <a:gd name="connsiteY16" fmla="*/ 1009816 h 1741336"/>
                  <a:gd name="connsiteX17" fmla="*/ 1828801 w 4345388"/>
                  <a:gd name="connsiteY17" fmla="*/ 978011 h 1741336"/>
                  <a:gd name="connsiteX18" fmla="*/ 1844703 w 4345388"/>
                  <a:gd name="connsiteY18" fmla="*/ 950181 h 1741336"/>
                  <a:gd name="connsiteX19" fmla="*/ 1848679 w 4345388"/>
                  <a:gd name="connsiteY19" fmla="*/ 934279 h 1741336"/>
                  <a:gd name="connsiteX20" fmla="*/ 1856630 w 4345388"/>
                  <a:gd name="connsiteY20" fmla="*/ 918376 h 1741336"/>
                  <a:gd name="connsiteX21" fmla="*/ 1864581 w 4345388"/>
                  <a:gd name="connsiteY21" fmla="*/ 894522 h 1741336"/>
                  <a:gd name="connsiteX22" fmla="*/ 1876508 w 4345388"/>
                  <a:gd name="connsiteY22" fmla="*/ 870668 h 1741336"/>
                  <a:gd name="connsiteX23" fmla="*/ 1884460 w 4345388"/>
                  <a:gd name="connsiteY23" fmla="*/ 826936 h 1741336"/>
                  <a:gd name="connsiteX24" fmla="*/ 1900362 w 4345388"/>
                  <a:gd name="connsiteY24" fmla="*/ 775253 h 1741336"/>
                  <a:gd name="connsiteX25" fmla="*/ 1904338 w 4345388"/>
                  <a:gd name="connsiteY25" fmla="*/ 739472 h 1741336"/>
                  <a:gd name="connsiteX26" fmla="*/ 1916265 w 4345388"/>
                  <a:gd name="connsiteY26" fmla="*/ 608275 h 1741336"/>
                  <a:gd name="connsiteX27" fmla="*/ 1924216 w 4345388"/>
                  <a:gd name="connsiteY27" fmla="*/ 548640 h 1741336"/>
                  <a:gd name="connsiteX28" fmla="*/ 1940119 w 4345388"/>
                  <a:gd name="connsiteY28" fmla="*/ 492981 h 1741336"/>
                  <a:gd name="connsiteX29" fmla="*/ 1956021 w 4345388"/>
                  <a:gd name="connsiteY29" fmla="*/ 441298 h 1741336"/>
                  <a:gd name="connsiteX30" fmla="*/ 1959997 w 4345388"/>
                  <a:gd name="connsiteY30" fmla="*/ 417444 h 1741336"/>
                  <a:gd name="connsiteX31" fmla="*/ 1963973 w 4345388"/>
                  <a:gd name="connsiteY31" fmla="*/ 405517 h 1741336"/>
                  <a:gd name="connsiteX32" fmla="*/ 1967948 w 4345388"/>
                  <a:gd name="connsiteY32" fmla="*/ 357809 h 1741336"/>
                  <a:gd name="connsiteX33" fmla="*/ 1979875 w 4345388"/>
                  <a:gd name="connsiteY33" fmla="*/ 294199 h 1741336"/>
                  <a:gd name="connsiteX34" fmla="*/ 1987827 w 4345388"/>
                  <a:gd name="connsiteY34" fmla="*/ 214686 h 1741336"/>
                  <a:gd name="connsiteX35" fmla="*/ 1995778 w 4345388"/>
                  <a:gd name="connsiteY35" fmla="*/ 182880 h 1741336"/>
                  <a:gd name="connsiteX36" fmla="*/ 1999754 w 4345388"/>
                  <a:gd name="connsiteY36" fmla="*/ 163002 h 1741336"/>
                  <a:gd name="connsiteX37" fmla="*/ 2003729 w 4345388"/>
                  <a:gd name="connsiteY37" fmla="*/ 123246 h 1741336"/>
                  <a:gd name="connsiteX38" fmla="*/ 2015656 w 4345388"/>
                  <a:gd name="connsiteY38" fmla="*/ 79514 h 1741336"/>
                  <a:gd name="connsiteX39" fmla="*/ 2023607 w 4345388"/>
                  <a:gd name="connsiteY39" fmla="*/ 59635 h 1741336"/>
                  <a:gd name="connsiteX40" fmla="*/ 2055413 w 4345388"/>
                  <a:gd name="connsiteY40" fmla="*/ 3976 h 1741336"/>
                  <a:gd name="connsiteX41" fmla="*/ 2075291 w 4345388"/>
                  <a:gd name="connsiteY41" fmla="*/ 0 h 1741336"/>
                  <a:gd name="connsiteX42" fmla="*/ 2083242 w 4345388"/>
                  <a:gd name="connsiteY42" fmla="*/ 15903 h 1741336"/>
                  <a:gd name="connsiteX43" fmla="*/ 2087218 w 4345388"/>
                  <a:gd name="connsiteY43" fmla="*/ 31806 h 1741336"/>
                  <a:gd name="connsiteX44" fmla="*/ 2099145 w 4345388"/>
                  <a:gd name="connsiteY44" fmla="*/ 79514 h 1741336"/>
                  <a:gd name="connsiteX45" fmla="*/ 2103121 w 4345388"/>
                  <a:gd name="connsiteY45" fmla="*/ 123246 h 1741336"/>
                  <a:gd name="connsiteX46" fmla="*/ 2115047 w 4345388"/>
                  <a:gd name="connsiteY46" fmla="*/ 186856 h 1741336"/>
                  <a:gd name="connsiteX47" fmla="*/ 2119023 w 4345388"/>
                  <a:gd name="connsiteY47" fmla="*/ 198783 h 1741336"/>
                  <a:gd name="connsiteX48" fmla="*/ 2134926 w 4345388"/>
                  <a:gd name="connsiteY48" fmla="*/ 250467 h 1741336"/>
                  <a:gd name="connsiteX49" fmla="*/ 2138901 w 4345388"/>
                  <a:gd name="connsiteY49" fmla="*/ 262394 h 1741336"/>
                  <a:gd name="connsiteX50" fmla="*/ 2142877 w 4345388"/>
                  <a:gd name="connsiteY50" fmla="*/ 286247 h 1741336"/>
                  <a:gd name="connsiteX51" fmla="*/ 2146853 w 4345388"/>
                  <a:gd name="connsiteY51" fmla="*/ 318053 h 1741336"/>
                  <a:gd name="connsiteX52" fmla="*/ 2158780 w 4345388"/>
                  <a:gd name="connsiteY52" fmla="*/ 353834 h 1741336"/>
                  <a:gd name="connsiteX53" fmla="*/ 2170707 w 4345388"/>
                  <a:gd name="connsiteY53" fmla="*/ 377687 h 1741336"/>
                  <a:gd name="connsiteX54" fmla="*/ 2182634 w 4345388"/>
                  <a:gd name="connsiteY54" fmla="*/ 381663 h 1741336"/>
                  <a:gd name="connsiteX55" fmla="*/ 2274074 w 4345388"/>
                  <a:gd name="connsiteY55" fmla="*/ 377687 h 1741336"/>
                  <a:gd name="connsiteX56" fmla="*/ 2289976 w 4345388"/>
                  <a:gd name="connsiteY56" fmla="*/ 365760 h 1741336"/>
                  <a:gd name="connsiteX57" fmla="*/ 2313830 w 4345388"/>
                  <a:gd name="connsiteY57" fmla="*/ 345882 h 1741336"/>
                  <a:gd name="connsiteX58" fmla="*/ 2337684 w 4345388"/>
                  <a:gd name="connsiteY58" fmla="*/ 314077 h 1741336"/>
                  <a:gd name="connsiteX59" fmla="*/ 2345635 w 4345388"/>
                  <a:gd name="connsiteY59" fmla="*/ 290223 h 1741336"/>
                  <a:gd name="connsiteX60" fmla="*/ 2361538 w 4345388"/>
                  <a:gd name="connsiteY60" fmla="*/ 258418 h 1741336"/>
                  <a:gd name="connsiteX61" fmla="*/ 2365514 w 4345388"/>
                  <a:gd name="connsiteY61" fmla="*/ 242515 h 1741336"/>
                  <a:gd name="connsiteX62" fmla="*/ 2373465 w 4345388"/>
                  <a:gd name="connsiteY62" fmla="*/ 222637 h 1741336"/>
                  <a:gd name="connsiteX63" fmla="*/ 2377441 w 4345388"/>
                  <a:gd name="connsiteY63" fmla="*/ 210710 h 1741336"/>
                  <a:gd name="connsiteX64" fmla="*/ 2381416 w 4345388"/>
                  <a:gd name="connsiteY64" fmla="*/ 421420 h 1741336"/>
                  <a:gd name="connsiteX65" fmla="*/ 2385392 w 4345388"/>
                  <a:gd name="connsiteY65" fmla="*/ 441298 h 1741336"/>
                  <a:gd name="connsiteX66" fmla="*/ 2393343 w 4345388"/>
                  <a:gd name="connsiteY66" fmla="*/ 453225 h 1741336"/>
                  <a:gd name="connsiteX67" fmla="*/ 2413221 w 4345388"/>
                  <a:gd name="connsiteY67" fmla="*/ 489006 h 1741336"/>
                  <a:gd name="connsiteX68" fmla="*/ 2449002 w 4345388"/>
                  <a:gd name="connsiteY68" fmla="*/ 477079 h 1741336"/>
                  <a:gd name="connsiteX69" fmla="*/ 2468881 w 4345388"/>
                  <a:gd name="connsiteY69" fmla="*/ 457200 h 1741336"/>
                  <a:gd name="connsiteX70" fmla="*/ 2500686 w 4345388"/>
                  <a:gd name="connsiteY70" fmla="*/ 417444 h 1741336"/>
                  <a:gd name="connsiteX71" fmla="*/ 2512613 w 4345388"/>
                  <a:gd name="connsiteY71" fmla="*/ 405517 h 1741336"/>
                  <a:gd name="connsiteX72" fmla="*/ 2524540 w 4345388"/>
                  <a:gd name="connsiteY72" fmla="*/ 413468 h 1741336"/>
                  <a:gd name="connsiteX73" fmla="*/ 2532491 w 4345388"/>
                  <a:gd name="connsiteY73" fmla="*/ 437322 h 1741336"/>
                  <a:gd name="connsiteX74" fmla="*/ 2540442 w 4345388"/>
                  <a:gd name="connsiteY74" fmla="*/ 457200 h 1741336"/>
                  <a:gd name="connsiteX75" fmla="*/ 2544418 w 4345388"/>
                  <a:gd name="connsiteY75" fmla="*/ 477079 h 1741336"/>
                  <a:gd name="connsiteX76" fmla="*/ 2552369 w 4345388"/>
                  <a:gd name="connsiteY76" fmla="*/ 492981 h 1741336"/>
                  <a:gd name="connsiteX77" fmla="*/ 2560321 w 4345388"/>
                  <a:gd name="connsiteY77" fmla="*/ 512860 h 1741336"/>
                  <a:gd name="connsiteX78" fmla="*/ 2564296 w 4345388"/>
                  <a:gd name="connsiteY78" fmla="*/ 528762 h 1741336"/>
                  <a:gd name="connsiteX79" fmla="*/ 2576223 w 4345388"/>
                  <a:gd name="connsiteY79" fmla="*/ 544665 h 1741336"/>
                  <a:gd name="connsiteX80" fmla="*/ 2592126 w 4345388"/>
                  <a:gd name="connsiteY80" fmla="*/ 568519 h 1741336"/>
                  <a:gd name="connsiteX81" fmla="*/ 2604053 w 4345388"/>
                  <a:gd name="connsiteY81" fmla="*/ 588397 h 1741336"/>
                  <a:gd name="connsiteX82" fmla="*/ 2623931 w 4345388"/>
                  <a:gd name="connsiteY82" fmla="*/ 580446 h 1741336"/>
                  <a:gd name="connsiteX83" fmla="*/ 2643809 w 4345388"/>
                  <a:gd name="connsiteY83" fmla="*/ 552616 h 1741336"/>
                  <a:gd name="connsiteX84" fmla="*/ 2663687 w 4345388"/>
                  <a:gd name="connsiteY84" fmla="*/ 516835 h 1741336"/>
                  <a:gd name="connsiteX85" fmla="*/ 2679590 w 4345388"/>
                  <a:gd name="connsiteY85" fmla="*/ 481054 h 1741336"/>
                  <a:gd name="connsiteX86" fmla="*/ 2683566 w 4345388"/>
                  <a:gd name="connsiteY86" fmla="*/ 469127 h 1741336"/>
                  <a:gd name="connsiteX87" fmla="*/ 2691517 w 4345388"/>
                  <a:gd name="connsiteY87" fmla="*/ 457200 h 1741336"/>
                  <a:gd name="connsiteX88" fmla="*/ 2703444 w 4345388"/>
                  <a:gd name="connsiteY88" fmla="*/ 425395 h 1741336"/>
                  <a:gd name="connsiteX89" fmla="*/ 2711395 w 4345388"/>
                  <a:gd name="connsiteY89" fmla="*/ 409493 h 1741336"/>
                  <a:gd name="connsiteX90" fmla="*/ 2735249 w 4345388"/>
                  <a:gd name="connsiteY90" fmla="*/ 461176 h 1741336"/>
                  <a:gd name="connsiteX91" fmla="*/ 2755127 w 4345388"/>
                  <a:gd name="connsiteY91" fmla="*/ 504908 h 1741336"/>
                  <a:gd name="connsiteX92" fmla="*/ 2771030 w 4345388"/>
                  <a:gd name="connsiteY92" fmla="*/ 556592 h 1741336"/>
                  <a:gd name="connsiteX93" fmla="*/ 2775006 w 4345388"/>
                  <a:gd name="connsiteY93" fmla="*/ 572494 h 1741336"/>
                  <a:gd name="connsiteX94" fmla="*/ 2782957 w 4345388"/>
                  <a:gd name="connsiteY94" fmla="*/ 588397 h 1741336"/>
                  <a:gd name="connsiteX95" fmla="*/ 2802835 w 4345388"/>
                  <a:gd name="connsiteY95" fmla="*/ 624178 h 1741336"/>
                  <a:gd name="connsiteX96" fmla="*/ 2818738 w 4345388"/>
                  <a:gd name="connsiteY96" fmla="*/ 640080 h 1741336"/>
                  <a:gd name="connsiteX97" fmla="*/ 2830665 w 4345388"/>
                  <a:gd name="connsiteY97" fmla="*/ 663934 h 1741336"/>
                  <a:gd name="connsiteX98" fmla="*/ 2834641 w 4345388"/>
                  <a:gd name="connsiteY98" fmla="*/ 679837 h 1741336"/>
                  <a:gd name="connsiteX99" fmla="*/ 2846567 w 4345388"/>
                  <a:gd name="connsiteY99" fmla="*/ 695740 h 1741336"/>
                  <a:gd name="connsiteX100" fmla="*/ 2862470 w 4345388"/>
                  <a:gd name="connsiteY100" fmla="*/ 743447 h 1741336"/>
                  <a:gd name="connsiteX101" fmla="*/ 2866446 w 4345388"/>
                  <a:gd name="connsiteY101" fmla="*/ 759350 h 1741336"/>
                  <a:gd name="connsiteX102" fmla="*/ 2882348 w 4345388"/>
                  <a:gd name="connsiteY102" fmla="*/ 795131 h 1741336"/>
                  <a:gd name="connsiteX103" fmla="*/ 2886324 w 4345388"/>
                  <a:gd name="connsiteY103" fmla="*/ 811034 h 1741336"/>
                  <a:gd name="connsiteX104" fmla="*/ 2898251 w 4345388"/>
                  <a:gd name="connsiteY104" fmla="*/ 834887 h 1741336"/>
                  <a:gd name="connsiteX105" fmla="*/ 2910178 w 4345388"/>
                  <a:gd name="connsiteY105" fmla="*/ 826936 h 1741336"/>
                  <a:gd name="connsiteX106" fmla="*/ 2949934 w 4345388"/>
                  <a:gd name="connsiteY106" fmla="*/ 751399 h 1741336"/>
                  <a:gd name="connsiteX107" fmla="*/ 2957886 w 4345388"/>
                  <a:gd name="connsiteY107" fmla="*/ 703691 h 1741336"/>
                  <a:gd name="connsiteX108" fmla="*/ 2977764 w 4345388"/>
                  <a:gd name="connsiteY108" fmla="*/ 663934 h 1741336"/>
                  <a:gd name="connsiteX109" fmla="*/ 2981740 w 4345388"/>
                  <a:gd name="connsiteY109" fmla="*/ 620202 h 1741336"/>
                  <a:gd name="connsiteX110" fmla="*/ 3005594 w 4345388"/>
                  <a:gd name="connsiteY110" fmla="*/ 576470 h 1741336"/>
                  <a:gd name="connsiteX111" fmla="*/ 3025472 w 4345388"/>
                  <a:gd name="connsiteY111" fmla="*/ 500933 h 1741336"/>
                  <a:gd name="connsiteX112" fmla="*/ 3041374 w 4345388"/>
                  <a:gd name="connsiteY112" fmla="*/ 421420 h 1741336"/>
                  <a:gd name="connsiteX113" fmla="*/ 3049326 w 4345388"/>
                  <a:gd name="connsiteY113" fmla="*/ 405517 h 1741336"/>
                  <a:gd name="connsiteX114" fmla="*/ 3061253 w 4345388"/>
                  <a:gd name="connsiteY114" fmla="*/ 365760 h 1741336"/>
                  <a:gd name="connsiteX115" fmla="*/ 3085107 w 4345388"/>
                  <a:gd name="connsiteY115" fmla="*/ 310101 h 1741336"/>
                  <a:gd name="connsiteX116" fmla="*/ 3101009 w 4345388"/>
                  <a:gd name="connsiteY116" fmla="*/ 349858 h 1741336"/>
                  <a:gd name="connsiteX117" fmla="*/ 3104985 w 4345388"/>
                  <a:gd name="connsiteY117" fmla="*/ 373712 h 1741336"/>
                  <a:gd name="connsiteX118" fmla="*/ 3116912 w 4345388"/>
                  <a:gd name="connsiteY118" fmla="*/ 429371 h 1741336"/>
                  <a:gd name="connsiteX119" fmla="*/ 3136790 w 4345388"/>
                  <a:gd name="connsiteY119" fmla="*/ 489006 h 1741336"/>
                  <a:gd name="connsiteX120" fmla="*/ 3180522 w 4345388"/>
                  <a:gd name="connsiteY120" fmla="*/ 652007 h 1741336"/>
                  <a:gd name="connsiteX121" fmla="*/ 3196425 w 4345388"/>
                  <a:gd name="connsiteY121" fmla="*/ 703691 h 1741336"/>
                  <a:gd name="connsiteX122" fmla="*/ 3220279 w 4345388"/>
                  <a:gd name="connsiteY122" fmla="*/ 807058 h 1741336"/>
                  <a:gd name="connsiteX123" fmla="*/ 3248108 w 4345388"/>
                  <a:gd name="connsiteY123" fmla="*/ 898498 h 1741336"/>
                  <a:gd name="connsiteX124" fmla="*/ 3252084 w 4345388"/>
                  <a:gd name="connsiteY124" fmla="*/ 926327 h 1741336"/>
                  <a:gd name="connsiteX125" fmla="*/ 3267987 w 4345388"/>
                  <a:gd name="connsiteY125" fmla="*/ 966084 h 1741336"/>
                  <a:gd name="connsiteX126" fmla="*/ 3271962 w 4345388"/>
                  <a:gd name="connsiteY126" fmla="*/ 978011 h 1741336"/>
                  <a:gd name="connsiteX127" fmla="*/ 3283889 w 4345388"/>
                  <a:gd name="connsiteY127" fmla="*/ 981987 h 1741336"/>
                  <a:gd name="connsiteX128" fmla="*/ 3291841 w 4345388"/>
                  <a:gd name="connsiteY128" fmla="*/ 974035 h 1741336"/>
                  <a:gd name="connsiteX129" fmla="*/ 3307743 w 4345388"/>
                  <a:gd name="connsiteY129" fmla="*/ 942230 h 1741336"/>
                  <a:gd name="connsiteX130" fmla="*/ 3315694 w 4345388"/>
                  <a:gd name="connsiteY130" fmla="*/ 918376 h 1741336"/>
                  <a:gd name="connsiteX131" fmla="*/ 3335573 w 4345388"/>
                  <a:gd name="connsiteY131" fmla="*/ 950181 h 1741336"/>
                  <a:gd name="connsiteX132" fmla="*/ 3367378 w 4345388"/>
                  <a:gd name="connsiteY132" fmla="*/ 1021743 h 1741336"/>
                  <a:gd name="connsiteX133" fmla="*/ 3399183 w 4345388"/>
                  <a:gd name="connsiteY133" fmla="*/ 1077402 h 1741336"/>
                  <a:gd name="connsiteX134" fmla="*/ 3415086 w 4345388"/>
                  <a:gd name="connsiteY134" fmla="*/ 1073427 h 1741336"/>
                  <a:gd name="connsiteX135" fmla="*/ 3430988 w 4345388"/>
                  <a:gd name="connsiteY135" fmla="*/ 1045597 h 1741336"/>
                  <a:gd name="connsiteX136" fmla="*/ 3454842 w 4345388"/>
                  <a:gd name="connsiteY136" fmla="*/ 993914 h 1741336"/>
                  <a:gd name="connsiteX137" fmla="*/ 3478696 w 4345388"/>
                  <a:gd name="connsiteY137" fmla="*/ 942230 h 1741336"/>
                  <a:gd name="connsiteX138" fmla="*/ 3490623 w 4345388"/>
                  <a:gd name="connsiteY138" fmla="*/ 938254 h 1741336"/>
                  <a:gd name="connsiteX139" fmla="*/ 3522428 w 4345388"/>
                  <a:gd name="connsiteY139" fmla="*/ 981987 h 1741336"/>
                  <a:gd name="connsiteX140" fmla="*/ 3538331 w 4345388"/>
                  <a:gd name="connsiteY140" fmla="*/ 1001865 h 1741336"/>
                  <a:gd name="connsiteX141" fmla="*/ 3582063 w 4345388"/>
                  <a:gd name="connsiteY141" fmla="*/ 1085354 h 1741336"/>
                  <a:gd name="connsiteX142" fmla="*/ 3609893 w 4345388"/>
                  <a:gd name="connsiteY142" fmla="*/ 1137037 h 1741336"/>
                  <a:gd name="connsiteX143" fmla="*/ 3629771 w 4345388"/>
                  <a:gd name="connsiteY143" fmla="*/ 1184745 h 1741336"/>
                  <a:gd name="connsiteX144" fmla="*/ 3641698 w 4345388"/>
                  <a:gd name="connsiteY144" fmla="*/ 1200647 h 1741336"/>
                  <a:gd name="connsiteX145" fmla="*/ 3653625 w 4345388"/>
                  <a:gd name="connsiteY145" fmla="*/ 1228477 h 1741336"/>
                  <a:gd name="connsiteX146" fmla="*/ 3665552 w 4345388"/>
                  <a:gd name="connsiteY146" fmla="*/ 1216550 h 1741336"/>
                  <a:gd name="connsiteX147" fmla="*/ 3721211 w 4345388"/>
                  <a:gd name="connsiteY147" fmla="*/ 1045597 h 1741336"/>
                  <a:gd name="connsiteX148" fmla="*/ 3768919 w 4345388"/>
                  <a:gd name="connsiteY148" fmla="*/ 882595 h 1741336"/>
                  <a:gd name="connsiteX149" fmla="*/ 3776870 w 4345388"/>
                  <a:gd name="connsiteY149" fmla="*/ 830912 h 1741336"/>
                  <a:gd name="connsiteX150" fmla="*/ 3792773 w 4345388"/>
                  <a:gd name="connsiteY150" fmla="*/ 795131 h 1741336"/>
                  <a:gd name="connsiteX151" fmla="*/ 3800724 w 4345388"/>
                  <a:gd name="connsiteY151" fmla="*/ 771277 h 1741336"/>
                  <a:gd name="connsiteX152" fmla="*/ 3808675 w 4345388"/>
                  <a:gd name="connsiteY152" fmla="*/ 735496 h 1741336"/>
                  <a:gd name="connsiteX153" fmla="*/ 3824578 w 4345388"/>
                  <a:gd name="connsiteY153" fmla="*/ 711642 h 1741336"/>
                  <a:gd name="connsiteX154" fmla="*/ 3828554 w 4345388"/>
                  <a:gd name="connsiteY154" fmla="*/ 723569 h 1741336"/>
                  <a:gd name="connsiteX155" fmla="*/ 3836505 w 4345388"/>
                  <a:gd name="connsiteY155" fmla="*/ 735496 h 1741336"/>
                  <a:gd name="connsiteX156" fmla="*/ 3840481 w 4345388"/>
                  <a:gd name="connsiteY156" fmla="*/ 763326 h 1741336"/>
                  <a:gd name="connsiteX157" fmla="*/ 3884213 w 4345388"/>
                  <a:gd name="connsiteY157" fmla="*/ 926327 h 1741336"/>
                  <a:gd name="connsiteX158" fmla="*/ 3896140 w 4345388"/>
                  <a:gd name="connsiteY158" fmla="*/ 958133 h 1741336"/>
                  <a:gd name="connsiteX159" fmla="*/ 3904091 w 4345388"/>
                  <a:gd name="connsiteY159" fmla="*/ 997889 h 1741336"/>
                  <a:gd name="connsiteX160" fmla="*/ 3916018 w 4345388"/>
                  <a:gd name="connsiteY160" fmla="*/ 1049573 h 1741336"/>
                  <a:gd name="connsiteX161" fmla="*/ 3947823 w 4345388"/>
                  <a:gd name="connsiteY161" fmla="*/ 1152940 h 1741336"/>
                  <a:gd name="connsiteX162" fmla="*/ 3959750 w 4345388"/>
                  <a:gd name="connsiteY162" fmla="*/ 1172818 h 1741336"/>
                  <a:gd name="connsiteX163" fmla="*/ 3971677 w 4345388"/>
                  <a:gd name="connsiteY163" fmla="*/ 1220526 h 1741336"/>
                  <a:gd name="connsiteX164" fmla="*/ 3995531 w 4345388"/>
                  <a:gd name="connsiteY164" fmla="*/ 1327868 h 1741336"/>
                  <a:gd name="connsiteX165" fmla="*/ 4023361 w 4345388"/>
                  <a:gd name="connsiteY165" fmla="*/ 1363649 h 1741336"/>
                  <a:gd name="connsiteX166" fmla="*/ 4031312 w 4345388"/>
                  <a:gd name="connsiteY166" fmla="*/ 1375576 h 1741336"/>
                  <a:gd name="connsiteX167" fmla="*/ 4043239 w 4345388"/>
                  <a:gd name="connsiteY167" fmla="*/ 1399430 h 1741336"/>
                  <a:gd name="connsiteX168" fmla="*/ 4055166 w 4345388"/>
                  <a:gd name="connsiteY168" fmla="*/ 1403406 h 1741336"/>
                  <a:gd name="connsiteX169" fmla="*/ 4082995 w 4345388"/>
                  <a:gd name="connsiteY169" fmla="*/ 1411357 h 1741336"/>
                  <a:gd name="connsiteX170" fmla="*/ 4114801 w 4345388"/>
                  <a:gd name="connsiteY170" fmla="*/ 1415333 h 1741336"/>
                  <a:gd name="connsiteX171" fmla="*/ 4130703 w 4345388"/>
                  <a:gd name="connsiteY171" fmla="*/ 1419308 h 1741336"/>
                  <a:gd name="connsiteX172" fmla="*/ 4154557 w 4345388"/>
                  <a:gd name="connsiteY172" fmla="*/ 1411357 h 1741336"/>
                  <a:gd name="connsiteX173" fmla="*/ 4166484 w 4345388"/>
                  <a:gd name="connsiteY173" fmla="*/ 1399430 h 1741336"/>
                  <a:gd name="connsiteX174" fmla="*/ 4198289 w 4345388"/>
                  <a:gd name="connsiteY174" fmla="*/ 1347747 h 1741336"/>
                  <a:gd name="connsiteX175" fmla="*/ 4234070 w 4345388"/>
                  <a:gd name="connsiteY175" fmla="*/ 1351722 h 1741336"/>
                  <a:gd name="connsiteX176" fmla="*/ 4257924 w 4345388"/>
                  <a:gd name="connsiteY176" fmla="*/ 1371600 h 1741336"/>
                  <a:gd name="connsiteX177" fmla="*/ 4273827 w 4345388"/>
                  <a:gd name="connsiteY177" fmla="*/ 1383527 h 1741336"/>
                  <a:gd name="connsiteX178" fmla="*/ 4313583 w 4345388"/>
                  <a:gd name="connsiteY178" fmla="*/ 1419308 h 1741336"/>
                  <a:gd name="connsiteX179" fmla="*/ 4325510 w 4345388"/>
                  <a:gd name="connsiteY179" fmla="*/ 1439187 h 1741336"/>
                  <a:gd name="connsiteX180" fmla="*/ 4337437 w 4345388"/>
                  <a:gd name="connsiteY180" fmla="*/ 1467016 h 1741336"/>
                  <a:gd name="connsiteX181" fmla="*/ 4345388 w 4345388"/>
                  <a:gd name="connsiteY181" fmla="*/ 1486894 h 1741336"/>
                  <a:gd name="connsiteX0" fmla="*/ 0 w 4345388"/>
                  <a:gd name="connsiteY0" fmla="*/ 1741336 h 1741336"/>
                  <a:gd name="connsiteX1" fmla="*/ 1661823 w 4345388"/>
                  <a:gd name="connsiteY1" fmla="*/ 1733385 h 1741336"/>
                  <a:gd name="connsiteX2" fmla="*/ 1673750 w 4345388"/>
                  <a:gd name="connsiteY2" fmla="*/ 1717482 h 1741336"/>
                  <a:gd name="connsiteX3" fmla="*/ 1705555 w 4345388"/>
                  <a:gd name="connsiteY3" fmla="*/ 1665799 h 1741336"/>
                  <a:gd name="connsiteX4" fmla="*/ 1713507 w 4345388"/>
                  <a:gd name="connsiteY4" fmla="*/ 1570383 h 1741336"/>
                  <a:gd name="connsiteX5" fmla="*/ 1721458 w 4345388"/>
                  <a:gd name="connsiteY5" fmla="*/ 1542554 h 1741336"/>
                  <a:gd name="connsiteX6" fmla="*/ 1725434 w 4345388"/>
                  <a:gd name="connsiteY6" fmla="*/ 1510748 h 1741336"/>
                  <a:gd name="connsiteX7" fmla="*/ 1733385 w 4345388"/>
                  <a:gd name="connsiteY7" fmla="*/ 1439187 h 1741336"/>
                  <a:gd name="connsiteX8" fmla="*/ 1741336 w 4345388"/>
                  <a:gd name="connsiteY8" fmla="*/ 1407381 h 1741336"/>
                  <a:gd name="connsiteX9" fmla="*/ 1745312 w 4345388"/>
                  <a:gd name="connsiteY9" fmla="*/ 1284136 h 1741336"/>
                  <a:gd name="connsiteX10" fmla="*/ 1749287 w 4345388"/>
                  <a:gd name="connsiteY10" fmla="*/ 1264258 h 1741336"/>
                  <a:gd name="connsiteX11" fmla="*/ 1765190 w 4345388"/>
                  <a:gd name="connsiteY11" fmla="*/ 1204623 h 1741336"/>
                  <a:gd name="connsiteX12" fmla="*/ 1777117 w 4345388"/>
                  <a:gd name="connsiteY12" fmla="*/ 1164867 h 1741336"/>
                  <a:gd name="connsiteX13" fmla="*/ 1789044 w 4345388"/>
                  <a:gd name="connsiteY13" fmla="*/ 1109207 h 1741336"/>
                  <a:gd name="connsiteX14" fmla="*/ 1804947 w 4345388"/>
                  <a:gd name="connsiteY14" fmla="*/ 1041621 h 1741336"/>
                  <a:gd name="connsiteX15" fmla="*/ 1816874 w 4345388"/>
                  <a:gd name="connsiteY15" fmla="*/ 1009816 h 1741336"/>
                  <a:gd name="connsiteX16" fmla="*/ 1828801 w 4345388"/>
                  <a:gd name="connsiteY16" fmla="*/ 978011 h 1741336"/>
                  <a:gd name="connsiteX17" fmla="*/ 1844703 w 4345388"/>
                  <a:gd name="connsiteY17" fmla="*/ 950181 h 1741336"/>
                  <a:gd name="connsiteX18" fmla="*/ 1848679 w 4345388"/>
                  <a:gd name="connsiteY18" fmla="*/ 934279 h 1741336"/>
                  <a:gd name="connsiteX19" fmla="*/ 1856630 w 4345388"/>
                  <a:gd name="connsiteY19" fmla="*/ 918376 h 1741336"/>
                  <a:gd name="connsiteX20" fmla="*/ 1864581 w 4345388"/>
                  <a:gd name="connsiteY20" fmla="*/ 894522 h 1741336"/>
                  <a:gd name="connsiteX21" fmla="*/ 1876508 w 4345388"/>
                  <a:gd name="connsiteY21" fmla="*/ 870668 h 1741336"/>
                  <a:gd name="connsiteX22" fmla="*/ 1884460 w 4345388"/>
                  <a:gd name="connsiteY22" fmla="*/ 826936 h 1741336"/>
                  <a:gd name="connsiteX23" fmla="*/ 1900362 w 4345388"/>
                  <a:gd name="connsiteY23" fmla="*/ 775253 h 1741336"/>
                  <a:gd name="connsiteX24" fmla="*/ 1904338 w 4345388"/>
                  <a:gd name="connsiteY24" fmla="*/ 739472 h 1741336"/>
                  <a:gd name="connsiteX25" fmla="*/ 1916265 w 4345388"/>
                  <a:gd name="connsiteY25" fmla="*/ 608275 h 1741336"/>
                  <a:gd name="connsiteX26" fmla="*/ 1924216 w 4345388"/>
                  <a:gd name="connsiteY26" fmla="*/ 548640 h 1741336"/>
                  <a:gd name="connsiteX27" fmla="*/ 1940119 w 4345388"/>
                  <a:gd name="connsiteY27" fmla="*/ 492981 h 1741336"/>
                  <a:gd name="connsiteX28" fmla="*/ 1956021 w 4345388"/>
                  <a:gd name="connsiteY28" fmla="*/ 441298 h 1741336"/>
                  <a:gd name="connsiteX29" fmla="*/ 1959997 w 4345388"/>
                  <a:gd name="connsiteY29" fmla="*/ 417444 h 1741336"/>
                  <a:gd name="connsiteX30" fmla="*/ 1963973 w 4345388"/>
                  <a:gd name="connsiteY30" fmla="*/ 405517 h 1741336"/>
                  <a:gd name="connsiteX31" fmla="*/ 1967948 w 4345388"/>
                  <a:gd name="connsiteY31" fmla="*/ 357809 h 1741336"/>
                  <a:gd name="connsiteX32" fmla="*/ 1979875 w 4345388"/>
                  <a:gd name="connsiteY32" fmla="*/ 294199 h 1741336"/>
                  <a:gd name="connsiteX33" fmla="*/ 1987827 w 4345388"/>
                  <a:gd name="connsiteY33" fmla="*/ 214686 h 1741336"/>
                  <a:gd name="connsiteX34" fmla="*/ 1995778 w 4345388"/>
                  <a:gd name="connsiteY34" fmla="*/ 182880 h 1741336"/>
                  <a:gd name="connsiteX35" fmla="*/ 1999754 w 4345388"/>
                  <a:gd name="connsiteY35" fmla="*/ 163002 h 1741336"/>
                  <a:gd name="connsiteX36" fmla="*/ 2003729 w 4345388"/>
                  <a:gd name="connsiteY36" fmla="*/ 123246 h 1741336"/>
                  <a:gd name="connsiteX37" fmla="*/ 2015656 w 4345388"/>
                  <a:gd name="connsiteY37" fmla="*/ 79514 h 1741336"/>
                  <a:gd name="connsiteX38" fmla="*/ 2023607 w 4345388"/>
                  <a:gd name="connsiteY38" fmla="*/ 59635 h 1741336"/>
                  <a:gd name="connsiteX39" fmla="*/ 2055413 w 4345388"/>
                  <a:gd name="connsiteY39" fmla="*/ 3976 h 1741336"/>
                  <a:gd name="connsiteX40" fmla="*/ 2075291 w 4345388"/>
                  <a:gd name="connsiteY40" fmla="*/ 0 h 1741336"/>
                  <a:gd name="connsiteX41" fmla="*/ 2083242 w 4345388"/>
                  <a:gd name="connsiteY41" fmla="*/ 15903 h 1741336"/>
                  <a:gd name="connsiteX42" fmla="*/ 2087218 w 4345388"/>
                  <a:gd name="connsiteY42" fmla="*/ 31806 h 1741336"/>
                  <a:gd name="connsiteX43" fmla="*/ 2099145 w 4345388"/>
                  <a:gd name="connsiteY43" fmla="*/ 79514 h 1741336"/>
                  <a:gd name="connsiteX44" fmla="*/ 2103121 w 4345388"/>
                  <a:gd name="connsiteY44" fmla="*/ 123246 h 1741336"/>
                  <a:gd name="connsiteX45" fmla="*/ 2115047 w 4345388"/>
                  <a:gd name="connsiteY45" fmla="*/ 186856 h 1741336"/>
                  <a:gd name="connsiteX46" fmla="*/ 2119023 w 4345388"/>
                  <a:gd name="connsiteY46" fmla="*/ 198783 h 1741336"/>
                  <a:gd name="connsiteX47" fmla="*/ 2134926 w 4345388"/>
                  <a:gd name="connsiteY47" fmla="*/ 250467 h 1741336"/>
                  <a:gd name="connsiteX48" fmla="*/ 2138901 w 4345388"/>
                  <a:gd name="connsiteY48" fmla="*/ 262394 h 1741336"/>
                  <a:gd name="connsiteX49" fmla="*/ 2142877 w 4345388"/>
                  <a:gd name="connsiteY49" fmla="*/ 286247 h 1741336"/>
                  <a:gd name="connsiteX50" fmla="*/ 2146853 w 4345388"/>
                  <a:gd name="connsiteY50" fmla="*/ 318053 h 1741336"/>
                  <a:gd name="connsiteX51" fmla="*/ 2158780 w 4345388"/>
                  <a:gd name="connsiteY51" fmla="*/ 353834 h 1741336"/>
                  <a:gd name="connsiteX52" fmla="*/ 2170707 w 4345388"/>
                  <a:gd name="connsiteY52" fmla="*/ 377687 h 1741336"/>
                  <a:gd name="connsiteX53" fmla="*/ 2182634 w 4345388"/>
                  <a:gd name="connsiteY53" fmla="*/ 381663 h 1741336"/>
                  <a:gd name="connsiteX54" fmla="*/ 2274074 w 4345388"/>
                  <a:gd name="connsiteY54" fmla="*/ 377687 h 1741336"/>
                  <a:gd name="connsiteX55" fmla="*/ 2289976 w 4345388"/>
                  <a:gd name="connsiteY55" fmla="*/ 365760 h 1741336"/>
                  <a:gd name="connsiteX56" fmla="*/ 2313830 w 4345388"/>
                  <a:gd name="connsiteY56" fmla="*/ 345882 h 1741336"/>
                  <a:gd name="connsiteX57" fmla="*/ 2337684 w 4345388"/>
                  <a:gd name="connsiteY57" fmla="*/ 314077 h 1741336"/>
                  <a:gd name="connsiteX58" fmla="*/ 2345635 w 4345388"/>
                  <a:gd name="connsiteY58" fmla="*/ 290223 h 1741336"/>
                  <a:gd name="connsiteX59" fmla="*/ 2361538 w 4345388"/>
                  <a:gd name="connsiteY59" fmla="*/ 258418 h 1741336"/>
                  <a:gd name="connsiteX60" fmla="*/ 2365514 w 4345388"/>
                  <a:gd name="connsiteY60" fmla="*/ 242515 h 1741336"/>
                  <a:gd name="connsiteX61" fmla="*/ 2373465 w 4345388"/>
                  <a:gd name="connsiteY61" fmla="*/ 222637 h 1741336"/>
                  <a:gd name="connsiteX62" fmla="*/ 2377441 w 4345388"/>
                  <a:gd name="connsiteY62" fmla="*/ 210710 h 1741336"/>
                  <a:gd name="connsiteX63" fmla="*/ 2381416 w 4345388"/>
                  <a:gd name="connsiteY63" fmla="*/ 421420 h 1741336"/>
                  <a:gd name="connsiteX64" fmla="*/ 2385392 w 4345388"/>
                  <a:gd name="connsiteY64" fmla="*/ 441298 h 1741336"/>
                  <a:gd name="connsiteX65" fmla="*/ 2393343 w 4345388"/>
                  <a:gd name="connsiteY65" fmla="*/ 453225 h 1741336"/>
                  <a:gd name="connsiteX66" fmla="*/ 2413221 w 4345388"/>
                  <a:gd name="connsiteY66" fmla="*/ 489006 h 1741336"/>
                  <a:gd name="connsiteX67" fmla="*/ 2449002 w 4345388"/>
                  <a:gd name="connsiteY67" fmla="*/ 477079 h 1741336"/>
                  <a:gd name="connsiteX68" fmla="*/ 2468881 w 4345388"/>
                  <a:gd name="connsiteY68" fmla="*/ 457200 h 1741336"/>
                  <a:gd name="connsiteX69" fmla="*/ 2500686 w 4345388"/>
                  <a:gd name="connsiteY69" fmla="*/ 417444 h 1741336"/>
                  <a:gd name="connsiteX70" fmla="*/ 2512613 w 4345388"/>
                  <a:gd name="connsiteY70" fmla="*/ 405517 h 1741336"/>
                  <a:gd name="connsiteX71" fmla="*/ 2524540 w 4345388"/>
                  <a:gd name="connsiteY71" fmla="*/ 413468 h 1741336"/>
                  <a:gd name="connsiteX72" fmla="*/ 2532491 w 4345388"/>
                  <a:gd name="connsiteY72" fmla="*/ 437322 h 1741336"/>
                  <a:gd name="connsiteX73" fmla="*/ 2540442 w 4345388"/>
                  <a:gd name="connsiteY73" fmla="*/ 457200 h 1741336"/>
                  <a:gd name="connsiteX74" fmla="*/ 2544418 w 4345388"/>
                  <a:gd name="connsiteY74" fmla="*/ 477079 h 1741336"/>
                  <a:gd name="connsiteX75" fmla="*/ 2552369 w 4345388"/>
                  <a:gd name="connsiteY75" fmla="*/ 492981 h 1741336"/>
                  <a:gd name="connsiteX76" fmla="*/ 2560321 w 4345388"/>
                  <a:gd name="connsiteY76" fmla="*/ 512860 h 1741336"/>
                  <a:gd name="connsiteX77" fmla="*/ 2564296 w 4345388"/>
                  <a:gd name="connsiteY77" fmla="*/ 528762 h 1741336"/>
                  <a:gd name="connsiteX78" fmla="*/ 2576223 w 4345388"/>
                  <a:gd name="connsiteY78" fmla="*/ 544665 h 1741336"/>
                  <a:gd name="connsiteX79" fmla="*/ 2592126 w 4345388"/>
                  <a:gd name="connsiteY79" fmla="*/ 568519 h 1741336"/>
                  <a:gd name="connsiteX80" fmla="*/ 2604053 w 4345388"/>
                  <a:gd name="connsiteY80" fmla="*/ 588397 h 1741336"/>
                  <a:gd name="connsiteX81" fmla="*/ 2623931 w 4345388"/>
                  <a:gd name="connsiteY81" fmla="*/ 580446 h 1741336"/>
                  <a:gd name="connsiteX82" fmla="*/ 2643809 w 4345388"/>
                  <a:gd name="connsiteY82" fmla="*/ 552616 h 1741336"/>
                  <a:gd name="connsiteX83" fmla="*/ 2663687 w 4345388"/>
                  <a:gd name="connsiteY83" fmla="*/ 516835 h 1741336"/>
                  <a:gd name="connsiteX84" fmla="*/ 2679590 w 4345388"/>
                  <a:gd name="connsiteY84" fmla="*/ 481054 h 1741336"/>
                  <a:gd name="connsiteX85" fmla="*/ 2683566 w 4345388"/>
                  <a:gd name="connsiteY85" fmla="*/ 469127 h 1741336"/>
                  <a:gd name="connsiteX86" fmla="*/ 2691517 w 4345388"/>
                  <a:gd name="connsiteY86" fmla="*/ 457200 h 1741336"/>
                  <a:gd name="connsiteX87" fmla="*/ 2703444 w 4345388"/>
                  <a:gd name="connsiteY87" fmla="*/ 425395 h 1741336"/>
                  <a:gd name="connsiteX88" fmla="*/ 2711395 w 4345388"/>
                  <a:gd name="connsiteY88" fmla="*/ 409493 h 1741336"/>
                  <a:gd name="connsiteX89" fmla="*/ 2735249 w 4345388"/>
                  <a:gd name="connsiteY89" fmla="*/ 461176 h 1741336"/>
                  <a:gd name="connsiteX90" fmla="*/ 2755127 w 4345388"/>
                  <a:gd name="connsiteY90" fmla="*/ 504908 h 1741336"/>
                  <a:gd name="connsiteX91" fmla="*/ 2771030 w 4345388"/>
                  <a:gd name="connsiteY91" fmla="*/ 556592 h 1741336"/>
                  <a:gd name="connsiteX92" fmla="*/ 2775006 w 4345388"/>
                  <a:gd name="connsiteY92" fmla="*/ 572494 h 1741336"/>
                  <a:gd name="connsiteX93" fmla="*/ 2782957 w 4345388"/>
                  <a:gd name="connsiteY93" fmla="*/ 588397 h 1741336"/>
                  <a:gd name="connsiteX94" fmla="*/ 2802835 w 4345388"/>
                  <a:gd name="connsiteY94" fmla="*/ 624178 h 1741336"/>
                  <a:gd name="connsiteX95" fmla="*/ 2818738 w 4345388"/>
                  <a:gd name="connsiteY95" fmla="*/ 640080 h 1741336"/>
                  <a:gd name="connsiteX96" fmla="*/ 2830665 w 4345388"/>
                  <a:gd name="connsiteY96" fmla="*/ 663934 h 1741336"/>
                  <a:gd name="connsiteX97" fmla="*/ 2834641 w 4345388"/>
                  <a:gd name="connsiteY97" fmla="*/ 679837 h 1741336"/>
                  <a:gd name="connsiteX98" fmla="*/ 2846567 w 4345388"/>
                  <a:gd name="connsiteY98" fmla="*/ 695740 h 1741336"/>
                  <a:gd name="connsiteX99" fmla="*/ 2862470 w 4345388"/>
                  <a:gd name="connsiteY99" fmla="*/ 743447 h 1741336"/>
                  <a:gd name="connsiteX100" fmla="*/ 2866446 w 4345388"/>
                  <a:gd name="connsiteY100" fmla="*/ 759350 h 1741336"/>
                  <a:gd name="connsiteX101" fmla="*/ 2882348 w 4345388"/>
                  <a:gd name="connsiteY101" fmla="*/ 795131 h 1741336"/>
                  <a:gd name="connsiteX102" fmla="*/ 2886324 w 4345388"/>
                  <a:gd name="connsiteY102" fmla="*/ 811034 h 1741336"/>
                  <a:gd name="connsiteX103" fmla="*/ 2898251 w 4345388"/>
                  <a:gd name="connsiteY103" fmla="*/ 834887 h 1741336"/>
                  <a:gd name="connsiteX104" fmla="*/ 2910178 w 4345388"/>
                  <a:gd name="connsiteY104" fmla="*/ 826936 h 1741336"/>
                  <a:gd name="connsiteX105" fmla="*/ 2949934 w 4345388"/>
                  <a:gd name="connsiteY105" fmla="*/ 751399 h 1741336"/>
                  <a:gd name="connsiteX106" fmla="*/ 2957886 w 4345388"/>
                  <a:gd name="connsiteY106" fmla="*/ 703691 h 1741336"/>
                  <a:gd name="connsiteX107" fmla="*/ 2977764 w 4345388"/>
                  <a:gd name="connsiteY107" fmla="*/ 663934 h 1741336"/>
                  <a:gd name="connsiteX108" fmla="*/ 2981740 w 4345388"/>
                  <a:gd name="connsiteY108" fmla="*/ 620202 h 1741336"/>
                  <a:gd name="connsiteX109" fmla="*/ 3005594 w 4345388"/>
                  <a:gd name="connsiteY109" fmla="*/ 576470 h 1741336"/>
                  <a:gd name="connsiteX110" fmla="*/ 3025472 w 4345388"/>
                  <a:gd name="connsiteY110" fmla="*/ 500933 h 1741336"/>
                  <a:gd name="connsiteX111" fmla="*/ 3041374 w 4345388"/>
                  <a:gd name="connsiteY111" fmla="*/ 421420 h 1741336"/>
                  <a:gd name="connsiteX112" fmla="*/ 3049326 w 4345388"/>
                  <a:gd name="connsiteY112" fmla="*/ 405517 h 1741336"/>
                  <a:gd name="connsiteX113" fmla="*/ 3061253 w 4345388"/>
                  <a:gd name="connsiteY113" fmla="*/ 365760 h 1741336"/>
                  <a:gd name="connsiteX114" fmla="*/ 3085107 w 4345388"/>
                  <a:gd name="connsiteY114" fmla="*/ 310101 h 1741336"/>
                  <a:gd name="connsiteX115" fmla="*/ 3101009 w 4345388"/>
                  <a:gd name="connsiteY115" fmla="*/ 349858 h 1741336"/>
                  <a:gd name="connsiteX116" fmla="*/ 3104985 w 4345388"/>
                  <a:gd name="connsiteY116" fmla="*/ 373712 h 1741336"/>
                  <a:gd name="connsiteX117" fmla="*/ 3116912 w 4345388"/>
                  <a:gd name="connsiteY117" fmla="*/ 429371 h 1741336"/>
                  <a:gd name="connsiteX118" fmla="*/ 3136790 w 4345388"/>
                  <a:gd name="connsiteY118" fmla="*/ 489006 h 1741336"/>
                  <a:gd name="connsiteX119" fmla="*/ 3180522 w 4345388"/>
                  <a:gd name="connsiteY119" fmla="*/ 652007 h 1741336"/>
                  <a:gd name="connsiteX120" fmla="*/ 3196425 w 4345388"/>
                  <a:gd name="connsiteY120" fmla="*/ 703691 h 1741336"/>
                  <a:gd name="connsiteX121" fmla="*/ 3220279 w 4345388"/>
                  <a:gd name="connsiteY121" fmla="*/ 807058 h 1741336"/>
                  <a:gd name="connsiteX122" fmla="*/ 3248108 w 4345388"/>
                  <a:gd name="connsiteY122" fmla="*/ 898498 h 1741336"/>
                  <a:gd name="connsiteX123" fmla="*/ 3252084 w 4345388"/>
                  <a:gd name="connsiteY123" fmla="*/ 926327 h 1741336"/>
                  <a:gd name="connsiteX124" fmla="*/ 3267987 w 4345388"/>
                  <a:gd name="connsiteY124" fmla="*/ 966084 h 1741336"/>
                  <a:gd name="connsiteX125" fmla="*/ 3271962 w 4345388"/>
                  <a:gd name="connsiteY125" fmla="*/ 978011 h 1741336"/>
                  <a:gd name="connsiteX126" fmla="*/ 3283889 w 4345388"/>
                  <a:gd name="connsiteY126" fmla="*/ 981987 h 1741336"/>
                  <a:gd name="connsiteX127" fmla="*/ 3291841 w 4345388"/>
                  <a:gd name="connsiteY127" fmla="*/ 974035 h 1741336"/>
                  <a:gd name="connsiteX128" fmla="*/ 3307743 w 4345388"/>
                  <a:gd name="connsiteY128" fmla="*/ 942230 h 1741336"/>
                  <a:gd name="connsiteX129" fmla="*/ 3315694 w 4345388"/>
                  <a:gd name="connsiteY129" fmla="*/ 918376 h 1741336"/>
                  <a:gd name="connsiteX130" fmla="*/ 3335573 w 4345388"/>
                  <a:gd name="connsiteY130" fmla="*/ 950181 h 1741336"/>
                  <a:gd name="connsiteX131" fmla="*/ 3367378 w 4345388"/>
                  <a:gd name="connsiteY131" fmla="*/ 1021743 h 1741336"/>
                  <a:gd name="connsiteX132" fmla="*/ 3399183 w 4345388"/>
                  <a:gd name="connsiteY132" fmla="*/ 1077402 h 1741336"/>
                  <a:gd name="connsiteX133" fmla="*/ 3415086 w 4345388"/>
                  <a:gd name="connsiteY133" fmla="*/ 1073427 h 1741336"/>
                  <a:gd name="connsiteX134" fmla="*/ 3430988 w 4345388"/>
                  <a:gd name="connsiteY134" fmla="*/ 1045597 h 1741336"/>
                  <a:gd name="connsiteX135" fmla="*/ 3454842 w 4345388"/>
                  <a:gd name="connsiteY135" fmla="*/ 993914 h 1741336"/>
                  <a:gd name="connsiteX136" fmla="*/ 3478696 w 4345388"/>
                  <a:gd name="connsiteY136" fmla="*/ 942230 h 1741336"/>
                  <a:gd name="connsiteX137" fmla="*/ 3490623 w 4345388"/>
                  <a:gd name="connsiteY137" fmla="*/ 938254 h 1741336"/>
                  <a:gd name="connsiteX138" fmla="*/ 3522428 w 4345388"/>
                  <a:gd name="connsiteY138" fmla="*/ 981987 h 1741336"/>
                  <a:gd name="connsiteX139" fmla="*/ 3538331 w 4345388"/>
                  <a:gd name="connsiteY139" fmla="*/ 1001865 h 1741336"/>
                  <a:gd name="connsiteX140" fmla="*/ 3582063 w 4345388"/>
                  <a:gd name="connsiteY140" fmla="*/ 1085354 h 1741336"/>
                  <a:gd name="connsiteX141" fmla="*/ 3609893 w 4345388"/>
                  <a:gd name="connsiteY141" fmla="*/ 1137037 h 1741336"/>
                  <a:gd name="connsiteX142" fmla="*/ 3629771 w 4345388"/>
                  <a:gd name="connsiteY142" fmla="*/ 1184745 h 1741336"/>
                  <a:gd name="connsiteX143" fmla="*/ 3641698 w 4345388"/>
                  <a:gd name="connsiteY143" fmla="*/ 1200647 h 1741336"/>
                  <a:gd name="connsiteX144" fmla="*/ 3653625 w 4345388"/>
                  <a:gd name="connsiteY144" fmla="*/ 1228477 h 1741336"/>
                  <a:gd name="connsiteX145" fmla="*/ 3665552 w 4345388"/>
                  <a:gd name="connsiteY145" fmla="*/ 1216550 h 1741336"/>
                  <a:gd name="connsiteX146" fmla="*/ 3721211 w 4345388"/>
                  <a:gd name="connsiteY146" fmla="*/ 1045597 h 1741336"/>
                  <a:gd name="connsiteX147" fmla="*/ 3768919 w 4345388"/>
                  <a:gd name="connsiteY147" fmla="*/ 882595 h 1741336"/>
                  <a:gd name="connsiteX148" fmla="*/ 3776870 w 4345388"/>
                  <a:gd name="connsiteY148" fmla="*/ 830912 h 1741336"/>
                  <a:gd name="connsiteX149" fmla="*/ 3792773 w 4345388"/>
                  <a:gd name="connsiteY149" fmla="*/ 795131 h 1741336"/>
                  <a:gd name="connsiteX150" fmla="*/ 3800724 w 4345388"/>
                  <a:gd name="connsiteY150" fmla="*/ 771277 h 1741336"/>
                  <a:gd name="connsiteX151" fmla="*/ 3808675 w 4345388"/>
                  <a:gd name="connsiteY151" fmla="*/ 735496 h 1741336"/>
                  <a:gd name="connsiteX152" fmla="*/ 3824578 w 4345388"/>
                  <a:gd name="connsiteY152" fmla="*/ 711642 h 1741336"/>
                  <a:gd name="connsiteX153" fmla="*/ 3828554 w 4345388"/>
                  <a:gd name="connsiteY153" fmla="*/ 723569 h 1741336"/>
                  <a:gd name="connsiteX154" fmla="*/ 3836505 w 4345388"/>
                  <a:gd name="connsiteY154" fmla="*/ 735496 h 1741336"/>
                  <a:gd name="connsiteX155" fmla="*/ 3840481 w 4345388"/>
                  <a:gd name="connsiteY155" fmla="*/ 763326 h 1741336"/>
                  <a:gd name="connsiteX156" fmla="*/ 3884213 w 4345388"/>
                  <a:gd name="connsiteY156" fmla="*/ 926327 h 1741336"/>
                  <a:gd name="connsiteX157" fmla="*/ 3896140 w 4345388"/>
                  <a:gd name="connsiteY157" fmla="*/ 958133 h 1741336"/>
                  <a:gd name="connsiteX158" fmla="*/ 3904091 w 4345388"/>
                  <a:gd name="connsiteY158" fmla="*/ 997889 h 1741336"/>
                  <a:gd name="connsiteX159" fmla="*/ 3916018 w 4345388"/>
                  <a:gd name="connsiteY159" fmla="*/ 1049573 h 1741336"/>
                  <a:gd name="connsiteX160" fmla="*/ 3947823 w 4345388"/>
                  <a:gd name="connsiteY160" fmla="*/ 1152940 h 1741336"/>
                  <a:gd name="connsiteX161" fmla="*/ 3959750 w 4345388"/>
                  <a:gd name="connsiteY161" fmla="*/ 1172818 h 1741336"/>
                  <a:gd name="connsiteX162" fmla="*/ 3971677 w 4345388"/>
                  <a:gd name="connsiteY162" fmla="*/ 1220526 h 1741336"/>
                  <a:gd name="connsiteX163" fmla="*/ 3995531 w 4345388"/>
                  <a:gd name="connsiteY163" fmla="*/ 1327868 h 1741336"/>
                  <a:gd name="connsiteX164" fmla="*/ 4023361 w 4345388"/>
                  <a:gd name="connsiteY164" fmla="*/ 1363649 h 1741336"/>
                  <a:gd name="connsiteX165" fmla="*/ 4031312 w 4345388"/>
                  <a:gd name="connsiteY165" fmla="*/ 1375576 h 1741336"/>
                  <a:gd name="connsiteX166" fmla="*/ 4043239 w 4345388"/>
                  <a:gd name="connsiteY166" fmla="*/ 1399430 h 1741336"/>
                  <a:gd name="connsiteX167" fmla="*/ 4055166 w 4345388"/>
                  <a:gd name="connsiteY167" fmla="*/ 1403406 h 1741336"/>
                  <a:gd name="connsiteX168" fmla="*/ 4082995 w 4345388"/>
                  <a:gd name="connsiteY168" fmla="*/ 1411357 h 1741336"/>
                  <a:gd name="connsiteX169" fmla="*/ 4114801 w 4345388"/>
                  <a:gd name="connsiteY169" fmla="*/ 1415333 h 1741336"/>
                  <a:gd name="connsiteX170" fmla="*/ 4130703 w 4345388"/>
                  <a:gd name="connsiteY170" fmla="*/ 1419308 h 1741336"/>
                  <a:gd name="connsiteX171" fmla="*/ 4154557 w 4345388"/>
                  <a:gd name="connsiteY171" fmla="*/ 1411357 h 1741336"/>
                  <a:gd name="connsiteX172" fmla="*/ 4166484 w 4345388"/>
                  <a:gd name="connsiteY172" fmla="*/ 1399430 h 1741336"/>
                  <a:gd name="connsiteX173" fmla="*/ 4198289 w 4345388"/>
                  <a:gd name="connsiteY173" fmla="*/ 1347747 h 1741336"/>
                  <a:gd name="connsiteX174" fmla="*/ 4234070 w 4345388"/>
                  <a:gd name="connsiteY174" fmla="*/ 1351722 h 1741336"/>
                  <a:gd name="connsiteX175" fmla="*/ 4257924 w 4345388"/>
                  <a:gd name="connsiteY175" fmla="*/ 1371600 h 1741336"/>
                  <a:gd name="connsiteX176" fmla="*/ 4273827 w 4345388"/>
                  <a:gd name="connsiteY176" fmla="*/ 1383527 h 1741336"/>
                  <a:gd name="connsiteX177" fmla="*/ 4313583 w 4345388"/>
                  <a:gd name="connsiteY177" fmla="*/ 1419308 h 1741336"/>
                  <a:gd name="connsiteX178" fmla="*/ 4325510 w 4345388"/>
                  <a:gd name="connsiteY178" fmla="*/ 1439187 h 1741336"/>
                  <a:gd name="connsiteX179" fmla="*/ 4337437 w 4345388"/>
                  <a:gd name="connsiteY179" fmla="*/ 1467016 h 1741336"/>
                  <a:gd name="connsiteX180" fmla="*/ 4345388 w 4345388"/>
                  <a:gd name="connsiteY180" fmla="*/ 1486894 h 1741336"/>
                  <a:gd name="connsiteX0" fmla="*/ 0 w 4345388"/>
                  <a:gd name="connsiteY0" fmla="*/ 1741336 h 1741336"/>
                  <a:gd name="connsiteX1" fmla="*/ 1661823 w 4345388"/>
                  <a:gd name="connsiteY1" fmla="*/ 1733385 h 1741336"/>
                  <a:gd name="connsiteX2" fmla="*/ 1705555 w 4345388"/>
                  <a:gd name="connsiteY2" fmla="*/ 1665799 h 1741336"/>
                  <a:gd name="connsiteX3" fmla="*/ 1713507 w 4345388"/>
                  <a:gd name="connsiteY3" fmla="*/ 1570383 h 1741336"/>
                  <a:gd name="connsiteX4" fmla="*/ 1721458 w 4345388"/>
                  <a:gd name="connsiteY4" fmla="*/ 1542554 h 1741336"/>
                  <a:gd name="connsiteX5" fmla="*/ 1725434 w 4345388"/>
                  <a:gd name="connsiteY5" fmla="*/ 1510748 h 1741336"/>
                  <a:gd name="connsiteX6" fmla="*/ 1733385 w 4345388"/>
                  <a:gd name="connsiteY6" fmla="*/ 1439187 h 1741336"/>
                  <a:gd name="connsiteX7" fmla="*/ 1741336 w 4345388"/>
                  <a:gd name="connsiteY7" fmla="*/ 1407381 h 1741336"/>
                  <a:gd name="connsiteX8" fmla="*/ 1745312 w 4345388"/>
                  <a:gd name="connsiteY8" fmla="*/ 1284136 h 1741336"/>
                  <a:gd name="connsiteX9" fmla="*/ 1749287 w 4345388"/>
                  <a:gd name="connsiteY9" fmla="*/ 1264258 h 1741336"/>
                  <a:gd name="connsiteX10" fmla="*/ 1765190 w 4345388"/>
                  <a:gd name="connsiteY10" fmla="*/ 1204623 h 1741336"/>
                  <a:gd name="connsiteX11" fmla="*/ 1777117 w 4345388"/>
                  <a:gd name="connsiteY11" fmla="*/ 1164867 h 1741336"/>
                  <a:gd name="connsiteX12" fmla="*/ 1789044 w 4345388"/>
                  <a:gd name="connsiteY12" fmla="*/ 1109207 h 1741336"/>
                  <a:gd name="connsiteX13" fmla="*/ 1804947 w 4345388"/>
                  <a:gd name="connsiteY13" fmla="*/ 1041621 h 1741336"/>
                  <a:gd name="connsiteX14" fmla="*/ 1816874 w 4345388"/>
                  <a:gd name="connsiteY14" fmla="*/ 1009816 h 1741336"/>
                  <a:gd name="connsiteX15" fmla="*/ 1828801 w 4345388"/>
                  <a:gd name="connsiteY15" fmla="*/ 978011 h 1741336"/>
                  <a:gd name="connsiteX16" fmla="*/ 1844703 w 4345388"/>
                  <a:gd name="connsiteY16" fmla="*/ 950181 h 1741336"/>
                  <a:gd name="connsiteX17" fmla="*/ 1848679 w 4345388"/>
                  <a:gd name="connsiteY17" fmla="*/ 934279 h 1741336"/>
                  <a:gd name="connsiteX18" fmla="*/ 1856630 w 4345388"/>
                  <a:gd name="connsiteY18" fmla="*/ 918376 h 1741336"/>
                  <a:gd name="connsiteX19" fmla="*/ 1864581 w 4345388"/>
                  <a:gd name="connsiteY19" fmla="*/ 894522 h 1741336"/>
                  <a:gd name="connsiteX20" fmla="*/ 1876508 w 4345388"/>
                  <a:gd name="connsiteY20" fmla="*/ 870668 h 1741336"/>
                  <a:gd name="connsiteX21" fmla="*/ 1884460 w 4345388"/>
                  <a:gd name="connsiteY21" fmla="*/ 826936 h 1741336"/>
                  <a:gd name="connsiteX22" fmla="*/ 1900362 w 4345388"/>
                  <a:gd name="connsiteY22" fmla="*/ 775253 h 1741336"/>
                  <a:gd name="connsiteX23" fmla="*/ 1904338 w 4345388"/>
                  <a:gd name="connsiteY23" fmla="*/ 739472 h 1741336"/>
                  <a:gd name="connsiteX24" fmla="*/ 1916265 w 4345388"/>
                  <a:gd name="connsiteY24" fmla="*/ 608275 h 1741336"/>
                  <a:gd name="connsiteX25" fmla="*/ 1924216 w 4345388"/>
                  <a:gd name="connsiteY25" fmla="*/ 548640 h 1741336"/>
                  <a:gd name="connsiteX26" fmla="*/ 1940119 w 4345388"/>
                  <a:gd name="connsiteY26" fmla="*/ 492981 h 1741336"/>
                  <a:gd name="connsiteX27" fmla="*/ 1956021 w 4345388"/>
                  <a:gd name="connsiteY27" fmla="*/ 441298 h 1741336"/>
                  <a:gd name="connsiteX28" fmla="*/ 1959997 w 4345388"/>
                  <a:gd name="connsiteY28" fmla="*/ 417444 h 1741336"/>
                  <a:gd name="connsiteX29" fmla="*/ 1963973 w 4345388"/>
                  <a:gd name="connsiteY29" fmla="*/ 405517 h 1741336"/>
                  <a:gd name="connsiteX30" fmla="*/ 1967948 w 4345388"/>
                  <a:gd name="connsiteY30" fmla="*/ 357809 h 1741336"/>
                  <a:gd name="connsiteX31" fmla="*/ 1979875 w 4345388"/>
                  <a:gd name="connsiteY31" fmla="*/ 294199 h 1741336"/>
                  <a:gd name="connsiteX32" fmla="*/ 1987827 w 4345388"/>
                  <a:gd name="connsiteY32" fmla="*/ 214686 h 1741336"/>
                  <a:gd name="connsiteX33" fmla="*/ 1995778 w 4345388"/>
                  <a:gd name="connsiteY33" fmla="*/ 182880 h 1741336"/>
                  <a:gd name="connsiteX34" fmla="*/ 1999754 w 4345388"/>
                  <a:gd name="connsiteY34" fmla="*/ 163002 h 1741336"/>
                  <a:gd name="connsiteX35" fmla="*/ 2003729 w 4345388"/>
                  <a:gd name="connsiteY35" fmla="*/ 123246 h 1741336"/>
                  <a:gd name="connsiteX36" fmla="*/ 2015656 w 4345388"/>
                  <a:gd name="connsiteY36" fmla="*/ 79514 h 1741336"/>
                  <a:gd name="connsiteX37" fmla="*/ 2023607 w 4345388"/>
                  <a:gd name="connsiteY37" fmla="*/ 59635 h 1741336"/>
                  <a:gd name="connsiteX38" fmla="*/ 2055413 w 4345388"/>
                  <a:gd name="connsiteY38" fmla="*/ 3976 h 1741336"/>
                  <a:gd name="connsiteX39" fmla="*/ 2075291 w 4345388"/>
                  <a:gd name="connsiteY39" fmla="*/ 0 h 1741336"/>
                  <a:gd name="connsiteX40" fmla="*/ 2083242 w 4345388"/>
                  <a:gd name="connsiteY40" fmla="*/ 15903 h 1741336"/>
                  <a:gd name="connsiteX41" fmla="*/ 2087218 w 4345388"/>
                  <a:gd name="connsiteY41" fmla="*/ 31806 h 1741336"/>
                  <a:gd name="connsiteX42" fmla="*/ 2099145 w 4345388"/>
                  <a:gd name="connsiteY42" fmla="*/ 79514 h 1741336"/>
                  <a:gd name="connsiteX43" fmla="*/ 2103121 w 4345388"/>
                  <a:gd name="connsiteY43" fmla="*/ 123246 h 1741336"/>
                  <a:gd name="connsiteX44" fmla="*/ 2115047 w 4345388"/>
                  <a:gd name="connsiteY44" fmla="*/ 186856 h 1741336"/>
                  <a:gd name="connsiteX45" fmla="*/ 2119023 w 4345388"/>
                  <a:gd name="connsiteY45" fmla="*/ 198783 h 1741336"/>
                  <a:gd name="connsiteX46" fmla="*/ 2134926 w 4345388"/>
                  <a:gd name="connsiteY46" fmla="*/ 250467 h 1741336"/>
                  <a:gd name="connsiteX47" fmla="*/ 2138901 w 4345388"/>
                  <a:gd name="connsiteY47" fmla="*/ 262394 h 1741336"/>
                  <a:gd name="connsiteX48" fmla="*/ 2142877 w 4345388"/>
                  <a:gd name="connsiteY48" fmla="*/ 286247 h 1741336"/>
                  <a:gd name="connsiteX49" fmla="*/ 2146853 w 4345388"/>
                  <a:gd name="connsiteY49" fmla="*/ 318053 h 1741336"/>
                  <a:gd name="connsiteX50" fmla="*/ 2158780 w 4345388"/>
                  <a:gd name="connsiteY50" fmla="*/ 353834 h 1741336"/>
                  <a:gd name="connsiteX51" fmla="*/ 2170707 w 4345388"/>
                  <a:gd name="connsiteY51" fmla="*/ 377687 h 1741336"/>
                  <a:gd name="connsiteX52" fmla="*/ 2182634 w 4345388"/>
                  <a:gd name="connsiteY52" fmla="*/ 381663 h 1741336"/>
                  <a:gd name="connsiteX53" fmla="*/ 2274074 w 4345388"/>
                  <a:gd name="connsiteY53" fmla="*/ 377687 h 1741336"/>
                  <a:gd name="connsiteX54" fmla="*/ 2289976 w 4345388"/>
                  <a:gd name="connsiteY54" fmla="*/ 365760 h 1741336"/>
                  <a:gd name="connsiteX55" fmla="*/ 2313830 w 4345388"/>
                  <a:gd name="connsiteY55" fmla="*/ 345882 h 1741336"/>
                  <a:gd name="connsiteX56" fmla="*/ 2337684 w 4345388"/>
                  <a:gd name="connsiteY56" fmla="*/ 314077 h 1741336"/>
                  <a:gd name="connsiteX57" fmla="*/ 2345635 w 4345388"/>
                  <a:gd name="connsiteY57" fmla="*/ 290223 h 1741336"/>
                  <a:gd name="connsiteX58" fmla="*/ 2361538 w 4345388"/>
                  <a:gd name="connsiteY58" fmla="*/ 258418 h 1741336"/>
                  <a:gd name="connsiteX59" fmla="*/ 2365514 w 4345388"/>
                  <a:gd name="connsiteY59" fmla="*/ 242515 h 1741336"/>
                  <a:gd name="connsiteX60" fmla="*/ 2373465 w 4345388"/>
                  <a:gd name="connsiteY60" fmla="*/ 222637 h 1741336"/>
                  <a:gd name="connsiteX61" fmla="*/ 2377441 w 4345388"/>
                  <a:gd name="connsiteY61" fmla="*/ 210710 h 1741336"/>
                  <a:gd name="connsiteX62" fmla="*/ 2381416 w 4345388"/>
                  <a:gd name="connsiteY62" fmla="*/ 421420 h 1741336"/>
                  <a:gd name="connsiteX63" fmla="*/ 2385392 w 4345388"/>
                  <a:gd name="connsiteY63" fmla="*/ 441298 h 1741336"/>
                  <a:gd name="connsiteX64" fmla="*/ 2393343 w 4345388"/>
                  <a:gd name="connsiteY64" fmla="*/ 453225 h 1741336"/>
                  <a:gd name="connsiteX65" fmla="*/ 2413221 w 4345388"/>
                  <a:gd name="connsiteY65" fmla="*/ 489006 h 1741336"/>
                  <a:gd name="connsiteX66" fmla="*/ 2449002 w 4345388"/>
                  <a:gd name="connsiteY66" fmla="*/ 477079 h 1741336"/>
                  <a:gd name="connsiteX67" fmla="*/ 2468881 w 4345388"/>
                  <a:gd name="connsiteY67" fmla="*/ 457200 h 1741336"/>
                  <a:gd name="connsiteX68" fmla="*/ 2500686 w 4345388"/>
                  <a:gd name="connsiteY68" fmla="*/ 417444 h 1741336"/>
                  <a:gd name="connsiteX69" fmla="*/ 2512613 w 4345388"/>
                  <a:gd name="connsiteY69" fmla="*/ 405517 h 1741336"/>
                  <a:gd name="connsiteX70" fmla="*/ 2524540 w 4345388"/>
                  <a:gd name="connsiteY70" fmla="*/ 413468 h 1741336"/>
                  <a:gd name="connsiteX71" fmla="*/ 2532491 w 4345388"/>
                  <a:gd name="connsiteY71" fmla="*/ 437322 h 1741336"/>
                  <a:gd name="connsiteX72" fmla="*/ 2540442 w 4345388"/>
                  <a:gd name="connsiteY72" fmla="*/ 457200 h 1741336"/>
                  <a:gd name="connsiteX73" fmla="*/ 2544418 w 4345388"/>
                  <a:gd name="connsiteY73" fmla="*/ 477079 h 1741336"/>
                  <a:gd name="connsiteX74" fmla="*/ 2552369 w 4345388"/>
                  <a:gd name="connsiteY74" fmla="*/ 492981 h 1741336"/>
                  <a:gd name="connsiteX75" fmla="*/ 2560321 w 4345388"/>
                  <a:gd name="connsiteY75" fmla="*/ 512860 h 1741336"/>
                  <a:gd name="connsiteX76" fmla="*/ 2564296 w 4345388"/>
                  <a:gd name="connsiteY76" fmla="*/ 528762 h 1741336"/>
                  <a:gd name="connsiteX77" fmla="*/ 2576223 w 4345388"/>
                  <a:gd name="connsiteY77" fmla="*/ 544665 h 1741336"/>
                  <a:gd name="connsiteX78" fmla="*/ 2592126 w 4345388"/>
                  <a:gd name="connsiteY78" fmla="*/ 568519 h 1741336"/>
                  <a:gd name="connsiteX79" fmla="*/ 2604053 w 4345388"/>
                  <a:gd name="connsiteY79" fmla="*/ 588397 h 1741336"/>
                  <a:gd name="connsiteX80" fmla="*/ 2623931 w 4345388"/>
                  <a:gd name="connsiteY80" fmla="*/ 580446 h 1741336"/>
                  <a:gd name="connsiteX81" fmla="*/ 2643809 w 4345388"/>
                  <a:gd name="connsiteY81" fmla="*/ 552616 h 1741336"/>
                  <a:gd name="connsiteX82" fmla="*/ 2663687 w 4345388"/>
                  <a:gd name="connsiteY82" fmla="*/ 516835 h 1741336"/>
                  <a:gd name="connsiteX83" fmla="*/ 2679590 w 4345388"/>
                  <a:gd name="connsiteY83" fmla="*/ 481054 h 1741336"/>
                  <a:gd name="connsiteX84" fmla="*/ 2683566 w 4345388"/>
                  <a:gd name="connsiteY84" fmla="*/ 469127 h 1741336"/>
                  <a:gd name="connsiteX85" fmla="*/ 2691517 w 4345388"/>
                  <a:gd name="connsiteY85" fmla="*/ 457200 h 1741336"/>
                  <a:gd name="connsiteX86" fmla="*/ 2703444 w 4345388"/>
                  <a:gd name="connsiteY86" fmla="*/ 425395 h 1741336"/>
                  <a:gd name="connsiteX87" fmla="*/ 2711395 w 4345388"/>
                  <a:gd name="connsiteY87" fmla="*/ 409493 h 1741336"/>
                  <a:gd name="connsiteX88" fmla="*/ 2735249 w 4345388"/>
                  <a:gd name="connsiteY88" fmla="*/ 461176 h 1741336"/>
                  <a:gd name="connsiteX89" fmla="*/ 2755127 w 4345388"/>
                  <a:gd name="connsiteY89" fmla="*/ 504908 h 1741336"/>
                  <a:gd name="connsiteX90" fmla="*/ 2771030 w 4345388"/>
                  <a:gd name="connsiteY90" fmla="*/ 556592 h 1741336"/>
                  <a:gd name="connsiteX91" fmla="*/ 2775006 w 4345388"/>
                  <a:gd name="connsiteY91" fmla="*/ 572494 h 1741336"/>
                  <a:gd name="connsiteX92" fmla="*/ 2782957 w 4345388"/>
                  <a:gd name="connsiteY92" fmla="*/ 588397 h 1741336"/>
                  <a:gd name="connsiteX93" fmla="*/ 2802835 w 4345388"/>
                  <a:gd name="connsiteY93" fmla="*/ 624178 h 1741336"/>
                  <a:gd name="connsiteX94" fmla="*/ 2818738 w 4345388"/>
                  <a:gd name="connsiteY94" fmla="*/ 640080 h 1741336"/>
                  <a:gd name="connsiteX95" fmla="*/ 2830665 w 4345388"/>
                  <a:gd name="connsiteY95" fmla="*/ 663934 h 1741336"/>
                  <a:gd name="connsiteX96" fmla="*/ 2834641 w 4345388"/>
                  <a:gd name="connsiteY96" fmla="*/ 679837 h 1741336"/>
                  <a:gd name="connsiteX97" fmla="*/ 2846567 w 4345388"/>
                  <a:gd name="connsiteY97" fmla="*/ 695740 h 1741336"/>
                  <a:gd name="connsiteX98" fmla="*/ 2862470 w 4345388"/>
                  <a:gd name="connsiteY98" fmla="*/ 743447 h 1741336"/>
                  <a:gd name="connsiteX99" fmla="*/ 2866446 w 4345388"/>
                  <a:gd name="connsiteY99" fmla="*/ 759350 h 1741336"/>
                  <a:gd name="connsiteX100" fmla="*/ 2882348 w 4345388"/>
                  <a:gd name="connsiteY100" fmla="*/ 795131 h 1741336"/>
                  <a:gd name="connsiteX101" fmla="*/ 2886324 w 4345388"/>
                  <a:gd name="connsiteY101" fmla="*/ 811034 h 1741336"/>
                  <a:gd name="connsiteX102" fmla="*/ 2898251 w 4345388"/>
                  <a:gd name="connsiteY102" fmla="*/ 834887 h 1741336"/>
                  <a:gd name="connsiteX103" fmla="*/ 2910178 w 4345388"/>
                  <a:gd name="connsiteY103" fmla="*/ 826936 h 1741336"/>
                  <a:gd name="connsiteX104" fmla="*/ 2949934 w 4345388"/>
                  <a:gd name="connsiteY104" fmla="*/ 751399 h 1741336"/>
                  <a:gd name="connsiteX105" fmla="*/ 2957886 w 4345388"/>
                  <a:gd name="connsiteY105" fmla="*/ 703691 h 1741336"/>
                  <a:gd name="connsiteX106" fmla="*/ 2977764 w 4345388"/>
                  <a:gd name="connsiteY106" fmla="*/ 663934 h 1741336"/>
                  <a:gd name="connsiteX107" fmla="*/ 2981740 w 4345388"/>
                  <a:gd name="connsiteY107" fmla="*/ 620202 h 1741336"/>
                  <a:gd name="connsiteX108" fmla="*/ 3005594 w 4345388"/>
                  <a:gd name="connsiteY108" fmla="*/ 576470 h 1741336"/>
                  <a:gd name="connsiteX109" fmla="*/ 3025472 w 4345388"/>
                  <a:gd name="connsiteY109" fmla="*/ 500933 h 1741336"/>
                  <a:gd name="connsiteX110" fmla="*/ 3041374 w 4345388"/>
                  <a:gd name="connsiteY110" fmla="*/ 421420 h 1741336"/>
                  <a:gd name="connsiteX111" fmla="*/ 3049326 w 4345388"/>
                  <a:gd name="connsiteY111" fmla="*/ 405517 h 1741336"/>
                  <a:gd name="connsiteX112" fmla="*/ 3061253 w 4345388"/>
                  <a:gd name="connsiteY112" fmla="*/ 365760 h 1741336"/>
                  <a:gd name="connsiteX113" fmla="*/ 3085107 w 4345388"/>
                  <a:gd name="connsiteY113" fmla="*/ 310101 h 1741336"/>
                  <a:gd name="connsiteX114" fmla="*/ 3101009 w 4345388"/>
                  <a:gd name="connsiteY114" fmla="*/ 349858 h 1741336"/>
                  <a:gd name="connsiteX115" fmla="*/ 3104985 w 4345388"/>
                  <a:gd name="connsiteY115" fmla="*/ 373712 h 1741336"/>
                  <a:gd name="connsiteX116" fmla="*/ 3116912 w 4345388"/>
                  <a:gd name="connsiteY116" fmla="*/ 429371 h 1741336"/>
                  <a:gd name="connsiteX117" fmla="*/ 3136790 w 4345388"/>
                  <a:gd name="connsiteY117" fmla="*/ 489006 h 1741336"/>
                  <a:gd name="connsiteX118" fmla="*/ 3180522 w 4345388"/>
                  <a:gd name="connsiteY118" fmla="*/ 652007 h 1741336"/>
                  <a:gd name="connsiteX119" fmla="*/ 3196425 w 4345388"/>
                  <a:gd name="connsiteY119" fmla="*/ 703691 h 1741336"/>
                  <a:gd name="connsiteX120" fmla="*/ 3220279 w 4345388"/>
                  <a:gd name="connsiteY120" fmla="*/ 807058 h 1741336"/>
                  <a:gd name="connsiteX121" fmla="*/ 3248108 w 4345388"/>
                  <a:gd name="connsiteY121" fmla="*/ 898498 h 1741336"/>
                  <a:gd name="connsiteX122" fmla="*/ 3252084 w 4345388"/>
                  <a:gd name="connsiteY122" fmla="*/ 926327 h 1741336"/>
                  <a:gd name="connsiteX123" fmla="*/ 3267987 w 4345388"/>
                  <a:gd name="connsiteY123" fmla="*/ 966084 h 1741336"/>
                  <a:gd name="connsiteX124" fmla="*/ 3271962 w 4345388"/>
                  <a:gd name="connsiteY124" fmla="*/ 978011 h 1741336"/>
                  <a:gd name="connsiteX125" fmla="*/ 3283889 w 4345388"/>
                  <a:gd name="connsiteY125" fmla="*/ 981987 h 1741336"/>
                  <a:gd name="connsiteX126" fmla="*/ 3291841 w 4345388"/>
                  <a:gd name="connsiteY126" fmla="*/ 974035 h 1741336"/>
                  <a:gd name="connsiteX127" fmla="*/ 3307743 w 4345388"/>
                  <a:gd name="connsiteY127" fmla="*/ 942230 h 1741336"/>
                  <a:gd name="connsiteX128" fmla="*/ 3315694 w 4345388"/>
                  <a:gd name="connsiteY128" fmla="*/ 918376 h 1741336"/>
                  <a:gd name="connsiteX129" fmla="*/ 3335573 w 4345388"/>
                  <a:gd name="connsiteY129" fmla="*/ 950181 h 1741336"/>
                  <a:gd name="connsiteX130" fmla="*/ 3367378 w 4345388"/>
                  <a:gd name="connsiteY130" fmla="*/ 1021743 h 1741336"/>
                  <a:gd name="connsiteX131" fmla="*/ 3399183 w 4345388"/>
                  <a:gd name="connsiteY131" fmla="*/ 1077402 h 1741336"/>
                  <a:gd name="connsiteX132" fmla="*/ 3415086 w 4345388"/>
                  <a:gd name="connsiteY132" fmla="*/ 1073427 h 1741336"/>
                  <a:gd name="connsiteX133" fmla="*/ 3430988 w 4345388"/>
                  <a:gd name="connsiteY133" fmla="*/ 1045597 h 1741336"/>
                  <a:gd name="connsiteX134" fmla="*/ 3454842 w 4345388"/>
                  <a:gd name="connsiteY134" fmla="*/ 993914 h 1741336"/>
                  <a:gd name="connsiteX135" fmla="*/ 3478696 w 4345388"/>
                  <a:gd name="connsiteY135" fmla="*/ 942230 h 1741336"/>
                  <a:gd name="connsiteX136" fmla="*/ 3490623 w 4345388"/>
                  <a:gd name="connsiteY136" fmla="*/ 938254 h 1741336"/>
                  <a:gd name="connsiteX137" fmla="*/ 3522428 w 4345388"/>
                  <a:gd name="connsiteY137" fmla="*/ 981987 h 1741336"/>
                  <a:gd name="connsiteX138" fmla="*/ 3538331 w 4345388"/>
                  <a:gd name="connsiteY138" fmla="*/ 1001865 h 1741336"/>
                  <a:gd name="connsiteX139" fmla="*/ 3582063 w 4345388"/>
                  <a:gd name="connsiteY139" fmla="*/ 1085354 h 1741336"/>
                  <a:gd name="connsiteX140" fmla="*/ 3609893 w 4345388"/>
                  <a:gd name="connsiteY140" fmla="*/ 1137037 h 1741336"/>
                  <a:gd name="connsiteX141" fmla="*/ 3629771 w 4345388"/>
                  <a:gd name="connsiteY141" fmla="*/ 1184745 h 1741336"/>
                  <a:gd name="connsiteX142" fmla="*/ 3641698 w 4345388"/>
                  <a:gd name="connsiteY142" fmla="*/ 1200647 h 1741336"/>
                  <a:gd name="connsiteX143" fmla="*/ 3653625 w 4345388"/>
                  <a:gd name="connsiteY143" fmla="*/ 1228477 h 1741336"/>
                  <a:gd name="connsiteX144" fmla="*/ 3665552 w 4345388"/>
                  <a:gd name="connsiteY144" fmla="*/ 1216550 h 1741336"/>
                  <a:gd name="connsiteX145" fmla="*/ 3721211 w 4345388"/>
                  <a:gd name="connsiteY145" fmla="*/ 1045597 h 1741336"/>
                  <a:gd name="connsiteX146" fmla="*/ 3768919 w 4345388"/>
                  <a:gd name="connsiteY146" fmla="*/ 882595 h 1741336"/>
                  <a:gd name="connsiteX147" fmla="*/ 3776870 w 4345388"/>
                  <a:gd name="connsiteY147" fmla="*/ 830912 h 1741336"/>
                  <a:gd name="connsiteX148" fmla="*/ 3792773 w 4345388"/>
                  <a:gd name="connsiteY148" fmla="*/ 795131 h 1741336"/>
                  <a:gd name="connsiteX149" fmla="*/ 3800724 w 4345388"/>
                  <a:gd name="connsiteY149" fmla="*/ 771277 h 1741336"/>
                  <a:gd name="connsiteX150" fmla="*/ 3808675 w 4345388"/>
                  <a:gd name="connsiteY150" fmla="*/ 735496 h 1741336"/>
                  <a:gd name="connsiteX151" fmla="*/ 3824578 w 4345388"/>
                  <a:gd name="connsiteY151" fmla="*/ 711642 h 1741336"/>
                  <a:gd name="connsiteX152" fmla="*/ 3828554 w 4345388"/>
                  <a:gd name="connsiteY152" fmla="*/ 723569 h 1741336"/>
                  <a:gd name="connsiteX153" fmla="*/ 3836505 w 4345388"/>
                  <a:gd name="connsiteY153" fmla="*/ 735496 h 1741336"/>
                  <a:gd name="connsiteX154" fmla="*/ 3840481 w 4345388"/>
                  <a:gd name="connsiteY154" fmla="*/ 763326 h 1741336"/>
                  <a:gd name="connsiteX155" fmla="*/ 3884213 w 4345388"/>
                  <a:gd name="connsiteY155" fmla="*/ 926327 h 1741336"/>
                  <a:gd name="connsiteX156" fmla="*/ 3896140 w 4345388"/>
                  <a:gd name="connsiteY156" fmla="*/ 958133 h 1741336"/>
                  <a:gd name="connsiteX157" fmla="*/ 3904091 w 4345388"/>
                  <a:gd name="connsiteY157" fmla="*/ 997889 h 1741336"/>
                  <a:gd name="connsiteX158" fmla="*/ 3916018 w 4345388"/>
                  <a:gd name="connsiteY158" fmla="*/ 1049573 h 1741336"/>
                  <a:gd name="connsiteX159" fmla="*/ 3947823 w 4345388"/>
                  <a:gd name="connsiteY159" fmla="*/ 1152940 h 1741336"/>
                  <a:gd name="connsiteX160" fmla="*/ 3959750 w 4345388"/>
                  <a:gd name="connsiteY160" fmla="*/ 1172818 h 1741336"/>
                  <a:gd name="connsiteX161" fmla="*/ 3971677 w 4345388"/>
                  <a:gd name="connsiteY161" fmla="*/ 1220526 h 1741336"/>
                  <a:gd name="connsiteX162" fmla="*/ 3995531 w 4345388"/>
                  <a:gd name="connsiteY162" fmla="*/ 1327868 h 1741336"/>
                  <a:gd name="connsiteX163" fmla="*/ 4023361 w 4345388"/>
                  <a:gd name="connsiteY163" fmla="*/ 1363649 h 1741336"/>
                  <a:gd name="connsiteX164" fmla="*/ 4031312 w 4345388"/>
                  <a:gd name="connsiteY164" fmla="*/ 1375576 h 1741336"/>
                  <a:gd name="connsiteX165" fmla="*/ 4043239 w 4345388"/>
                  <a:gd name="connsiteY165" fmla="*/ 1399430 h 1741336"/>
                  <a:gd name="connsiteX166" fmla="*/ 4055166 w 4345388"/>
                  <a:gd name="connsiteY166" fmla="*/ 1403406 h 1741336"/>
                  <a:gd name="connsiteX167" fmla="*/ 4082995 w 4345388"/>
                  <a:gd name="connsiteY167" fmla="*/ 1411357 h 1741336"/>
                  <a:gd name="connsiteX168" fmla="*/ 4114801 w 4345388"/>
                  <a:gd name="connsiteY168" fmla="*/ 1415333 h 1741336"/>
                  <a:gd name="connsiteX169" fmla="*/ 4130703 w 4345388"/>
                  <a:gd name="connsiteY169" fmla="*/ 1419308 h 1741336"/>
                  <a:gd name="connsiteX170" fmla="*/ 4154557 w 4345388"/>
                  <a:gd name="connsiteY170" fmla="*/ 1411357 h 1741336"/>
                  <a:gd name="connsiteX171" fmla="*/ 4166484 w 4345388"/>
                  <a:gd name="connsiteY171" fmla="*/ 1399430 h 1741336"/>
                  <a:gd name="connsiteX172" fmla="*/ 4198289 w 4345388"/>
                  <a:gd name="connsiteY172" fmla="*/ 1347747 h 1741336"/>
                  <a:gd name="connsiteX173" fmla="*/ 4234070 w 4345388"/>
                  <a:gd name="connsiteY173" fmla="*/ 1351722 h 1741336"/>
                  <a:gd name="connsiteX174" fmla="*/ 4257924 w 4345388"/>
                  <a:gd name="connsiteY174" fmla="*/ 1371600 h 1741336"/>
                  <a:gd name="connsiteX175" fmla="*/ 4273827 w 4345388"/>
                  <a:gd name="connsiteY175" fmla="*/ 1383527 h 1741336"/>
                  <a:gd name="connsiteX176" fmla="*/ 4313583 w 4345388"/>
                  <a:gd name="connsiteY176" fmla="*/ 1419308 h 1741336"/>
                  <a:gd name="connsiteX177" fmla="*/ 4325510 w 4345388"/>
                  <a:gd name="connsiteY177" fmla="*/ 1439187 h 1741336"/>
                  <a:gd name="connsiteX178" fmla="*/ 4337437 w 4345388"/>
                  <a:gd name="connsiteY178" fmla="*/ 1467016 h 1741336"/>
                  <a:gd name="connsiteX179" fmla="*/ 4345388 w 4345388"/>
                  <a:gd name="connsiteY179" fmla="*/ 1486894 h 1741336"/>
                  <a:gd name="connsiteX0" fmla="*/ 0 w 4345388"/>
                  <a:gd name="connsiteY0" fmla="*/ 1741336 h 1747736"/>
                  <a:gd name="connsiteX1" fmla="*/ 1661823 w 4345388"/>
                  <a:gd name="connsiteY1" fmla="*/ 1733385 h 1747736"/>
                  <a:gd name="connsiteX2" fmla="*/ 1713507 w 4345388"/>
                  <a:gd name="connsiteY2" fmla="*/ 1570383 h 1747736"/>
                  <a:gd name="connsiteX3" fmla="*/ 1721458 w 4345388"/>
                  <a:gd name="connsiteY3" fmla="*/ 1542554 h 1747736"/>
                  <a:gd name="connsiteX4" fmla="*/ 1725434 w 4345388"/>
                  <a:gd name="connsiteY4" fmla="*/ 1510748 h 1747736"/>
                  <a:gd name="connsiteX5" fmla="*/ 1733385 w 4345388"/>
                  <a:gd name="connsiteY5" fmla="*/ 1439187 h 1747736"/>
                  <a:gd name="connsiteX6" fmla="*/ 1741336 w 4345388"/>
                  <a:gd name="connsiteY6" fmla="*/ 1407381 h 1747736"/>
                  <a:gd name="connsiteX7" fmla="*/ 1745312 w 4345388"/>
                  <a:gd name="connsiteY7" fmla="*/ 1284136 h 1747736"/>
                  <a:gd name="connsiteX8" fmla="*/ 1749287 w 4345388"/>
                  <a:gd name="connsiteY8" fmla="*/ 1264258 h 1747736"/>
                  <a:gd name="connsiteX9" fmla="*/ 1765190 w 4345388"/>
                  <a:gd name="connsiteY9" fmla="*/ 1204623 h 1747736"/>
                  <a:gd name="connsiteX10" fmla="*/ 1777117 w 4345388"/>
                  <a:gd name="connsiteY10" fmla="*/ 1164867 h 1747736"/>
                  <a:gd name="connsiteX11" fmla="*/ 1789044 w 4345388"/>
                  <a:gd name="connsiteY11" fmla="*/ 1109207 h 1747736"/>
                  <a:gd name="connsiteX12" fmla="*/ 1804947 w 4345388"/>
                  <a:gd name="connsiteY12" fmla="*/ 1041621 h 1747736"/>
                  <a:gd name="connsiteX13" fmla="*/ 1816874 w 4345388"/>
                  <a:gd name="connsiteY13" fmla="*/ 1009816 h 1747736"/>
                  <a:gd name="connsiteX14" fmla="*/ 1828801 w 4345388"/>
                  <a:gd name="connsiteY14" fmla="*/ 978011 h 1747736"/>
                  <a:gd name="connsiteX15" fmla="*/ 1844703 w 4345388"/>
                  <a:gd name="connsiteY15" fmla="*/ 950181 h 1747736"/>
                  <a:gd name="connsiteX16" fmla="*/ 1848679 w 4345388"/>
                  <a:gd name="connsiteY16" fmla="*/ 934279 h 1747736"/>
                  <a:gd name="connsiteX17" fmla="*/ 1856630 w 4345388"/>
                  <a:gd name="connsiteY17" fmla="*/ 918376 h 1747736"/>
                  <a:gd name="connsiteX18" fmla="*/ 1864581 w 4345388"/>
                  <a:gd name="connsiteY18" fmla="*/ 894522 h 1747736"/>
                  <a:gd name="connsiteX19" fmla="*/ 1876508 w 4345388"/>
                  <a:gd name="connsiteY19" fmla="*/ 870668 h 1747736"/>
                  <a:gd name="connsiteX20" fmla="*/ 1884460 w 4345388"/>
                  <a:gd name="connsiteY20" fmla="*/ 826936 h 1747736"/>
                  <a:gd name="connsiteX21" fmla="*/ 1900362 w 4345388"/>
                  <a:gd name="connsiteY21" fmla="*/ 775253 h 1747736"/>
                  <a:gd name="connsiteX22" fmla="*/ 1904338 w 4345388"/>
                  <a:gd name="connsiteY22" fmla="*/ 739472 h 1747736"/>
                  <a:gd name="connsiteX23" fmla="*/ 1916265 w 4345388"/>
                  <a:gd name="connsiteY23" fmla="*/ 608275 h 1747736"/>
                  <a:gd name="connsiteX24" fmla="*/ 1924216 w 4345388"/>
                  <a:gd name="connsiteY24" fmla="*/ 548640 h 1747736"/>
                  <a:gd name="connsiteX25" fmla="*/ 1940119 w 4345388"/>
                  <a:gd name="connsiteY25" fmla="*/ 492981 h 1747736"/>
                  <a:gd name="connsiteX26" fmla="*/ 1956021 w 4345388"/>
                  <a:gd name="connsiteY26" fmla="*/ 441298 h 1747736"/>
                  <a:gd name="connsiteX27" fmla="*/ 1959997 w 4345388"/>
                  <a:gd name="connsiteY27" fmla="*/ 417444 h 1747736"/>
                  <a:gd name="connsiteX28" fmla="*/ 1963973 w 4345388"/>
                  <a:gd name="connsiteY28" fmla="*/ 405517 h 1747736"/>
                  <a:gd name="connsiteX29" fmla="*/ 1967948 w 4345388"/>
                  <a:gd name="connsiteY29" fmla="*/ 357809 h 1747736"/>
                  <a:gd name="connsiteX30" fmla="*/ 1979875 w 4345388"/>
                  <a:gd name="connsiteY30" fmla="*/ 294199 h 1747736"/>
                  <a:gd name="connsiteX31" fmla="*/ 1987827 w 4345388"/>
                  <a:gd name="connsiteY31" fmla="*/ 214686 h 1747736"/>
                  <a:gd name="connsiteX32" fmla="*/ 1995778 w 4345388"/>
                  <a:gd name="connsiteY32" fmla="*/ 182880 h 1747736"/>
                  <a:gd name="connsiteX33" fmla="*/ 1999754 w 4345388"/>
                  <a:gd name="connsiteY33" fmla="*/ 163002 h 1747736"/>
                  <a:gd name="connsiteX34" fmla="*/ 2003729 w 4345388"/>
                  <a:gd name="connsiteY34" fmla="*/ 123246 h 1747736"/>
                  <a:gd name="connsiteX35" fmla="*/ 2015656 w 4345388"/>
                  <a:gd name="connsiteY35" fmla="*/ 79514 h 1747736"/>
                  <a:gd name="connsiteX36" fmla="*/ 2023607 w 4345388"/>
                  <a:gd name="connsiteY36" fmla="*/ 59635 h 1747736"/>
                  <a:gd name="connsiteX37" fmla="*/ 2055413 w 4345388"/>
                  <a:gd name="connsiteY37" fmla="*/ 3976 h 1747736"/>
                  <a:gd name="connsiteX38" fmla="*/ 2075291 w 4345388"/>
                  <a:gd name="connsiteY38" fmla="*/ 0 h 1747736"/>
                  <a:gd name="connsiteX39" fmla="*/ 2083242 w 4345388"/>
                  <a:gd name="connsiteY39" fmla="*/ 15903 h 1747736"/>
                  <a:gd name="connsiteX40" fmla="*/ 2087218 w 4345388"/>
                  <a:gd name="connsiteY40" fmla="*/ 31806 h 1747736"/>
                  <a:gd name="connsiteX41" fmla="*/ 2099145 w 4345388"/>
                  <a:gd name="connsiteY41" fmla="*/ 79514 h 1747736"/>
                  <a:gd name="connsiteX42" fmla="*/ 2103121 w 4345388"/>
                  <a:gd name="connsiteY42" fmla="*/ 123246 h 1747736"/>
                  <a:gd name="connsiteX43" fmla="*/ 2115047 w 4345388"/>
                  <a:gd name="connsiteY43" fmla="*/ 186856 h 1747736"/>
                  <a:gd name="connsiteX44" fmla="*/ 2119023 w 4345388"/>
                  <a:gd name="connsiteY44" fmla="*/ 198783 h 1747736"/>
                  <a:gd name="connsiteX45" fmla="*/ 2134926 w 4345388"/>
                  <a:gd name="connsiteY45" fmla="*/ 250467 h 1747736"/>
                  <a:gd name="connsiteX46" fmla="*/ 2138901 w 4345388"/>
                  <a:gd name="connsiteY46" fmla="*/ 262394 h 1747736"/>
                  <a:gd name="connsiteX47" fmla="*/ 2142877 w 4345388"/>
                  <a:gd name="connsiteY47" fmla="*/ 286247 h 1747736"/>
                  <a:gd name="connsiteX48" fmla="*/ 2146853 w 4345388"/>
                  <a:gd name="connsiteY48" fmla="*/ 318053 h 1747736"/>
                  <a:gd name="connsiteX49" fmla="*/ 2158780 w 4345388"/>
                  <a:gd name="connsiteY49" fmla="*/ 353834 h 1747736"/>
                  <a:gd name="connsiteX50" fmla="*/ 2170707 w 4345388"/>
                  <a:gd name="connsiteY50" fmla="*/ 377687 h 1747736"/>
                  <a:gd name="connsiteX51" fmla="*/ 2182634 w 4345388"/>
                  <a:gd name="connsiteY51" fmla="*/ 381663 h 1747736"/>
                  <a:gd name="connsiteX52" fmla="*/ 2274074 w 4345388"/>
                  <a:gd name="connsiteY52" fmla="*/ 377687 h 1747736"/>
                  <a:gd name="connsiteX53" fmla="*/ 2289976 w 4345388"/>
                  <a:gd name="connsiteY53" fmla="*/ 365760 h 1747736"/>
                  <a:gd name="connsiteX54" fmla="*/ 2313830 w 4345388"/>
                  <a:gd name="connsiteY54" fmla="*/ 345882 h 1747736"/>
                  <a:gd name="connsiteX55" fmla="*/ 2337684 w 4345388"/>
                  <a:gd name="connsiteY55" fmla="*/ 314077 h 1747736"/>
                  <a:gd name="connsiteX56" fmla="*/ 2345635 w 4345388"/>
                  <a:gd name="connsiteY56" fmla="*/ 290223 h 1747736"/>
                  <a:gd name="connsiteX57" fmla="*/ 2361538 w 4345388"/>
                  <a:gd name="connsiteY57" fmla="*/ 258418 h 1747736"/>
                  <a:gd name="connsiteX58" fmla="*/ 2365514 w 4345388"/>
                  <a:gd name="connsiteY58" fmla="*/ 242515 h 1747736"/>
                  <a:gd name="connsiteX59" fmla="*/ 2373465 w 4345388"/>
                  <a:gd name="connsiteY59" fmla="*/ 222637 h 1747736"/>
                  <a:gd name="connsiteX60" fmla="*/ 2377441 w 4345388"/>
                  <a:gd name="connsiteY60" fmla="*/ 210710 h 1747736"/>
                  <a:gd name="connsiteX61" fmla="*/ 2381416 w 4345388"/>
                  <a:gd name="connsiteY61" fmla="*/ 421420 h 1747736"/>
                  <a:gd name="connsiteX62" fmla="*/ 2385392 w 4345388"/>
                  <a:gd name="connsiteY62" fmla="*/ 441298 h 1747736"/>
                  <a:gd name="connsiteX63" fmla="*/ 2393343 w 4345388"/>
                  <a:gd name="connsiteY63" fmla="*/ 453225 h 1747736"/>
                  <a:gd name="connsiteX64" fmla="*/ 2413221 w 4345388"/>
                  <a:gd name="connsiteY64" fmla="*/ 489006 h 1747736"/>
                  <a:gd name="connsiteX65" fmla="*/ 2449002 w 4345388"/>
                  <a:gd name="connsiteY65" fmla="*/ 477079 h 1747736"/>
                  <a:gd name="connsiteX66" fmla="*/ 2468881 w 4345388"/>
                  <a:gd name="connsiteY66" fmla="*/ 457200 h 1747736"/>
                  <a:gd name="connsiteX67" fmla="*/ 2500686 w 4345388"/>
                  <a:gd name="connsiteY67" fmla="*/ 417444 h 1747736"/>
                  <a:gd name="connsiteX68" fmla="*/ 2512613 w 4345388"/>
                  <a:gd name="connsiteY68" fmla="*/ 405517 h 1747736"/>
                  <a:gd name="connsiteX69" fmla="*/ 2524540 w 4345388"/>
                  <a:gd name="connsiteY69" fmla="*/ 413468 h 1747736"/>
                  <a:gd name="connsiteX70" fmla="*/ 2532491 w 4345388"/>
                  <a:gd name="connsiteY70" fmla="*/ 437322 h 1747736"/>
                  <a:gd name="connsiteX71" fmla="*/ 2540442 w 4345388"/>
                  <a:gd name="connsiteY71" fmla="*/ 457200 h 1747736"/>
                  <a:gd name="connsiteX72" fmla="*/ 2544418 w 4345388"/>
                  <a:gd name="connsiteY72" fmla="*/ 477079 h 1747736"/>
                  <a:gd name="connsiteX73" fmla="*/ 2552369 w 4345388"/>
                  <a:gd name="connsiteY73" fmla="*/ 492981 h 1747736"/>
                  <a:gd name="connsiteX74" fmla="*/ 2560321 w 4345388"/>
                  <a:gd name="connsiteY74" fmla="*/ 512860 h 1747736"/>
                  <a:gd name="connsiteX75" fmla="*/ 2564296 w 4345388"/>
                  <a:gd name="connsiteY75" fmla="*/ 528762 h 1747736"/>
                  <a:gd name="connsiteX76" fmla="*/ 2576223 w 4345388"/>
                  <a:gd name="connsiteY76" fmla="*/ 544665 h 1747736"/>
                  <a:gd name="connsiteX77" fmla="*/ 2592126 w 4345388"/>
                  <a:gd name="connsiteY77" fmla="*/ 568519 h 1747736"/>
                  <a:gd name="connsiteX78" fmla="*/ 2604053 w 4345388"/>
                  <a:gd name="connsiteY78" fmla="*/ 588397 h 1747736"/>
                  <a:gd name="connsiteX79" fmla="*/ 2623931 w 4345388"/>
                  <a:gd name="connsiteY79" fmla="*/ 580446 h 1747736"/>
                  <a:gd name="connsiteX80" fmla="*/ 2643809 w 4345388"/>
                  <a:gd name="connsiteY80" fmla="*/ 552616 h 1747736"/>
                  <a:gd name="connsiteX81" fmla="*/ 2663687 w 4345388"/>
                  <a:gd name="connsiteY81" fmla="*/ 516835 h 1747736"/>
                  <a:gd name="connsiteX82" fmla="*/ 2679590 w 4345388"/>
                  <a:gd name="connsiteY82" fmla="*/ 481054 h 1747736"/>
                  <a:gd name="connsiteX83" fmla="*/ 2683566 w 4345388"/>
                  <a:gd name="connsiteY83" fmla="*/ 469127 h 1747736"/>
                  <a:gd name="connsiteX84" fmla="*/ 2691517 w 4345388"/>
                  <a:gd name="connsiteY84" fmla="*/ 457200 h 1747736"/>
                  <a:gd name="connsiteX85" fmla="*/ 2703444 w 4345388"/>
                  <a:gd name="connsiteY85" fmla="*/ 425395 h 1747736"/>
                  <a:gd name="connsiteX86" fmla="*/ 2711395 w 4345388"/>
                  <a:gd name="connsiteY86" fmla="*/ 409493 h 1747736"/>
                  <a:gd name="connsiteX87" fmla="*/ 2735249 w 4345388"/>
                  <a:gd name="connsiteY87" fmla="*/ 461176 h 1747736"/>
                  <a:gd name="connsiteX88" fmla="*/ 2755127 w 4345388"/>
                  <a:gd name="connsiteY88" fmla="*/ 504908 h 1747736"/>
                  <a:gd name="connsiteX89" fmla="*/ 2771030 w 4345388"/>
                  <a:gd name="connsiteY89" fmla="*/ 556592 h 1747736"/>
                  <a:gd name="connsiteX90" fmla="*/ 2775006 w 4345388"/>
                  <a:gd name="connsiteY90" fmla="*/ 572494 h 1747736"/>
                  <a:gd name="connsiteX91" fmla="*/ 2782957 w 4345388"/>
                  <a:gd name="connsiteY91" fmla="*/ 588397 h 1747736"/>
                  <a:gd name="connsiteX92" fmla="*/ 2802835 w 4345388"/>
                  <a:gd name="connsiteY92" fmla="*/ 624178 h 1747736"/>
                  <a:gd name="connsiteX93" fmla="*/ 2818738 w 4345388"/>
                  <a:gd name="connsiteY93" fmla="*/ 640080 h 1747736"/>
                  <a:gd name="connsiteX94" fmla="*/ 2830665 w 4345388"/>
                  <a:gd name="connsiteY94" fmla="*/ 663934 h 1747736"/>
                  <a:gd name="connsiteX95" fmla="*/ 2834641 w 4345388"/>
                  <a:gd name="connsiteY95" fmla="*/ 679837 h 1747736"/>
                  <a:gd name="connsiteX96" fmla="*/ 2846567 w 4345388"/>
                  <a:gd name="connsiteY96" fmla="*/ 695740 h 1747736"/>
                  <a:gd name="connsiteX97" fmla="*/ 2862470 w 4345388"/>
                  <a:gd name="connsiteY97" fmla="*/ 743447 h 1747736"/>
                  <a:gd name="connsiteX98" fmla="*/ 2866446 w 4345388"/>
                  <a:gd name="connsiteY98" fmla="*/ 759350 h 1747736"/>
                  <a:gd name="connsiteX99" fmla="*/ 2882348 w 4345388"/>
                  <a:gd name="connsiteY99" fmla="*/ 795131 h 1747736"/>
                  <a:gd name="connsiteX100" fmla="*/ 2886324 w 4345388"/>
                  <a:gd name="connsiteY100" fmla="*/ 811034 h 1747736"/>
                  <a:gd name="connsiteX101" fmla="*/ 2898251 w 4345388"/>
                  <a:gd name="connsiteY101" fmla="*/ 834887 h 1747736"/>
                  <a:gd name="connsiteX102" fmla="*/ 2910178 w 4345388"/>
                  <a:gd name="connsiteY102" fmla="*/ 826936 h 1747736"/>
                  <a:gd name="connsiteX103" fmla="*/ 2949934 w 4345388"/>
                  <a:gd name="connsiteY103" fmla="*/ 751399 h 1747736"/>
                  <a:gd name="connsiteX104" fmla="*/ 2957886 w 4345388"/>
                  <a:gd name="connsiteY104" fmla="*/ 703691 h 1747736"/>
                  <a:gd name="connsiteX105" fmla="*/ 2977764 w 4345388"/>
                  <a:gd name="connsiteY105" fmla="*/ 663934 h 1747736"/>
                  <a:gd name="connsiteX106" fmla="*/ 2981740 w 4345388"/>
                  <a:gd name="connsiteY106" fmla="*/ 620202 h 1747736"/>
                  <a:gd name="connsiteX107" fmla="*/ 3005594 w 4345388"/>
                  <a:gd name="connsiteY107" fmla="*/ 576470 h 1747736"/>
                  <a:gd name="connsiteX108" fmla="*/ 3025472 w 4345388"/>
                  <a:gd name="connsiteY108" fmla="*/ 500933 h 1747736"/>
                  <a:gd name="connsiteX109" fmla="*/ 3041374 w 4345388"/>
                  <a:gd name="connsiteY109" fmla="*/ 421420 h 1747736"/>
                  <a:gd name="connsiteX110" fmla="*/ 3049326 w 4345388"/>
                  <a:gd name="connsiteY110" fmla="*/ 405517 h 1747736"/>
                  <a:gd name="connsiteX111" fmla="*/ 3061253 w 4345388"/>
                  <a:gd name="connsiteY111" fmla="*/ 365760 h 1747736"/>
                  <a:gd name="connsiteX112" fmla="*/ 3085107 w 4345388"/>
                  <a:gd name="connsiteY112" fmla="*/ 310101 h 1747736"/>
                  <a:gd name="connsiteX113" fmla="*/ 3101009 w 4345388"/>
                  <a:gd name="connsiteY113" fmla="*/ 349858 h 1747736"/>
                  <a:gd name="connsiteX114" fmla="*/ 3104985 w 4345388"/>
                  <a:gd name="connsiteY114" fmla="*/ 373712 h 1747736"/>
                  <a:gd name="connsiteX115" fmla="*/ 3116912 w 4345388"/>
                  <a:gd name="connsiteY115" fmla="*/ 429371 h 1747736"/>
                  <a:gd name="connsiteX116" fmla="*/ 3136790 w 4345388"/>
                  <a:gd name="connsiteY116" fmla="*/ 489006 h 1747736"/>
                  <a:gd name="connsiteX117" fmla="*/ 3180522 w 4345388"/>
                  <a:gd name="connsiteY117" fmla="*/ 652007 h 1747736"/>
                  <a:gd name="connsiteX118" fmla="*/ 3196425 w 4345388"/>
                  <a:gd name="connsiteY118" fmla="*/ 703691 h 1747736"/>
                  <a:gd name="connsiteX119" fmla="*/ 3220279 w 4345388"/>
                  <a:gd name="connsiteY119" fmla="*/ 807058 h 1747736"/>
                  <a:gd name="connsiteX120" fmla="*/ 3248108 w 4345388"/>
                  <a:gd name="connsiteY120" fmla="*/ 898498 h 1747736"/>
                  <a:gd name="connsiteX121" fmla="*/ 3252084 w 4345388"/>
                  <a:gd name="connsiteY121" fmla="*/ 926327 h 1747736"/>
                  <a:gd name="connsiteX122" fmla="*/ 3267987 w 4345388"/>
                  <a:gd name="connsiteY122" fmla="*/ 966084 h 1747736"/>
                  <a:gd name="connsiteX123" fmla="*/ 3271962 w 4345388"/>
                  <a:gd name="connsiteY123" fmla="*/ 978011 h 1747736"/>
                  <a:gd name="connsiteX124" fmla="*/ 3283889 w 4345388"/>
                  <a:gd name="connsiteY124" fmla="*/ 981987 h 1747736"/>
                  <a:gd name="connsiteX125" fmla="*/ 3291841 w 4345388"/>
                  <a:gd name="connsiteY125" fmla="*/ 974035 h 1747736"/>
                  <a:gd name="connsiteX126" fmla="*/ 3307743 w 4345388"/>
                  <a:gd name="connsiteY126" fmla="*/ 942230 h 1747736"/>
                  <a:gd name="connsiteX127" fmla="*/ 3315694 w 4345388"/>
                  <a:gd name="connsiteY127" fmla="*/ 918376 h 1747736"/>
                  <a:gd name="connsiteX128" fmla="*/ 3335573 w 4345388"/>
                  <a:gd name="connsiteY128" fmla="*/ 950181 h 1747736"/>
                  <a:gd name="connsiteX129" fmla="*/ 3367378 w 4345388"/>
                  <a:gd name="connsiteY129" fmla="*/ 1021743 h 1747736"/>
                  <a:gd name="connsiteX130" fmla="*/ 3399183 w 4345388"/>
                  <a:gd name="connsiteY130" fmla="*/ 1077402 h 1747736"/>
                  <a:gd name="connsiteX131" fmla="*/ 3415086 w 4345388"/>
                  <a:gd name="connsiteY131" fmla="*/ 1073427 h 1747736"/>
                  <a:gd name="connsiteX132" fmla="*/ 3430988 w 4345388"/>
                  <a:gd name="connsiteY132" fmla="*/ 1045597 h 1747736"/>
                  <a:gd name="connsiteX133" fmla="*/ 3454842 w 4345388"/>
                  <a:gd name="connsiteY133" fmla="*/ 993914 h 1747736"/>
                  <a:gd name="connsiteX134" fmla="*/ 3478696 w 4345388"/>
                  <a:gd name="connsiteY134" fmla="*/ 942230 h 1747736"/>
                  <a:gd name="connsiteX135" fmla="*/ 3490623 w 4345388"/>
                  <a:gd name="connsiteY135" fmla="*/ 938254 h 1747736"/>
                  <a:gd name="connsiteX136" fmla="*/ 3522428 w 4345388"/>
                  <a:gd name="connsiteY136" fmla="*/ 981987 h 1747736"/>
                  <a:gd name="connsiteX137" fmla="*/ 3538331 w 4345388"/>
                  <a:gd name="connsiteY137" fmla="*/ 1001865 h 1747736"/>
                  <a:gd name="connsiteX138" fmla="*/ 3582063 w 4345388"/>
                  <a:gd name="connsiteY138" fmla="*/ 1085354 h 1747736"/>
                  <a:gd name="connsiteX139" fmla="*/ 3609893 w 4345388"/>
                  <a:gd name="connsiteY139" fmla="*/ 1137037 h 1747736"/>
                  <a:gd name="connsiteX140" fmla="*/ 3629771 w 4345388"/>
                  <a:gd name="connsiteY140" fmla="*/ 1184745 h 1747736"/>
                  <a:gd name="connsiteX141" fmla="*/ 3641698 w 4345388"/>
                  <a:gd name="connsiteY141" fmla="*/ 1200647 h 1747736"/>
                  <a:gd name="connsiteX142" fmla="*/ 3653625 w 4345388"/>
                  <a:gd name="connsiteY142" fmla="*/ 1228477 h 1747736"/>
                  <a:gd name="connsiteX143" fmla="*/ 3665552 w 4345388"/>
                  <a:gd name="connsiteY143" fmla="*/ 1216550 h 1747736"/>
                  <a:gd name="connsiteX144" fmla="*/ 3721211 w 4345388"/>
                  <a:gd name="connsiteY144" fmla="*/ 1045597 h 1747736"/>
                  <a:gd name="connsiteX145" fmla="*/ 3768919 w 4345388"/>
                  <a:gd name="connsiteY145" fmla="*/ 882595 h 1747736"/>
                  <a:gd name="connsiteX146" fmla="*/ 3776870 w 4345388"/>
                  <a:gd name="connsiteY146" fmla="*/ 830912 h 1747736"/>
                  <a:gd name="connsiteX147" fmla="*/ 3792773 w 4345388"/>
                  <a:gd name="connsiteY147" fmla="*/ 795131 h 1747736"/>
                  <a:gd name="connsiteX148" fmla="*/ 3800724 w 4345388"/>
                  <a:gd name="connsiteY148" fmla="*/ 771277 h 1747736"/>
                  <a:gd name="connsiteX149" fmla="*/ 3808675 w 4345388"/>
                  <a:gd name="connsiteY149" fmla="*/ 735496 h 1747736"/>
                  <a:gd name="connsiteX150" fmla="*/ 3824578 w 4345388"/>
                  <a:gd name="connsiteY150" fmla="*/ 711642 h 1747736"/>
                  <a:gd name="connsiteX151" fmla="*/ 3828554 w 4345388"/>
                  <a:gd name="connsiteY151" fmla="*/ 723569 h 1747736"/>
                  <a:gd name="connsiteX152" fmla="*/ 3836505 w 4345388"/>
                  <a:gd name="connsiteY152" fmla="*/ 735496 h 1747736"/>
                  <a:gd name="connsiteX153" fmla="*/ 3840481 w 4345388"/>
                  <a:gd name="connsiteY153" fmla="*/ 763326 h 1747736"/>
                  <a:gd name="connsiteX154" fmla="*/ 3884213 w 4345388"/>
                  <a:gd name="connsiteY154" fmla="*/ 926327 h 1747736"/>
                  <a:gd name="connsiteX155" fmla="*/ 3896140 w 4345388"/>
                  <a:gd name="connsiteY155" fmla="*/ 958133 h 1747736"/>
                  <a:gd name="connsiteX156" fmla="*/ 3904091 w 4345388"/>
                  <a:gd name="connsiteY156" fmla="*/ 997889 h 1747736"/>
                  <a:gd name="connsiteX157" fmla="*/ 3916018 w 4345388"/>
                  <a:gd name="connsiteY157" fmla="*/ 1049573 h 1747736"/>
                  <a:gd name="connsiteX158" fmla="*/ 3947823 w 4345388"/>
                  <a:gd name="connsiteY158" fmla="*/ 1152940 h 1747736"/>
                  <a:gd name="connsiteX159" fmla="*/ 3959750 w 4345388"/>
                  <a:gd name="connsiteY159" fmla="*/ 1172818 h 1747736"/>
                  <a:gd name="connsiteX160" fmla="*/ 3971677 w 4345388"/>
                  <a:gd name="connsiteY160" fmla="*/ 1220526 h 1747736"/>
                  <a:gd name="connsiteX161" fmla="*/ 3995531 w 4345388"/>
                  <a:gd name="connsiteY161" fmla="*/ 1327868 h 1747736"/>
                  <a:gd name="connsiteX162" fmla="*/ 4023361 w 4345388"/>
                  <a:gd name="connsiteY162" fmla="*/ 1363649 h 1747736"/>
                  <a:gd name="connsiteX163" fmla="*/ 4031312 w 4345388"/>
                  <a:gd name="connsiteY163" fmla="*/ 1375576 h 1747736"/>
                  <a:gd name="connsiteX164" fmla="*/ 4043239 w 4345388"/>
                  <a:gd name="connsiteY164" fmla="*/ 1399430 h 1747736"/>
                  <a:gd name="connsiteX165" fmla="*/ 4055166 w 4345388"/>
                  <a:gd name="connsiteY165" fmla="*/ 1403406 h 1747736"/>
                  <a:gd name="connsiteX166" fmla="*/ 4082995 w 4345388"/>
                  <a:gd name="connsiteY166" fmla="*/ 1411357 h 1747736"/>
                  <a:gd name="connsiteX167" fmla="*/ 4114801 w 4345388"/>
                  <a:gd name="connsiteY167" fmla="*/ 1415333 h 1747736"/>
                  <a:gd name="connsiteX168" fmla="*/ 4130703 w 4345388"/>
                  <a:gd name="connsiteY168" fmla="*/ 1419308 h 1747736"/>
                  <a:gd name="connsiteX169" fmla="*/ 4154557 w 4345388"/>
                  <a:gd name="connsiteY169" fmla="*/ 1411357 h 1747736"/>
                  <a:gd name="connsiteX170" fmla="*/ 4166484 w 4345388"/>
                  <a:gd name="connsiteY170" fmla="*/ 1399430 h 1747736"/>
                  <a:gd name="connsiteX171" fmla="*/ 4198289 w 4345388"/>
                  <a:gd name="connsiteY171" fmla="*/ 1347747 h 1747736"/>
                  <a:gd name="connsiteX172" fmla="*/ 4234070 w 4345388"/>
                  <a:gd name="connsiteY172" fmla="*/ 1351722 h 1747736"/>
                  <a:gd name="connsiteX173" fmla="*/ 4257924 w 4345388"/>
                  <a:gd name="connsiteY173" fmla="*/ 1371600 h 1747736"/>
                  <a:gd name="connsiteX174" fmla="*/ 4273827 w 4345388"/>
                  <a:gd name="connsiteY174" fmla="*/ 1383527 h 1747736"/>
                  <a:gd name="connsiteX175" fmla="*/ 4313583 w 4345388"/>
                  <a:gd name="connsiteY175" fmla="*/ 1419308 h 1747736"/>
                  <a:gd name="connsiteX176" fmla="*/ 4325510 w 4345388"/>
                  <a:gd name="connsiteY176" fmla="*/ 1439187 h 1747736"/>
                  <a:gd name="connsiteX177" fmla="*/ 4337437 w 4345388"/>
                  <a:gd name="connsiteY177" fmla="*/ 1467016 h 1747736"/>
                  <a:gd name="connsiteX178" fmla="*/ 4345388 w 4345388"/>
                  <a:gd name="connsiteY178" fmla="*/ 1486894 h 1747736"/>
                  <a:gd name="connsiteX0" fmla="*/ 0 w 4345388"/>
                  <a:gd name="connsiteY0" fmla="*/ 1741336 h 1742918"/>
                  <a:gd name="connsiteX1" fmla="*/ 1661823 w 4345388"/>
                  <a:gd name="connsiteY1" fmla="*/ 1733385 h 1742918"/>
                  <a:gd name="connsiteX2" fmla="*/ 2039511 w 4345388"/>
                  <a:gd name="connsiteY2" fmla="*/ 1637969 h 1742918"/>
                  <a:gd name="connsiteX3" fmla="*/ 1721458 w 4345388"/>
                  <a:gd name="connsiteY3" fmla="*/ 1542554 h 1742918"/>
                  <a:gd name="connsiteX4" fmla="*/ 1725434 w 4345388"/>
                  <a:gd name="connsiteY4" fmla="*/ 1510748 h 1742918"/>
                  <a:gd name="connsiteX5" fmla="*/ 1733385 w 4345388"/>
                  <a:gd name="connsiteY5" fmla="*/ 1439187 h 1742918"/>
                  <a:gd name="connsiteX6" fmla="*/ 1741336 w 4345388"/>
                  <a:gd name="connsiteY6" fmla="*/ 1407381 h 1742918"/>
                  <a:gd name="connsiteX7" fmla="*/ 1745312 w 4345388"/>
                  <a:gd name="connsiteY7" fmla="*/ 1284136 h 1742918"/>
                  <a:gd name="connsiteX8" fmla="*/ 1749287 w 4345388"/>
                  <a:gd name="connsiteY8" fmla="*/ 1264258 h 1742918"/>
                  <a:gd name="connsiteX9" fmla="*/ 1765190 w 4345388"/>
                  <a:gd name="connsiteY9" fmla="*/ 1204623 h 1742918"/>
                  <a:gd name="connsiteX10" fmla="*/ 1777117 w 4345388"/>
                  <a:gd name="connsiteY10" fmla="*/ 1164867 h 1742918"/>
                  <a:gd name="connsiteX11" fmla="*/ 1789044 w 4345388"/>
                  <a:gd name="connsiteY11" fmla="*/ 1109207 h 1742918"/>
                  <a:gd name="connsiteX12" fmla="*/ 1804947 w 4345388"/>
                  <a:gd name="connsiteY12" fmla="*/ 1041621 h 1742918"/>
                  <a:gd name="connsiteX13" fmla="*/ 1816874 w 4345388"/>
                  <a:gd name="connsiteY13" fmla="*/ 1009816 h 1742918"/>
                  <a:gd name="connsiteX14" fmla="*/ 1828801 w 4345388"/>
                  <a:gd name="connsiteY14" fmla="*/ 978011 h 1742918"/>
                  <a:gd name="connsiteX15" fmla="*/ 1844703 w 4345388"/>
                  <a:gd name="connsiteY15" fmla="*/ 950181 h 1742918"/>
                  <a:gd name="connsiteX16" fmla="*/ 1848679 w 4345388"/>
                  <a:gd name="connsiteY16" fmla="*/ 934279 h 1742918"/>
                  <a:gd name="connsiteX17" fmla="*/ 1856630 w 4345388"/>
                  <a:gd name="connsiteY17" fmla="*/ 918376 h 1742918"/>
                  <a:gd name="connsiteX18" fmla="*/ 1864581 w 4345388"/>
                  <a:gd name="connsiteY18" fmla="*/ 894522 h 1742918"/>
                  <a:gd name="connsiteX19" fmla="*/ 1876508 w 4345388"/>
                  <a:gd name="connsiteY19" fmla="*/ 870668 h 1742918"/>
                  <a:gd name="connsiteX20" fmla="*/ 1884460 w 4345388"/>
                  <a:gd name="connsiteY20" fmla="*/ 826936 h 1742918"/>
                  <a:gd name="connsiteX21" fmla="*/ 1900362 w 4345388"/>
                  <a:gd name="connsiteY21" fmla="*/ 775253 h 1742918"/>
                  <a:gd name="connsiteX22" fmla="*/ 1904338 w 4345388"/>
                  <a:gd name="connsiteY22" fmla="*/ 739472 h 1742918"/>
                  <a:gd name="connsiteX23" fmla="*/ 1916265 w 4345388"/>
                  <a:gd name="connsiteY23" fmla="*/ 608275 h 1742918"/>
                  <a:gd name="connsiteX24" fmla="*/ 1924216 w 4345388"/>
                  <a:gd name="connsiteY24" fmla="*/ 548640 h 1742918"/>
                  <a:gd name="connsiteX25" fmla="*/ 1940119 w 4345388"/>
                  <a:gd name="connsiteY25" fmla="*/ 492981 h 1742918"/>
                  <a:gd name="connsiteX26" fmla="*/ 1956021 w 4345388"/>
                  <a:gd name="connsiteY26" fmla="*/ 441298 h 1742918"/>
                  <a:gd name="connsiteX27" fmla="*/ 1959997 w 4345388"/>
                  <a:gd name="connsiteY27" fmla="*/ 417444 h 1742918"/>
                  <a:gd name="connsiteX28" fmla="*/ 1963973 w 4345388"/>
                  <a:gd name="connsiteY28" fmla="*/ 405517 h 1742918"/>
                  <a:gd name="connsiteX29" fmla="*/ 1967948 w 4345388"/>
                  <a:gd name="connsiteY29" fmla="*/ 357809 h 1742918"/>
                  <a:gd name="connsiteX30" fmla="*/ 1979875 w 4345388"/>
                  <a:gd name="connsiteY30" fmla="*/ 294199 h 1742918"/>
                  <a:gd name="connsiteX31" fmla="*/ 1987827 w 4345388"/>
                  <a:gd name="connsiteY31" fmla="*/ 214686 h 1742918"/>
                  <a:gd name="connsiteX32" fmla="*/ 1995778 w 4345388"/>
                  <a:gd name="connsiteY32" fmla="*/ 182880 h 1742918"/>
                  <a:gd name="connsiteX33" fmla="*/ 1999754 w 4345388"/>
                  <a:gd name="connsiteY33" fmla="*/ 163002 h 1742918"/>
                  <a:gd name="connsiteX34" fmla="*/ 2003729 w 4345388"/>
                  <a:gd name="connsiteY34" fmla="*/ 123246 h 1742918"/>
                  <a:gd name="connsiteX35" fmla="*/ 2015656 w 4345388"/>
                  <a:gd name="connsiteY35" fmla="*/ 79514 h 1742918"/>
                  <a:gd name="connsiteX36" fmla="*/ 2023607 w 4345388"/>
                  <a:gd name="connsiteY36" fmla="*/ 59635 h 1742918"/>
                  <a:gd name="connsiteX37" fmla="*/ 2055413 w 4345388"/>
                  <a:gd name="connsiteY37" fmla="*/ 3976 h 1742918"/>
                  <a:gd name="connsiteX38" fmla="*/ 2075291 w 4345388"/>
                  <a:gd name="connsiteY38" fmla="*/ 0 h 1742918"/>
                  <a:gd name="connsiteX39" fmla="*/ 2083242 w 4345388"/>
                  <a:gd name="connsiteY39" fmla="*/ 15903 h 1742918"/>
                  <a:gd name="connsiteX40" fmla="*/ 2087218 w 4345388"/>
                  <a:gd name="connsiteY40" fmla="*/ 31806 h 1742918"/>
                  <a:gd name="connsiteX41" fmla="*/ 2099145 w 4345388"/>
                  <a:gd name="connsiteY41" fmla="*/ 79514 h 1742918"/>
                  <a:gd name="connsiteX42" fmla="*/ 2103121 w 4345388"/>
                  <a:gd name="connsiteY42" fmla="*/ 123246 h 1742918"/>
                  <a:gd name="connsiteX43" fmla="*/ 2115047 w 4345388"/>
                  <a:gd name="connsiteY43" fmla="*/ 186856 h 1742918"/>
                  <a:gd name="connsiteX44" fmla="*/ 2119023 w 4345388"/>
                  <a:gd name="connsiteY44" fmla="*/ 198783 h 1742918"/>
                  <a:gd name="connsiteX45" fmla="*/ 2134926 w 4345388"/>
                  <a:gd name="connsiteY45" fmla="*/ 250467 h 1742918"/>
                  <a:gd name="connsiteX46" fmla="*/ 2138901 w 4345388"/>
                  <a:gd name="connsiteY46" fmla="*/ 262394 h 1742918"/>
                  <a:gd name="connsiteX47" fmla="*/ 2142877 w 4345388"/>
                  <a:gd name="connsiteY47" fmla="*/ 286247 h 1742918"/>
                  <a:gd name="connsiteX48" fmla="*/ 2146853 w 4345388"/>
                  <a:gd name="connsiteY48" fmla="*/ 318053 h 1742918"/>
                  <a:gd name="connsiteX49" fmla="*/ 2158780 w 4345388"/>
                  <a:gd name="connsiteY49" fmla="*/ 353834 h 1742918"/>
                  <a:gd name="connsiteX50" fmla="*/ 2170707 w 4345388"/>
                  <a:gd name="connsiteY50" fmla="*/ 377687 h 1742918"/>
                  <a:gd name="connsiteX51" fmla="*/ 2182634 w 4345388"/>
                  <a:gd name="connsiteY51" fmla="*/ 381663 h 1742918"/>
                  <a:gd name="connsiteX52" fmla="*/ 2274074 w 4345388"/>
                  <a:gd name="connsiteY52" fmla="*/ 377687 h 1742918"/>
                  <a:gd name="connsiteX53" fmla="*/ 2289976 w 4345388"/>
                  <a:gd name="connsiteY53" fmla="*/ 365760 h 1742918"/>
                  <a:gd name="connsiteX54" fmla="*/ 2313830 w 4345388"/>
                  <a:gd name="connsiteY54" fmla="*/ 345882 h 1742918"/>
                  <a:gd name="connsiteX55" fmla="*/ 2337684 w 4345388"/>
                  <a:gd name="connsiteY55" fmla="*/ 314077 h 1742918"/>
                  <a:gd name="connsiteX56" fmla="*/ 2345635 w 4345388"/>
                  <a:gd name="connsiteY56" fmla="*/ 290223 h 1742918"/>
                  <a:gd name="connsiteX57" fmla="*/ 2361538 w 4345388"/>
                  <a:gd name="connsiteY57" fmla="*/ 258418 h 1742918"/>
                  <a:gd name="connsiteX58" fmla="*/ 2365514 w 4345388"/>
                  <a:gd name="connsiteY58" fmla="*/ 242515 h 1742918"/>
                  <a:gd name="connsiteX59" fmla="*/ 2373465 w 4345388"/>
                  <a:gd name="connsiteY59" fmla="*/ 222637 h 1742918"/>
                  <a:gd name="connsiteX60" fmla="*/ 2377441 w 4345388"/>
                  <a:gd name="connsiteY60" fmla="*/ 210710 h 1742918"/>
                  <a:gd name="connsiteX61" fmla="*/ 2381416 w 4345388"/>
                  <a:gd name="connsiteY61" fmla="*/ 421420 h 1742918"/>
                  <a:gd name="connsiteX62" fmla="*/ 2385392 w 4345388"/>
                  <a:gd name="connsiteY62" fmla="*/ 441298 h 1742918"/>
                  <a:gd name="connsiteX63" fmla="*/ 2393343 w 4345388"/>
                  <a:gd name="connsiteY63" fmla="*/ 453225 h 1742918"/>
                  <a:gd name="connsiteX64" fmla="*/ 2413221 w 4345388"/>
                  <a:gd name="connsiteY64" fmla="*/ 489006 h 1742918"/>
                  <a:gd name="connsiteX65" fmla="*/ 2449002 w 4345388"/>
                  <a:gd name="connsiteY65" fmla="*/ 477079 h 1742918"/>
                  <a:gd name="connsiteX66" fmla="*/ 2468881 w 4345388"/>
                  <a:gd name="connsiteY66" fmla="*/ 457200 h 1742918"/>
                  <a:gd name="connsiteX67" fmla="*/ 2500686 w 4345388"/>
                  <a:gd name="connsiteY67" fmla="*/ 417444 h 1742918"/>
                  <a:gd name="connsiteX68" fmla="*/ 2512613 w 4345388"/>
                  <a:gd name="connsiteY68" fmla="*/ 405517 h 1742918"/>
                  <a:gd name="connsiteX69" fmla="*/ 2524540 w 4345388"/>
                  <a:gd name="connsiteY69" fmla="*/ 413468 h 1742918"/>
                  <a:gd name="connsiteX70" fmla="*/ 2532491 w 4345388"/>
                  <a:gd name="connsiteY70" fmla="*/ 437322 h 1742918"/>
                  <a:gd name="connsiteX71" fmla="*/ 2540442 w 4345388"/>
                  <a:gd name="connsiteY71" fmla="*/ 457200 h 1742918"/>
                  <a:gd name="connsiteX72" fmla="*/ 2544418 w 4345388"/>
                  <a:gd name="connsiteY72" fmla="*/ 477079 h 1742918"/>
                  <a:gd name="connsiteX73" fmla="*/ 2552369 w 4345388"/>
                  <a:gd name="connsiteY73" fmla="*/ 492981 h 1742918"/>
                  <a:gd name="connsiteX74" fmla="*/ 2560321 w 4345388"/>
                  <a:gd name="connsiteY74" fmla="*/ 512860 h 1742918"/>
                  <a:gd name="connsiteX75" fmla="*/ 2564296 w 4345388"/>
                  <a:gd name="connsiteY75" fmla="*/ 528762 h 1742918"/>
                  <a:gd name="connsiteX76" fmla="*/ 2576223 w 4345388"/>
                  <a:gd name="connsiteY76" fmla="*/ 544665 h 1742918"/>
                  <a:gd name="connsiteX77" fmla="*/ 2592126 w 4345388"/>
                  <a:gd name="connsiteY77" fmla="*/ 568519 h 1742918"/>
                  <a:gd name="connsiteX78" fmla="*/ 2604053 w 4345388"/>
                  <a:gd name="connsiteY78" fmla="*/ 588397 h 1742918"/>
                  <a:gd name="connsiteX79" fmla="*/ 2623931 w 4345388"/>
                  <a:gd name="connsiteY79" fmla="*/ 580446 h 1742918"/>
                  <a:gd name="connsiteX80" fmla="*/ 2643809 w 4345388"/>
                  <a:gd name="connsiteY80" fmla="*/ 552616 h 1742918"/>
                  <a:gd name="connsiteX81" fmla="*/ 2663687 w 4345388"/>
                  <a:gd name="connsiteY81" fmla="*/ 516835 h 1742918"/>
                  <a:gd name="connsiteX82" fmla="*/ 2679590 w 4345388"/>
                  <a:gd name="connsiteY82" fmla="*/ 481054 h 1742918"/>
                  <a:gd name="connsiteX83" fmla="*/ 2683566 w 4345388"/>
                  <a:gd name="connsiteY83" fmla="*/ 469127 h 1742918"/>
                  <a:gd name="connsiteX84" fmla="*/ 2691517 w 4345388"/>
                  <a:gd name="connsiteY84" fmla="*/ 457200 h 1742918"/>
                  <a:gd name="connsiteX85" fmla="*/ 2703444 w 4345388"/>
                  <a:gd name="connsiteY85" fmla="*/ 425395 h 1742918"/>
                  <a:gd name="connsiteX86" fmla="*/ 2711395 w 4345388"/>
                  <a:gd name="connsiteY86" fmla="*/ 409493 h 1742918"/>
                  <a:gd name="connsiteX87" fmla="*/ 2735249 w 4345388"/>
                  <a:gd name="connsiteY87" fmla="*/ 461176 h 1742918"/>
                  <a:gd name="connsiteX88" fmla="*/ 2755127 w 4345388"/>
                  <a:gd name="connsiteY88" fmla="*/ 504908 h 1742918"/>
                  <a:gd name="connsiteX89" fmla="*/ 2771030 w 4345388"/>
                  <a:gd name="connsiteY89" fmla="*/ 556592 h 1742918"/>
                  <a:gd name="connsiteX90" fmla="*/ 2775006 w 4345388"/>
                  <a:gd name="connsiteY90" fmla="*/ 572494 h 1742918"/>
                  <a:gd name="connsiteX91" fmla="*/ 2782957 w 4345388"/>
                  <a:gd name="connsiteY91" fmla="*/ 588397 h 1742918"/>
                  <a:gd name="connsiteX92" fmla="*/ 2802835 w 4345388"/>
                  <a:gd name="connsiteY92" fmla="*/ 624178 h 1742918"/>
                  <a:gd name="connsiteX93" fmla="*/ 2818738 w 4345388"/>
                  <a:gd name="connsiteY93" fmla="*/ 640080 h 1742918"/>
                  <a:gd name="connsiteX94" fmla="*/ 2830665 w 4345388"/>
                  <a:gd name="connsiteY94" fmla="*/ 663934 h 1742918"/>
                  <a:gd name="connsiteX95" fmla="*/ 2834641 w 4345388"/>
                  <a:gd name="connsiteY95" fmla="*/ 679837 h 1742918"/>
                  <a:gd name="connsiteX96" fmla="*/ 2846567 w 4345388"/>
                  <a:gd name="connsiteY96" fmla="*/ 695740 h 1742918"/>
                  <a:gd name="connsiteX97" fmla="*/ 2862470 w 4345388"/>
                  <a:gd name="connsiteY97" fmla="*/ 743447 h 1742918"/>
                  <a:gd name="connsiteX98" fmla="*/ 2866446 w 4345388"/>
                  <a:gd name="connsiteY98" fmla="*/ 759350 h 1742918"/>
                  <a:gd name="connsiteX99" fmla="*/ 2882348 w 4345388"/>
                  <a:gd name="connsiteY99" fmla="*/ 795131 h 1742918"/>
                  <a:gd name="connsiteX100" fmla="*/ 2886324 w 4345388"/>
                  <a:gd name="connsiteY100" fmla="*/ 811034 h 1742918"/>
                  <a:gd name="connsiteX101" fmla="*/ 2898251 w 4345388"/>
                  <a:gd name="connsiteY101" fmla="*/ 834887 h 1742918"/>
                  <a:gd name="connsiteX102" fmla="*/ 2910178 w 4345388"/>
                  <a:gd name="connsiteY102" fmla="*/ 826936 h 1742918"/>
                  <a:gd name="connsiteX103" fmla="*/ 2949934 w 4345388"/>
                  <a:gd name="connsiteY103" fmla="*/ 751399 h 1742918"/>
                  <a:gd name="connsiteX104" fmla="*/ 2957886 w 4345388"/>
                  <a:gd name="connsiteY104" fmla="*/ 703691 h 1742918"/>
                  <a:gd name="connsiteX105" fmla="*/ 2977764 w 4345388"/>
                  <a:gd name="connsiteY105" fmla="*/ 663934 h 1742918"/>
                  <a:gd name="connsiteX106" fmla="*/ 2981740 w 4345388"/>
                  <a:gd name="connsiteY106" fmla="*/ 620202 h 1742918"/>
                  <a:gd name="connsiteX107" fmla="*/ 3005594 w 4345388"/>
                  <a:gd name="connsiteY107" fmla="*/ 576470 h 1742918"/>
                  <a:gd name="connsiteX108" fmla="*/ 3025472 w 4345388"/>
                  <a:gd name="connsiteY108" fmla="*/ 500933 h 1742918"/>
                  <a:gd name="connsiteX109" fmla="*/ 3041374 w 4345388"/>
                  <a:gd name="connsiteY109" fmla="*/ 421420 h 1742918"/>
                  <a:gd name="connsiteX110" fmla="*/ 3049326 w 4345388"/>
                  <a:gd name="connsiteY110" fmla="*/ 405517 h 1742918"/>
                  <a:gd name="connsiteX111" fmla="*/ 3061253 w 4345388"/>
                  <a:gd name="connsiteY111" fmla="*/ 365760 h 1742918"/>
                  <a:gd name="connsiteX112" fmla="*/ 3085107 w 4345388"/>
                  <a:gd name="connsiteY112" fmla="*/ 310101 h 1742918"/>
                  <a:gd name="connsiteX113" fmla="*/ 3101009 w 4345388"/>
                  <a:gd name="connsiteY113" fmla="*/ 349858 h 1742918"/>
                  <a:gd name="connsiteX114" fmla="*/ 3104985 w 4345388"/>
                  <a:gd name="connsiteY114" fmla="*/ 373712 h 1742918"/>
                  <a:gd name="connsiteX115" fmla="*/ 3116912 w 4345388"/>
                  <a:gd name="connsiteY115" fmla="*/ 429371 h 1742918"/>
                  <a:gd name="connsiteX116" fmla="*/ 3136790 w 4345388"/>
                  <a:gd name="connsiteY116" fmla="*/ 489006 h 1742918"/>
                  <a:gd name="connsiteX117" fmla="*/ 3180522 w 4345388"/>
                  <a:gd name="connsiteY117" fmla="*/ 652007 h 1742918"/>
                  <a:gd name="connsiteX118" fmla="*/ 3196425 w 4345388"/>
                  <a:gd name="connsiteY118" fmla="*/ 703691 h 1742918"/>
                  <a:gd name="connsiteX119" fmla="*/ 3220279 w 4345388"/>
                  <a:gd name="connsiteY119" fmla="*/ 807058 h 1742918"/>
                  <a:gd name="connsiteX120" fmla="*/ 3248108 w 4345388"/>
                  <a:gd name="connsiteY120" fmla="*/ 898498 h 1742918"/>
                  <a:gd name="connsiteX121" fmla="*/ 3252084 w 4345388"/>
                  <a:gd name="connsiteY121" fmla="*/ 926327 h 1742918"/>
                  <a:gd name="connsiteX122" fmla="*/ 3267987 w 4345388"/>
                  <a:gd name="connsiteY122" fmla="*/ 966084 h 1742918"/>
                  <a:gd name="connsiteX123" fmla="*/ 3271962 w 4345388"/>
                  <a:gd name="connsiteY123" fmla="*/ 978011 h 1742918"/>
                  <a:gd name="connsiteX124" fmla="*/ 3283889 w 4345388"/>
                  <a:gd name="connsiteY124" fmla="*/ 981987 h 1742918"/>
                  <a:gd name="connsiteX125" fmla="*/ 3291841 w 4345388"/>
                  <a:gd name="connsiteY125" fmla="*/ 974035 h 1742918"/>
                  <a:gd name="connsiteX126" fmla="*/ 3307743 w 4345388"/>
                  <a:gd name="connsiteY126" fmla="*/ 942230 h 1742918"/>
                  <a:gd name="connsiteX127" fmla="*/ 3315694 w 4345388"/>
                  <a:gd name="connsiteY127" fmla="*/ 918376 h 1742918"/>
                  <a:gd name="connsiteX128" fmla="*/ 3335573 w 4345388"/>
                  <a:gd name="connsiteY128" fmla="*/ 950181 h 1742918"/>
                  <a:gd name="connsiteX129" fmla="*/ 3367378 w 4345388"/>
                  <a:gd name="connsiteY129" fmla="*/ 1021743 h 1742918"/>
                  <a:gd name="connsiteX130" fmla="*/ 3399183 w 4345388"/>
                  <a:gd name="connsiteY130" fmla="*/ 1077402 h 1742918"/>
                  <a:gd name="connsiteX131" fmla="*/ 3415086 w 4345388"/>
                  <a:gd name="connsiteY131" fmla="*/ 1073427 h 1742918"/>
                  <a:gd name="connsiteX132" fmla="*/ 3430988 w 4345388"/>
                  <a:gd name="connsiteY132" fmla="*/ 1045597 h 1742918"/>
                  <a:gd name="connsiteX133" fmla="*/ 3454842 w 4345388"/>
                  <a:gd name="connsiteY133" fmla="*/ 993914 h 1742918"/>
                  <a:gd name="connsiteX134" fmla="*/ 3478696 w 4345388"/>
                  <a:gd name="connsiteY134" fmla="*/ 942230 h 1742918"/>
                  <a:gd name="connsiteX135" fmla="*/ 3490623 w 4345388"/>
                  <a:gd name="connsiteY135" fmla="*/ 938254 h 1742918"/>
                  <a:gd name="connsiteX136" fmla="*/ 3522428 w 4345388"/>
                  <a:gd name="connsiteY136" fmla="*/ 981987 h 1742918"/>
                  <a:gd name="connsiteX137" fmla="*/ 3538331 w 4345388"/>
                  <a:gd name="connsiteY137" fmla="*/ 1001865 h 1742918"/>
                  <a:gd name="connsiteX138" fmla="*/ 3582063 w 4345388"/>
                  <a:gd name="connsiteY138" fmla="*/ 1085354 h 1742918"/>
                  <a:gd name="connsiteX139" fmla="*/ 3609893 w 4345388"/>
                  <a:gd name="connsiteY139" fmla="*/ 1137037 h 1742918"/>
                  <a:gd name="connsiteX140" fmla="*/ 3629771 w 4345388"/>
                  <a:gd name="connsiteY140" fmla="*/ 1184745 h 1742918"/>
                  <a:gd name="connsiteX141" fmla="*/ 3641698 w 4345388"/>
                  <a:gd name="connsiteY141" fmla="*/ 1200647 h 1742918"/>
                  <a:gd name="connsiteX142" fmla="*/ 3653625 w 4345388"/>
                  <a:gd name="connsiteY142" fmla="*/ 1228477 h 1742918"/>
                  <a:gd name="connsiteX143" fmla="*/ 3665552 w 4345388"/>
                  <a:gd name="connsiteY143" fmla="*/ 1216550 h 1742918"/>
                  <a:gd name="connsiteX144" fmla="*/ 3721211 w 4345388"/>
                  <a:gd name="connsiteY144" fmla="*/ 1045597 h 1742918"/>
                  <a:gd name="connsiteX145" fmla="*/ 3768919 w 4345388"/>
                  <a:gd name="connsiteY145" fmla="*/ 882595 h 1742918"/>
                  <a:gd name="connsiteX146" fmla="*/ 3776870 w 4345388"/>
                  <a:gd name="connsiteY146" fmla="*/ 830912 h 1742918"/>
                  <a:gd name="connsiteX147" fmla="*/ 3792773 w 4345388"/>
                  <a:gd name="connsiteY147" fmla="*/ 795131 h 1742918"/>
                  <a:gd name="connsiteX148" fmla="*/ 3800724 w 4345388"/>
                  <a:gd name="connsiteY148" fmla="*/ 771277 h 1742918"/>
                  <a:gd name="connsiteX149" fmla="*/ 3808675 w 4345388"/>
                  <a:gd name="connsiteY149" fmla="*/ 735496 h 1742918"/>
                  <a:gd name="connsiteX150" fmla="*/ 3824578 w 4345388"/>
                  <a:gd name="connsiteY150" fmla="*/ 711642 h 1742918"/>
                  <a:gd name="connsiteX151" fmla="*/ 3828554 w 4345388"/>
                  <a:gd name="connsiteY151" fmla="*/ 723569 h 1742918"/>
                  <a:gd name="connsiteX152" fmla="*/ 3836505 w 4345388"/>
                  <a:gd name="connsiteY152" fmla="*/ 735496 h 1742918"/>
                  <a:gd name="connsiteX153" fmla="*/ 3840481 w 4345388"/>
                  <a:gd name="connsiteY153" fmla="*/ 763326 h 1742918"/>
                  <a:gd name="connsiteX154" fmla="*/ 3884213 w 4345388"/>
                  <a:gd name="connsiteY154" fmla="*/ 926327 h 1742918"/>
                  <a:gd name="connsiteX155" fmla="*/ 3896140 w 4345388"/>
                  <a:gd name="connsiteY155" fmla="*/ 958133 h 1742918"/>
                  <a:gd name="connsiteX156" fmla="*/ 3904091 w 4345388"/>
                  <a:gd name="connsiteY156" fmla="*/ 997889 h 1742918"/>
                  <a:gd name="connsiteX157" fmla="*/ 3916018 w 4345388"/>
                  <a:gd name="connsiteY157" fmla="*/ 1049573 h 1742918"/>
                  <a:gd name="connsiteX158" fmla="*/ 3947823 w 4345388"/>
                  <a:gd name="connsiteY158" fmla="*/ 1152940 h 1742918"/>
                  <a:gd name="connsiteX159" fmla="*/ 3959750 w 4345388"/>
                  <a:gd name="connsiteY159" fmla="*/ 1172818 h 1742918"/>
                  <a:gd name="connsiteX160" fmla="*/ 3971677 w 4345388"/>
                  <a:gd name="connsiteY160" fmla="*/ 1220526 h 1742918"/>
                  <a:gd name="connsiteX161" fmla="*/ 3995531 w 4345388"/>
                  <a:gd name="connsiteY161" fmla="*/ 1327868 h 1742918"/>
                  <a:gd name="connsiteX162" fmla="*/ 4023361 w 4345388"/>
                  <a:gd name="connsiteY162" fmla="*/ 1363649 h 1742918"/>
                  <a:gd name="connsiteX163" fmla="*/ 4031312 w 4345388"/>
                  <a:gd name="connsiteY163" fmla="*/ 1375576 h 1742918"/>
                  <a:gd name="connsiteX164" fmla="*/ 4043239 w 4345388"/>
                  <a:gd name="connsiteY164" fmla="*/ 1399430 h 1742918"/>
                  <a:gd name="connsiteX165" fmla="*/ 4055166 w 4345388"/>
                  <a:gd name="connsiteY165" fmla="*/ 1403406 h 1742918"/>
                  <a:gd name="connsiteX166" fmla="*/ 4082995 w 4345388"/>
                  <a:gd name="connsiteY166" fmla="*/ 1411357 h 1742918"/>
                  <a:gd name="connsiteX167" fmla="*/ 4114801 w 4345388"/>
                  <a:gd name="connsiteY167" fmla="*/ 1415333 h 1742918"/>
                  <a:gd name="connsiteX168" fmla="*/ 4130703 w 4345388"/>
                  <a:gd name="connsiteY168" fmla="*/ 1419308 h 1742918"/>
                  <a:gd name="connsiteX169" fmla="*/ 4154557 w 4345388"/>
                  <a:gd name="connsiteY169" fmla="*/ 1411357 h 1742918"/>
                  <a:gd name="connsiteX170" fmla="*/ 4166484 w 4345388"/>
                  <a:gd name="connsiteY170" fmla="*/ 1399430 h 1742918"/>
                  <a:gd name="connsiteX171" fmla="*/ 4198289 w 4345388"/>
                  <a:gd name="connsiteY171" fmla="*/ 1347747 h 1742918"/>
                  <a:gd name="connsiteX172" fmla="*/ 4234070 w 4345388"/>
                  <a:gd name="connsiteY172" fmla="*/ 1351722 h 1742918"/>
                  <a:gd name="connsiteX173" fmla="*/ 4257924 w 4345388"/>
                  <a:gd name="connsiteY173" fmla="*/ 1371600 h 1742918"/>
                  <a:gd name="connsiteX174" fmla="*/ 4273827 w 4345388"/>
                  <a:gd name="connsiteY174" fmla="*/ 1383527 h 1742918"/>
                  <a:gd name="connsiteX175" fmla="*/ 4313583 w 4345388"/>
                  <a:gd name="connsiteY175" fmla="*/ 1419308 h 1742918"/>
                  <a:gd name="connsiteX176" fmla="*/ 4325510 w 4345388"/>
                  <a:gd name="connsiteY176" fmla="*/ 1439187 h 1742918"/>
                  <a:gd name="connsiteX177" fmla="*/ 4337437 w 4345388"/>
                  <a:gd name="connsiteY177" fmla="*/ 1467016 h 1742918"/>
                  <a:gd name="connsiteX178" fmla="*/ 4345388 w 4345388"/>
                  <a:gd name="connsiteY178" fmla="*/ 1486894 h 1742918"/>
                  <a:gd name="connsiteX0" fmla="*/ 0 w 4345388"/>
                  <a:gd name="connsiteY0" fmla="*/ 1741336 h 1741336"/>
                  <a:gd name="connsiteX1" fmla="*/ 1431235 w 4345388"/>
                  <a:gd name="connsiteY1" fmla="*/ 1729409 h 1741336"/>
                  <a:gd name="connsiteX2" fmla="*/ 2039511 w 4345388"/>
                  <a:gd name="connsiteY2" fmla="*/ 1637969 h 1741336"/>
                  <a:gd name="connsiteX3" fmla="*/ 1721458 w 4345388"/>
                  <a:gd name="connsiteY3" fmla="*/ 1542554 h 1741336"/>
                  <a:gd name="connsiteX4" fmla="*/ 1725434 w 4345388"/>
                  <a:gd name="connsiteY4" fmla="*/ 1510748 h 1741336"/>
                  <a:gd name="connsiteX5" fmla="*/ 1733385 w 4345388"/>
                  <a:gd name="connsiteY5" fmla="*/ 1439187 h 1741336"/>
                  <a:gd name="connsiteX6" fmla="*/ 1741336 w 4345388"/>
                  <a:gd name="connsiteY6" fmla="*/ 1407381 h 1741336"/>
                  <a:gd name="connsiteX7" fmla="*/ 1745312 w 4345388"/>
                  <a:gd name="connsiteY7" fmla="*/ 1284136 h 1741336"/>
                  <a:gd name="connsiteX8" fmla="*/ 1749287 w 4345388"/>
                  <a:gd name="connsiteY8" fmla="*/ 1264258 h 1741336"/>
                  <a:gd name="connsiteX9" fmla="*/ 1765190 w 4345388"/>
                  <a:gd name="connsiteY9" fmla="*/ 1204623 h 1741336"/>
                  <a:gd name="connsiteX10" fmla="*/ 1777117 w 4345388"/>
                  <a:gd name="connsiteY10" fmla="*/ 1164867 h 1741336"/>
                  <a:gd name="connsiteX11" fmla="*/ 1789044 w 4345388"/>
                  <a:gd name="connsiteY11" fmla="*/ 1109207 h 1741336"/>
                  <a:gd name="connsiteX12" fmla="*/ 1804947 w 4345388"/>
                  <a:gd name="connsiteY12" fmla="*/ 1041621 h 1741336"/>
                  <a:gd name="connsiteX13" fmla="*/ 1816874 w 4345388"/>
                  <a:gd name="connsiteY13" fmla="*/ 1009816 h 1741336"/>
                  <a:gd name="connsiteX14" fmla="*/ 1828801 w 4345388"/>
                  <a:gd name="connsiteY14" fmla="*/ 978011 h 1741336"/>
                  <a:gd name="connsiteX15" fmla="*/ 1844703 w 4345388"/>
                  <a:gd name="connsiteY15" fmla="*/ 950181 h 1741336"/>
                  <a:gd name="connsiteX16" fmla="*/ 1848679 w 4345388"/>
                  <a:gd name="connsiteY16" fmla="*/ 934279 h 1741336"/>
                  <a:gd name="connsiteX17" fmla="*/ 1856630 w 4345388"/>
                  <a:gd name="connsiteY17" fmla="*/ 918376 h 1741336"/>
                  <a:gd name="connsiteX18" fmla="*/ 1864581 w 4345388"/>
                  <a:gd name="connsiteY18" fmla="*/ 894522 h 1741336"/>
                  <a:gd name="connsiteX19" fmla="*/ 1876508 w 4345388"/>
                  <a:gd name="connsiteY19" fmla="*/ 870668 h 1741336"/>
                  <a:gd name="connsiteX20" fmla="*/ 1884460 w 4345388"/>
                  <a:gd name="connsiteY20" fmla="*/ 826936 h 1741336"/>
                  <a:gd name="connsiteX21" fmla="*/ 1900362 w 4345388"/>
                  <a:gd name="connsiteY21" fmla="*/ 775253 h 1741336"/>
                  <a:gd name="connsiteX22" fmla="*/ 1904338 w 4345388"/>
                  <a:gd name="connsiteY22" fmla="*/ 739472 h 1741336"/>
                  <a:gd name="connsiteX23" fmla="*/ 1916265 w 4345388"/>
                  <a:gd name="connsiteY23" fmla="*/ 608275 h 1741336"/>
                  <a:gd name="connsiteX24" fmla="*/ 1924216 w 4345388"/>
                  <a:gd name="connsiteY24" fmla="*/ 548640 h 1741336"/>
                  <a:gd name="connsiteX25" fmla="*/ 1940119 w 4345388"/>
                  <a:gd name="connsiteY25" fmla="*/ 492981 h 1741336"/>
                  <a:gd name="connsiteX26" fmla="*/ 1956021 w 4345388"/>
                  <a:gd name="connsiteY26" fmla="*/ 441298 h 1741336"/>
                  <a:gd name="connsiteX27" fmla="*/ 1959997 w 4345388"/>
                  <a:gd name="connsiteY27" fmla="*/ 417444 h 1741336"/>
                  <a:gd name="connsiteX28" fmla="*/ 1963973 w 4345388"/>
                  <a:gd name="connsiteY28" fmla="*/ 405517 h 1741336"/>
                  <a:gd name="connsiteX29" fmla="*/ 1967948 w 4345388"/>
                  <a:gd name="connsiteY29" fmla="*/ 357809 h 1741336"/>
                  <a:gd name="connsiteX30" fmla="*/ 1979875 w 4345388"/>
                  <a:gd name="connsiteY30" fmla="*/ 294199 h 1741336"/>
                  <a:gd name="connsiteX31" fmla="*/ 1987827 w 4345388"/>
                  <a:gd name="connsiteY31" fmla="*/ 214686 h 1741336"/>
                  <a:gd name="connsiteX32" fmla="*/ 1995778 w 4345388"/>
                  <a:gd name="connsiteY32" fmla="*/ 182880 h 1741336"/>
                  <a:gd name="connsiteX33" fmla="*/ 1999754 w 4345388"/>
                  <a:gd name="connsiteY33" fmla="*/ 163002 h 1741336"/>
                  <a:gd name="connsiteX34" fmla="*/ 2003729 w 4345388"/>
                  <a:gd name="connsiteY34" fmla="*/ 123246 h 1741336"/>
                  <a:gd name="connsiteX35" fmla="*/ 2015656 w 4345388"/>
                  <a:gd name="connsiteY35" fmla="*/ 79514 h 1741336"/>
                  <a:gd name="connsiteX36" fmla="*/ 2023607 w 4345388"/>
                  <a:gd name="connsiteY36" fmla="*/ 59635 h 1741336"/>
                  <a:gd name="connsiteX37" fmla="*/ 2055413 w 4345388"/>
                  <a:gd name="connsiteY37" fmla="*/ 3976 h 1741336"/>
                  <a:gd name="connsiteX38" fmla="*/ 2075291 w 4345388"/>
                  <a:gd name="connsiteY38" fmla="*/ 0 h 1741336"/>
                  <a:gd name="connsiteX39" fmla="*/ 2083242 w 4345388"/>
                  <a:gd name="connsiteY39" fmla="*/ 15903 h 1741336"/>
                  <a:gd name="connsiteX40" fmla="*/ 2087218 w 4345388"/>
                  <a:gd name="connsiteY40" fmla="*/ 31806 h 1741336"/>
                  <a:gd name="connsiteX41" fmla="*/ 2099145 w 4345388"/>
                  <a:gd name="connsiteY41" fmla="*/ 79514 h 1741336"/>
                  <a:gd name="connsiteX42" fmla="*/ 2103121 w 4345388"/>
                  <a:gd name="connsiteY42" fmla="*/ 123246 h 1741336"/>
                  <a:gd name="connsiteX43" fmla="*/ 2115047 w 4345388"/>
                  <a:gd name="connsiteY43" fmla="*/ 186856 h 1741336"/>
                  <a:gd name="connsiteX44" fmla="*/ 2119023 w 4345388"/>
                  <a:gd name="connsiteY44" fmla="*/ 198783 h 1741336"/>
                  <a:gd name="connsiteX45" fmla="*/ 2134926 w 4345388"/>
                  <a:gd name="connsiteY45" fmla="*/ 250467 h 1741336"/>
                  <a:gd name="connsiteX46" fmla="*/ 2138901 w 4345388"/>
                  <a:gd name="connsiteY46" fmla="*/ 262394 h 1741336"/>
                  <a:gd name="connsiteX47" fmla="*/ 2142877 w 4345388"/>
                  <a:gd name="connsiteY47" fmla="*/ 286247 h 1741336"/>
                  <a:gd name="connsiteX48" fmla="*/ 2146853 w 4345388"/>
                  <a:gd name="connsiteY48" fmla="*/ 318053 h 1741336"/>
                  <a:gd name="connsiteX49" fmla="*/ 2158780 w 4345388"/>
                  <a:gd name="connsiteY49" fmla="*/ 353834 h 1741336"/>
                  <a:gd name="connsiteX50" fmla="*/ 2170707 w 4345388"/>
                  <a:gd name="connsiteY50" fmla="*/ 377687 h 1741336"/>
                  <a:gd name="connsiteX51" fmla="*/ 2182634 w 4345388"/>
                  <a:gd name="connsiteY51" fmla="*/ 381663 h 1741336"/>
                  <a:gd name="connsiteX52" fmla="*/ 2274074 w 4345388"/>
                  <a:gd name="connsiteY52" fmla="*/ 377687 h 1741336"/>
                  <a:gd name="connsiteX53" fmla="*/ 2289976 w 4345388"/>
                  <a:gd name="connsiteY53" fmla="*/ 365760 h 1741336"/>
                  <a:gd name="connsiteX54" fmla="*/ 2313830 w 4345388"/>
                  <a:gd name="connsiteY54" fmla="*/ 345882 h 1741336"/>
                  <a:gd name="connsiteX55" fmla="*/ 2337684 w 4345388"/>
                  <a:gd name="connsiteY55" fmla="*/ 314077 h 1741336"/>
                  <a:gd name="connsiteX56" fmla="*/ 2345635 w 4345388"/>
                  <a:gd name="connsiteY56" fmla="*/ 290223 h 1741336"/>
                  <a:gd name="connsiteX57" fmla="*/ 2361538 w 4345388"/>
                  <a:gd name="connsiteY57" fmla="*/ 258418 h 1741336"/>
                  <a:gd name="connsiteX58" fmla="*/ 2365514 w 4345388"/>
                  <a:gd name="connsiteY58" fmla="*/ 242515 h 1741336"/>
                  <a:gd name="connsiteX59" fmla="*/ 2373465 w 4345388"/>
                  <a:gd name="connsiteY59" fmla="*/ 222637 h 1741336"/>
                  <a:gd name="connsiteX60" fmla="*/ 2377441 w 4345388"/>
                  <a:gd name="connsiteY60" fmla="*/ 210710 h 1741336"/>
                  <a:gd name="connsiteX61" fmla="*/ 2381416 w 4345388"/>
                  <a:gd name="connsiteY61" fmla="*/ 421420 h 1741336"/>
                  <a:gd name="connsiteX62" fmla="*/ 2385392 w 4345388"/>
                  <a:gd name="connsiteY62" fmla="*/ 441298 h 1741336"/>
                  <a:gd name="connsiteX63" fmla="*/ 2393343 w 4345388"/>
                  <a:gd name="connsiteY63" fmla="*/ 453225 h 1741336"/>
                  <a:gd name="connsiteX64" fmla="*/ 2413221 w 4345388"/>
                  <a:gd name="connsiteY64" fmla="*/ 489006 h 1741336"/>
                  <a:gd name="connsiteX65" fmla="*/ 2449002 w 4345388"/>
                  <a:gd name="connsiteY65" fmla="*/ 477079 h 1741336"/>
                  <a:gd name="connsiteX66" fmla="*/ 2468881 w 4345388"/>
                  <a:gd name="connsiteY66" fmla="*/ 457200 h 1741336"/>
                  <a:gd name="connsiteX67" fmla="*/ 2500686 w 4345388"/>
                  <a:gd name="connsiteY67" fmla="*/ 417444 h 1741336"/>
                  <a:gd name="connsiteX68" fmla="*/ 2512613 w 4345388"/>
                  <a:gd name="connsiteY68" fmla="*/ 405517 h 1741336"/>
                  <a:gd name="connsiteX69" fmla="*/ 2524540 w 4345388"/>
                  <a:gd name="connsiteY69" fmla="*/ 413468 h 1741336"/>
                  <a:gd name="connsiteX70" fmla="*/ 2532491 w 4345388"/>
                  <a:gd name="connsiteY70" fmla="*/ 437322 h 1741336"/>
                  <a:gd name="connsiteX71" fmla="*/ 2540442 w 4345388"/>
                  <a:gd name="connsiteY71" fmla="*/ 457200 h 1741336"/>
                  <a:gd name="connsiteX72" fmla="*/ 2544418 w 4345388"/>
                  <a:gd name="connsiteY72" fmla="*/ 477079 h 1741336"/>
                  <a:gd name="connsiteX73" fmla="*/ 2552369 w 4345388"/>
                  <a:gd name="connsiteY73" fmla="*/ 492981 h 1741336"/>
                  <a:gd name="connsiteX74" fmla="*/ 2560321 w 4345388"/>
                  <a:gd name="connsiteY74" fmla="*/ 512860 h 1741336"/>
                  <a:gd name="connsiteX75" fmla="*/ 2564296 w 4345388"/>
                  <a:gd name="connsiteY75" fmla="*/ 528762 h 1741336"/>
                  <a:gd name="connsiteX76" fmla="*/ 2576223 w 4345388"/>
                  <a:gd name="connsiteY76" fmla="*/ 544665 h 1741336"/>
                  <a:gd name="connsiteX77" fmla="*/ 2592126 w 4345388"/>
                  <a:gd name="connsiteY77" fmla="*/ 568519 h 1741336"/>
                  <a:gd name="connsiteX78" fmla="*/ 2604053 w 4345388"/>
                  <a:gd name="connsiteY78" fmla="*/ 588397 h 1741336"/>
                  <a:gd name="connsiteX79" fmla="*/ 2623931 w 4345388"/>
                  <a:gd name="connsiteY79" fmla="*/ 580446 h 1741336"/>
                  <a:gd name="connsiteX80" fmla="*/ 2643809 w 4345388"/>
                  <a:gd name="connsiteY80" fmla="*/ 552616 h 1741336"/>
                  <a:gd name="connsiteX81" fmla="*/ 2663687 w 4345388"/>
                  <a:gd name="connsiteY81" fmla="*/ 516835 h 1741336"/>
                  <a:gd name="connsiteX82" fmla="*/ 2679590 w 4345388"/>
                  <a:gd name="connsiteY82" fmla="*/ 481054 h 1741336"/>
                  <a:gd name="connsiteX83" fmla="*/ 2683566 w 4345388"/>
                  <a:gd name="connsiteY83" fmla="*/ 469127 h 1741336"/>
                  <a:gd name="connsiteX84" fmla="*/ 2691517 w 4345388"/>
                  <a:gd name="connsiteY84" fmla="*/ 457200 h 1741336"/>
                  <a:gd name="connsiteX85" fmla="*/ 2703444 w 4345388"/>
                  <a:gd name="connsiteY85" fmla="*/ 425395 h 1741336"/>
                  <a:gd name="connsiteX86" fmla="*/ 2711395 w 4345388"/>
                  <a:gd name="connsiteY86" fmla="*/ 409493 h 1741336"/>
                  <a:gd name="connsiteX87" fmla="*/ 2735249 w 4345388"/>
                  <a:gd name="connsiteY87" fmla="*/ 461176 h 1741336"/>
                  <a:gd name="connsiteX88" fmla="*/ 2755127 w 4345388"/>
                  <a:gd name="connsiteY88" fmla="*/ 504908 h 1741336"/>
                  <a:gd name="connsiteX89" fmla="*/ 2771030 w 4345388"/>
                  <a:gd name="connsiteY89" fmla="*/ 556592 h 1741336"/>
                  <a:gd name="connsiteX90" fmla="*/ 2775006 w 4345388"/>
                  <a:gd name="connsiteY90" fmla="*/ 572494 h 1741336"/>
                  <a:gd name="connsiteX91" fmla="*/ 2782957 w 4345388"/>
                  <a:gd name="connsiteY91" fmla="*/ 588397 h 1741336"/>
                  <a:gd name="connsiteX92" fmla="*/ 2802835 w 4345388"/>
                  <a:gd name="connsiteY92" fmla="*/ 624178 h 1741336"/>
                  <a:gd name="connsiteX93" fmla="*/ 2818738 w 4345388"/>
                  <a:gd name="connsiteY93" fmla="*/ 640080 h 1741336"/>
                  <a:gd name="connsiteX94" fmla="*/ 2830665 w 4345388"/>
                  <a:gd name="connsiteY94" fmla="*/ 663934 h 1741336"/>
                  <a:gd name="connsiteX95" fmla="*/ 2834641 w 4345388"/>
                  <a:gd name="connsiteY95" fmla="*/ 679837 h 1741336"/>
                  <a:gd name="connsiteX96" fmla="*/ 2846567 w 4345388"/>
                  <a:gd name="connsiteY96" fmla="*/ 695740 h 1741336"/>
                  <a:gd name="connsiteX97" fmla="*/ 2862470 w 4345388"/>
                  <a:gd name="connsiteY97" fmla="*/ 743447 h 1741336"/>
                  <a:gd name="connsiteX98" fmla="*/ 2866446 w 4345388"/>
                  <a:gd name="connsiteY98" fmla="*/ 759350 h 1741336"/>
                  <a:gd name="connsiteX99" fmla="*/ 2882348 w 4345388"/>
                  <a:gd name="connsiteY99" fmla="*/ 795131 h 1741336"/>
                  <a:gd name="connsiteX100" fmla="*/ 2886324 w 4345388"/>
                  <a:gd name="connsiteY100" fmla="*/ 811034 h 1741336"/>
                  <a:gd name="connsiteX101" fmla="*/ 2898251 w 4345388"/>
                  <a:gd name="connsiteY101" fmla="*/ 834887 h 1741336"/>
                  <a:gd name="connsiteX102" fmla="*/ 2910178 w 4345388"/>
                  <a:gd name="connsiteY102" fmla="*/ 826936 h 1741336"/>
                  <a:gd name="connsiteX103" fmla="*/ 2949934 w 4345388"/>
                  <a:gd name="connsiteY103" fmla="*/ 751399 h 1741336"/>
                  <a:gd name="connsiteX104" fmla="*/ 2957886 w 4345388"/>
                  <a:gd name="connsiteY104" fmla="*/ 703691 h 1741336"/>
                  <a:gd name="connsiteX105" fmla="*/ 2977764 w 4345388"/>
                  <a:gd name="connsiteY105" fmla="*/ 663934 h 1741336"/>
                  <a:gd name="connsiteX106" fmla="*/ 2981740 w 4345388"/>
                  <a:gd name="connsiteY106" fmla="*/ 620202 h 1741336"/>
                  <a:gd name="connsiteX107" fmla="*/ 3005594 w 4345388"/>
                  <a:gd name="connsiteY107" fmla="*/ 576470 h 1741336"/>
                  <a:gd name="connsiteX108" fmla="*/ 3025472 w 4345388"/>
                  <a:gd name="connsiteY108" fmla="*/ 500933 h 1741336"/>
                  <a:gd name="connsiteX109" fmla="*/ 3041374 w 4345388"/>
                  <a:gd name="connsiteY109" fmla="*/ 421420 h 1741336"/>
                  <a:gd name="connsiteX110" fmla="*/ 3049326 w 4345388"/>
                  <a:gd name="connsiteY110" fmla="*/ 405517 h 1741336"/>
                  <a:gd name="connsiteX111" fmla="*/ 3061253 w 4345388"/>
                  <a:gd name="connsiteY111" fmla="*/ 365760 h 1741336"/>
                  <a:gd name="connsiteX112" fmla="*/ 3085107 w 4345388"/>
                  <a:gd name="connsiteY112" fmla="*/ 310101 h 1741336"/>
                  <a:gd name="connsiteX113" fmla="*/ 3101009 w 4345388"/>
                  <a:gd name="connsiteY113" fmla="*/ 349858 h 1741336"/>
                  <a:gd name="connsiteX114" fmla="*/ 3104985 w 4345388"/>
                  <a:gd name="connsiteY114" fmla="*/ 373712 h 1741336"/>
                  <a:gd name="connsiteX115" fmla="*/ 3116912 w 4345388"/>
                  <a:gd name="connsiteY115" fmla="*/ 429371 h 1741336"/>
                  <a:gd name="connsiteX116" fmla="*/ 3136790 w 4345388"/>
                  <a:gd name="connsiteY116" fmla="*/ 489006 h 1741336"/>
                  <a:gd name="connsiteX117" fmla="*/ 3180522 w 4345388"/>
                  <a:gd name="connsiteY117" fmla="*/ 652007 h 1741336"/>
                  <a:gd name="connsiteX118" fmla="*/ 3196425 w 4345388"/>
                  <a:gd name="connsiteY118" fmla="*/ 703691 h 1741336"/>
                  <a:gd name="connsiteX119" fmla="*/ 3220279 w 4345388"/>
                  <a:gd name="connsiteY119" fmla="*/ 807058 h 1741336"/>
                  <a:gd name="connsiteX120" fmla="*/ 3248108 w 4345388"/>
                  <a:gd name="connsiteY120" fmla="*/ 898498 h 1741336"/>
                  <a:gd name="connsiteX121" fmla="*/ 3252084 w 4345388"/>
                  <a:gd name="connsiteY121" fmla="*/ 926327 h 1741336"/>
                  <a:gd name="connsiteX122" fmla="*/ 3267987 w 4345388"/>
                  <a:gd name="connsiteY122" fmla="*/ 966084 h 1741336"/>
                  <a:gd name="connsiteX123" fmla="*/ 3271962 w 4345388"/>
                  <a:gd name="connsiteY123" fmla="*/ 978011 h 1741336"/>
                  <a:gd name="connsiteX124" fmla="*/ 3283889 w 4345388"/>
                  <a:gd name="connsiteY124" fmla="*/ 981987 h 1741336"/>
                  <a:gd name="connsiteX125" fmla="*/ 3291841 w 4345388"/>
                  <a:gd name="connsiteY125" fmla="*/ 974035 h 1741336"/>
                  <a:gd name="connsiteX126" fmla="*/ 3307743 w 4345388"/>
                  <a:gd name="connsiteY126" fmla="*/ 942230 h 1741336"/>
                  <a:gd name="connsiteX127" fmla="*/ 3315694 w 4345388"/>
                  <a:gd name="connsiteY127" fmla="*/ 918376 h 1741336"/>
                  <a:gd name="connsiteX128" fmla="*/ 3335573 w 4345388"/>
                  <a:gd name="connsiteY128" fmla="*/ 950181 h 1741336"/>
                  <a:gd name="connsiteX129" fmla="*/ 3367378 w 4345388"/>
                  <a:gd name="connsiteY129" fmla="*/ 1021743 h 1741336"/>
                  <a:gd name="connsiteX130" fmla="*/ 3399183 w 4345388"/>
                  <a:gd name="connsiteY130" fmla="*/ 1077402 h 1741336"/>
                  <a:gd name="connsiteX131" fmla="*/ 3415086 w 4345388"/>
                  <a:gd name="connsiteY131" fmla="*/ 1073427 h 1741336"/>
                  <a:gd name="connsiteX132" fmla="*/ 3430988 w 4345388"/>
                  <a:gd name="connsiteY132" fmla="*/ 1045597 h 1741336"/>
                  <a:gd name="connsiteX133" fmla="*/ 3454842 w 4345388"/>
                  <a:gd name="connsiteY133" fmla="*/ 993914 h 1741336"/>
                  <a:gd name="connsiteX134" fmla="*/ 3478696 w 4345388"/>
                  <a:gd name="connsiteY134" fmla="*/ 942230 h 1741336"/>
                  <a:gd name="connsiteX135" fmla="*/ 3490623 w 4345388"/>
                  <a:gd name="connsiteY135" fmla="*/ 938254 h 1741336"/>
                  <a:gd name="connsiteX136" fmla="*/ 3522428 w 4345388"/>
                  <a:gd name="connsiteY136" fmla="*/ 981987 h 1741336"/>
                  <a:gd name="connsiteX137" fmla="*/ 3538331 w 4345388"/>
                  <a:gd name="connsiteY137" fmla="*/ 1001865 h 1741336"/>
                  <a:gd name="connsiteX138" fmla="*/ 3582063 w 4345388"/>
                  <a:gd name="connsiteY138" fmla="*/ 1085354 h 1741336"/>
                  <a:gd name="connsiteX139" fmla="*/ 3609893 w 4345388"/>
                  <a:gd name="connsiteY139" fmla="*/ 1137037 h 1741336"/>
                  <a:gd name="connsiteX140" fmla="*/ 3629771 w 4345388"/>
                  <a:gd name="connsiteY140" fmla="*/ 1184745 h 1741336"/>
                  <a:gd name="connsiteX141" fmla="*/ 3641698 w 4345388"/>
                  <a:gd name="connsiteY141" fmla="*/ 1200647 h 1741336"/>
                  <a:gd name="connsiteX142" fmla="*/ 3653625 w 4345388"/>
                  <a:gd name="connsiteY142" fmla="*/ 1228477 h 1741336"/>
                  <a:gd name="connsiteX143" fmla="*/ 3665552 w 4345388"/>
                  <a:gd name="connsiteY143" fmla="*/ 1216550 h 1741336"/>
                  <a:gd name="connsiteX144" fmla="*/ 3721211 w 4345388"/>
                  <a:gd name="connsiteY144" fmla="*/ 1045597 h 1741336"/>
                  <a:gd name="connsiteX145" fmla="*/ 3768919 w 4345388"/>
                  <a:gd name="connsiteY145" fmla="*/ 882595 h 1741336"/>
                  <a:gd name="connsiteX146" fmla="*/ 3776870 w 4345388"/>
                  <a:gd name="connsiteY146" fmla="*/ 830912 h 1741336"/>
                  <a:gd name="connsiteX147" fmla="*/ 3792773 w 4345388"/>
                  <a:gd name="connsiteY147" fmla="*/ 795131 h 1741336"/>
                  <a:gd name="connsiteX148" fmla="*/ 3800724 w 4345388"/>
                  <a:gd name="connsiteY148" fmla="*/ 771277 h 1741336"/>
                  <a:gd name="connsiteX149" fmla="*/ 3808675 w 4345388"/>
                  <a:gd name="connsiteY149" fmla="*/ 735496 h 1741336"/>
                  <a:gd name="connsiteX150" fmla="*/ 3824578 w 4345388"/>
                  <a:gd name="connsiteY150" fmla="*/ 711642 h 1741336"/>
                  <a:gd name="connsiteX151" fmla="*/ 3828554 w 4345388"/>
                  <a:gd name="connsiteY151" fmla="*/ 723569 h 1741336"/>
                  <a:gd name="connsiteX152" fmla="*/ 3836505 w 4345388"/>
                  <a:gd name="connsiteY152" fmla="*/ 735496 h 1741336"/>
                  <a:gd name="connsiteX153" fmla="*/ 3840481 w 4345388"/>
                  <a:gd name="connsiteY153" fmla="*/ 763326 h 1741336"/>
                  <a:gd name="connsiteX154" fmla="*/ 3884213 w 4345388"/>
                  <a:gd name="connsiteY154" fmla="*/ 926327 h 1741336"/>
                  <a:gd name="connsiteX155" fmla="*/ 3896140 w 4345388"/>
                  <a:gd name="connsiteY155" fmla="*/ 958133 h 1741336"/>
                  <a:gd name="connsiteX156" fmla="*/ 3904091 w 4345388"/>
                  <a:gd name="connsiteY156" fmla="*/ 997889 h 1741336"/>
                  <a:gd name="connsiteX157" fmla="*/ 3916018 w 4345388"/>
                  <a:gd name="connsiteY157" fmla="*/ 1049573 h 1741336"/>
                  <a:gd name="connsiteX158" fmla="*/ 3947823 w 4345388"/>
                  <a:gd name="connsiteY158" fmla="*/ 1152940 h 1741336"/>
                  <a:gd name="connsiteX159" fmla="*/ 3959750 w 4345388"/>
                  <a:gd name="connsiteY159" fmla="*/ 1172818 h 1741336"/>
                  <a:gd name="connsiteX160" fmla="*/ 3971677 w 4345388"/>
                  <a:gd name="connsiteY160" fmla="*/ 1220526 h 1741336"/>
                  <a:gd name="connsiteX161" fmla="*/ 3995531 w 4345388"/>
                  <a:gd name="connsiteY161" fmla="*/ 1327868 h 1741336"/>
                  <a:gd name="connsiteX162" fmla="*/ 4023361 w 4345388"/>
                  <a:gd name="connsiteY162" fmla="*/ 1363649 h 1741336"/>
                  <a:gd name="connsiteX163" fmla="*/ 4031312 w 4345388"/>
                  <a:gd name="connsiteY163" fmla="*/ 1375576 h 1741336"/>
                  <a:gd name="connsiteX164" fmla="*/ 4043239 w 4345388"/>
                  <a:gd name="connsiteY164" fmla="*/ 1399430 h 1741336"/>
                  <a:gd name="connsiteX165" fmla="*/ 4055166 w 4345388"/>
                  <a:gd name="connsiteY165" fmla="*/ 1403406 h 1741336"/>
                  <a:gd name="connsiteX166" fmla="*/ 4082995 w 4345388"/>
                  <a:gd name="connsiteY166" fmla="*/ 1411357 h 1741336"/>
                  <a:gd name="connsiteX167" fmla="*/ 4114801 w 4345388"/>
                  <a:gd name="connsiteY167" fmla="*/ 1415333 h 1741336"/>
                  <a:gd name="connsiteX168" fmla="*/ 4130703 w 4345388"/>
                  <a:gd name="connsiteY168" fmla="*/ 1419308 h 1741336"/>
                  <a:gd name="connsiteX169" fmla="*/ 4154557 w 4345388"/>
                  <a:gd name="connsiteY169" fmla="*/ 1411357 h 1741336"/>
                  <a:gd name="connsiteX170" fmla="*/ 4166484 w 4345388"/>
                  <a:gd name="connsiteY170" fmla="*/ 1399430 h 1741336"/>
                  <a:gd name="connsiteX171" fmla="*/ 4198289 w 4345388"/>
                  <a:gd name="connsiteY171" fmla="*/ 1347747 h 1741336"/>
                  <a:gd name="connsiteX172" fmla="*/ 4234070 w 4345388"/>
                  <a:gd name="connsiteY172" fmla="*/ 1351722 h 1741336"/>
                  <a:gd name="connsiteX173" fmla="*/ 4257924 w 4345388"/>
                  <a:gd name="connsiteY173" fmla="*/ 1371600 h 1741336"/>
                  <a:gd name="connsiteX174" fmla="*/ 4273827 w 4345388"/>
                  <a:gd name="connsiteY174" fmla="*/ 1383527 h 1741336"/>
                  <a:gd name="connsiteX175" fmla="*/ 4313583 w 4345388"/>
                  <a:gd name="connsiteY175" fmla="*/ 1419308 h 1741336"/>
                  <a:gd name="connsiteX176" fmla="*/ 4325510 w 4345388"/>
                  <a:gd name="connsiteY176" fmla="*/ 1439187 h 1741336"/>
                  <a:gd name="connsiteX177" fmla="*/ 4337437 w 4345388"/>
                  <a:gd name="connsiteY177" fmla="*/ 1467016 h 1741336"/>
                  <a:gd name="connsiteX178" fmla="*/ 4345388 w 4345388"/>
                  <a:gd name="connsiteY178" fmla="*/ 1486894 h 1741336"/>
                  <a:gd name="connsiteX0" fmla="*/ 0 w 4345388"/>
                  <a:gd name="connsiteY0" fmla="*/ 1741336 h 1741336"/>
                  <a:gd name="connsiteX1" fmla="*/ 1431235 w 4345388"/>
                  <a:gd name="connsiteY1" fmla="*/ 1729409 h 1741336"/>
                  <a:gd name="connsiteX2" fmla="*/ 2039511 w 4345388"/>
                  <a:gd name="connsiteY2" fmla="*/ 1637969 h 1741336"/>
                  <a:gd name="connsiteX3" fmla="*/ 1721458 w 4345388"/>
                  <a:gd name="connsiteY3" fmla="*/ 1542554 h 1741336"/>
                  <a:gd name="connsiteX4" fmla="*/ 1725434 w 4345388"/>
                  <a:gd name="connsiteY4" fmla="*/ 1510748 h 1741336"/>
                  <a:gd name="connsiteX5" fmla="*/ 1733385 w 4345388"/>
                  <a:gd name="connsiteY5" fmla="*/ 1439187 h 1741336"/>
                  <a:gd name="connsiteX6" fmla="*/ 1741336 w 4345388"/>
                  <a:gd name="connsiteY6" fmla="*/ 1407381 h 1741336"/>
                  <a:gd name="connsiteX7" fmla="*/ 1745312 w 4345388"/>
                  <a:gd name="connsiteY7" fmla="*/ 1284136 h 1741336"/>
                  <a:gd name="connsiteX8" fmla="*/ 1749287 w 4345388"/>
                  <a:gd name="connsiteY8" fmla="*/ 1264258 h 1741336"/>
                  <a:gd name="connsiteX9" fmla="*/ 1765190 w 4345388"/>
                  <a:gd name="connsiteY9" fmla="*/ 1204623 h 1741336"/>
                  <a:gd name="connsiteX10" fmla="*/ 1777117 w 4345388"/>
                  <a:gd name="connsiteY10" fmla="*/ 1164867 h 1741336"/>
                  <a:gd name="connsiteX11" fmla="*/ 1789044 w 4345388"/>
                  <a:gd name="connsiteY11" fmla="*/ 1109207 h 1741336"/>
                  <a:gd name="connsiteX12" fmla="*/ 1804947 w 4345388"/>
                  <a:gd name="connsiteY12" fmla="*/ 1041621 h 1741336"/>
                  <a:gd name="connsiteX13" fmla="*/ 1816874 w 4345388"/>
                  <a:gd name="connsiteY13" fmla="*/ 1009816 h 1741336"/>
                  <a:gd name="connsiteX14" fmla="*/ 1828801 w 4345388"/>
                  <a:gd name="connsiteY14" fmla="*/ 978011 h 1741336"/>
                  <a:gd name="connsiteX15" fmla="*/ 1844703 w 4345388"/>
                  <a:gd name="connsiteY15" fmla="*/ 950181 h 1741336"/>
                  <a:gd name="connsiteX16" fmla="*/ 1848679 w 4345388"/>
                  <a:gd name="connsiteY16" fmla="*/ 934279 h 1741336"/>
                  <a:gd name="connsiteX17" fmla="*/ 1856630 w 4345388"/>
                  <a:gd name="connsiteY17" fmla="*/ 918376 h 1741336"/>
                  <a:gd name="connsiteX18" fmla="*/ 1864581 w 4345388"/>
                  <a:gd name="connsiteY18" fmla="*/ 894522 h 1741336"/>
                  <a:gd name="connsiteX19" fmla="*/ 1876508 w 4345388"/>
                  <a:gd name="connsiteY19" fmla="*/ 870668 h 1741336"/>
                  <a:gd name="connsiteX20" fmla="*/ 1884460 w 4345388"/>
                  <a:gd name="connsiteY20" fmla="*/ 826936 h 1741336"/>
                  <a:gd name="connsiteX21" fmla="*/ 1900362 w 4345388"/>
                  <a:gd name="connsiteY21" fmla="*/ 775253 h 1741336"/>
                  <a:gd name="connsiteX22" fmla="*/ 1904338 w 4345388"/>
                  <a:gd name="connsiteY22" fmla="*/ 739472 h 1741336"/>
                  <a:gd name="connsiteX23" fmla="*/ 1916265 w 4345388"/>
                  <a:gd name="connsiteY23" fmla="*/ 608275 h 1741336"/>
                  <a:gd name="connsiteX24" fmla="*/ 1924216 w 4345388"/>
                  <a:gd name="connsiteY24" fmla="*/ 548640 h 1741336"/>
                  <a:gd name="connsiteX25" fmla="*/ 1940119 w 4345388"/>
                  <a:gd name="connsiteY25" fmla="*/ 492981 h 1741336"/>
                  <a:gd name="connsiteX26" fmla="*/ 1956021 w 4345388"/>
                  <a:gd name="connsiteY26" fmla="*/ 441298 h 1741336"/>
                  <a:gd name="connsiteX27" fmla="*/ 1959997 w 4345388"/>
                  <a:gd name="connsiteY27" fmla="*/ 417444 h 1741336"/>
                  <a:gd name="connsiteX28" fmla="*/ 1963973 w 4345388"/>
                  <a:gd name="connsiteY28" fmla="*/ 405517 h 1741336"/>
                  <a:gd name="connsiteX29" fmla="*/ 1967948 w 4345388"/>
                  <a:gd name="connsiteY29" fmla="*/ 357809 h 1741336"/>
                  <a:gd name="connsiteX30" fmla="*/ 1979875 w 4345388"/>
                  <a:gd name="connsiteY30" fmla="*/ 294199 h 1741336"/>
                  <a:gd name="connsiteX31" fmla="*/ 1987827 w 4345388"/>
                  <a:gd name="connsiteY31" fmla="*/ 214686 h 1741336"/>
                  <a:gd name="connsiteX32" fmla="*/ 1995778 w 4345388"/>
                  <a:gd name="connsiteY32" fmla="*/ 182880 h 1741336"/>
                  <a:gd name="connsiteX33" fmla="*/ 1999754 w 4345388"/>
                  <a:gd name="connsiteY33" fmla="*/ 163002 h 1741336"/>
                  <a:gd name="connsiteX34" fmla="*/ 2003729 w 4345388"/>
                  <a:gd name="connsiteY34" fmla="*/ 123246 h 1741336"/>
                  <a:gd name="connsiteX35" fmla="*/ 2015656 w 4345388"/>
                  <a:gd name="connsiteY35" fmla="*/ 79514 h 1741336"/>
                  <a:gd name="connsiteX36" fmla="*/ 2023607 w 4345388"/>
                  <a:gd name="connsiteY36" fmla="*/ 59635 h 1741336"/>
                  <a:gd name="connsiteX37" fmla="*/ 2055413 w 4345388"/>
                  <a:gd name="connsiteY37" fmla="*/ 3976 h 1741336"/>
                  <a:gd name="connsiteX38" fmla="*/ 2075291 w 4345388"/>
                  <a:gd name="connsiteY38" fmla="*/ 0 h 1741336"/>
                  <a:gd name="connsiteX39" fmla="*/ 2083242 w 4345388"/>
                  <a:gd name="connsiteY39" fmla="*/ 15903 h 1741336"/>
                  <a:gd name="connsiteX40" fmla="*/ 2087218 w 4345388"/>
                  <a:gd name="connsiteY40" fmla="*/ 31806 h 1741336"/>
                  <a:gd name="connsiteX41" fmla="*/ 2099145 w 4345388"/>
                  <a:gd name="connsiteY41" fmla="*/ 79514 h 1741336"/>
                  <a:gd name="connsiteX42" fmla="*/ 2103121 w 4345388"/>
                  <a:gd name="connsiteY42" fmla="*/ 123246 h 1741336"/>
                  <a:gd name="connsiteX43" fmla="*/ 2115047 w 4345388"/>
                  <a:gd name="connsiteY43" fmla="*/ 186856 h 1741336"/>
                  <a:gd name="connsiteX44" fmla="*/ 2119023 w 4345388"/>
                  <a:gd name="connsiteY44" fmla="*/ 198783 h 1741336"/>
                  <a:gd name="connsiteX45" fmla="*/ 2134926 w 4345388"/>
                  <a:gd name="connsiteY45" fmla="*/ 250467 h 1741336"/>
                  <a:gd name="connsiteX46" fmla="*/ 2138901 w 4345388"/>
                  <a:gd name="connsiteY46" fmla="*/ 262394 h 1741336"/>
                  <a:gd name="connsiteX47" fmla="*/ 2142877 w 4345388"/>
                  <a:gd name="connsiteY47" fmla="*/ 286247 h 1741336"/>
                  <a:gd name="connsiteX48" fmla="*/ 2146853 w 4345388"/>
                  <a:gd name="connsiteY48" fmla="*/ 318053 h 1741336"/>
                  <a:gd name="connsiteX49" fmla="*/ 2158780 w 4345388"/>
                  <a:gd name="connsiteY49" fmla="*/ 353834 h 1741336"/>
                  <a:gd name="connsiteX50" fmla="*/ 2170707 w 4345388"/>
                  <a:gd name="connsiteY50" fmla="*/ 377687 h 1741336"/>
                  <a:gd name="connsiteX51" fmla="*/ 2182634 w 4345388"/>
                  <a:gd name="connsiteY51" fmla="*/ 381663 h 1741336"/>
                  <a:gd name="connsiteX52" fmla="*/ 2274074 w 4345388"/>
                  <a:gd name="connsiteY52" fmla="*/ 377687 h 1741336"/>
                  <a:gd name="connsiteX53" fmla="*/ 2289976 w 4345388"/>
                  <a:gd name="connsiteY53" fmla="*/ 365760 h 1741336"/>
                  <a:gd name="connsiteX54" fmla="*/ 2313830 w 4345388"/>
                  <a:gd name="connsiteY54" fmla="*/ 345882 h 1741336"/>
                  <a:gd name="connsiteX55" fmla="*/ 2337684 w 4345388"/>
                  <a:gd name="connsiteY55" fmla="*/ 314077 h 1741336"/>
                  <a:gd name="connsiteX56" fmla="*/ 2345635 w 4345388"/>
                  <a:gd name="connsiteY56" fmla="*/ 290223 h 1741336"/>
                  <a:gd name="connsiteX57" fmla="*/ 2361538 w 4345388"/>
                  <a:gd name="connsiteY57" fmla="*/ 258418 h 1741336"/>
                  <a:gd name="connsiteX58" fmla="*/ 2365514 w 4345388"/>
                  <a:gd name="connsiteY58" fmla="*/ 242515 h 1741336"/>
                  <a:gd name="connsiteX59" fmla="*/ 2373465 w 4345388"/>
                  <a:gd name="connsiteY59" fmla="*/ 222637 h 1741336"/>
                  <a:gd name="connsiteX60" fmla="*/ 2377441 w 4345388"/>
                  <a:gd name="connsiteY60" fmla="*/ 210710 h 1741336"/>
                  <a:gd name="connsiteX61" fmla="*/ 2381416 w 4345388"/>
                  <a:gd name="connsiteY61" fmla="*/ 421420 h 1741336"/>
                  <a:gd name="connsiteX62" fmla="*/ 2385392 w 4345388"/>
                  <a:gd name="connsiteY62" fmla="*/ 441298 h 1741336"/>
                  <a:gd name="connsiteX63" fmla="*/ 2393343 w 4345388"/>
                  <a:gd name="connsiteY63" fmla="*/ 453225 h 1741336"/>
                  <a:gd name="connsiteX64" fmla="*/ 2413221 w 4345388"/>
                  <a:gd name="connsiteY64" fmla="*/ 489006 h 1741336"/>
                  <a:gd name="connsiteX65" fmla="*/ 2449002 w 4345388"/>
                  <a:gd name="connsiteY65" fmla="*/ 477079 h 1741336"/>
                  <a:gd name="connsiteX66" fmla="*/ 2468881 w 4345388"/>
                  <a:gd name="connsiteY66" fmla="*/ 457200 h 1741336"/>
                  <a:gd name="connsiteX67" fmla="*/ 2500686 w 4345388"/>
                  <a:gd name="connsiteY67" fmla="*/ 417444 h 1741336"/>
                  <a:gd name="connsiteX68" fmla="*/ 2512613 w 4345388"/>
                  <a:gd name="connsiteY68" fmla="*/ 405517 h 1741336"/>
                  <a:gd name="connsiteX69" fmla="*/ 2524540 w 4345388"/>
                  <a:gd name="connsiteY69" fmla="*/ 413468 h 1741336"/>
                  <a:gd name="connsiteX70" fmla="*/ 2532491 w 4345388"/>
                  <a:gd name="connsiteY70" fmla="*/ 437322 h 1741336"/>
                  <a:gd name="connsiteX71" fmla="*/ 2540442 w 4345388"/>
                  <a:gd name="connsiteY71" fmla="*/ 457200 h 1741336"/>
                  <a:gd name="connsiteX72" fmla="*/ 2544418 w 4345388"/>
                  <a:gd name="connsiteY72" fmla="*/ 477079 h 1741336"/>
                  <a:gd name="connsiteX73" fmla="*/ 2552369 w 4345388"/>
                  <a:gd name="connsiteY73" fmla="*/ 492981 h 1741336"/>
                  <a:gd name="connsiteX74" fmla="*/ 2560321 w 4345388"/>
                  <a:gd name="connsiteY74" fmla="*/ 512860 h 1741336"/>
                  <a:gd name="connsiteX75" fmla="*/ 2564296 w 4345388"/>
                  <a:gd name="connsiteY75" fmla="*/ 528762 h 1741336"/>
                  <a:gd name="connsiteX76" fmla="*/ 2576223 w 4345388"/>
                  <a:gd name="connsiteY76" fmla="*/ 544665 h 1741336"/>
                  <a:gd name="connsiteX77" fmla="*/ 2592126 w 4345388"/>
                  <a:gd name="connsiteY77" fmla="*/ 568519 h 1741336"/>
                  <a:gd name="connsiteX78" fmla="*/ 2604053 w 4345388"/>
                  <a:gd name="connsiteY78" fmla="*/ 588397 h 1741336"/>
                  <a:gd name="connsiteX79" fmla="*/ 2623931 w 4345388"/>
                  <a:gd name="connsiteY79" fmla="*/ 580446 h 1741336"/>
                  <a:gd name="connsiteX80" fmla="*/ 2643809 w 4345388"/>
                  <a:gd name="connsiteY80" fmla="*/ 552616 h 1741336"/>
                  <a:gd name="connsiteX81" fmla="*/ 2663687 w 4345388"/>
                  <a:gd name="connsiteY81" fmla="*/ 516835 h 1741336"/>
                  <a:gd name="connsiteX82" fmla="*/ 2679590 w 4345388"/>
                  <a:gd name="connsiteY82" fmla="*/ 481054 h 1741336"/>
                  <a:gd name="connsiteX83" fmla="*/ 2683566 w 4345388"/>
                  <a:gd name="connsiteY83" fmla="*/ 469127 h 1741336"/>
                  <a:gd name="connsiteX84" fmla="*/ 2691517 w 4345388"/>
                  <a:gd name="connsiteY84" fmla="*/ 457200 h 1741336"/>
                  <a:gd name="connsiteX85" fmla="*/ 2703444 w 4345388"/>
                  <a:gd name="connsiteY85" fmla="*/ 425395 h 1741336"/>
                  <a:gd name="connsiteX86" fmla="*/ 2711395 w 4345388"/>
                  <a:gd name="connsiteY86" fmla="*/ 409493 h 1741336"/>
                  <a:gd name="connsiteX87" fmla="*/ 2735249 w 4345388"/>
                  <a:gd name="connsiteY87" fmla="*/ 461176 h 1741336"/>
                  <a:gd name="connsiteX88" fmla="*/ 2755127 w 4345388"/>
                  <a:gd name="connsiteY88" fmla="*/ 504908 h 1741336"/>
                  <a:gd name="connsiteX89" fmla="*/ 2771030 w 4345388"/>
                  <a:gd name="connsiteY89" fmla="*/ 556592 h 1741336"/>
                  <a:gd name="connsiteX90" fmla="*/ 2775006 w 4345388"/>
                  <a:gd name="connsiteY90" fmla="*/ 572494 h 1741336"/>
                  <a:gd name="connsiteX91" fmla="*/ 2782957 w 4345388"/>
                  <a:gd name="connsiteY91" fmla="*/ 588397 h 1741336"/>
                  <a:gd name="connsiteX92" fmla="*/ 2802835 w 4345388"/>
                  <a:gd name="connsiteY92" fmla="*/ 624178 h 1741336"/>
                  <a:gd name="connsiteX93" fmla="*/ 2818738 w 4345388"/>
                  <a:gd name="connsiteY93" fmla="*/ 640080 h 1741336"/>
                  <a:gd name="connsiteX94" fmla="*/ 2830665 w 4345388"/>
                  <a:gd name="connsiteY94" fmla="*/ 663934 h 1741336"/>
                  <a:gd name="connsiteX95" fmla="*/ 2834641 w 4345388"/>
                  <a:gd name="connsiteY95" fmla="*/ 679837 h 1741336"/>
                  <a:gd name="connsiteX96" fmla="*/ 2846567 w 4345388"/>
                  <a:gd name="connsiteY96" fmla="*/ 695740 h 1741336"/>
                  <a:gd name="connsiteX97" fmla="*/ 2862470 w 4345388"/>
                  <a:gd name="connsiteY97" fmla="*/ 743447 h 1741336"/>
                  <a:gd name="connsiteX98" fmla="*/ 2866446 w 4345388"/>
                  <a:gd name="connsiteY98" fmla="*/ 759350 h 1741336"/>
                  <a:gd name="connsiteX99" fmla="*/ 2882348 w 4345388"/>
                  <a:gd name="connsiteY99" fmla="*/ 795131 h 1741336"/>
                  <a:gd name="connsiteX100" fmla="*/ 2886324 w 4345388"/>
                  <a:gd name="connsiteY100" fmla="*/ 811034 h 1741336"/>
                  <a:gd name="connsiteX101" fmla="*/ 2898251 w 4345388"/>
                  <a:gd name="connsiteY101" fmla="*/ 834887 h 1741336"/>
                  <a:gd name="connsiteX102" fmla="*/ 2910178 w 4345388"/>
                  <a:gd name="connsiteY102" fmla="*/ 826936 h 1741336"/>
                  <a:gd name="connsiteX103" fmla="*/ 2949934 w 4345388"/>
                  <a:gd name="connsiteY103" fmla="*/ 751399 h 1741336"/>
                  <a:gd name="connsiteX104" fmla="*/ 2957886 w 4345388"/>
                  <a:gd name="connsiteY104" fmla="*/ 703691 h 1741336"/>
                  <a:gd name="connsiteX105" fmla="*/ 2977764 w 4345388"/>
                  <a:gd name="connsiteY105" fmla="*/ 663934 h 1741336"/>
                  <a:gd name="connsiteX106" fmla="*/ 2981740 w 4345388"/>
                  <a:gd name="connsiteY106" fmla="*/ 620202 h 1741336"/>
                  <a:gd name="connsiteX107" fmla="*/ 3005594 w 4345388"/>
                  <a:gd name="connsiteY107" fmla="*/ 576470 h 1741336"/>
                  <a:gd name="connsiteX108" fmla="*/ 3025472 w 4345388"/>
                  <a:gd name="connsiteY108" fmla="*/ 500933 h 1741336"/>
                  <a:gd name="connsiteX109" fmla="*/ 3041374 w 4345388"/>
                  <a:gd name="connsiteY109" fmla="*/ 421420 h 1741336"/>
                  <a:gd name="connsiteX110" fmla="*/ 3049326 w 4345388"/>
                  <a:gd name="connsiteY110" fmla="*/ 405517 h 1741336"/>
                  <a:gd name="connsiteX111" fmla="*/ 3061253 w 4345388"/>
                  <a:gd name="connsiteY111" fmla="*/ 365760 h 1741336"/>
                  <a:gd name="connsiteX112" fmla="*/ 3085107 w 4345388"/>
                  <a:gd name="connsiteY112" fmla="*/ 310101 h 1741336"/>
                  <a:gd name="connsiteX113" fmla="*/ 3101009 w 4345388"/>
                  <a:gd name="connsiteY113" fmla="*/ 349858 h 1741336"/>
                  <a:gd name="connsiteX114" fmla="*/ 3104985 w 4345388"/>
                  <a:gd name="connsiteY114" fmla="*/ 373712 h 1741336"/>
                  <a:gd name="connsiteX115" fmla="*/ 3116912 w 4345388"/>
                  <a:gd name="connsiteY115" fmla="*/ 429371 h 1741336"/>
                  <a:gd name="connsiteX116" fmla="*/ 3136790 w 4345388"/>
                  <a:gd name="connsiteY116" fmla="*/ 489006 h 1741336"/>
                  <a:gd name="connsiteX117" fmla="*/ 3180522 w 4345388"/>
                  <a:gd name="connsiteY117" fmla="*/ 652007 h 1741336"/>
                  <a:gd name="connsiteX118" fmla="*/ 3196425 w 4345388"/>
                  <a:gd name="connsiteY118" fmla="*/ 703691 h 1741336"/>
                  <a:gd name="connsiteX119" fmla="*/ 3220279 w 4345388"/>
                  <a:gd name="connsiteY119" fmla="*/ 807058 h 1741336"/>
                  <a:gd name="connsiteX120" fmla="*/ 3248108 w 4345388"/>
                  <a:gd name="connsiteY120" fmla="*/ 898498 h 1741336"/>
                  <a:gd name="connsiteX121" fmla="*/ 3252084 w 4345388"/>
                  <a:gd name="connsiteY121" fmla="*/ 926327 h 1741336"/>
                  <a:gd name="connsiteX122" fmla="*/ 3267987 w 4345388"/>
                  <a:gd name="connsiteY122" fmla="*/ 966084 h 1741336"/>
                  <a:gd name="connsiteX123" fmla="*/ 3271962 w 4345388"/>
                  <a:gd name="connsiteY123" fmla="*/ 978011 h 1741336"/>
                  <a:gd name="connsiteX124" fmla="*/ 3283889 w 4345388"/>
                  <a:gd name="connsiteY124" fmla="*/ 981987 h 1741336"/>
                  <a:gd name="connsiteX125" fmla="*/ 3291841 w 4345388"/>
                  <a:gd name="connsiteY125" fmla="*/ 974035 h 1741336"/>
                  <a:gd name="connsiteX126" fmla="*/ 3307743 w 4345388"/>
                  <a:gd name="connsiteY126" fmla="*/ 942230 h 1741336"/>
                  <a:gd name="connsiteX127" fmla="*/ 3315694 w 4345388"/>
                  <a:gd name="connsiteY127" fmla="*/ 918376 h 1741336"/>
                  <a:gd name="connsiteX128" fmla="*/ 3335573 w 4345388"/>
                  <a:gd name="connsiteY128" fmla="*/ 950181 h 1741336"/>
                  <a:gd name="connsiteX129" fmla="*/ 3367378 w 4345388"/>
                  <a:gd name="connsiteY129" fmla="*/ 1021743 h 1741336"/>
                  <a:gd name="connsiteX130" fmla="*/ 3399183 w 4345388"/>
                  <a:gd name="connsiteY130" fmla="*/ 1077402 h 1741336"/>
                  <a:gd name="connsiteX131" fmla="*/ 3415086 w 4345388"/>
                  <a:gd name="connsiteY131" fmla="*/ 1073427 h 1741336"/>
                  <a:gd name="connsiteX132" fmla="*/ 3430988 w 4345388"/>
                  <a:gd name="connsiteY132" fmla="*/ 1045597 h 1741336"/>
                  <a:gd name="connsiteX133" fmla="*/ 3454842 w 4345388"/>
                  <a:gd name="connsiteY133" fmla="*/ 993914 h 1741336"/>
                  <a:gd name="connsiteX134" fmla="*/ 3478696 w 4345388"/>
                  <a:gd name="connsiteY134" fmla="*/ 942230 h 1741336"/>
                  <a:gd name="connsiteX135" fmla="*/ 3490623 w 4345388"/>
                  <a:gd name="connsiteY135" fmla="*/ 938254 h 1741336"/>
                  <a:gd name="connsiteX136" fmla="*/ 3522428 w 4345388"/>
                  <a:gd name="connsiteY136" fmla="*/ 981987 h 1741336"/>
                  <a:gd name="connsiteX137" fmla="*/ 3538331 w 4345388"/>
                  <a:gd name="connsiteY137" fmla="*/ 1001865 h 1741336"/>
                  <a:gd name="connsiteX138" fmla="*/ 3582063 w 4345388"/>
                  <a:gd name="connsiteY138" fmla="*/ 1085354 h 1741336"/>
                  <a:gd name="connsiteX139" fmla="*/ 3609893 w 4345388"/>
                  <a:gd name="connsiteY139" fmla="*/ 1137037 h 1741336"/>
                  <a:gd name="connsiteX140" fmla="*/ 3629771 w 4345388"/>
                  <a:gd name="connsiteY140" fmla="*/ 1184745 h 1741336"/>
                  <a:gd name="connsiteX141" fmla="*/ 3641698 w 4345388"/>
                  <a:gd name="connsiteY141" fmla="*/ 1200647 h 1741336"/>
                  <a:gd name="connsiteX142" fmla="*/ 3653625 w 4345388"/>
                  <a:gd name="connsiteY142" fmla="*/ 1228477 h 1741336"/>
                  <a:gd name="connsiteX143" fmla="*/ 3665552 w 4345388"/>
                  <a:gd name="connsiteY143" fmla="*/ 1216550 h 1741336"/>
                  <a:gd name="connsiteX144" fmla="*/ 3721211 w 4345388"/>
                  <a:gd name="connsiteY144" fmla="*/ 1045597 h 1741336"/>
                  <a:gd name="connsiteX145" fmla="*/ 3768919 w 4345388"/>
                  <a:gd name="connsiteY145" fmla="*/ 882595 h 1741336"/>
                  <a:gd name="connsiteX146" fmla="*/ 3776870 w 4345388"/>
                  <a:gd name="connsiteY146" fmla="*/ 830912 h 1741336"/>
                  <a:gd name="connsiteX147" fmla="*/ 3792773 w 4345388"/>
                  <a:gd name="connsiteY147" fmla="*/ 795131 h 1741336"/>
                  <a:gd name="connsiteX148" fmla="*/ 3800724 w 4345388"/>
                  <a:gd name="connsiteY148" fmla="*/ 771277 h 1741336"/>
                  <a:gd name="connsiteX149" fmla="*/ 3808675 w 4345388"/>
                  <a:gd name="connsiteY149" fmla="*/ 735496 h 1741336"/>
                  <a:gd name="connsiteX150" fmla="*/ 3824578 w 4345388"/>
                  <a:gd name="connsiteY150" fmla="*/ 711642 h 1741336"/>
                  <a:gd name="connsiteX151" fmla="*/ 3828554 w 4345388"/>
                  <a:gd name="connsiteY151" fmla="*/ 723569 h 1741336"/>
                  <a:gd name="connsiteX152" fmla="*/ 3836505 w 4345388"/>
                  <a:gd name="connsiteY152" fmla="*/ 735496 h 1741336"/>
                  <a:gd name="connsiteX153" fmla="*/ 3840481 w 4345388"/>
                  <a:gd name="connsiteY153" fmla="*/ 763326 h 1741336"/>
                  <a:gd name="connsiteX154" fmla="*/ 3884213 w 4345388"/>
                  <a:gd name="connsiteY154" fmla="*/ 926327 h 1741336"/>
                  <a:gd name="connsiteX155" fmla="*/ 3896140 w 4345388"/>
                  <a:gd name="connsiteY155" fmla="*/ 958133 h 1741336"/>
                  <a:gd name="connsiteX156" fmla="*/ 3904091 w 4345388"/>
                  <a:gd name="connsiteY156" fmla="*/ 997889 h 1741336"/>
                  <a:gd name="connsiteX157" fmla="*/ 3916018 w 4345388"/>
                  <a:gd name="connsiteY157" fmla="*/ 1049573 h 1741336"/>
                  <a:gd name="connsiteX158" fmla="*/ 3947823 w 4345388"/>
                  <a:gd name="connsiteY158" fmla="*/ 1152940 h 1741336"/>
                  <a:gd name="connsiteX159" fmla="*/ 3959750 w 4345388"/>
                  <a:gd name="connsiteY159" fmla="*/ 1172818 h 1741336"/>
                  <a:gd name="connsiteX160" fmla="*/ 3971677 w 4345388"/>
                  <a:gd name="connsiteY160" fmla="*/ 1220526 h 1741336"/>
                  <a:gd name="connsiteX161" fmla="*/ 3995531 w 4345388"/>
                  <a:gd name="connsiteY161" fmla="*/ 1327868 h 1741336"/>
                  <a:gd name="connsiteX162" fmla="*/ 4023361 w 4345388"/>
                  <a:gd name="connsiteY162" fmla="*/ 1363649 h 1741336"/>
                  <a:gd name="connsiteX163" fmla="*/ 4031312 w 4345388"/>
                  <a:gd name="connsiteY163" fmla="*/ 1375576 h 1741336"/>
                  <a:gd name="connsiteX164" fmla="*/ 4043239 w 4345388"/>
                  <a:gd name="connsiteY164" fmla="*/ 1399430 h 1741336"/>
                  <a:gd name="connsiteX165" fmla="*/ 4055166 w 4345388"/>
                  <a:gd name="connsiteY165" fmla="*/ 1403406 h 1741336"/>
                  <a:gd name="connsiteX166" fmla="*/ 4082995 w 4345388"/>
                  <a:gd name="connsiteY166" fmla="*/ 1411357 h 1741336"/>
                  <a:gd name="connsiteX167" fmla="*/ 4114801 w 4345388"/>
                  <a:gd name="connsiteY167" fmla="*/ 1415333 h 1741336"/>
                  <a:gd name="connsiteX168" fmla="*/ 4130703 w 4345388"/>
                  <a:gd name="connsiteY168" fmla="*/ 1419308 h 1741336"/>
                  <a:gd name="connsiteX169" fmla="*/ 4154557 w 4345388"/>
                  <a:gd name="connsiteY169" fmla="*/ 1411357 h 1741336"/>
                  <a:gd name="connsiteX170" fmla="*/ 4166484 w 4345388"/>
                  <a:gd name="connsiteY170" fmla="*/ 1399430 h 1741336"/>
                  <a:gd name="connsiteX171" fmla="*/ 4198289 w 4345388"/>
                  <a:gd name="connsiteY171" fmla="*/ 1347747 h 1741336"/>
                  <a:gd name="connsiteX172" fmla="*/ 4234070 w 4345388"/>
                  <a:gd name="connsiteY172" fmla="*/ 1351722 h 1741336"/>
                  <a:gd name="connsiteX173" fmla="*/ 4257924 w 4345388"/>
                  <a:gd name="connsiteY173" fmla="*/ 1371600 h 1741336"/>
                  <a:gd name="connsiteX174" fmla="*/ 4273827 w 4345388"/>
                  <a:gd name="connsiteY174" fmla="*/ 1383527 h 1741336"/>
                  <a:gd name="connsiteX175" fmla="*/ 4313583 w 4345388"/>
                  <a:gd name="connsiteY175" fmla="*/ 1419308 h 1741336"/>
                  <a:gd name="connsiteX176" fmla="*/ 4325510 w 4345388"/>
                  <a:gd name="connsiteY176" fmla="*/ 1439187 h 1741336"/>
                  <a:gd name="connsiteX177" fmla="*/ 4337437 w 4345388"/>
                  <a:gd name="connsiteY177" fmla="*/ 1467016 h 1741336"/>
                  <a:gd name="connsiteX178" fmla="*/ 4345388 w 4345388"/>
                  <a:gd name="connsiteY178" fmla="*/ 1486894 h 1741336"/>
                  <a:gd name="connsiteX0" fmla="*/ 0 w 4345388"/>
                  <a:gd name="connsiteY0" fmla="*/ 1741336 h 1748296"/>
                  <a:gd name="connsiteX1" fmla="*/ 1423284 w 4345388"/>
                  <a:gd name="connsiteY1" fmla="*/ 1745311 h 1748296"/>
                  <a:gd name="connsiteX2" fmla="*/ 2039511 w 4345388"/>
                  <a:gd name="connsiteY2" fmla="*/ 1637969 h 1748296"/>
                  <a:gd name="connsiteX3" fmla="*/ 1721458 w 4345388"/>
                  <a:gd name="connsiteY3" fmla="*/ 1542554 h 1748296"/>
                  <a:gd name="connsiteX4" fmla="*/ 1725434 w 4345388"/>
                  <a:gd name="connsiteY4" fmla="*/ 1510748 h 1748296"/>
                  <a:gd name="connsiteX5" fmla="*/ 1733385 w 4345388"/>
                  <a:gd name="connsiteY5" fmla="*/ 1439187 h 1748296"/>
                  <a:gd name="connsiteX6" fmla="*/ 1741336 w 4345388"/>
                  <a:gd name="connsiteY6" fmla="*/ 1407381 h 1748296"/>
                  <a:gd name="connsiteX7" fmla="*/ 1745312 w 4345388"/>
                  <a:gd name="connsiteY7" fmla="*/ 1284136 h 1748296"/>
                  <a:gd name="connsiteX8" fmla="*/ 1749287 w 4345388"/>
                  <a:gd name="connsiteY8" fmla="*/ 1264258 h 1748296"/>
                  <a:gd name="connsiteX9" fmla="*/ 1765190 w 4345388"/>
                  <a:gd name="connsiteY9" fmla="*/ 1204623 h 1748296"/>
                  <a:gd name="connsiteX10" fmla="*/ 1777117 w 4345388"/>
                  <a:gd name="connsiteY10" fmla="*/ 1164867 h 1748296"/>
                  <a:gd name="connsiteX11" fmla="*/ 1789044 w 4345388"/>
                  <a:gd name="connsiteY11" fmla="*/ 1109207 h 1748296"/>
                  <a:gd name="connsiteX12" fmla="*/ 1804947 w 4345388"/>
                  <a:gd name="connsiteY12" fmla="*/ 1041621 h 1748296"/>
                  <a:gd name="connsiteX13" fmla="*/ 1816874 w 4345388"/>
                  <a:gd name="connsiteY13" fmla="*/ 1009816 h 1748296"/>
                  <a:gd name="connsiteX14" fmla="*/ 1828801 w 4345388"/>
                  <a:gd name="connsiteY14" fmla="*/ 978011 h 1748296"/>
                  <a:gd name="connsiteX15" fmla="*/ 1844703 w 4345388"/>
                  <a:gd name="connsiteY15" fmla="*/ 950181 h 1748296"/>
                  <a:gd name="connsiteX16" fmla="*/ 1848679 w 4345388"/>
                  <a:gd name="connsiteY16" fmla="*/ 934279 h 1748296"/>
                  <a:gd name="connsiteX17" fmla="*/ 1856630 w 4345388"/>
                  <a:gd name="connsiteY17" fmla="*/ 918376 h 1748296"/>
                  <a:gd name="connsiteX18" fmla="*/ 1864581 w 4345388"/>
                  <a:gd name="connsiteY18" fmla="*/ 894522 h 1748296"/>
                  <a:gd name="connsiteX19" fmla="*/ 1876508 w 4345388"/>
                  <a:gd name="connsiteY19" fmla="*/ 870668 h 1748296"/>
                  <a:gd name="connsiteX20" fmla="*/ 1884460 w 4345388"/>
                  <a:gd name="connsiteY20" fmla="*/ 826936 h 1748296"/>
                  <a:gd name="connsiteX21" fmla="*/ 1900362 w 4345388"/>
                  <a:gd name="connsiteY21" fmla="*/ 775253 h 1748296"/>
                  <a:gd name="connsiteX22" fmla="*/ 1904338 w 4345388"/>
                  <a:gd name="connsiteY22" fmla="*/ 739472 h 1748296"/>
                  <a:gd name="connsiteX23" fmla="*/ 1916265 w 4345388"/>
                  <a:gd name="connsiteY23" fmla="*/ 608275 h 1748296"/>
                  <a:gd name="connsiteX24" fmla="*/ 1924216 w 4345388"/>
                  <a:gd name="connsiteY24" fmla="*/ 548640 h 1748296"/>
                  <a:gd name="connsiteX25" fmla="*/ 1940119 w 4345388"/>
                  <a:gd name="connsiteY25" fmla="*/ 492981 h 1748296"/>
                  <a:gd name="connsiteX26" fmla="*/ 1956021 w 4345388"/>
                  <a:gd name="connsiteY26" fmla="*/ 441298 h 1748296"/>
                  <a:gd name="connsiteX27" fmla="*/ 1959997 w 4345388"/>
                  <a:gd name="connsiteY27" fmla="*/ 417444 h 1748296"/>
                  <a:gd name="connsiteX28" fmla="*/ 1963973 w 4345388"/>
                  <a:gd name="connsiteY28" fmla="*/ 405517 h 1748296"/>
                  <a:gd name="connsiteX29" fmla="*/ 1967948 w 4345388"/>
                  <a:gd name="connsiteY29" fmla="*/ 357809 h 1748296"/>
                  <a:gd name="connsiteX30" fmla="*/ 1979875 w 4345388"/>
                  <a:gd name="connsiteY30" fmla="*/ 294199 h 1748296"/>
                  <a:gd name="connsiteX31" fmla="*/ 1987827 w 4345388"/>
                  <a:gd name="connsiteY31" fmla="*/ 214686 h 1748296"/>
                  <a:gd name="connsiteX32" fmla="*/ 1995778 w 4345388"/>
                  <a:gd name="connsiteY32" fmla="*/ 182880 h 1748296"/>
                  <a:gd name="connsiteX33" fmla="*/ 1999754 w 4345388"/>
                  <a:gd name="connsiteY33" fmla="*/ 163002 h 1748296"/>
                  <a:gd name="connsiteX34" fmla="*/ 2003729 w 4345388"/>
                  <a:gd name="connsiteY34" fmla="*/ 123246 h 1748296"/>
                  <a:gd name="connsiteX35" fmla="*/ 2015656 w 4345388"/>
                  <a:gd name="connsiteY35" fmla="*/ 79514 h 1748296"/>
                  <a:gd name="connsiteX36" fmla="*/ 2023607 w 4345388"/>
                  <a:gd name="connsiteY36" fmla="*/ 59635 h 1748296"/>
                  <a:gd name="connsiteX37" fmla="*/ 2055413 w 4345388"/>
                  <a:gd name="connsiteY37" fmla="*/ 3976 h 1748296"/>
                  <a:gd name="connsiteX38" fmla="*/ 2075291 w 4345388"/>
                  <a:gd name="connsiteY38" fmla="*/ 0 h 1748296"/>
                  <a:gd name="connsiteX39" fmla="*/ 2083242 w 4345388"/>
                  <a:gd name="connsiteY39" fmla="*/ 15903 h 1748296"/>
                  <a:gd name="connsiteX40" fmla="*/ 2087218 w 4345388"/>
                  <a:gd name="connsiteY40" fmla="*/ 31806 h 1748296"/>
                  <a:gd name="connsiteX41" fmla="*/ 2099145 w 4345388"/>
                  <a:gd name="connsiteY41" fmla="*/ 79514 h 1748296"/>
                  <a:gd name="connsiteX42" fmla="*/ 2103121 w 4345388"/>
                  <a:gd name="connsiteY42" fmla="*/ 123246 h 1748296"/>
                  <a:gd name="connsiteX43" fmla="*/ 2115047 w 4345388"/>
                  <a:gd name="connsiteY43" fmla="*/ 186856 h 1748296"/>
                  <a:gd name="connsiteX44" fmla="*/ 2119023 w 4345388"/>
                  <a:gd name="connsiteY44" fmla="*/ 198783 h 1748296"/>
                  <a:gd name="connsiteX45" fmla="*/ 2134926 w 4345388"/>
                  <a:gd name="connsiteY45" fmla="*/ 250467 h 1748296"/>
                  <a:gd name="connsiteX46" fmla="*/ 2138901 w 4345388"/>
                  <a:gd name="connsiteY46" fmla="*/ 262394 h 1748296"/>
                  <a:gd name="connsiteX47" fmla="*/ 2142877 w 4345388"/>
                  <a:gd name="connsiteY47" fmla="*/ 286247 h 1748296"/>
                  <a:gd name="connsiteX48" fmla="*/ 2146853 w 4345388"/>
                  <a:gd name="connsiteY48" fmla="*/ 318053 h 1748296"/>
                  <a:gd name="connsiteX49" fmla="*/ 2158780 w 4345388"/>
                  <a:gd name="connsiteY49" fmla="*/ 353834 h 1748296"/>
                  <a:gd name="connsiteX50" fmla="*/ 2170707 w 4345388"/>
                  <a:gd name="connsiteY50" fmla="*/ 377687 h 1748296"/>
                  <a:gd name="connsiteX51" fmla="*/ 2182634 w 4345388"/>
                  <a:gd name="connsiteY51" fmla="*/ 381663 h 1748296"/>
                  <a:gd name="connsiteX52" fmla="*/ 2274074 w 4345388"/>
                  <a:gd name="connsiteY52" fmla="*/ 377687 h 1748296"/>
                  <a:gd name="connsiteX53" fmla="*/ 2289976 w 4345388"/>
                  <a:gd name="connsiteY53" fmla="*/ 365760 h 1748296"/>
                  <a:gd name="connsiteX54" fmla="*/ 2313830 w 4345388"/>
                  <a:gd name="connsiteY54" fmla="*/ 345882 h 1748296"/>
                  <a:gd name="connsiteX55" fmla="*/ 2337684 w 4345388"/>
                  <a:gd name="connsiteY55" fmla="*/ 314077 h 1748296"/>
                  <a:gd name="connsiteX56" fmla="*/ 2345635 w 4345388"/>
                  <a:gd name="connsiteY56" fmla="*/ 290223 h 1748296"/>
                  <a:gd name="connsiteX57" fmla="*/ 2361538 w 4345388"/>
                  <a:gd name="connsiteY57" fmla="*/ 258418 h 1748296"/>
                  <a:gd name="connsiteX58" fmla="*/ 2365514 w 4345388"/>
                  <a:gd name="connsiteY58" fmla="*/ 242515 h 1748296"/>
                  <a:gd name="connsiteX59" fmla="*/ 2373465 w 4345388"/>
                  <a:gd name="connsiteY59" fmla="*/ 222637 h 1748296"/>
                  <a:gd name="connsiteX60" fmla="*/ 2377441 w 4345388"/>
                  <a:gd name="connsiteY60" fmla="*/ 210710 h 1748296"/>
                  <a:gd name="connsiteX61" fmla="*/ 2381416 w 4345388"/>
                  <a:gd name="connsiteY61" fmla="*/ 421420 h 1748296"/>
                  <a:gd name="connsiteX62" fmla="*/ 2385392 w 4345388"/>
                  <a:gd name="connsiteY62" fmla="*/ 441298 h 1748296"/>
                  <a:gd name="connsiteX63" fmla="*/ 2393343 w 4345388"/>
                  <a:gd name="connsiteY63" fmla="*/ 453225 h 1748296"/>
                  <a:gd name="connsiteX64" fmla="*/ 2413221 w 4345388"/>
                  <a:gd name="connsiteY64" fmla="*/ 489006 h 1748296"/>
                  <a:gd name="connsiteX65" fmla="*/ 2449002 w 4345388"/>
                  <a:gd name="connsiteY65" fmla="*/ 477079 h 1748296"/>
                  <a:gd name="connsiteX66" fmla="*/ 2468881 w 4345388"/>
                  <a:gd name="connsiteY66" fmla="*/ 457200 h 1748296"/>
                  <a:gd name="connsiteX67" fmla="*/ 2500686 w 4345388"/>
                  <a:gd name="connsiteY67" fmla="*/ 417444 h 1748296"/>
                  <a:gd name="connsiteX68" fmla="*/ 2512613 w 4345388"/>
                  <a:gd name="connsiteY68" fmla="*/ 405517 h 1748296"/>
                  <a:gd name="connsiteX69" fmla="*/ 2524540 w 4345388"/>
                  <a:gd name="connsiteY69" fmla="*/ 413468 h 1748296"/>
                  <a:gd name="connsiteX70" fmla="*/ 2532491 w 4345388"/>
                  <a:gd name="connsiteY70" fmla="*/ 437322 h 1748296"/>
                  <a:gd name="connsiteX71" fmla="*/ 2540442 w 4345388"/>
                  <a:gd name="connsiteY71" fmla="*/ 457200 h 1748296"/>
                  <a:gd name="connsiteX72" fmla="*/ 2544418 w 4345388"/>
                  <a:gd name="connsiteY72" fmla="*/ 477079 h 1748296"/>
                  <a:gd name="connsiteX73" fmla="*/ 2552369 w 4345388"/>
                  <a:gd name="connsiteY73" fmla="*/ 492981 h 1748296"/>
                  <a:gd name="connsiteX74" fmla="*/ 2560321 w 4345388"/>
                  <a:gd name="connsiteY74" fmla="*/ 512860 h 1748296"/>
                  <a:gd name="connsiteX75" fmla="*/ 2564296 w 4345388"/>
                  <a:gd name="connsiteY75" fmla="*/ 528762 h 1748296"/>
                  <a:gd name="connsiteX76" fmla="*/ 2576223 w 4345388"/>
                  <a:gd name="connsiteY76" fmla="*/ 544665 h 1748296"/>
                  <a:gd name="connsiteX77" fmla="*/ 2592126 w 4345388"/>
                  <a:gd name="connsiteY77" fmla="*/ 568519 h 1748296"/>
                  <a:gd name="connsiteX78" fmla="*/ 2604053 w 4345388"/>
                  <a:gd name="connsiteY78" fmla="*/ 588397 h 1748296"/>
                  <a:gd name="connsiteX79" fmla="*/ 2623931 w 4345388"/>
                  <a:gd name="connsiteY79" fmla="*/ 580446 h 1748296"/>
                  <a:gd name="connsiteX80" fmla="*/ 2643809 w 4345388"/>
                  <a:gd name="connsiteY80" fmla="*/ 552616 h 1748296"/>
                  <a:gd name="connsiteX81" fmla="*/ 2663687 w 4345388"/>
                  <a:gd name="connsiteY81" fmla="*/ 516835 h 1748296"/>
                  <a:gd name="connsiteX82" fmla="*/ 2679590 w 4345388"/>
                  <a:gd name="connsiteY82" fmla="*/ 481054 h 1748296"/>
                  <a:gd name="connsiteX83" fmla="*/ 2683566 w 4345388"/>
                  <a:gd name="connsiteY83" fmla="*/ 469127 h 1748296"/>
                  <a:gd name="connsiteX84" fmla="*/ 2691517 w 4345388"/>
                  <a:gd name="connsiteY84" fmla="*/ 457200 h 1748296"/>
                  <a:gd name="connsiteX85" fmla="*/ 2703444 w 4345388"/>
                  <a:gd name="connsiteY85" fmla="*/ 425395 h 1748296"/>
                  <a:gd name="connsiteX86" fmla="*/ 2711395 w 4345388"/>
                  <a:gd name="connsiteY86" fmla="*/ 409493 h 1748296"/>
                  <a:gd name="connsiteX87" fmla="*/ 2735249 w 4345388"/>
                  <a:gd name="connsiteY87" fmla="*/ 461176 h 1748296"/>
                  <a:gd name="connsiteX88" fmla="*/ 2755127 w 4345388"/>
                  <a:gd name="connsiteY88" fmla="*/ 504908 h 1748296"/>
                  <a:gd name="connsiteX89" fmla="*/ 2771030 w 4345388"/>
                  <a:gd name="connsiteY89" fmla="*/ 556592 h 1748296"/>
                  <a:gd name="connsiteX90" fmla="*/ 2775006 w 4345388"/>
                  <a:gd name="connsiteY90" fmla="*/ 572494 h 1748296"/>
                  <a:gd name="connsiteX91" fmla="*/ 2782957 w 4345388"/>
                  <a:gd name="connsiteY91" fmla="*/ 588397 h 1748296"/>
                  <a:gd name="connsiteX92" fmla="*/ 2802835 w 4345388"/>
                  <a:gd name="connsiteY92" fmla="*/ 624178 h 1748296"/>
                  <a:gd name="connsiteX93" fmla="*/ 2818738 w 4345388"/>
                  <a:gd name="connsiteY93" fmla="*/ 640080 h 1748296"/>
                  <a:gd name="connsiteX94" fmla="*/ 2830665 w 4345388"/>
                  <a:gd name="connsiteY94" fmla="*/ 663934 h 1748296"/>
                  <a:gd name="connsiteX95" fmla="*/ 2834641 w 4345388"/>
                  <a:gd name="connsiteY95" fmla="*/ 679837 h 1748296"/>
                  <a:gd name="connsiteX96" fmla="*/ 2846567 w 4345388"/>
                  <a:gd name="connsiteY96" fmla="*/ 695740 h 1748296"/>
                  <a:gd name="connsiteX97" fmla="*/ 2862470 w 4345388"/>
                  <a:gd name="connsiteY97" fmla="*/ 743447 h 1748296"/>
                  <a:gd name="connsiteX98" fmla="*/ 2866446 w 4345388"/>
                  <a:gd name="connsiteY98" fmla="*/ 759350 h 1748296"/>
                  <a:gd name="connsiteX99" fmla="*/ 2882348 w 4345388"/>
                  <a:gd name="connsiteY99" fmla="*/ 795131 h 1748296"/>
                  <a:gd name="connsiteX100" fmla="*/ 2886324 w 4345388"/>
                  <a:gd name="connsiteY100" fmla="*/ 811034 h 1748296"/>
                  <a:gd name="connsiteX101" fmla="*/ 2898251 w 4345388"/>
                  <a:gd name="connsiteY101" fmla="*/ 834887 h 1748296"/>
                  <a:gd name="connsiteX102" fmla="*/ 2910178 w 4345388"/>
                  <a:gd name="connsiteY102" fmla="*/ 826936 h 1748296"/>
                  <a:gd name="connsiteX103" fmla="*/ 2949934 w 4345388"/>
                  <a:gd name="connsiteY103" fmla="*/ 751399 h 1748296"/>
                  <a:gd name="connsiteX104" fmla="*/ 2957886 w 4345388"/>
                  <a:gd name="connsiteY104" fmla="*/ 703691 h 1748296"/>
                  <a:gd name="connsiteX105" fmla="*/ 2977764 w 4345388"/>
                  <a:gd name="connsiteY105" fmla="*/ 663934 h 1748296"/>
                  <a:gd name="connsiteX106" fmla="*/ 2981740 w 4345388"/>
                  <a:gd name="connsiteY106" fmla="*/ 620202 h 1748296"/>
                  <a:gd name="connsiteX107" fmla="*/ 3005594 w 4345388"/>
                  <a:gd name="connsiteY107" fmla="*/ 576470 h 1748296"/>
                  <a:gd name="connsiteX108" fmla="*/ 3025472 w 4345388"/>
                  <a:gd name="connsiteY108" fmla="*/ 500933 h 1748296"/>
                  <a:gd name="connsiteX109" fmla="*/ 3041374 w 4345388"/>
                  <a:gd name="connsiteY109" fmla="*/ 421420 h 1748296"/>
                  <a:gd name="connsiteX110" fmla="*/ 3049326 w 4345388"/>
                  <a:gd name="connsiteY110" fmla="*/ 405517 h 1748296"/>
                  <a:gd name="connsiteX111" fmla="*/ 3061253 w 4345388"/>
                  <a:gd name="connsiteY111" fmla="*/ 365760 h 1748296"/>
                  <a:gd name="connsiteX112" fmla="*/ 3085107 w 4345388"/>
                  <a:gd name="connsiteY112" fmla="*/ 310101 h 1748296"/>
                  <a:gd name="connsiteX113" fmla="*/ 3101009 w 4345388"/>
                  <a:gd name="connsiteY113" fmla="*/ 349858 h 1748296"/>
                  <a:gd name="connsiteX114" fmla="*/ 3104985 w 4345388"/>
                  <a:gd name="connsiteY114" fmla="*/ 373712 h 1748296"/>
                  <a:gd name="connsiteX115" fmla="*/ 3116912 w 4345388"/>
                  <a:gd name="connsiteY115" fmla="*/ 429371 h 1748296"/>
                  <a:gd name="connsiteX116" fmla="*/ 3136790 w 4345388"/>
                  <a:gd name="connsiteY116" fmla="*/ 489006 h 1748296"/>
                  <a:gd name="connsiteX117" fmla="*/ 3180522 w 4345388"/>
                  <a:gd name="connsiteY117" fmla="*/ 652007 h 1748296"/>
                  <a:gd name="connsiteX118" fmla="*/ 3196425 w 4345388"/>
                  <a:gd name="connsiteY118" fmla="*/ 703691 h 1748296"/>
                  <a:gd name="connsiteX119" fmla="*/ 3220279 w 4345388"/>
                  <a:gd name="connsiteY119" fmla="*/ 807058 h 1748296"/>
                  <a:gd name="connsiteX120" fmla="*/ 3248108 w 4345388"/>
                  <a:gd name="connsiteY120" fmla="*/ 898498 h 1748296"/>
                  <a:gd name="connsiteX121" fmla="*/ 3252084 w 4345388"/>
                  <a:gd name="connsiteY121" fmla="*/ 926327 h 1748296"/>
                  <a:gd name="connsiteX122" fmla="*/ 3267987 w 4345388"/>
                  <a:gd name="connsiteY122" fmla="*/ 966084 h 1748296"/>
                  <a:gd name="connsiteX123" fmla="*/ 3271962 w 4345388"/>
                  <a:gd name="connsiteY123" fmla="*/ 978011 h 1748296"/>
                  <a:gd name="connsiteX124" fmla="*/ 3283889 w 4345388"/>
                  <a:gd name="connsiteY124" fmla="*/ 981987 h 1748296"/>
                  <a:gd name="connsiteX125" fmla="*/ 3291841 w 4345388"/>
                  <a:gd name="connsiteY125" fmla="*/ 974035 h 1748296"/>
                  <a:gd name="connsiteX126" fmla="*/ 3307743 w 4345388"/>
                  <a:gd name="connsiteY126" fmla="*/ 942230 h 1748296"/>
                  <a:gd name="connsiteX127" fmla="*/ 3315694 w 4345388"/>
                  <a:gd name="connsiteY127" fmla="*/ 918376 h 1748296"/>
                  <a:gd name="connsiteX128" fmla="*/ 3335573 w 4345388"/>
                  <a:gd name="connsiteY128" fmla="*/ 950181 h 1748296"/>
                  <a:gd name="connsiteX129" fmla="*/ 3367378 w 4345388"/>
                  <a:gd name="connsiteY129" fmla="*/ 1021743 h 1748296"/>
                  <a:gd name="connsiteX130" fmla="*/ 3399183 w 4345388"/>
                  <a:gd name="connsiteY130" fmla="*/ 1077402 h 1748296"/>
                  <a:gd name="connsiteX131" fmla="*/ 3415086 w 4345388"/>
                  <a:gd name="connsiteY131" fmla="*/ 1073427 h 1748296"/>
                  <a:gd name="connsiteX132" fmla="*/ 3430988 w 4345388"/>
                  <a:gd name="connsiteY132" fmla="*/ 1045597 h 1748296"/>
                  <a:gd name="connsiteX133" fmla="*/ 3454842 w 4345388"/>
                  <a:gd name="connsiteY133" fmla="*/ 993914 h 1748296"/>
                  <a:gd name="connsiteX134" fmla="*/ 3478696 w 4345388"/>
                  <a:gd name="connsiteY134" fmla="*/ 942230 h 1748296"/>
                  <a:gd name="connsiteX135" fmla="*/ 3490623 w 4345388"/>
                  <a:gd name="connsiteY135" fmla="*/ 938254 h 1748296"/>
                  <a:gd name="connsiteX136" fmla="*/ 3522428 w 4345388"/>
                  <a:gd name="connsiteY136" fmla="*/ 981987 h 1748296"/>
                  <a:gd name="connsiteX137" fmla="*/ 3538331 w 4345388"/>
                  <a:gd name="connsiteY137" fmla="*/ 1001865 h 1748296"/>
                  <a:gd name="connsiteX138" fmla="*/ 3582063 w 4345388"/>
                  <a:gd name="connsiteY138" fmla="*/ 1085354 h 1748296"/>
                  <a:gd name="connsiteX139" fmla="*/ 3609893 w 4345388"/>
                  <a:gd name="connsiteY139" fmla="*/ 1137037 h 1748296"/>
                  <a:gd name="connsiteX140" fmla="*/ 3629771 w 4345388"/>
                  <a:gd name="connsiteY140" fmla="*/ 1184745 h 1748296"/>
                  <a:gd name="connsiteX141" fmla="*/ 3641698 w 4345388"/>
                  <a:gd name="connsiteY141" fmla="*/ 1200647 h 1748296"/>
                  <a:gd name="connsiteX142" fmla="*/ 3653625 w 4345388"/>
                  <a:gd name="connsiteY142" fmla="*/ 1228477 h 1748296"/>
                  <a:gd name="connsiteX143" fmla="*/ 3665552 w 4345388"/>
                  <a:gd name="connsiteY143" fmla="*/ 1216550 h 1748296"/>
                  <a:gd name="connsiteX144" fmla="*/ 3721211 w 4345388"/>
                  <a:gd name="connsiteY144" fmla="*/ 1045597 h 1748296"/>
                  <a:gd name="connsiteX145" fmla="*/ 3768919 w 4345388"/>
                  <a:gd name="connsiteY145" fmla="*/ 882595 h 1748296"/>
                  <a:gd name="connsiteX146" fmla="*/ 3776870 w 4345388"/>
                  <a:gd name="connsiteY146" fmla="*/ 830912 h 1748296"/>
                  <a:gd name="connsiteX147" fmla="*/ 3792773 w 4345388"/>
                  <a:gd name="connsiteY147" fmla="*/ 795131 h 1748296"/>
                  <a:gd name="connsiteX148" fmla="*/ 3800724 w 4345388"/>
                  <a:gd name="connsiteY148" fmla="*/ 771277 h 1748296"/>
                  <a:gd name="connsiteX149" fmla="*/ 3808675 w 4345388"/>
                  <a:gd name="connsiteY149" fmla="*/ 735496 h 1748296"/>
                  <a:gd name="connsiteX150" fmla="*/ 3824578 w 4345388"/>
                  <a:gd name="connsiteY150" fmla="*/ 711642 h 1748296"/>
                  <a:gd name="connsiteX151" fmla="*/ 3828554 w 4345388"/>
                  <a:gd name="connsiteY151" fmla="*/ 723569 h 1748296"/>
                  <a:gd name="connsiteX152" fmla="*/ 3836505 w 4345388"/>
                  <a:gd name="connsiteY152" fmla="*/ 735496 h 1748296"/>
                  <a:gd name="connsiteX153" fmla="*/ 3840481 w 4345388"/>
                  <a:gd name="connsiteY153" fmla="*/ 763326 h 1748296"/>
                  <a:gd name="connsiteX154" fmla="*/ 3884213 w 4345388"/>
                  <a:gd name="connsiteY154" fmla="*/ 926327 h 1748296"/>
                  <a:gd name="connsiteX155" fmla="*/ 3896140 w 4345388"/>
                  <a:gd name="connsiteY155" fmla="*/ 958133 h 1748296"/>
                  <a:gd name="connsiteX156" fmla="*/ 3904091 w 4345388"/>
                  <a:gd name="connsiteY156" fmla="*/ 997889 h 1748296"/>
                  <a:gd name="connsiteX157" fmla="*/ 3916018 w 4345388"/>
                  <a:gd name="connsiteY157" fmla="*/ 1049573 h 1748296"/>
                  <a:gd name="connsiteX158" fmla="*/ 3947823 w 4345388"/>
                  <a:gd name="connsiteY158" fmla="*/ 1152940 h 1748296"/>
                  <a:gd name="connsiteX159" fmla="*/ 3959750 w 4345388"/>
                  <a:gd name="connsiteY159" fmla="*/ 1172818 h 1748296"/>
                  <a:gd name="connsiteX160" fmla="*/ 3971677 w 4345388"/>
                  <a:gd name="connsiteY160" fmla="*/ 1220526 h 1748296"/>
                  <a:gd name="connsiteX161" fmla="*/ 3995531 w 4345388"/>
                  <a:gd name="connsiteY161" fmla="*/ 1327868 h 1748296"/>
                  <a:gd name="connsiteX162" fmla="*/ 4023361 w 4345388"/>
                  <a:gd name="connsiteY162" fmla="*/ 1363649 h 1748296"/>
                  <a:gd name="connsiteX163" fmla="*/ 4031312 w 4345388"/>
                  <a:gd name="connsiteY163" fmla="*/ 1375576 h 1748296"/>
                  <a:gd name="connsiteX164" fmla="*/ 4043239 w 4345388"/>
                  <a:gd name="connsiteY164" fmla="*/ 1399430 h 1748296"/>
                  <a:gd name="connsiteX165" fmla="*/ 4055166 w 4345388"/>
                  <a:gd name="connsiteY165" fmla="*/ 1403406 h 1748296"/>
                  <a:gd name="connsiteX166" fmla="*/ 4082995 w 4345388"/>
                  <a:gd name="connsiteY166" fmla="*/ 1411357 h 1748296"/>
                  <a:gd name="connsiteX167" fmla="*/ 4114801 w 4345388"/>
                  <a:gd name="connsiteY167" fmla="*/ 1415333 h 1748296"/>
                  <a:gd name="connsiteX168" fmla="*/ 4130703 w 4345388"/>
                  <a:gd name="connsiteY168" fmla="*/ 1419308 h 1748296"/>
                  <a:gd name="connsiteX169" fmla="*/ 4154557 w 4345388"/>
                  <a:gd name="connsiteY169" fmla="*/ 1411357 h 1748296"/>
                  <a:gd name="connsiteX170" fmla="*/ 4166484 w 4345388"/>
                  <a:gd name="connsiteY170" fmla="*/ 1399430 h 1748296"/>
                  <a:gd name="connsiteX171" fmla="*/ 4198289 w 4345388"/>
                  <a:gd name="connsiteY171" fmla="*/ 1347747 h 1748296"/>
                  <a:gd name="connsiteX172" fmla="*/ 4234070 w 4345388"/>
                  <a:gd name="connsiteY172" fmla="*/ 1351722 h 1748296"/>
                  <a:gd name="connsiteX173" fmla="*/ 4257924 w 4345388"/>
                  <a:gd name="connsiteY173" fmla="*/ 1371600 h 1748296"/>
                  <a:gd name="connsiteX174" fmla="*/ 4273827 w 4345388"/>
                  <a:gd name="connsiteY174" fmla="*/ 1383527 h 1748296"/>
                  <a:gd name="connsiteX175" fmla="*/ 4313583 w 4345388"/>
                  <a:gd name="connsiteY175" fmla="*/ 1419308 h 1748296"/>
                  <a:gd name="connsiteX176" fmla="*/ 4325510 w 4345388"/>
                  <a:gd name="connsiteY176" fmla="*/ 1439187 h 1748296"/>
                  <a:gd name="connsiteX177" fmla="*/ 4337437 w 4345388"/>
                  <a:gd name="connsiteY177" fmla="*/ 1467016 h 1748296"/>
                  <a:gd name="connsiteX178" fmla="*/ 4345388 w 4345388"/>
                  <a:gd name="connsiteY178" fmla="*/ 1486894 h 1748296"/>
                  <a:gd name="connsiteX0" fmla="*/ 0 w 4345388"/>
                  <a:gd name="connsiteY0" fmla="*/ 1741336 h 1745607"/>
                  <a:gd name="connsiteX1" fmla="*/ 1423284 w 4345388"/>
                  <a:gd name="connsiteY1" fmla="*/ 1745311 h 1745607"/>
                  <a:gd name="connsiteX2" fmla="*/ 2039511 w 4345388"/>
                  <a:gd name="connsiteY2" fmla="*/ 1637969 h 1745607"/>
                  <a:gd name="connsiteX3" fmla="*/ 1721458 w 4345388"/>
                  <a:gd name="connsiteY3" fmla="*/ 1542554 h 1745607"/>
                  <a:gd name="connsiteX4" fmla="*/ 1725434 w 4345388"/>
                  <a:gd name="connsiteY4" fmla="*/ 1510748 h 1745607"/>
                  <a:gd name="connsiteX5" fmla="*/ 1733385 w 4345388"/>
                  <a:gd name="connsiteY5" fmla="*/ 1439187 h 1745607"/>
                  <a:gd name="connsiteX6" fmla="*/ 1741336 w 4345388"/>
                  <a:gd name="connsiteY6" fmla="*/ 1407381 h 1745607"/>
                  <a:gd name="connsiteX7" fmla="*/ 1745312 w 4345388"/>
                  <a:gd name="connsiteY7" fmla="*/ 1284136 h 1745607"/>
                  <a:gd name="connsiteX8" fmla="*/ 1749287 w 4345388"/>
                  <a:gd name="connsiteY8" fmla="*/ 1264258 h 1745607"/>
                  <a:gd name="connsiteX9" fmla="*/ 1765190 w 4345388"/>
                  <a:gd name="connsiteY9" fmla="*/ 1204623 h 1745607"/>
                  <a:gd name="connsiteX10" fmla="*/ 1777117 w 4345388"/>
                  <a:gd name="connsiteY10" fmla="*/ 1164867 h 1745607"/>
                  <a:gd name="connsiteX11" fmla="*/ 1789044 w 4345388"/>
                  <a:gd name="connsiteY11" fmla="*/ 1109207 h 1745607"/>
                  <a:gd name="connsiteX12" fmla="*/ 1804947 w 4345388"/>
                  <a:gd name="connsiteY12" fmla="*/ 1041621 h 1745607"/>
                  <a:gd name="connsiteX13" fmla="*/ 1816874 w 4345388"/>
                  <a:gd name="connsiteY13" fmla="*/ 1009816 h 1745607"/>
                  <a:gd name="connsiteX14" fmla="*/ 1828801 w 4345388"/>
                  <a:gd name="connsiteY14" fmla="*/ 978011 h 1745607"/>
                  <a:gd name="connsiteX15" fmla="*/ 1844703 w 4345388"/>
                  <a:gd name="connsiteY15" fmla="*/ 950181 h 1745607"/>
                  <a:gd name="connsiteX16" fmla="*/ 1848679 w 4345388"/>
                  <a:gd name="connsiteY16" fmla="*/ 934279 h 1745607"/>
                  <a:gd name="connsiteX17" fmla="*/ 1856630 w 4345388"/>
                  <a:gd name="connsiteY17" fmla="*/ 918376 h 1745607"/>
                  <a:gd name="connsiteX18" fmla="*/ 1864581 w 4345388"/>
                  <a:gd name="connsiteY18" fmla="*/ 894522 h 1745607"/>
                  <a:gd name="connsiteX19" fmla="*/ 1876508 w 4345388"/>
                  <a:gd name="connsiteY19" fmla="*/ 870668 h 1745607"/>
                  <a:gd name="connsiteX20" fmla="*/ 1884460 w 4345388"/>
                  <a:gd name="connsiteY20" fmla="*/ 826936 h 1745607"/>
                  <a:gd name="connsiteX21" fmla="*/ 1900362 w 4345388"/>
                  <a:gd name="connsiteY21" fmla="*/ 775253 h 1745607"/>
                  <a:gd name="connsiteX22" fmla="*/ 1904338 w 4345388"/>
                  <a:gd name="connsiteY22" fmla="*/ 739472 h 1745607"/>
                  <a:gd name="connsiteX23" fmla="*/ 1916265 w 4345388"/>
                  <a:gd name="connsiteY23" fmla="*/ 608275 h 1745607"/>
                  <a:gd name="connsiteX24" fmla="*/ 1924216 w 4345388"/>
                  <a:gd name="connsiteY24" fmla="*/ 548640 h 1745607"/>
                  <a:gd name="connsiteX25" fmla="*/ 1940119 w 4345388"/>
                  <a:gd name="connsiteY25" fmla="*/ 492981 h 1745607"/>
                  <a:gd name="connsiteX26" fmla="*/ 1956021 w 4345388"/>
                  <a:gd name="connsiteY26" fmla="*/ 441298 h 1745607"/>
                  <a:gd name="connsiteX27" fmla="*/ 1959997 w 4345388"/>
                  <a:gd name="connsiteY27" fmla="*/ 417444 h 1745607"/>
                  <a:gd name="connsiteX28" fmla="*/ 1963973 w 4345388"/>
                  <a:gd name="connsiteY28" fmla="*/ 405517 h 1745607"/>
                  <a:gd name="connsiteX29" fmla="*/ 1967948 w 4345388"/>
                  <a:gd name="connsiteY29" fmla="*/ 357809 h 1745607"/>
                  <a:gd name="connsiteX30" fmla="*/ 1979875 w 4345388"/>
                  <a:gd name="connsiteY30" fmla="*/ 294199 h 1745607"/>
                  <a:gd name="connsiteX31" fmla="*/ 1987827 w 4345388"/>
                  <a:gd name="connsiteY31" fmla="*/ 214686 h 1745607"/>
                  <a:gd name="connsiteX32" fmla="*/ 1995778 w 4345388"/>
                  <a:gd name="connsiteY32" fmla="*/ 182880 h 1745607"/>
                  <a:gd name="connsiteX33" fmla="*/ 1999754 w 4345388"/>
                  <a:gd name="connsiteY33" fmla="*/ 163002 h 1745607"/>
                  <a:gd name="connsiteX34" fmla="*/ 2003729 w 4345388"/>
                  <a:gd name="connsiteY34" fmla="*/ 123246 h 1745607"/>
                  <a:gd name="connsiteX35" fmla="*/ 2015656 w 4345388"/>
                  <a:gd name="connsiteY35" fmla="*/ 79514 h 1745607"/>
                  <a:gd name="connsiteX36" fmla="*/ 2023607 w 4345388"/>
                  <a:gd name="connsiteY36" fmla="*/ 59635 h 1745607"/>
                  <a:gd name="connsiteX37" fmla="*/ 2055413 w 4345388"/>
                  <a:gd name="connsiteY37" fmla="*/ 3976 h 1745607"/>
                  <a:gd name="connsiteX38" fmla="*/ 2075291 w 4345388"/>
                  <a:gd name="connsiteY38" fmla="*/ 0 h 1745607"/>
                  <a:gd name="connsiteX39" fmla="*/ 2083242 w 4345388"/>
                  <a:gd name="connsiteY39" fmla="*/ 15903 h 1745607"/>
                  <a:gd name="connsiteX40" fmla="*/ 2087218 w 4345388"/>
                  <a:gd name="connsiteY40" fmla="*/ 31806 h 1745607"/>
                  <a:gd name="connsiteX41" fmla="*/ 2099145 w 4345388"/>
                  <a:gd name="connsiteY41" fmla="*/ 79514 h 1745607"/>
                  <a:gd name="connsiteX42" fmla="*/ 2103121 w 4345388"/>
                  <a:gd name="connsiteY42" fmla="*/ 123246 h 1745607"/>
                  <a:gd name="connsiteX43" fmla="*/ 2115047 w 4345388"/>
                  <a:gd name="connsiteY43" fmla="*/ 186856 h 1745607"/>
                  <a:gd name="connsiteX44" fmla="*/ 2119023 w 4345388"/>
                  <a:gd name="connsiteY44" fmla="*/ 198783 h 1745607"/>
                  <a:gd name="connsiteX45" fmla="*/ 2134926 w 4345388"/>
                  <a:gd name="connsiteY45" fmla="*/ 250467 h 1745607"/>
                  <a:gd name="connsiteX46" fmla="*/ 2138901 w 4345388"/>
                  <a:gd name="connsiteY46" fmla="*/ 262394 h 1745607"/>
                  <a:gd name="connsiteX47" fmla="*/ 2142877 w 4345388"/>
                  <a:gd name="connsiteY47" fmla="*/ 286247 h 1745607"/>
                  <a:gd name="connsiteX48" fmla="*/ 2146853 w 4345388"/>
                  <a:gd name="connsiteY48" fmla="*/ 318053 h 1745607"/>
                  <a:gd name="connsiteX49" fmla="*/ 2158780 w 4345388"/>
                  <a:gd name="connsiteY49" fmla="*/ 353834 h 1745607"/>
                  <a:gd name="connsiteX50" fmla="*/ 2170707 w 4345388"/>
                  <a:gd name="connsiteY50" fmla="*/ 377687 h 1745607"/>
                  <a:gd name="connsiteX51" fmla="*/ 2182634 w 4345388"/>
                  <a:gd name="connsiteY51" fmla="*/ 381663 h 1745607"/>
                  <a:gd name="connsiteX52" fmla="*/ 2274074 w 4345388"/>
                  <a:gd name="connsiteY52" fmla="*/ 377687 h 1745607"/>
                  <a:gd name="connsiteX53" fmla="*/ 2289976 w 4345388"/>
                  <a:gd name="connsiteY53" fmla="*/ 365760 h 1745607"/>
                  <a:gd name="connsiteX54" fmla="*/ 2313830 w 4345388"/>
                  <a:gd name="connsiteY54" fmla="*/ 345882 h 1745607"/>
                  <a:gd name="connsiteX55" fmla="*/ 2337684 w 4345388"/>
                  <a:gd name="connsiteY55" fmla="*/ 314077 h 1745607"/>
                  <a:gd name="connsiteX56" fmla="*/ 2345635 w 4345388"/>
                  <a:gd name="connsiteY56" fmla="*/ 290223 h 1745607"/>
                  <a:gd name="connsiteX57" fmla="*/ 2361538 w 4345388"/>
                  <a:gd name="connsiteY57" fmla="*/ 258418 h 1745607"/>
                  <a:gd name="connsiteX58" fmla="*/ 2365514 w 4345388"/>
                  <a:gd name="connsiteY58" fmla="*/ 242515 h 1745607"/>
                  <a:gd name="connsiteX59" fmla="*/ 2373465 w 4345388"/>
                  <a:gd name="connsiteY59" fmla="*/ 222637 h 1745607"/>
                  <a:gd name="connsiteX60" fmla="*/ 2377441 w 4345388"/>
                  <a:gd name="connsiteY60" fmla="*/ 210710 h 1745607"/>
                  <a:gd name="connsiteX61" fmla="*/ 2381416 w 4345388"/>
                  <a:gd name="connsiteY61" fmla="*/ 421420 h 1745607"/>
                  <a:gd name="connsiteX62" fmla="*/ 2385392 w 4345388"/>
                  <a:gd name="connsiteY62" fmla="*/ 441298 h 1745607"/>
                  <a:gd name="connsiteX63" fmla="*/ 2393343 w 4345388"/>
                  <a:gd name="connsiteY63" fmla="*/ 453225 h 1745607"/>
                  <a:gd name="connsiteX64" fmla="*/ 2413221 w 4345388"/>
                  <a:gd name="connsiteY64" fmla="*/ 489006 h 1745607"/>
                  <a:gd name="connsiteX65" fmla="*/ 2449002 w 4345388"/>
                  <a:gd name="connsiteY65" fmla="*/ 477079 h 1745607"/>
                  <a:gd name="connsiteX66" fmla="*/ 2468881 w 4345388"/>
                  <a:gd name="connsiteY66" fmla="*/ 457200 h 1745607"/>
                  <a:gd name="connsiteX67" fmla="*/ 2500686 w 4345388"/>
                  <a:gd name="connsiteY67" fmla="*/ 417444 h 1745607"/>
                  <a:gd name="connsiteX68" fmla="*/ 2512613 w 4345388"/>
                  <a:gd name="connsiteY68" fmla="*/ 405517 h 1745607"/>
                  <a:gd name="connsiteX69" fmla="*/ 2524540 w 4345388"/>
                  <a:gd name="connsiteY69" fmla="*/ 413468 h 1745607"/>
                  <a:gd name="connsiteX70" fmla="*/ 2532491 w 4345388"/>
                  <a:gd name="connsiteY70" fmla="*/ 437322 h 1745607"/>
                  <a:gd name="connsiteX71" fmla="*/ 2540442 w 4345388"/>
                  <a:gd name="connsiteY71" fmla="*/ 457200 h 1745607"/>
                  <a:gd name="connsiteX72" fmla="*/ 2544418 w 4345388"/>
                  <a:gd name="connsiteY72" fmla="*/ 477079 h 1745607"/>
                  <a:gd name="connsiteX73" fmla="*/ 2552369 w 4345388"/>
                  <a:gd name="connsiteY73" fmla="*/ 492981 h 1745607"/>
                  <a:gd name="connsiteX74" fmla="*/ 2560321 w 4345388"/>
                  <a:gd name="connsiteY74" fmla="*/ 512860 h 1745607"/>
                  <a:gd name="connsiteX75" fmla="*/ 2564296 w 4345388"/>
                  <a:gd name="connsiteY75" fmla="*/ 528762 h 1745607"/>
                  <a:gd name="connsiteX76" fmla="*/ 2576223 w 4345388"/>
                  <a:gd name="connsiteY76" fmla="*/ 544665 h 1745607"/>
                  <a:gd name="connsiteX77" fmla="*/ 2592126 w 4345388"/>
                  <a:gd name="connsiteY77" fmla="*/ 568519 h 1745607"/>
                  <a:gd name="connsiteX78" fmla="*/ 2604053 w 4345388"/>
                  <a:gd name="connsiteY78" fmla="*/ 588397 h 1745607"/>
                  <a:gd name="connsiteX79" fmla="*/ 2623931 w 4345388"/>
                  <a:gd name="connsiteY79" fmla="*/ 580446 h 1745607"/>
                  <a:gd name="connsiteX80" fmla="*/ 2643809 w 4345388"/>
                  <a:gd name="connsiteY80" fmla="*/ 552616 h 1745607"/>
                  <a:gd name="connsiteX81" fmla="*/ 2663687 w 4345388"/>
                  <a:gd name="connsiteY81" fmla="*/ 516835 h 1745607"/>
                  <a:gd name="connsiteX82" fmla="*/ 2679590 w 4345388"/>
                  <a:gd name="connsiteY82" fmla="*/ 481054 h 1745607"/>
                  <a:gd name="connsiteX83" fmla="*/ 2683566 w 4345388"/>
                  <a:gd name="connsiteY83" fmla="*/ 469127 h 1745607"/>
                  <a:gd name="connsiteX84" fmla="*/ 2691517 w 4345388"/>
                  <a:gd name="connsiteY84" fmla="*/ 457200 h 1745607"/>
                  <a:gd name="connsiteX85" fmla="*/ 2703444 w 4345388"/>
                  <a:gd name="connsiteY85" fmla="*/ 425395 h 1745607"/>
                  <a:gd name="connsiteX86" fmla="*/ 2711395 w 4345388"/>
                  <a:gd name="connsiteY86" fmla="*/ 409493 h 1745607"/>
                  <a:gd name="connsiteX87" fmla="*/ 2735249 w 4345388"/>
                  <a:gd name="connsiteY87" fmla="*/ 461176 h 1745607"/>
                  <a:gd name="connsiteX88" fmla="*/ 2755127 w 4345388"/>
                  <a:gd name="connsiteY88" fmla="*/ 504908 h 1745607"/>
                  <a:gd name="connsiteX89" fmla="*/ 2771030 w 4345388"/>
                  <a:gd name="connsiteY89" fmla="*/ 556592 h 1745607"/>
                  <a:gd name="connsiteX90" fmla="*/ 2775006 w 4345388"/>
                  <a:gd name="connsiteY90" fmla="*/ 572494 h 1745607"/>
                  <a:gd name="connsiteX91" fmla="*/ 2782957 w 4345388"/>
                  <a:gd name="connsiteY91" fmla="*/ 588397 h 1745607"/>
                  <a:gd name="connsiteX92" fmla="*/ 2802835 w 4345388"/>
                  <a:gd name="connsiteY92" fmla="*/ 624178 h 1745607"/>
                  <a:gd name="connsiteX93" fmla="*/ 2818738 w 4345388"/>
                  <a:gd name="connsiteY93" fmla="*/ 640080 h 1745607"/>
                  <a:gd name="connsiteX94" fmla="*/ 2830665 w 4345388"/>
                  <a:gd name="connsiteY94" fmla="*/ 663934 h 1745607"/>
                  <a:gd name="connsiteX95" fmla="*/ 2834641 w 4345388"/>
                  <a:gd name="connsiteY95" fmla="*/ 679837 h 1745607"/>
                  <a:gd name="connsiteX96" fmla="*/ 2846567 w 4345388"/>
                  <a:gd name="connsiteY96" fmla="*/ 695740 h 1745607"/>
                  <a:gd name="connsiteX97" fmla="*/ 2862470 w 4345388"/>
                  <a:gd name="connsiteY97" fmla="*/ 743447 h 1745607"/>
                  <a:gd name="connsiteX98" fmla="*/ 2866446 w 4345388"/>
                  <a:gd name="connsiteY98" fmla="*/ 759350 h 1745607"/>
                  <a:gd name="connsiteX99" fmla="*/ 2882348 w 4345388"/>
                  <a:gd name="connsiteY99" fmla="*/ 795131 h 1745607"/>
                  <a:gd name="connsiteX100" fmla="*/ 2886324 w 4345388"/>
                  <a:gd name="connsiteY100" fmla="*/ 811034 h 1745607"/>
                  <a:gd name="connsiteX101" fmla="*/ 2898251 w 4345388"/>
                  <a:gd name="connsiteY101" fmla="*/ 834887 h 1745607"/>
                  <a:gd name="connsiteX102" fmla="*/ 2910178 w 4345388"/>
                  <a:gd name="connsiteY102" fmla="*/ 826936 h 1745607"/>
                  <a:gd name="connsiteX103" fmla="*/ 2949934 w 4345388"/>
                  <a:gd name="connsiteY103" fmla="*/ 751399 h 1745607"/>
                  <a:gd name="connsiteX104" fmla="*/ 2957886 w 4345388"/>
                  <a:gd name="connsiteY104" fmla="*/ 703691 h 1745607"/>
                  <a:gd name="connsiteX105" fmla="*/ 2977764 w 4345388"/>
                  <a:gd name="connsiteY105" fmla="*/ 663934 h 1745607"/>
                  <a:gd name="connsiteX106" fmla="*/ 2981740 w 4345388"/>
                  <a:gd name="connsiteY106" fmla="*/ 620202 h 1745607"/>
                  <a:gd name="connsiteX107" fmla="*/ 3005594 w 4345388"/>
                  <a:gd name="connsiteY107" fmla="*/ 576470 h 1745607"/>
                  <a:gd name="connsiteX108" fmla="*/ 3025472 w 4345388"/>
                  <a:gd name="connsiteY108" fmla="*/ 500933 h 1745607"/>
                  <a:gd name="connsiteX109" fmla="*/ 3041374 w 4345388"/>
                  <a:gd name="connsiteY109" fmla="*/ 421420 h 1745607"/>
                  <a:gd name="connsiteX110" fmla="*/ 3049326 w 4345388"/>
                  <a:gd name="connsiteY110" fmla="*/ 405517 h 1745607"/>
                  <a:gd name="connsiteX111" fmla="*/ 3061253 w 4345388"/>
                  <a:gd name="connsiteY111" fmla="*/ 365760 h 1745607"/>
                  <a:gd name="connsiteX112" fmla="*/ 3085107 w 4345388"/>
                  <a:gd name="connsiteY112" fmla="*/ 310101 h 1745607"/>
                  <a:gd name="connsiteX113" fmla="*/ 3101009 w 4345388"/>
                  <a:gd name="connsiteY113" fmla="*/ 349858 h 1745607"/>
                  <a:gd name="connsiteX114" fmla="*/ 3104985 w 4345388"/>
                  <a:gd name="connsiteY114" fmla="*/ 373712 h 1745607"/>
                  <a:gd name="connsiteX115" fmla="*/ 3116912 w 4345388"/>
                  <a:gd name="connsiteY115" fmla="*/ 429371 h 1745607"/>
                  <a:gd name="connsiteX116" fmla="*/ 3136790 w 4345388"/>
                  <a:gd name="connsiteY116" fmla="*/ 489006 h 1745607"/>
                  <a:gd name="connsiteX117" fmla="*/ 3180522 w 4345388"/>
                  <a:gd name="connsiteY117" fmla="*/ 652007 h 1745607"/>
                  <a:gd name="connsiteX118" fmla="*/ 3196425 w 4345388"/>
                  <a:gd name="connsiteY118" fmla="*/ 703691 h 1745607"/>
                  <a:gd name="connsiteX119" fmla="*/ 3220279 w 4345388"/>
                  <a:gd name="connsiteY119" fmla="*/ 807058 h 1745607"/>
                  <a:gd name="connsiteX120" fmla="*/ 3248108 w 4345388"/>
                  <a:gd name="connsiteY120" fmla="*/ 898498 h 1745607"/>
                  <a:gd name="connsiteX121" fmla="*/ 3252084 w 4345388"/>
                  <a:gd name="connsiteY121" fmla="*/ 926327 h 1745607"/>
                  <a:gd name="connsiteX122" fmla="*/ 3267987 w 4345388"/>
                  <a:gd name="connsiteY122" fmla="*/ 966084 h 1745607"/>
                  <a:gd name="connsiteX123" fmla="*/ 3271962 w 4345388"/>
                  <a:gd name="connsiteY123" fmla="*/ 978011 h 1745607"/>
                  <a:gd name="connsiteX124" fmla="*/ 3283889 w 4345388"/>
                  <a:gd name="connsiteY124" fmla="*/ 981987 h 1745607"/>
                  <a:gd name="connsiteX125" fmla="*/ 3291841 w 4345388"/>
                  <a:gd name="connsiteY125" fmla="*/ 974035 h 1745607"/>
                  <a:gd name="connsiteX126" fmla="*/ 3307743 w 4345388"/>
                  <a:gd name="connsiteY126" fmla="*/ 942230 h 1745607"/>
                  <a:gd name="connsiteX127" fmla="*/ 3315694 w 4345388"/>
                  <a:gd name="connsiteY127" fmla="*/ 918376 h 1745607"/>
                  <a:gd name="connsiteX128" fmla="*/ 3335573 w 4345388"/>
                  <a:gd name="connsiteY128" fmla="*/ 950181 h 1745607"/>
                  <a:gd name="connsiteX129" fmla="*/ 3367378 w 4345388"/>
                  <a:gd name="connsiteY129" fmla="*/ 1021743 h 1745607"/>
                  <a:gd name="connsiteX130" fmla="*/ 3399183 w 4345388"/>
                  <a:gd name="connsiteY130" fmla="*/ 1077402 h 1745607"/>
                  <a:gd name="connsiteX131" fmla="*/ 3415086 w 4345388"/>
                  <a:gd name="connsiteY131" fmla="*/ 1073427 h 1745607"/>
                  <a:gd name="connsiteX132" fmla="*/ 3430988 w 4345388"/>
                  <a:gd name="connsiteY132" fmla="*/ 1045597 h 1745607"/>
                  <a:gd name="connsiteX133" fmla="*/ 3454842 w 4345388"/>
                  <a:gd name="connsiteY133" fmla="*/ 993914 h 1745607"/>
                  <a:gd name="connsiteX134" fmla="*/ 3478696 w 4345388"/>
                  <a:gd name="connsiteY134" fmla="*/ 942230 h 1745607"/>
                  <a:gd name="connsiteX135" fmla="*/ 3490623 w 4345388"/>
                  <a:gd name="connsiteY135" fmla="*/ 938254 h 1745607"/>
                  <a:gd name="connsiteX136" fmla="*/ 3522428 w 4345388"/>
                  <a:gd name="connsiteY136" fmla="*/ 981987 h 1745607"/>
                  <a:gd name="connsiteX137" fmla="*/ 3538331 w 4345388"/>
                  <a:gd name="connsiteY137" fmla="*/ 1001865 h 1745607"/>
                  <a:gd name="connsiteX138" fmla="*/ 3582063 w 4345388"/>
                  <a:gd name="connsiteY138" fmla="*/ 1085354 h 1745607"/>
                  <a:gd name="connsiteX139" fmla="*/ 3609893 w 4345388"/>
                  <a:gd name="connsiteY139" fmla="*/ 1137037 h 1745607"/>
                  <a:gd name="connsiteX140" fmla="*/ 3629771 w 4345388"/>
                  <a:gd name="connsiteY140" fmla="*/ 1184745 h 1745607"/>
                  <a:gd name="connsiteX141" fmla="*/ 3641698 w 4345388"/>
                  <a:gd name="connsiteY141" fmla="*/ 1200647 h 1745607"/>
                  <a:gd name="connsiteX142" fmla="*/ 3653625 w 4345388"/>
                  <a:gd name="connsiteY142" fmla="*/ 1228477 h 1745607"/>
                  <a:gd name="connsiteX143" fmla="*/ 3665552 w 4345388"/>
                  <a:gd name="connsiteY143" fmla="*/ 1216550 h 1745607"/>
                  <a:gd name="connsiteX144" fmla="*/ 3721211 w 4345388"/>
                  <a:gd name="connsiteY144" fmla="*/ 1045597 h 1745607"/>
                  <a:gd name="connsiteX145" fmla="*/ 3768919 w 4345388"/>
                  <a:gd name="connsiteY145" fmla="*/ 882595 h 1745607"/>
                  <a:gd name="connsiteX146" fmla="*/ 3776870 w 4345388"/>
                  <a:gd name="connsiteY146" fmla="*/ 830912 h 1745607"/>
                  <a:gd name="connsiteX147" fmla="*/ 3792773 w 4345388"/>
                  <a:gd name="connsiteY147" fmla="*/ 795131 h 1745607"/>
                  <a:gd name="connsiteX148" fmla="*/ 3800724 w 4345388"/>
                  <a:gd name="connsiteY148" fmla="*/ 771277 h 1745607"/>
                  <a:gd name="connsiteX149" fmla="*/ 3808675 w 4345388"/>
                  <a:gd name="connsiteY149" fmla="*/ 735496 h 1745607"/>
                  <a:gd name="connsiteX150" fmla="*/ 3824578 w 4345388"/>
                  <a:gd name="connsiteY150" fmla="*/ 711642 h 1745607"/>
                  <a:gd name="connsiteX151" fmla="*/ 3828554 w 4345388"/>
                  <a:gd name="connsiteY151" fmla="*/ 723569 h 1745607"/>
                  <a:gd name="connsiteX152" fmla="*/ 3836505 w 4345388"/>
                  <a:gd name="connsiteY152" fmla="*/ 735496 h 1745607"/>
                  <a:gd name="connsiteX153" fmla="*/ 3840481 w 4345388"/>
                  <a:gd name="connsiteY153" fmla="*/ 763326 h 1745607"/>
                  <a:gd name="connsiteX154" fmla="*/ 3884213 w 4345388"/>
                  <a:gd name="connsiteY154" fmla="*/ 926327 h 1745607"/>
                  <a:gd name="connsiteX155" fmla="*/ 3896140 w 4345388"/>
                  <a:gd name="connsiteY155" fmla="*/ 958133 h 1745607"/>
                  <a:gd name="connsiteX156" fmla="*/ 3904091 w 4345388"/>
                  <a:gd name="connsiteY156" fmla="*/ 997889 h 1745607"/>
                  <a:gd name="connsiteX157" fmla="*/ 3916018 w 4345388"/>
                  <a:gd name="connsiteY157" fmla="*/ 1049573 h 1745607"/>
                  <a:gd name="connsiteX158" fmla="*/ 3947823 w 4345388"/>
                  <a:gd name="connsiteY158" fmla="*/ 1152940 h 1745607"/>
                  <a:gd name="connsiteX159" fmla="*/ 3959750 w 4345388"/>
                  <a:gd name="connsiteY159" fmla="*/ 1172818 h 1745607"/>
                  <a:gd name="connsiteX160" fmla="*/ 3971677 w 4345388"/>
                  <a:gd name="connsiteY160" fmla="*/ 1220526 h 1745607"/>
                  <a:gd name="connsiteX161" fmla="*/ 3995531 w 4345388"/>
                  <a:gd name="connsiteY161" fmla="*/ 1327868 h 1745607"/>
                  <a:gd name="connsiteX162" fmla="*/ 4023361 w 4345388"/>
                  <a:gd name="connsiteY162" fmla="*/ 1363649 h 1745607"/>
                  <a:gd name="connsiteX163" fmla="*/ 4031312 w 4345388"/>
                  <a:gd name="connsiteY163" fmla="*/ 1375576 h 1745607"/>
                  <a:gd name="connsiteX164" fmla="*/ 4043239 w 4345388"/>
                  <a:gd name="connsiteY164" fmla="*/ 1399430 h 1745607"/>
                  <a:gd name="connsiteX165" fmla="*/ 4055166 w 4345388"/>
                  <a:gd name="connsiteY165" fmla="*/ 1403406 h 1745607"/>
                  <a:gd name="connsiteX166" fmla="*/ 4082995 w 4345388"/>
                  <a:gd name="connsiteY166" fmla="*/ 1411357 h 1745607"/>
                  <a:gd name="connsiteX167" fmla="*/ 4114801 w 4345388"/>
                  <a:gd name="connsiteY167" fmla="*/ 1415333 h 1745607"/>
                  <a:gd name="connsiteX168" fmla="*/ 4130703 w 4345388"/>
                  <a:gd name="connsiteY168" fmla="*/ 1419308 h 1745607"/>
                  <a:gd name="connsiteX169" fmla="*/ 4154557 w 4345388"/>
                  <a:gd name="connsiteY169" fmla="*/ 1411357 h 1745607"/>
                  <a:gd name="connsiteX170" fmla="*/ 4166484 w 4345388"/>
                  <a:gd name="connsiteY170" fmla="*/ 1399430 h 1745607"/>
                  <a:gd name="connsiteX171" fmla="*/ 4198289 w 4345388"/>
                  <a:gd name="connsiteY171" fmla="*/ 1347747 h 1745607"/>
                  <a:gd name="connsiteX172" fmla="*/ 4234070 w 4345388"/>
                  <a:gd name="connsiteY172" fmla="*/ 1351722 h 1745607"/>
                  <a:gd name="connsiteX173" fmla="*/ 4257924 w 4345388"/>
                  <a:gd name="connsiteY173" fmla="*/ 1371600 h 1745607"/>
                  <a:gd name="connsiteX174" fmla="*/ 4273827 w 4345388"/>
                  <a:gd name="connsiteY174" fmla="*/ 1383527 h 1745607"/>
                  <a:gd name="connsiteX175" fmla="*/ 4313583 w 4345388"/>
                  <a:gd name="connsiteY175" fmla="*/ 1419308 h 1745607"/>
                  <a:gd name="connsiteX176" fmla="*/ 4325510 w 4345388"/>
                  <a:gd name="connsiteY176" fmla="*/ 1439187 h 1745607"/>
                  <a:gd name="connsiteX177" fmla="*/ 4337437 w 4345388"/>
                  <a:gd name="connsiteY177" fmla="*/ 1467016 h 1745607"/>
                  <a:gd name="connsiteX178" fmla="*/ 4345388 w 4345388"/>
                  <a:gd name="connsiteY178" fmla="*/ 1486894 h 1745607"/>
                  <a:gd name="connsiteX0" fmla="*/ 0 w 4345388"/>
                  <a:gd name="connsiteY0" fmla="*/ 1741336 h 1749037"/>
                  <a:gd name="connsiteX1" fmla="*/ 1423284 w 4345388"/>
                  <a:gd name="connsiteY1" fmla="*/ 1745311 h 1749037"/>
                  <a:gd name="connsiteX2" fmla="*/ 1724878 w 4345388"/>
                  <a:gd name="connsiteY2" fmla="*/ 1728918 h 1749037"/>
                  <a:gd name="connsiteX3" fmla="*/ 1721458 w 4345388"/>
                  <a:gd name="connsiteY3" fmla="*/ 1542554 h 1749037"/>
                  <a:gd name="connsiteX4" fmla="*/ 1725434 w 4345388"/>
                  <a:gd name="connsiteY4" fmla="*/ 1510748 h 1749037"/>
                  <a:gd name="connsiteX5" fmla="*/ 1733385 w 4345388"/>
                  <a:gd name="connsiteY5" fmla="*/ 1439187 h 1749037"/>
                  <a:gd name="connsiteX6" fmla="*/ 1741336 w 4345388"/>
                  <a:gd name="connsiteY6" fmla="*/ 1407381 h 1749037"/>
                  <a:gd name="connsiteX7" fmla="*/ 1745312 w 4345388"/>
                  <a:gd name="connsiteY7" fmla="*/ 1284136 h 1749037"/>
                  <a:gd name="connsiteX8" fmla="*/ 1749287 w 4345388"/>
                  <a:gd name="connsiteY8" fmla="*/ 1264258 h 1749037"/>
                  <a:gd name="connsiteX9" fmla="*/ 1765190 w 4345388"/>
                  <a:gd name="connsiteY9" fmla="*/ 1204623 h 1749037"/>
                  <a:gd name="connsiteX10" fmla="*/ 1777117 w 4345388"/>
                  <a:gd name="connsiteY10" fmla="*/ 1164867 h 1749037"/>
                  <a:gd name="connsiteX11" fmla="*/ 1789044 w 4345388"/>
                  <a:gd name="connsiteY11" fmla="*/ 1109207 h 1749037"/>
                  <a:gd name="connsiteX12" fmla="*/ 1804947 w 4345388"/>
                  <a:gd name="connsiteY12" fmla="*/ 1041621 h 1749037"/>
                  <a:gd name="connsiteX13" fmla="*/ 1816874 w 4345388"/>
                  <a:gd name="connsiteY13" fmla="*/ 1009816 h 1749037"/>
                  <a:gd name="connsiteX14" fmla="*/ 1828801 w 4345388"/>
                  <a:gd name="connsiteY14" fmla="*/ 978011 h 1749037"/>
                  <a:gd name="connsiteX15" fmla="*/ 1844703 w 4345388"/>
                  <a:gd name="connsiteY15" fmla="*/ 950181 h 1749037"/>
                  <a:gd name="connsiteX16" fmla="*/ 1848679 w 4345388"/>
                  <a:gd name="connsiteY16" fmla="*/ 934279 h 1749037"/>
                  <a:gd name="connsiteX17" fmla="*/ 1856630 w 4345388"/>
                  <a:gd name="connsiteY17" fmla="*/ 918376 h 1749037"/>
                  <a:gd name="connsiteX18" fmla="*/ 1864581 w 4345388"/>
                  <a:gd name="connsiteY18" fmla="*/ 894522 h 1749037"/>
                  <a:gd name="connsiteX19" fmla="*/ 1876508 w 4345388"/>
                  <a:gd name="connsiteY19" fmla="*/ 870668 h 1749037"/>
                  <a:gd name="connsiteX20" fmla="*/ 1884460 w 4345388"/>
                  <a:gd name="connsiteY20" fmla="*/ 826936 h 1749037"/>
                  <a:gd name="connsiteX21" fmla="*/ 1900362 w 4345388"/>
                  <a:gd name="connsiteY21" fmla="*/ 775253 h 1749037"/>
                  <a:gd name="connsiteX22" fmla="*/ 1904338 w 4345388"/>
                  <a:gd name="connsiteY22" fmla="*/ 739472 h 1749037"/>
                  <a:gd name="connsiteX23" fmla="*/ 1916265 w 4345388"/>
                  <a:gd name="connsiteY23" fmla="*/ 608275 h 1749037"/>
                  <a:gd name="connsiteX24" fmla="*/ 1924216 w 4345388"/>
                  <a:gd name="connsiteY24" fmla="*/ 548640 h 1749037"/>
                  <a:gd name="connsiteX25" fmla="*/ 1940119 w 4345388"/>
                  <a:gd name="connsiteY25" fmla="*/ 492981 h 1749037"/>
                  <a:gd name="connsiteX26" fmla="*/ 1956021 w 4345388"/>
                  <a:gd name="connsiteY26" fmla="*/ 441298 h 1749037"/>
                  <a:gd name="connsiteX27" fmla="*/ 1959997 w 4345388"/>
                  <a:gd name="connsiteY27" fmla="*/ 417444 h 1749037"/>
                  <a:gd name="connsiteX28" fmla="*/ 1963973 w 4345388"/>
                  <a:gd name="connsiteY28" fmla="*/ 405517 h 1749037"/>
                  <a:gd name="connsiteX29" fmla="*/ 1967948 w 4345388"/>
                  <a:gd name="connsiteY29" fmla="*/ 357809 h 1749037"/>
                  <a:gd name="connsiteX30" fmla="*/ 1979875 w 4345388"/>
                  <a:gd name="connsiteY30" fmla="*/ 294199 h 1749037"/>
                  <a:gd name="connsiteX31" fmla="*/ 1987827 w 4345388"/>
                  <a:gd name="connsiteY31" fmla="*/ 214686 h 1749037"/>
                  <a:gd name="connsiteX32" fmla="*/ 1995778 w 4345388"/>
                  <a:gd name="connsiteY32" fmla="*/ 182880 h 1749037"/>
                  <a:gd name="connsiteX33" fmla="*/ 1999754 w 4345388"/>
                  <a:gd name="connsiteY33" fmla="*/ 163002 h 1749037"/>
                  <a:gd name="connsiteX34" fmla="*/ 2003729 w 4345388"/>
                  <a:gd name="connsiteY34" fmla="*/ 123246 h 1749037"/>
                  <a:gd name="connsiteX35" fmla="*/ 2015656 w 4345388"/>
                  <a:gd name="connsiteY35" fmla="*/ 79514 h 1749037"/>
                  <a:gd name="connsiteX36" fmla="*/ 2023607 w 4345388"/>
                  <a:gd name="connsiteY36" fmla="*/ 59635 h 1749037"/>
                  <a:gd name="connsiteX37" fmla="*/ 2055413 w 4345388"/>
                  <a:gd name="connsiteY37" fmla="*/ 3976 h 1749037"/>
                  <a:gd name="connsiteX38" fmla="*/ 2075291 w 4345388"/>
                  <a:gd name="connsiteY38" fmla="*/ 0 h 1749037"/>
                  <a:gd name="connsiteX39" fmla="*/ 2083242 w 4345388"/>
                  <a:gd name="connsiteY39" fmla="*/ 15903 h 1749037"/>
                  <a:gd name="connsiteX40" fmla="*/ 2087218 w 4345388"/>
                  <a:gd name="connsiteY40" fmla="*/ 31806 h 1749037"/>
                  <a:gd name="connsiteX41" fmla="*/ 2099145 w 4345388"/>
                  <a:gd name="connsiteY41" fmla="*/ 79514 h 1749037"/>
                  <a:gd name="connsiteX42" fmla="*/ 2103121 w 4345388"/>
                  <a:gd name="connsiteY42" fmla="*/ 123246 h 1749037"/>
                  <a:gd name="connsiteX43" fmla="*/ 2115047 w 4345388"/>
                  <a:gd name="connsiteY43" fmla="*/ 186856 h 1749037"/>
                  <a:gd name="connsiteX44" fmla="*/ 2119023 w 4345388"/>
                  <a:gd name="connsiteY44" fmla="*/ 198783 h 1749037"/>
                  <a:gd name="connsiteX45" fmla="*/ 2134926 w 4345388"/>
                  <a:gd name="connsiteY45" fmla="*/ 250467 h 1749037"/>
                  <a:gd name="connsiteX46" fmla="*/ 2138901 w 4345388"/>
                  <a:gd name="connsiteY46" fmla="*/ 262394 h 1749037"/>
                  <a:gd name="connsiteX47" fmla="*/ 2142877 w 4345388"/>
                  <a:gd name="connsiteY47" fmla="*/ 286247 h 1749037"/>
                  <a:gd name="connsiteX48" fmla="*/ 2146853 w 4345388"/>
                  <a:gd name="connsiteY48" fmla="*/ 318053 h 1749037"/>
                  <a:gd name="connsiteX49" fmla="*/ 2158780 w 4345388"/>
                  <a:gd name="connsiteY49" fmla="*/ 353834 h 1749037"/>
                  <a:gd name="connsiteX50" fmla="*/ 2170707 w 4345388"/>
                  <a:gd name="connsiteY50" fmla="*/ 377687 h 1749037"/>
                  <a:gd name="connsiteX51" fmla="*/ 2182634 w 4345388"/>
                  <a:gd name="connsiteY51" fmla="*/ 381663 h 1749037"/>
                  <a:gd name="connsiteX52" fmla="*/ 2274074 w 4345388"/>
                  <a:gd name="connsiteY52" fmla="*/ 377687 h 1749037"/>
                  <a:gd name="connsiteX53" fmla="*/ 2289976 w 4345388"/>
                  <a:gd name="connsiteY53" fmla="*/ 365760 h 1749037"/>
                  <a:gd name="connsiteX54" fmla="*/ 2313830 w 4345388"/>
                  <a:gd name="connsiteY54" fmla="*/ 345882 h 1749037"/>
                  <a:gd name="connsiteX55" fmla="*/ 2337684 w 4345388"/>
                  <a:gd name="connsiteY55" fmla="*/ 314077 h 1749037"/>
                  <a:gd name="connsiteX56" fmla="*/ 2345635 w 4345388"/>
                  <a:gd name="connsiteY56" fmla="*/ 290223 h 1749037"/>
                  <a:gd name="connsiteX57" fmla="*/ 2361538 w 4345388"/>
                  <a:gd name="connsiteY57" fmla="*/ 258418 h 1749037"/>
                  <a:gd name="connsiteX58" fmla="*/ 2365514 w 4345388"/>
                  <a:gd name="connsiteY58" fmla="*/ 242515 h 1749037"/>
                  <a:gd name="connsiteX59" fmla="*/ 2373465 w 4345388"/>
                  <a:gd name="connsiteY59" fmla="*/ 222637 h 1749037"/>
                  <a:gd name="connsiteX60" fmla="*/ 2377441 w 4345388"/>
                  <a:gd name="connsiteY60" fmla="*/ 210710 h 1749037"/>
                  <a:gd name="connsiteX61" fmla="*/ 2381416 w 4345388"/>
                  <a:gd name="connsiteY61" fmla="*/ 421420 h 1749037"/>
                  <a:gd name="connsiteX62" fmla="*/ 2385392 w 4345388"/>
                  <a:gd name="connsiteY62" fmla="*/ 441298 h 1749037"/>
                  <a:gd name="connsiteX63" fmla="*/ 2393343 w 4345388"/>
                  <a:gd name="connsiteY63" fmla="*/ 453225 h 1749037"/>
                  <a:gd name="connsiteX64" fmla="*/ 2413221 w 4345388"/>
                  <a:gd name="connsiteY64" fmla="*/ 489006 h 1749037"/>
                  <a:gd name="connsiteX65" fmla="*/ 2449002 w 4345388"/>
                  <a:gd name="connsiteY65" fmla="*/ 477079 h 1749037"/>
                  <a:gd name="connsiteX66" fmla="*/ 2468881 w 4345388"/>
                  <a:gd name="connsiteY66" fmla="*/ 457200 h 1749037"/>
                  <a:gd name="connsiteX67" fmla="*/ 2500686 w 4345388"/>
                  <a:gd name="connsiteY67" fmla="*/ 417444 h 1749037"/>
                  <a:gd name="connsiteX68" fmla="*/ 2512613 w 4345388"/>
                  <a:gd name="connsiteY68" fmla="*/ 405517 h 1749037"/>
                  <a:gd name="connsiteX69" fmla="*/ 2524540 w 4345388"/>
                  <a:gd name="connsiteY69" fmla="*/ 413468 h 1749037"/>
                  <a:gd name="connsiteX70" fmla="*/ 2532491 w 4345388"/>
                  <a:gd name="connsiteY70" fmla="*/ 437322 h 1749037"/>
                  <a:gd name="connsiteX71" fmla="*/ 2540442 w 4345388"/>
                  <a:gd name="connsiteY71" fmla="*/ 457200 h 1749037"/>
                  <a:gd name="connsiteX72" fmla="*/ 2544418 w 4345388"/>
                  <a:gd name="connsiteY72" fmla="*/ 477079 h 1749037"/>
                  <a:gd name="connsiteX73" fmla="*/ 2552369 w 4345388"/>
                  <a:gd name="connsiteY73" fmla="*/ 492981 h 1749037"/>
                  <a:gd name="connsiteX74" fmla="*/ 2560321 w 4345388"/>
                  <a:gd name="connsiteY74" fmla="*/ 512860 h 1749037"/>
                  <a:gd name="connsiteX75" fmla="*/ 2564296 w 4345388"/>
                  <a:gd name="connsiteY75" fmla="*/ 528762 h 1749037"/>
                  <a:gd name="connsiteX76" fmla="*/ 2576223 w 4345388"/>
                  <a:gd name="connsiteY76" fmla="*/ 544665 h 1749037"/>
                  <a:gd name="connsiteX77" fmla="*/ 2592126 w 4345388"/>
                  <a:gd name="connsiteY77" fmla="*/ 568519 h 1749037"/>
                  <a:gd name="connsiteX78" fmla="*/ 2604053 w 4345388"/>
                  <a:gd name="connsiteY78" fmla="*/ 588397 h 1749037"/>
                  <a:gd name="connsiteX79" fmla="*/ 2623931 w 4345388"/>
                  <a:gd name="connsiteY79" fmla="*/ 580446 h 1749037"/>
                  <a:gd name="connsiteX80" fmla="*/ 2643809 w 4345388"/>
                  <a:gd name="connsiteY80" fmla="*/ 552616 h 1749037"/>
                  <a:gd name="connsiteX81" fmla="*/ 2663687 w 4345388"/>
                  <a:gd name="connsiteY81" fmla="*/ 516835 h 1749037"/>
                  <a:gd name="connsiteX82" fmla="*/ 2679590 w 4345388"/>
                  <a:gd name="connsiteY82" fmla="*/ 481054 h 1749037"/>
                  <a:gd name="connsiteX83" fmla="*/ 2683566 w 4345388"/>
                  <a:gd name="connsiteY83" fmla="*/ 469127 h 1749037"/>
                  <a:gd name="connsiteX84" fmla="*/ 2691517 w 4345388"/>
                  <a:gd name="connsiteY84" fmla="*/ 457200 h 1749037"/>
                  <a:gd name="connsiteX85" fmla="*/ 2703444 w 4345388"/>
                  <a:gd name="connsiteY85" fmla="*/ 425395 h 1749037"/>
                  <a:gd name="connsiteX86" fmla="*/ 2711395 w 4345388"/>
                  <a:gd name="connsiteY86" fmla="*/ 409493 h 1749037"/>
                  <a:gd name="connsiteX87" fmla="*/ 2735249 w 4345388"/>
                  <a:gd name="connsiteY87" fmla="*/ 461176 h 1749037"/>
                  <a:gd name="connsiteX88" fmla="*/ 2755127 w 4345388"/>
                  <a:gd name="connsiteY88" fmla="*/ 504908 h 1749037"/>
                  <a:gd name="connsiteX89" fmla="*/ 2771030 w 4345388"/>
                  <a:gd name="connsiteY89" fmla="*/ 556592 h 1749037"/>
                  <a:gd name="connsiteX90" fmla="*/ 2775006 w 4345388"/>
                  <a:gd name="connsiteY90" fmla="*/ 572494 h 1749037"/>
                  <a:gd name="connsiteX91" fmla="*/ 2782957 w 4345388"/>
                  <a:gd name="connsiteY91" fmla="*/ 588397 h 1749037"/>
                  <a:gd name="connsiteX92" fmla="*/ 2802835 w 4345388"/>
                  <a:gd name="connsiteY92" fmla="*/ 624178 h 1749037"/>
                  <a:gd name="connsiteX93" fmla="*/ 2818738 w 4345388"/>
                  <a:gd name="connsiteY93" fmla="*/ 640080 h 1749037"/>
                  <a:gd name="connsiteX94" fmla="*/ 2830665 w 4345388"/>
                  <a:gd name="connsiteY94" fmla="*/ 663934 h 1749037"/>
                  <a:gd name="connsiteX95" fmla="*/ 2834641 w 4345388"/>
                  <a:gd name="connsiteY95" fmla="*/ 679837 h 1749037"/>
                  <a:gd name="connsiteX96" fmla="*/ 2846567 w 4345388"/>
                  <a:gd name="connsiteY96" fmla="*/ 695740 h 1749037"/>
                  <a:gd name="connsiteX97" fmla="*/ 2862470 w 4345388"/>
                  <a:gd name="connsiteY97" fmla="*/ 743447 h 1749037"/>
                  <a:gd name="connsiteX98" fmla="*/ 2866446 w 4345388"/>
                  <a:gd name="connsiteY98" fmla="*/ 759350 h 1749037"/>
                  <a:gd name="connsiteX99" fmla="*/ 2882348 w 4345388"/>
                  <a:gd name="connsiteY99" fmla="*/ 795131 h 1749037"/>
                  <a:gd name="connsiteX100" fmla="*/ 2886324 w 4345388"/>
                  <a:gd name="connsiteY100" fmla="*/ 811034 h 1749037"/>
                  <a:gd name="connsiteX101" fmla="*/ 2898251 w 4345388"/>
                  <a:gd name="connsiteY101" fmla="*/ 834887 h 1749037"/>
                  <a:gd name="connsiteX102" fmla="*/ 2910178 w 4345388"/>
                  <a:gd name="connsiteY102" fmla="*/ 826936 h 1749037"/>
                  <a:gd name="connsiteX103" fmla="*/ 2949934 w 4345388"/>
                  <a:gd name="connsiteY103" fmla="*/ 751399 h 1749037"/>
                  <a:gd name="connsiteX104" fmla="*/ 2957886 w 4345388"/>
                  <a:gd name="connsiteY104" fmla="*/ 703691 h 1749037"/>
                  <a:gd name="connsiteX105" fmla="*/ 2977764 w 4345388"/>
                  <a:gd name="connsiteY105" fmla="*/ 663934 h 1749037"/>
                  <a:gd name="connsiteX106" fmla="*/ 2981740 w 4345388"/>
                  <a:gd name="connsiteY106" fmla="*/ 620202 h 1749037"/>
                  <a:gd name="connsiteX107" fmla="*/ 3005594 w 4345388"/>
                  <a:gd name="connsiteY107" fmla="*/ 576470 h 1749037"/>
                  <a:gd name="connsiteX108" fmla="*/ 3025472 w 4345388"/>
                  <a:gd name="connsiteY108" fmla="*/ 500933 h 1749037"/>
                  <a:gd name="connsiteX109" fmla="*/ 3041374 w 4345388"/>
                  <a:gd name="connsiteY109" fmla="*/ 421420 h 1749037"/>
                  <a:gd name="connsiteX110" fmla="*/ 3049326 w 4345388"/>
                  <a:gd name="connsiteY110" fmla="*/ 405517 h 1749037"/>
                  <a:gd name="connsiteX111" fmla="*/ 3061253 w 4345388"/>
                  <a:gd name="connsiteY111" fmla="*/ 365760 h 1749037"/>
                  <a:gd name="connsiteX112" fmla="*/ 3085107 w 4345388"/>
                  <a:gd name="connsiteY112" fmla="*/ 310101 h 1749037"/>
                  <a:gd name="connsiteX113" fmla="*/ 3101009 w 4345388"/>
                  <a:gd name="connsiteY113" fmla="*/ 349858 h 1749037"/>
                  <a:gd name="connsiteX114" fmla="*/ 3104985 w 4345388"/>
                  <a:gd name="connsiteY114" fmla="*/ 373712 h 1749037"/>
                  <a:gd name="connsiteX115" fmla="*/ 3116912 w 4345388"/>
                  <a:gd name="connsiteY115" fmla="*/ 429371 h 1749037"/>
                  <a:gd name="connsiteX116" fmla="*/ 3136790 w 4345388"/>
                  <a:gd name="connsiteY116" fmla="*/ 489006 h 1749037"/>
                  <a:gd name="connsiteX117" fmla="*/ 3180522 w 4345388"/>
                  <a:gd name="connsiteY117" fmla="*/ 652007 h 1749037"/>
                  <a:gd name="connsiteX118" fmla="*/ 3196425 w 4345388"/>
                  <a:gd name="connsiteY118" fmla="*/ 703691 h 1749037"/>
                  <a:gd name="connsiteX119" fmla="*/ 3220279 w 4345388"/>
                  <a:gd name="connsiteY119" fmla="*/ 807058 h 1749037"/>
                  <a:gd name="connsiteX120" fmla="*/ 3248108 w 4345388"/>
                  <a:gd name="connsiteY120" fmla="*/ 898498 h 1749037"/>
                  <a:gd name="connsiteX121" fmla="*/ 3252084 w 4345388"/>
                  <a:gd name="connsiteY121" fmla="*/ 926327 h 1749037"/>
                  <a:gd name="connsiteX122" fmla="*/ 3267987 w 4345388"/>
                  <a:gd name="connsiteY122" fmla="*/ 966084 h 1749037"/>
                  <a:gd name="connsiteX123" fmla="*/ 3271962 w 4345388"/>
                  <a:gd name="connsiteY123" fmla="*/ 978011 h 1749037"/>
                  <a:gd name="connsiteX124" fmla="*/ 3283889 w 4345388"/>
                  <a:gd name="connsiteY124" fmla="*/ 981987 h 1749037"/>
                  <a:gd name="connsiteX125" fmla="*/ 3291841 w 4345388"/>
                  <a:gd name="connsiteY125" fmla="*/ 974035 h 1749037"/>
                  <a:gd name="connsiteX126" fmla="*/ 3307743 w 4345388"/>
                  <a:gd name="connsiteY126" fmla="*/ 942230 h 1749037"/>
                  <a:gd name="connsiteX127" fmla="*/ 3315694 w 4345388"/>
                  <a:gd name="connsiteY127" fmla="*/ 918376 h 1749037"/>
                  <a:gd name="connsiteX128" fmla="*/ 3335573 w 4345388"/>
                  <a:gd name="connsiteY128" fmla="*/ 950181 h 1749037"/>
                  <a:gd name="connsiteX129" fmla="*/ 3367378 w 4345388"/>
                  <a:gd name="connsiteY129" fmla="*/ 1021743 h 1749037"/>
                  <a:gd name="connsiteX130" fmla="*/ 3399183 w 4345388"/>
                  <a:gd name="connsiteY130" fmla="*/ 1077402 h 1749037"/>
                  <a:gd name="connsiteX131" fmla="*/ 3415086 w 4345388"/>
                  <a:gd name="connsiteY131" fmla="*/ 1073427 h 1749037"/>
                  <a:gd name="connsiteX132" fmla="*/ 3430988 w 4345388"/>
                  <a:gd name="connsiteY132" fmla="*/ 1045597 h 1749037"/>
                  <a:gd name="connsiteX133" fmla="*/ 3454842 w 4345388"/>
                  <a:gd name="connsiteY133" fmla="*/ 993914 h 1749037"/>
                  <a:gd name="connsiteX134" fmla="*/ 3478696 w 4345388"/>
                  <a:gd name="connsiteY134" fmla="*/ 942230 h 1749037"/>
                  <a:gd name="connsiteX135" fmla="*/ 3490623 w 4345388"/>
                  <a:gd name="connsiteY135" fmla="*/ 938254 h 1749037"/>
                  <a:gd name="connsiteX136" fmla="*/ 3522428 w 4345388"/>
                  <a:gd name="connsiteY136" fmla="*/ 981987 h 1749037"/>
                  <a:gd name="connsiteX137" fmla="*/ 3538331 w 4345388"/>
                  <a:gd name="connsiteY137" fmla="*/ 1001865 h 1749037"/>
                  <a:gd name="connsiteX138" fmla="*/ 3582063 w 4345388"/>
                  <a:gd name="connsiteY138" fmla="*/ 1085354 h 1749037"/>
                  <a:gd name="connsiteX139" fmla="*/ 3609893 w 4345388"/>
                  <a:gd name="connsiteY139" fmla="*/ 1137037 h 1749037"/>
                  <a:gd name="connsiteX140" fmla="*/ 3629771 w 4345388"/>
                  <a:gd name="connsiteY140" fmla="*/ 1184745 h 1749037"/>
                  <a:gd name="connsiteX141" fmla="*/ 3641698 w 4345388"/>
                  <a:gd name="connsiteY141" fmla="*/ 1200647 h 1749037"/>
                  <a:gd name="connsiteX142" fmla="*/ 3653625 w 4345388"/>
                  <a:gd name="connsiteY142" fmla="*/ 1228477 h 1749037"/>
                  <a:gd name="connsiteX143" fmla="*/ 3665552 w 4345388"/>
                  <a:gd name="connsiteY143" fmla="*/ 1216550 h 1749037"/>
                  <a:gd name="connsiteX144" fmla="*/ 3721211 w 4345388"/>
                  <a:gd name="connsiteY144" fmla="*/ 1045597 h 1749037"/>
                  <a:gd name="connsiteX145" fmla="*/ 3768919 w 4345388"/>
                  <a:gd name="connsiteY145" fmla="*/ 882595 h 1749037"/>
                  <a:gd name="connsiteX146" fmla="*/ 3776870 w 4345388"/>
                  <a:gd name="connsiteY146" fmla="*/ 830912 h 1749037"/>
                  <a:gd name="connsiteX147" fmla="*/ 3792773 w 4345388"/>
                  <a:gd name="connsiteY147" fmla="*/ 795131 h 1749037"/>
                  <a:gd name="connsiteX148" fmla="*/ 3800724 w 4345388"/>
                  <a:gd name="connsiteY148" fmla="*/ 771277 h 1749037"/>
                  <a:gd name="connsiteX149" fmla="*/ 3808675 w 4345388"/>
                  <a:gd name="connsiteY149" fmla="*/ 735496 h 1749037"/>
                  <a:gd name="connsiteX150" fmla="*/ 3824578 w 4345388"/>
                  <a:gd name="connsiteY150" fmla="*/ 711642 h 1749037"/>
                  <a:gd name="connsiteX151" fmla="*/ 3828554 w 4345388"/>
                  <a:gd name="connsiteY151" fmla="*/ 723569 h 1749037"/>
                  <a:gd name="connsiteX152" fmla="*/ 3836505 w 4345388"/>
                  <a:gd name="connsiteY152" fmla="*/ 735496 h 1749037"/>
                  <a:gd name="connsiteX153" fmla="*/ 3840481 w 4345388"/>
                  <a:gd name="connsiteY153" fmla="*/ 763326 h 1749037"/>
                  <a:gd name="connsiteX154" fmla="*/ 3884213 w 4345388"/>
                  <a:gd name="connsiteY154" fmla="*/ 926327 h 1749037"/>
                  <a:gd name="connsiteX155" fmla="*/ 3896140 w 4345388"/>
                  <a:gd name="connsiteY155" fmla="*/ 958133 h 1749037"/>
                  <a:gd name="connsiteX156" fmla="*/ 3904091 w 4345388"/>
                  <a:gd name="connsiteY156" fmla="*/ 997889 h 1749037"/>
                  <a:gd name="connsiteX157" fmla="*/ 3916018 w 4345388"/>
                  <a:gd name="connsiteY157" fmla="*/ 1049573 h 1749037"/>
                  <a:gd name="connsiteX158" fmla="*/ 3947823 w 4345388"/>
                  <a:gd name="connsiteY158" fmla="*/ 1152940 h 1749037"/>
                  <a:gd name="connsiteX159" fmla="*/ 3959750 w 4345388"/>
                  <a:gd name="connsiteY159" fmla="*/ 1172818 h 1749037"/>
                  <a:gd name="connsiteX160" fmla="*/ 3971677 w 4345388"/>
                  <a:gd name="connsiteY160" fmla="*/ 1220526 h 1749037"/>
                  <a:gd name="connsiteX161" fmla="*/ 3995531 w 4345388"/>
                  <a:gd name="connsiteY161" fmla="*/ 1327868 h 1749037"/>
                  <a:gd name="connsiteX162" fmla="*/ 4023361 w 4345388"/>
                  <a:gd name="connsiteY162" fmla="*/ 1363649 h 1749037"/>
                  <a:gd name="connsiteX163" fmla="*/ 4031312 w 4345388"/>
                  <a:gd name="connsiteY163" fmla="*/ 1375576 h 1749037"/>
                  <a:gd name="connsiteX164" fmla="*/ 4043239 w 4345388"/>
                  <a:gd name="connsiteY164" fmla="*/ 1399430 h 1749037"/>
                  <a:gd name="connsiteX165" fmla="*/ 4055166 w 4345388"/>
                  <a:gd name="connsiteY165" fmla="*/ 1403406 h 1749037"/>
                  <a:gd name="connsiteX166" fmla="*/ 4082995 w 4345388"/>
                  <a:gd name="connsiteY166" fmla="*/ 1411357 h 1749037"/>
                  <a:gd name="connsiteX167" fmla="*/ 4114801 w 4345388"/>
                  <a:gd name="connsiteY167" fmla="*/ 1415333 h 1749037"/>
                  <a:gd name="connsiteX168" fmla="*/ 4130703 w 4345388"/>
                  <a:gd name="connsiteY168" fmla="*/ 1419308 h 1749037"/>
                  <a:gd name="connsiteX169" fmla="*/ 4154557 w 4345388"/>
                  <a:gd name="connsiteY169" fmla="*/ 1411357 h 1749037"/>
                  <a:gd name="connsiteX170" fmla="*/ 4166484 w 4345388"/>
                  <a:gd name="connsiteY170" fmla="*/ 1399430 h 1749037"/>
                  <a:gd name="connsiteX171" fmla="*/ 4198289 w 4345388"/>
                  <a:gd name="connsiteY171" fmla="*/ 1347747 h 1749037"/>
                  <a:gd name="connsiteX172" fmla="*/ 4234070 w 4345388"/>
                  <a:gd name="connsiteY172" fmla="*/ 1351722 h 1749037"/>
                  <a:gd name="connsiteX173" fmla="*/ 4257924 w 4345388"/>
                  <a:gd name="connsiteY173" fmla="*/ 1371600 h 1749037"/>
                  <a:gd name="connsiteX174" fmla="*/ 4273827 w 4345388"/>
                  <a:gd name="connsiteY174" fmla="*/ 1383527 h 1749037"/>
                  <a:gd name="connsiteX175" fmla="*/ 4313583 w 4345388"/>
                  <a:gd name="connsiteY175" fmla="*/ 1419308 h 1749037"/>
                  <a:gd name="connsiteX176" fmla="*/ 4325510 w 4345388"/>
                  <a:gd name="connsiteY176" fmla="*/ 1439187 h 1749037"/>
                  <a:gd name="connsiteX177" fmla="*/ 4337437 w 4345388"/>
                  <a:gd name="connsiteY177" fmla="*/ 1467016 h 1749037"/>
                  <a:gd name="connsiteX178" fmla="*/ 4345388 w 4345388"/>
                  <a:gd name="connsiteY178" fmla="*/ 1486894 h 1749037"/>
                  <a:gd name="connsiteX0" fmla="*/ 0 w 4345388"/>
                  <a:gd name="connsiteY0" fmla="*/ 1741336 h 1745632"/>
                  <a:gd name="connsiteX1" fmla="*/ 1423284 w 4345388"/>
                  <a:gd name="connsiteY1" fmla="*/ 1745311 h 1745632"/>
                  <a:gd name="connsiteX2" fmla="*/ 1724878 w 4345388"/>
                  <a:gd name="connsiteY2" fmla="*/ 1728918 h 1745632"/>
                  <a:gd name="connsiteX3" fmla="*/ 1721458 w 4345388"/>
                  <a:gd name="connsiteY3" fmla="*/ 1542554 h 1745632"/>
                  <a:gd name="connsiteX4" fmla="*/ 1725434 w 4345388"/>
                  <a:gd name="connsiteY4" fmla="*/ 1510748 h 1745632"/>
                  <a:gd name="connsiteX5" fmla="*/ 1733385 w 4345388"/>
                  <a:gd name="connsiteY5" fmla="*/ 1439187 h 1745632"/>
                  <a:gd name="connsiteX6" fmla="*/ 1741336 w 4345388"/>
                  <a:gd name="connsiteY6" fmla="*/ 1407381 h 1745632"/>
                  <a:gd name="connsiteX7" fmla="*/ 1745312 w 4345388"/>
                  <a:gd name="connsiteY7" fmla="*/ 1284136 h 1745632"/>
                  <a:gd name="connsiteX8" fmla="*/ 1749287 w 4345388"/>
                  <a:gd name="connsiteY8" fmla="*/ 1264258 h 1745632"/>
                  <a:gd name="connsiteX9" fmla="*/ 1765190 w 4345388"/>
                  <a:gd name="connsiteY9" fmla="*/ 1204623 h 1745632"/>
                  <a:gd name="connsiteX10" fmla="*/ 1777117 w 4345388"/>
                  <a:gd name="connsiteY10" fmla="*/ 1164867 h 1745632"/>
                  <a:gd name="connsiteX11" fmla="*/ 1789044 w 4345388"/>
                  <a:gd name="connsiteY11" fmla="*/ 1109207 h 1745632"/>
                  <a:gd name="connsiteX12" fmla="*/ 1804947 w 4345388"/>
                  <a:gd name="connsiteY12" fmla="*/ 1041621 h 1745632"/>
                  <a:gd name="connsiteX13" fmla="*/ 1816874 w 4345388"/>
                  <a:gd name="connsiteY13" fmla="*/ 1009816 h 1745632"/>
                  <a:gd name="connsiteX14" fmla="*/ 1828801 w 4345388"/>
                  <a:gd name="connsiteY14" fmla="*/ 978011 h 1745632"/>
                  <a:gd name="connsiteX15" fmla="*/ 1844703 w 4345388"/>
                  <a:gd name="connsiteY15" fmla="*/ 950181 h 1745632"/>
                  <a:gd name="connsiteX16" fmla="*/ 1848679 w 4345388"/>
                  <a:gd name="connsiteY16" fmla="*/ 934279 h 1745632"/>
                  <a:gd name="connsiteX17" fmla="*/ 1856630 w 4345388"/>
                  <a:gd name="connsiteY17" fmla="*/ 918376 h 1745632"/>
                  <a:gd name="connsiteX18" fmla="*/ 1864581 w 4345388"/>
                  <a:gd name="connsiteY18" fmla="*/ 894522 h 1745632"/>
                  <a:gd name="connsiteX19" fmla="*/ 1876508 w 4345388"/>
                  <a:gd name="connsiteY19" fmla="*/ 870668 h 1745632"/>
                  <a:gd name="connsiteX20" fmla="*/ 1884460 w 4345388"/>
                  <a:gd name="connsiteY20" fmla="*/ 826936 h 1745632"/>
                  <a:gd name="connsiteX21" fmla="*/ 1900362 w 4345388"/>
                  <a:gd name="connsiteY21" fmla="*/ 775253 h 1745632"/>
                  <a:gd name="connsiteX22" fmla="*/ 1904338 w 4345388"/>
                  <a:gd name="connsiteY22" fmla="*/ 739472 h 1745632"/>
                  <a:gd name="connsiteX23" fmla="*/ 1916265 w 4345388"/>
                  <a:gd name="connsiteY23" fmla="*/ 608275 h 1745632"/>
                  <a:gd name="connsiteX24" fmla="*/ 1924216 w 4345388"/>
                  <a:gd name="connsiteY24" fmla="*/ 548640 h 1745632"/>
                  <a:gd name="connsiteX25" fmla="*/ 1940119 w 4345388"/>
                  <a:gd name="connsiteY25" fmla="*/ 492981 h 1745632"/>
                  <a:gd name="connsiteX26" fmla="*/ 1956021 w 4345388"/>
                  <a:gd name="connsiteY26" fmla="*/ 441298 h 1745632"/>
                  <a:gd name="connsiteX27" fmla="*/ 1959997 w 4345388"/>
                  <a:gd name="connsiteY27" fmla="*/ 417444 h 1745632"/>
                  <a:gd name="connsiteX28" fmla="*/ 1963973 w 4345388"/>
                  <a:gd name="connsiteY28" fmla="*/ 405517 h 1745632"/>
                  <a:gd name="connsiteX29" fmla="*/ 1967948 w 4345388"/>
                  <a:gd name="connsiteY29" fmla="*/ 357809 h 1745632"/>
                  <a:gd name="connsiteX30" fmla="*/ 1979875 w 4345388"/>
                  <a:gd name="connsiteY30" fmla="*/ 294199 h 1745632"/>
                  <a:gd name="connsiteX31" fmla="*/ 1987827 w 4345388"/>
                  <a:gd name="connsiteY31" fmla="*/ 214686 h 1745632"/>
                  <a:gd name="connsiteX32" fmla="*/ 1995778 w 4345388"/>
                  <a:gd name="connsiteY32" fmla="*/ 182880 h 1745632"/>
                  <a:gd name="connsiteX33" fmla="*/ 1999754 w 4345388"/>
                  <a:gd name="connsiteY33" fmla="*/ 163002 h 1745632"/>
                  <a:gd name="connsiteX34" fmla="*/ 2003729 w 4345388"/>
                  <a:gd name="connsiteY34" fmla="*/ 123246 h 1745632"/>
                  <a:gd name="connsiteX35" fmla="*/ 2015656 w 4345388"/>
                  <a:gd name="connsiteY35" fmla="*/ 79514 h 1745632"/>
                  <a:gd name="connsiteX36" fmla="*/ 2023607 w 4345388"/>
                  <a:gd name="connsiteY36" fmla="*/ 59635 h 1745632"/>
                  <a:gd name="connsiteX37" fmla="*/ 2055413 w 4345388"/>
                  <a:gd name="connsiteY37" fmla="*/ 3976 h 1745632"/>
                  <a:gd name="connsiteX38" fmla="*/ 2075291 w 4345388"/>
                  <a:gd name="connsiteY38" fmla="*/ 0 h 1745632"/>
                  <a:gd name="connsiteX39" fmla="*/ 2083242 w 4345388"/>
                  <a:gd name="connsiteY39" fmla="*/ 15903 h 1745632"/>
                  <a:gd name="connsiteX40" fmla="*/ 2087218 w 4345388"/>
                  <a:gd name="connsiteY40" fmla="*/ 31806 h 1745632"/>
                  <a:gd name="connsiteX41" fmla="*/ 2099145 w 4345388"/>
                  <a:gd name="connsiteY41" fmla="*/ 79514 h 1745632"/>
                  <a:gd name="connsiteX42" fmla="*/ 2103121 w 4345388"/>
                  <a:gd name="connsiteY42" fmla="*/ 123246 h 1745632"/>
                  <a:gd name="connsiteX43" fmla="*/ 2115047 w 4345388"/>
                  <a:gd name="connsiteY43" fmla="*/ 186856 h 1745632"/>
                  <a:gd name="connsiteX44" fmla="*/ 2119023 w 4345388"/>
                  <a:gd name="connsiteY44" fmla="*/ 198783 h 1745632"/>
                  <a:gd name="connsiteX45" fmla="*/ 2134926 w 4345388"/>
                  <a:gd name="connsiteY45" fmla="*/ 250467 h 1745632"/>
                  <a:gd name="connsiteX46" fmla="*/ 2138901 w 4345388"/>
                  <a:gd name="connsiteY46" fmla="*/ 262394 h 1745632"/>
                  <a:gd name="connsiteX47" fmla="*/ 2142877 w 4345388"/>
                  <a:gd name="connsiteY47" fmla="*/ 286247 h 1745632"/>
                  <a:gd name="connsiteX48" fmla="*/ 2146853 w 4345388"/>
                  <a:gd name="connsiteY48" fmla="*/ 318053 h 1745632"/>
                  <a:gd name="connsiteX49" fmla="*/ 2158780 w 4345388"/>
                  <a:gd name="connsiteY49" fmla="*/ 353834 h 1745632"/>
                  <a:gd name="connsiteX50" fmla="*/ 2170707 w 4345388"/>
                  <a:gd name="connsiteY50" fmla="*/ 377687 h 1745632"/>
                  <a:gd name="connsiteX51" fmla="*/ 2182634 w 4345388"/>
                  <a:gd name="connsiteY51" fmla="*/ 381663 h 1745632"/>
                  <a:gd name="connsiteX52" fmla="*/ 2274074 w 4345388"/>
                  <a:gd name="connsiteY52" fmla="*/ 377687 h 1745632"/>
                  <a:gd name="connsiteX53" fmla="*/ 2289976 w 4345388"/>
                  <a:gd name="connsiteY53" fmla="*/ 365760 h 1745632"/>
                  <a:gd name="connsiteX54" fmla="*/ 2313830 w 4345388"/>
                  <a:gd name="connsiteY54" fmla="*/ 345882 h 1745632"/>
                  <a:gd name="connsiteX55" fmla="*/ 2337684 w 4345388"/>
                  <a:gd name="connsiteY55" fmla="*/ 314077 h 1745632"/>
                  <a:gd name="connsiteX56" fmla="*/ 2345635 w 4345388"/>
                  <a:gd name="connsiteY56" fmla="*/ 290223 h 1745632"/>
                  <a:gd name="connsiteX57" fmla="*/ 2361538 w 4345388"/>
                  <a:gd name="connsiteY57" fmla="*/ 258418 h 1745632"/>
                  <a:gd name="connsiteX58" fmla="*/ 2365514 w 4345388"/>
                  <a:gd name="connsiteY58" fmla="*/ 242515 h 1745632"/>
                  <a:gd name="connsiteX59" fmla="*/ 2373465 w 4345388"/>
                  <a:gd name="connsiteY59" fmla="*/ 222637 h 1745632"/>
                  <a:gd name="connsiteX60" fmla="*/ 2377441 w 4345388"/>
                  <a:gd name="connsiteY60" fmla="*/ 210710 h 1745632"/>
                  <a:gd name="connsiteX61" fmla="*/ 2381416 w 4345388"/>
                  <a:gd name="connsiteY61" fmla="*/ 421420 h 1745632"/>
                  <a:gd name="connsiteX62" fmla="*/ 2385392 w 4345388"/>
                  <a:gd name="connsiteY62" fmla="*/ 441298 h 1745632"/>
                  <a:gd name="connsiteX63" fmla="*/ 2393343 w 4345388"/>
                  <a:gd name="connsiteY63" fmla="*/ 453225 h 1745632"/>
                  <a:gd name="connsiteX64" fmla="*/ 2413221 w 4345388"/>
                  <a:gd name="connsiteY64" fmla="*/ 489006 h 1745632"/>
                  <a:gd name="connsiteX65" fmla="*/ 2449002 w 4345388"/>
                  <a:gd name="connsiteY65" fmla="*/ 477079 h 1745632"/>
                  <a:gd name="connsiteX66" fmla="*/ 2468881 w 4345388"/>
                  <a:gd name="connsiteY66" fmla="*/ 457200 h 1745632"/>
                  <a:gd name="connsiteX67" fmla="*/ 2500686 w 4345388"/>
                  <a:gd name="connsiteY67" fmla="*/ 417444 h 1745632"/>
                  <a:gd name="connsiteX68" fmla="*/ 2512613 w 4345388"/>
                  <a:gd name="connsiteY68" fmla="*/ 405517 h 1745632"/>
                  <a:gd name="connsiteX69" fmla="*/ 2524540 w 4345388"/>
                  <a:gd name="connsiteY69" fmla="*/ 413468 h 1745632"/>
                  <a:gd name="connsiteX70" fmla="*/ 2532491 w 4345388"/>
                  <a:gd name="connsiteY70" fmla="*/ 437322 h 1745632"/>
                  <a:gd name="connsiteX71" fmla="*/ 2540442 w 4345388"/>
                  <a:gd name="connsiteY71" fmla="*/ 457200 h 1745632"/>
                  <a:gd name="connsiteX72" fmla="*/ 2544418 w 4345388"/>
                  <a:gd name="connsiteY72" fmla="*/ 477079 h 1745632"/>
                  <a:gd name="connsiteX73" fmla="*/ 2552369 w 4345388"/>
                  <a:gd name="connsiteY73" fmla="*/ 492981 h 1745632"/>
                  <a:gd name="connsiteX74" fmla="*/ 2560321 w 4345388"/>
                  <a:gd name="connsiteY74" fmla="*/ 512860 h 1745632"/>
                  <a:gd name="connsiteX75" fmla="*/ 2564296 w 4345388"/>
                  <a:gd name="connsiteY75" fmla="*/ 528762 h 1745632"/>
                  <a:gd name="connsiteX76" fmla="*/ 2576223 w 4345388"/>
                  <a:gd name="connsiteY76" fmla="*/ 544665 h 1745632"/>
                  <a:gd name="connsiteX77" fmla="*/ 2592126 w 4345388"/>
                  <a:gd name="connsiteY77" fmla="*/ 568519 h 1745632"/>
                  <a:gd name="connsiteX78" fmla="*/ 2604053 w 4345388"/>
                  <a:gd name="connsiteY78" fmla="*/ 588397 h 1745632"/>
                  <a:gd name="connsiteX79" fmla="*/ 2623931 w 4345388"/>
                  <a:gd name="connsiteY79" fmla="*/ 580446 h 1745632"/>
                  <a:gd name="connsiteX80" fmla="*/ 2643809 w 4345388"/>
                  <a:gd name="connsiteY80" fmla="*/ 552616 h 1745632"/>
                  <a:gd name="connsiteX81" fmla="*/ 2663687 w 4345388"/>
                  <a:gd name="connsiteY81" fmla="*/ 516835 h 1745632"/>
                  <a:gd name="connsiteX82" fmla="*/ 2679590 w 4345388"/>
                  <a:gd name="connsiteY82" fmla="*/ 481054 h 1745632"/>
                  <a:gd name="connsiteX83" fmla="*/ 2683566 w 4345388"/>
                  <a:gd name="connsiteY83" fmla="*/ 469127 h 1745632"/>
                  <a:gd name="connsiteX84" fmla="*/ 2691517 w 4345388"/>
                  <a:gd name="connsiteY84" fmla="*/ 457200 h 1745632"/>
                  <a:gd name="connsiteX85" fmla="*/ 2703444 w 4345388"/>
                  <a:gd name="connsiteY85" fmla="*/ 425395 h 1745632"/>
                  <a:gd name="connsiteX86" fmla="*/ 2711395 w 4345388"/>
                  <a:gd name="connsiteY86" fmla="*/ 409493 h 1745632"/>
                  <a:gd name="connsiteX87" fmla="*/ 2735249 w 4345388"/>
                  <a:gd name="connsiteY87" fmla="*/ 461176 h 1745632"/>
                  <a:gd name="connsiteX88" fmla="*/ 2755127 w 4345388"/>
                  <a:gd name="connsiteY88" fmla="*/ 504908 h 1745632"/>
                  <a:gd name="connsiteX89" fmla="*/ 2771030 w 4345388"/>
                  <a:gd name="connsiteY89" fmla="*/ 556592 h 1745632"/>
                  <a:gd name="connsiteX90" fmla="*/ 2775006 w 4345388"/>
                  <a:gd name="connsiteY90" fmla="*/ 572494 h 1745632"/>
                  <a:gd name="connsiteX91" fmla="*/ 2782957 w 4345388"/>
                  <a:gd name="connsiteY91" fmla="*/ 588397 h 1745632"/>
                  <a:gd name="connsiteX92" fmla="*/ 2802835 w 4345388"/>
                  <a:gd name="connsiteY92" fmla="*/ 624178 h 1745632"/>
                  <a:gd name="connsiteX93" fmla="*/ 2818738 w 4345388"/>
                  <a:gd name="connsiteY93" fmla="*/ 640080 h 1745632"/>
                  <a:gd name="connsiteX94" fmla="*/ 2830665 w 4345388"/>
                  <a:gd name="connsiteY94" fmla="*/ 663934 h 1745632"/>
                  <a:gd name="connsiteX95" fmla="*/ 2834641 w 4345388"/>
                  <a:gd name="connsiteY95" fmla="*/ 679837 h 1745632"/>
                  <a:gd name="connsiteX96" fmla="*/ 2846567 w 4345388"/>
                  <a:gd name="connsiteY96" fmla="*/ 695740 h 1745632"/>
                  <a:gd name="connsiteX97" fmla="*/ 2862470 w 4345388"/>
                  <a:gd name="connsiteY97" fmla="*/ 743447 h 1745632"/>
                  <a:gd name="connsiteX98" fmla="*/ 2866446 w 4345388"/>
                  <a:gd name="connsiteY98" fmla="*/ 759350 h 1745632"/>
                  <a:gd name="connsiteX99" fmla="*/ 2882348 w 4345388"/>
                  <a:gd name="connsiteY99" fmla="*/ 795131 h 1745632"/>
                  <a:gd name="connsiteX100" fmla="*/ 2886324 w 4345388"/>
                  <a:gd name="connsiteY100" fmla="*/ 811034 h 1745632"/>
                  <a:gd name="connsiteX101" fmla="*/ 2898251 w 4345388"/>
                  <a:gd name="connsiteY101" fmla="*/ 834887 h 1745632"/>
                  <a:gd name="connsiteX102" fmla="*/ 2910178 w 4345388"/>
                  <a:gd name="connsiteY102" fmla="*/ 826936 h 1745632"/>
                  <a:gd name="connsiteX103" fmla="*/ 2949934 w 4345388"/>
                  <a:gd name="connsiteY103" fmla="*/ 751399 h 1745632"/>
                  <a:gd name="connsiteX104" fmla="*/ 2957886 w 4345388"/>
                  <a:gd name="connsiteY104" fmla="*/ 703691 h 1745632"/>
                  <a:gd name="connsiteX105" fmla="*/ 2977764 w 4345388"/>
                  <a:gd name="connsiteY105" fmla="*/ 663934 h 1745632"/>
                  <a:gd name="connsiteX106" fmla="*/ 2981740 w 4345388"/>
                  <a:gd name="connsiteY106" fmla="*/ 620202 h 1745632"/>
                  <a:gd name="connsiteX107" fmla="*/ 3005594 w 4345388"/>
                  <a:gd name="connsiteY107" fmla="*/ 576470 h 1745632"/>
                  <a:gd name="connsiteX108" fmla="*/ 3025472 w 4345388"/>
                  <a:gd name="connsiteY108" fmla="*/ 500933 h 1745632"/>
                  <a:gd name="connsiteX109" fmla="*/ 3041374 w 4345388"/>
                  <a:gd name="connsiteY109" fmla="*/ 421420 h 1745632"/>
                  <a:gd name="connsiteX110" fmla="*/ 3049326 w 4345388"/>
                  <a:gd name="connsiteY110" fmla="*/ 405517 h 1745632"/>
                  <a:gd name="connsiteX111" fmla="*/ 3061253 w 4345388"/>
                  <a:gd name="connsiteY111" fmla="*/ 365760 h 1745632"/>
                  <a:gd name="connsiteX112" fmla="*/ 3085107 w 4345388"/>
                  <a:gd name="connsiteY112" fmla="*/ 310101 h 1745632"/>
                  <a:gd name="connsiteX113" fmla="*/ 3101009 w 4345388"/>
                  <a:gd name="connsiteY113" fmla="*/ 349858 h 1745632"/>
                  <a:gd name="connsiteX114" fmla="*/ 3104985 w 4345388"/>
                  <a:gd name="connsiteY114" fmla="*/ 373712 h 1745632"/>
                  <a:gd name="connsiteX115" fmla="*/ 3116912 w 4345388"/>
                  <a:gd name="connsiteY115" fmla="*/ 429371 h 1745632"/>
                  <a:gd name="connsiteX116" fmla="*/ 3136790 w 4345388"/>
                  <a:gd name="connsiteY116" fmla="*/ 489006 h 1745632"/>
                  <a:gd name="connsiteX117" fmla="*/ 3180522 w 4345388"/>
                  <a:gd name="connsiteY117" fmla="*/ 652007 h 1745632"/>
                  <a:gd name="connsiteX118" fmla="*/ 3196425 w 4345388"/>
                  <a:gd name="connsiteY118" fmla="*/ 703691 h 1745632"/>
                  <a:gd name="connsiteX119" fmla="*/ 3220279 w 4345388"/>
                  <a:gd name="connsiteY119" fmla="*/ 807058 h 1745632"/>
                  <a:gd name="connsiteX120" fmla="*/ 3248108 w 4345388"/>
                  <a:gd name="connsiteY120" fmla="*/ 898498 h 1745632"/>
                  <a:gd name="connsiteX121" fmla="*/ 3252084 w 4345388"/>
                  <a:gd name="connsiteY121" fmla="*/ 926327 h 1745632"/>
                  <a:gd name="connsiteX122" fmla="*/ 3267987 w 4345388"/>
                  <a:gd name="connsiteY122" fmla="*/ 966084 h 1745632"/>
                  <a:gd name="connsiteX123" fmla="*/ 3271962 w 4345388"/>
                  <a:gd name="connsiteY123" fmla="*/ 978011 h 1745632"/>
                  <a:gd name="connsiteX124" fmla="*/ 3283889 w 4345388"/>
                  <a:gd name="connsiteY124" fmla="*/ 981987 h 1745632"/>
                  <a:gd name="connsiteX125" fmla="*/ 3291841 w 4345388"/>
                  <a:gd name="connsiteY125" fmla="*/ 974035 h 1745632"/>
                  <a:gd name="connsiteX126" fmla="*/ 3307743 w 4345388"/>
                  <a:gd name="connsiteY126" fmla="*/ 942230 h 1745632"/>
                  <a:gd name="connsiteX127" fmla="*/ 3315694 w 4345388"/>
                  <a:gd name="connsiteY127" fmla="*/ 918376 h 1745632"/>
                  <a:gd name="connsiteX128" fmla="*/ 3335573 w 4345388"/>
                  <a:gd name="connsiteY128" fmla="*/ 950181 h 1745632"/>
                  <a:gd name="connsiteX129" fmla="*/ 3367378 w 4345388"/>
                  <a:gd name="connsiteY129" fmla="*/ 1021743 h 1745632"/>
                  <a:gd name="connsiteX130" fmla="*/ 3399183 w 4345388"/>
                  <a:gd name="connsiteY130" fmla="*/ 1077402 h 1745632"/>
                  <a:gd name="connsiteX131" fmla="*/ 3415086 w 4345388"/>
                  <a:gd name="connsiteY131" fmla="*/ 1073427 h 1745632"/>
                  <a:gd name="connsiteX132" fmla="*/ 3430988 w 4345388"/>
                  <a:gd name="connsiteY132" fmla="*/ 1045597 h 1745632"/>
                  <a:gd name="connsiteX133" fmla="*/ 3454842 w 4345388"/>
                  <a:gd name="connsiteY133" fmla="*/ 993914 h 1745632"/>
                  <a:gd name="connsiteX134" fmla="*/ 3478696 w 4345388"/>
                  <a:gd name="connsiteY134" fmla="*/ 942230 h 1745632"/>
                  <a:gd name="connsiteX135" fmla="*/ 3490623 w 4345388"/>
                  <a:gd name="connsiteY135" fmla="*/ 938254 h 1745632"/>
                  <a:gd name="connsiteX136" fmla="*/ 3522428 w 4345388"/>
                  <a:gd name="connsiteY136" fmla="*/ 981987 h 1745632"/>
                  <a:gd name="connsiteX137" fmla="*/ 3538331 w 4345388"/>
                  <a:gd name="connsiteY137" fmla="*/ 1001865 h 1745632"/>
                  <a:gd name="connsiteX138" fmla="*/ 3582063 w 4345388"/>
                  <a:gd name="connsiteY138" fmla="*/ 1085354 h 1745632"/>
                  <a:gd name="connsiteX139" fmla="*/ 3609893 w 4345388"/>
                  <a:gd name="connsiteY139" fmla="*/ 1137037 h 1745632"/>
                  <a:gd name="connsiteX140" fmla="*/ 3629771 w 4345388"/>
                  <a:gd name="connsiteY140" fmla="*/ 1184745 h 1745632"/>
                  <a:gd name="connsiteX141" fmla="*/ 3641698 w 4345388"/>
                  <a:gd name="connsiteY141" fmla="*/ 1200647 h 1745632"/>
                  <a:gd name="connsiteX142" fmla="*/ 3653625 w 4345388"/>
                  <a:gd name="connsiteY142" fmla="*/ 1228477 h 1745632"/>
                  <a:gd name="connsiteX143" fmla="*/ 3665552 w 4345388"/>
                  <a:gd name="connsiteY143" fmla="*/ 1216550 h 1745632"/>
                  <a:gd name="connsiteX144" fmla="*/ 3721211 w 4345388"/>
                  <a:gd name="connsiteY144" fmla="*/ 1045597 h 1745632"/>
                  <a:gd name="connsiteX145" fmla="*/ 3768919 w 4345388"/>
                  <a:gd name="connsiteY145" fmla="*/ 882595 h 1745632"/>
                  <a:gd name="connsiteX146" fmla="*/ 3776870 w 4345388"/>
                  <a:gd name="connsiteY146" fmla="*/ 830912 h 1745632"/>
                  <a:gd name="connsiteX147" fmla="*/ 3792773 w 4345388"/>
                  <a:gd name="connsiteY147" fmla="*/ 795131 h 1745632"/>
                  <a:gd name="connsiteX148" fmla="*/ 3800724 w 4345388"/>
                  <a:gd name="connsiteY148" fmla="*/ 771277 h 1745632"/>
                  <a:gd name="connsiteX149" fmla="*/ 3808675 w 4345388"/>
                  <a:gd name="connsiteY149" fmla="*/ 735496 h 1745632"/>
                  <a:gd name="connsiteX150" fmla="*/ 3824578 w 4345388"/>
                  <a:gd name="connsiteY150" fmla="*/ 711642 h 1745632"/>
                  <a:gd name="connsiteX151" fmla="*/ 3828554 w 4345388"/>
                  <a:gd name="connsiteY151" fmla="*/ 723569 h 1745632"/>
                  <a:gd name="connsiteX152" fmla="*/ 3836505 w 4345388"/>
                  <a:gd name="connsiteY152" fmla="*/ 735496 h 1745632"/>
                  <a:gd name="connsiteX153" fmla="*/ 3840481 w 4345388"/>
                  <a:gd name="connsiteY153" fmla="*/ 763326 h 1745632"/>
                  <a:gd name="connsiteX154" fmla="*/ 3884213 w 4345388"/>
                  <a:gd name="connsiteY154" fmla="*/ 926327 h 1745632"/>
                  <a:gd name="connsiteX155" fmla="*/ 3896140 w 4345388"/>
                  <a:gd name="connsiteY155" fmla="*/ 958133 h 1745632"/>
                  <a:gd name="connsiteX156" fmla="*/ 3904091 w 4345388"/>
                  <a:gd name="connsiteY156" fmla="*/ 997889 h 1745632"/>
                  <a:gd name="connsiteX157" fmla="*/ 3916018 w 4345388"/>
                  <a:gd name="connsiteY157" fmla="*/ 1049573 h 1745632"/>
                  <a:gd name="connsiteX158" fmla="*/ 3947823 w 4345388"/>
                  <a:gd name="connsiteY158" fmla="*/ 1152940 h 1745632"/>
                  <a:gd name="connsiteX159" fmla="*/ 3959750 w 4345388"/>
                  <a:gd name="connsiteY159" fmla="*/ 1172818 h 1745632"/>
                  <a:gd name="connsiteX160" fmla="*/ 3971677 w 4345388"/>
                  <a:gd name="connsiteY160" fmla="*/ 1220526 h 1745632"/>
                  <a:gd name="connsiteX161" fmla="*/ 3995531 w 4345388"/>
                  <a:gd name="connsiteY161" fmla="*/ 1327868 h 1745632"/>
                  <a:gd name="connsiteX162" fmla="*/ 4023361 w 4345388"/>
                  <a:gd name="connsiteY162" fmla="*/ 1363649 h 1745632"/>
                  <a:gd name="connsiteX163" fmla="*/ 4031312 w 4345388"/>
                  <a:gd name="connsiteY163" fmla="*/ 1375576 h 1745632"/>
                  <a:gd name="connsiteX164" fmla="*/ 4043239 w 4345388"/>
                  <a:gd name="connsiteY164" fmla="*/ 1399430 h 1745632"/>
                  <a:gd name="connsiteX165" fmla="*/ 4055166 w 4345388"/>
                  <a:gd name="connsiteY165" fmla="*/ 1403406 h 1745632"/>
                  <a:gd name="connsiteX166" fmla="*/ 4082995 w 4345388"/>
                  <a:gd name="connsiteY166" fmla="*/ 1411357 h 1745632"/>
                  <a:gd name="connsiteX167" fmla="*/ 4114801 w 4345388"/>
                  <a:gd name="connsiteY167" fmla="*/ 1415333 h 1745632"/>
                  <a:gd name="connsiteX168" fmla="*/ 4130703 w 4345388"/>
                  <a:gd name="connsiteY168" fmla="*/ 1419308 h 1745632"/>
                  <a:gd name="connsiteX169" fmla="*/ 4154557 w 4345388"/>
                  <a:gd name="connsiteY169" fmla="*/ 1411357 h 1745632"/>
                  <a:gd name="connsiteX170" fmla="*/ 4166484 w 4345388"/>
                  <a:gd name="connsiteY170" fmla="*/ 1399430 h 1745632"/>
                  <a:gd name="connsiteX171" fmla="*/ 4198289 w 4345388"/>
                  <a:gd name="connsiteY171" fmla="*/ 1347747 h 1745632"/>
                  <a:gd name="connsiteX172" fmla="*/ 4234070 w 4345388"/>
                  <a:gd name="connsiteY172" fmla="*/ 1351722 h 1745632"/>
                  <a:gd name="connsiteX173" fmla="*/ 4257924 w 4345388"/>
                  <a:gd name="connsiteY173" fmla="*/ 1371600 h 1745632"/>
                  <a:gd name="connsiteX174" fmla="*/ 4273827 w 4345388"/>
                  <a:gd name="connsiteY174" fmla="*/ 1383527 h 1745632"/>
                  <a:gd name="connsiteX175" fmla="*/ 4313583 w 4345388"/>
                  <a:gd name="connsiteY175" fmla="*/ 1419308 h 1745632"/>
                  <a:gd name="connsiteX176" fmla="*/ 4325510 w 4345388"/>
                  <a:gd name="connsiteY176" fmla="*/ 1439187 h 1745632"/>
                  <a:gd name="connsiteX177" fmla="*/ 4337437 w 4345388"/>
                  <a:gd name="connsiteY177" fmla="*/ 1467016 h 1745632"/>
                  <a:gd name="connsiteX178" fmla="*/ 4345388 w 4345388"/>
                  <a:gd name="connsiteY178" fmla="*/ 1486894 h 1745632"/>
                  <a:gd name="connsiteX0" fmla="*/ 0 w 4345388"/>
                  <a:gd name="connsiteY0" fmla="*/ 1741336 h 1750233"/>
                  <a:gd name="connsiteX1" fmla="*/ 1423284 w 4345388"/>
                  <a:gd name="connsiteY1" fmla="*/ 1745311 h 1750233"/>
                  <a:gd name="connsiteX2" fmla="*/ 1665885 w 4345388"/>
                  <a:gd name="connsiteY2" fmla="*/ 1738750 h 1750233"/>
                  <a:gd name="connsiteX3" fmla="*/ 1721458 w 4345388"/>
                  <a:gd name="connsiteY3" fmla="*/ 1542554 h 1750233"/>
                  <a:gd name="connsiteX4" fmla="*/ 1725434 w 4345388"/>
                  <a:gd name="connsiteY4" fmla="*/ 1510748 h 1750233"/>
                  <a:gd name="connsiteX5" fmla="*/ 1733385 w 4345388"/>
                  <a:gd name="connsiteY5" fmla="*/ 1439187 h 1750233"/>
                  <a:gd name="connsiteX6" fmla="*/ 1741336 w 4345388"/>
                  <a:gd name="connsiteY6" fmla="*/ 1407381 h 1750233"/>
                  <a:gd name="connsiteX7" fmla="*/ 1745312 w 4345388"/>
                  <a:gd name="connsiteY7" fmla="*/ 1284136 h 1750233"/>
                  <a:gd name="connsiteX8" fmla="*/ 1749287 w 4345388"/>
                  <a:gd name="connsiteY8" fmla="*/ 1264258 h 1750233"/>
                  <a:gd name="connsiteX9" fmla="*/ 1765190 w 4345388"/>
                  <a:gd name="connsiteY9" fmla="*/ 1204623 h 1750233"/>
                  <a:gd name="connsiteX10" fmla="*/ 1777117 w 4345388"/>
                  <a:gd name="connsiteY10" fmla="*/ 1164867 h 1750233"/>
                  <a:gd name="connsiteX11" fmla="*/ 1789044 w 4345388"/>
                  <a:gd name="connsiteY11" fmla="*/ 1109207 h 1750233"/>
                  <a:gd name="connsiteX12" fmla="*/ 1804947 w 4345388"/>
                  <a:gd name="connsiteY12" fmla="*/ 1041621 h 1750233"/>
                  <a:gd name="connsiteX13" fmla="*/ 1816874 w 4345388"/>
                  <a:gd name="connsiteY13" fmla="*/ 1009816 h 1750233"/>
                  <a:gd name="connsiteX14" fmla="*/ 1828801 w 4345388"/>
                  <a:gd name="connsiteY14" fmla="*/ 978011 h 1750233"/>
                  <a:gd name="connsiteX15" fmla="*/ 1844703 w 4345388"/>
                  <a:gd name="connsiteY15" fmla="*/ 950181 h 1750233"/>
                  <a:gd name="connsiteX16" fmla="*/ 1848679 w 4345388"/>
                  <a:gd name="connsiteY16" fmla="*/ 934279 h 1750233"/>
                  <a:gd name="connsiteX17" fmla="*/ 1856630 w 4345388"/>
                  <a:gd name="connsiteY17" fmla="*/ 918376 h 1750233"/>
                  <a:gd name="connsiteX18" fmla="*/ 1864581 w 4345388"/>
                  <a:gd name="connsiteY18" fmla="*/ 894522 h 1750233"/>
                  <a:gd name="connsiteX19" fmla="*/ 1876508 w 4345388"/>
                  <a:gd name="connsiteY19" fmla="*/ 870668 h 1750233"/>
                  <a:gd name="connsiteX20" fmla="*/ 1884460 w 4345388"/>
                  <a:gd name="connsiteY20" fmla="*/ 826936 h 1750233"/>
                  <a:gd name="connsiteX21" fmla="*/ 1900362 w 4345388"/>
                  <a:gd name="connsiteY21" fmla="*/ 775253 h 1750233"/>
                  <a:gd name="connsiteX22" fmla="*/ 1904338 w 4345388"/>
                  <a:gd name="connsiteY22" fmla="*/ 739472 h 1750233"/>
                  <a:gd name="connsiteX23" fmla="*/ 1916265 w 4345388"/>
                  <a:gd name="connsiteY23" fmla="*/ 608275 h 1750233"/>
                  <a:gd name="connsiteX24" fmla="*/ 1924216 w 4345388"/>
                  <a:gd name="connsiteY24" fmla="*/ 548640 h 1750233"/>
                  <a:gd name="connsiteX25" fmla="*/ 1940119 w 4345388"/>
                  <a:gd name="connsiteY25" fmla="*/ 492981 h 1750233"/>
                  <a:gd name="connsiteX26" fmla="*/ 1956021 w 4345388"/>
                  <a:gd name="connsiteY26" fmla="*/ 441298 h 1750233"/>
                  <a:gd name="connsiteX27" fmla="*/ 1959997 w 4345388"/>
                  <a:gd name="connsiteY27" fmla="*/ 417444 h 1750233"/>
                  <a:gd name="connsiteX28" fmla="*/ 1963973 w 4345388"/>
                  <a:gd name="connsiteY28" fmla="*/ 405517 h 1750233"/>
                  <a:gd name="connsiteX29" fmla="*/ 1967948 w 4345388"/>
                  <a:gd name="connsiteY29" fmla="*/ 357809 h 1750233"/>
                  <a:gd name="connsiteX30" fmla="*/ 1979875 w 4345388"/>
                  <a:gd name="connsiteY30" fmla="*/ 294199 h 1750233"/>
                  <a:gd name="connsiteX31" fmla="*/ 1987827 w 4345388"/>
                  <a:gd name="connsiteY31" fmla="*/ 214686 h 1750233"/>
                  <a:gd name="connsiteX32" fmla="*/ 1995778 w 4345388"/>
                  <a:gd name="connsiteY32" fmla="*/ 182880 h 1750233"/>
                  <a:gd name="connsiteX33" fmla="*/ 1999754 w 4345388"/>
                  <a:gd name="connsiteY33" fmla="*/ 163002 h 1750233"/>
                  <a:gd name="connsiteX34" fmla="*/ 2003729 w 4345388"/>
                  <a:gd name="connsiteY34" fmla="*/ 123246 h 1750233"/>
                  <a:gd name="connsiteX35" fmla="*/ 2015656 w 4345388"/>
                  <a:gd name="connsiteY35" fmla="*/ 79514 h 1750233"/>
                  <a:gd name="connsiteX36" fmla="*/ 2023607 w 4345388"/>
                  <a:gd name="connsiteY36" fmla="*/ 59635 h 1750233"/>
                  <a:gd name="connsiteX37" fmla="*/ 2055413 w 4345388"/>
                  <a:gd name="connsiteY37" fmla="*/ 3976 h 1750233"/>
                  <a:gd name="connsiteX38" fmla="*/ 2075291 w 4345388"/>
                  <a:gd name="connsiteY38" fmla="*/ 0 h 1750233"/>
                  <a:gd name="connsiteX39" fmla="*/ 2083242 w 4345388"/>
                  <a:gd name="connsiteY39" fmla="*/ 15903 h 1750233"/>
                  <a:gd name="connsiteX40" fmla="*/ 2087218 w 4345388"/>
                  <a:gd name="connsiteY40" fmla="*/ 31806 h 1750233"/>
                  <a:gd name="connsiteX41" fmla="*/ 2099145 w 4345388"/>
                  <a:gd name="connsiteY41" fmla="*/ 79514 h 1750233"/>
                  <a:gd name="connsiteX42" fmla="*/ 2103121 w 4345388"/>
                  <a:gd name="connsiteY42" fmla="*/ 123246 h 1750233"/>
                  <a:gd name="connsiteX43" fmla="*/ 2115047 w 4345388"/>
                  <a:gd name="connsiteY43" fmla="*/ 186856 h 1750233"/>
                  <a:gd name="connsiteX44" fmla="*/ 2119023 w 4345388"/>
                  <a:gd name="connsiteY44" fmla="*/ 198783 h 1750233"/>
                  <a:gd name="connsiteX45" fmla="*/ 2134926 w 4345388"/>
                  <a:gd name="connsiteY45" fmla="*/ 250467 h 1750233"/>
                  <a:gd name="connsiteX46" fmla="*/ 2138901 w 4345388"/>
                  <a:gd name="connsiteY46" fmla="*/ 262394 h 1750233"/>
                  <a:gd name="connsiteX47" fmla="*/ 2142877 w 4345388"/>
                  <a:gd name="connsiteY47" fmla="*/ 286247 h 1750233"/>
                  <a:gd name="connsiteX48" fmla="*/ 2146853 w 4345388"/>
                  <a:gd name="connsiteY48" fmla="*/ 318053 h 1750233"/>
                  <a:gd name="connsiteX49" fmla="*/ 2158780 w 4345388"/>
                  <a:gd name="connsiteY49" fmla="*/ 353834 h 1750233"/>
                  <a:gd name="connsiteX50" fmla="*/ 2170707 w 4345388"/>
                  <a:gd name="connsiteY50" fmla="*/ 377687 h 1750233"/>
                  <a:gd name="connsiteX51" fmla="*/ 2182634 w 4345388"/>
                  <a:gd name="connsiteY51" fmla="*/ 381663 h 1750233"/>
                  <a:gd name="connsiteX52" fmla="*/ 2274074 w 4345388"/>
                  <a:gd name="connsiteY52" fmla="*/ 377687 h 1750233"/>
                  <a:gd name="connsiteX53" fmla="*/ 2289976 w 4345388"/>
                  <a:gd name="connsiteY53" fmla="*/ 365760 h 1750233"/>
                  <a:gd name="connsiteX54" fmla="*/ 2313830 w 4345388"/>
                  <a:gd name="connsiteY54" fmla="*/ 345882 h 1750233"/>
                  <a:gd name="connsiteX55" fmla="*/ 2337684 w 4345388"/>
                  <a:gd name="connsiteY55" fmla="*/ 314077 h 1750233"/>
                  <a:gd name="connsiteX56" fmla="*/ 2345635 w 4345388"/>
                  <a:gd name="connsiteY56" fmla="*/ 290223 h 1750233"/>
                  <a:gd name="connsiteX57" fmla="*/ 2361538 w 4345388"/>
                  <a:gd name="connsiteY57" fmla="*/ 258418 h 1750233"/>
                  <a:gd name="connsiteX58" fmla="*/ 2365514 w 4345388"/>
                  <a:gd name="connsiteY58" fmla="*/ 242515 h 1750233"/>
                  <a:gd name="connsiteX59" fmla="*/ 2373465 w 4345388"/>
                  <a:gd name="connsiteY59" fmla="*/ 222637 h 1750233"/>
                  <a:gd name="connsiteX60" fmla="*/ 2377441 w 4345388"/>
                  <a:gd name="connsiteY60" fmla="*/ 210710 h 1750233"/>
                  <a:gd name="connsiteX61" fmla="*/ 2381416 w 4345388"/>
                  <a:gd name="connsiteY61" fmla="*/ 421420 h 1750233"/>
                  <a:gd name="connsiteX62" fmla="*/ 2385392 w 4345388"/>
                  <a:gd name="connsiteY62" fmla="*/ 441298 h 1750233"/>
                  <a:gd name="connsiteX63" fmla="*/ 2393343 w 4345388"/>
                  <a:gd name="connsiteY63" fmla="*/ 453225 h 1750233"/>
                  <a:gd name="connsiteX64" fmla="*/ 2413221 w 4345388"/>
                  <a:gd name="connsiteY64" fmla="*/ 489006 h 1750233"/>
                  <a:gd name="connsiteX65" fmla="*/ 2449002 w 4345388"/>
                  <a:gd name="connsiteY65" fmla="*/ 477079 h 1750233"/>
                  <a:gd name="connsiteX66" fmla="*/ 2468881 w 4345388"/>
                  <a:gd name="connsiteY66" fmla="*/ 457200 h 1750233"/>
                  <a:gd name="connsiteX67" fmla="*/ 2500686 w 4345388"/>
                  <a:gd name="connsiteY67" fmla="*/ 417444 h 1750233"/>
                  <a:gd name="connsiteX68" fmla="*/ 2512613 w 4345388"/>
                  <a:gd name="connsiteY68" fmla="*/ 405517 h 1750233"/>
                  <a:gd name="connsiteX69" fmla="*/ 2524540 w 4345388"/>
                  <a:gd name="connsiteY69" fmla="*/ 413468 h 1750233"/>
                  <a:gd name="connsiteX70" fmla="*/ 2532491 w 4345388"/>
                  <a:gd name="connsiteY70" fmla="*/ 437322 h 1750233"/>
                  <a:gd name="connsiteX71" fmla="*/ 2540442 w 4345388"/>
                  <a:gd name="connsiteY71" fmla="*/ 457200 h 1750233"/>
                  <a:gd name="connsiteX72" fmla="*/ 2544418 w 4345388"/>
                  <a:gd name="connsiteY72" fmla="*/ 477079 h 1750233"/>
                  <a:gd name="connsiteX73" fmla="*/ 2552369 w 4345388"/>
                  <a:gd name="connsiteY73" fmla="*/ 492981 h 1750233"/>
                  <a:gd name="connsiteX74" fmla="*/ 2560321 w 4345388"/>
                  <a:gd name="connsiteY74" fmla="*/ 512860 h 1750233"/>
                  <a:gd name="connsiteX75" fmla="*/ 2564296 w 4345388"/>
                  <a:gd name="connsiteY75" fmla="*/ 528762 h 1750233"/>
                  <a:gd name="connsiteX76" fmla="*/ 2576223 w 4345388"/>
                  <a:gd name="connsiteY76" fmla="*/ 544665 h 1750233"/>
                  <a:gd name="connsiteX77" fmla="*/ 2592126 w 4345388"/>
                  <a:gd name="connsiteY77" fmla="*/ 568519 h 1750233"/>
                  <a:gd name="connsiteX78" fmla="*/ 2604053 w 4345388"/>
                  <a:gd name="connsiteY78" fmla="*/ 588397 h 1750233"/>
                  <a:gd name="connsiteX79" fmla="*/ 2623931 w 4345388"/>
                  <a:gd name="connsiteY79" fmla="*/ 580446 h 1750233"/>
                  <a:gd name="connsiteX80" fmla="*/ 2643809 w 4345388"/>
                  <a:gd name="connsiteY80" fmla="*/ 552616 h 1750233"/>
                  <a:gd name="connsiteX81" fmla="*/ 2663687 w 4345388"/>
                  <a:gd name="connsiteY81" fmla="*/ 516835 h 1750233"/>
                  <a:gd name="connsiteX82" fmla="*/ 2679590 w 4345388"/>
                  <a:gd name="connsiteY82" fmla="*/ 481054 h 1750233"/>
                  <a:gd name="connsiteX83" fmla="*/ 2683566 w 4345388"/>
                  <a:gd name="connsiteY83" fmla="*/ 469127 h 1750233"/>
                  <a:gd name="connsiteX84" fmla="*/ 2691517 w 4345388"/>
                  <a:gd name="connsiteY84" fmla="*/ 457200 h 1750233"/>
                  <a:gd name="connsiteX85" fmla="*/ 2703444 w 4345388"/>
                  <a:gd name="connsiteY85" fmla="*/ 425395 h 1750233"/>
                  <a:gd name="connsiteX86" fmla="*/ 2711395 w 4345388"/>
                  <a:gd name="connsiteY86" fmla="*/ 409493 h 1750233"/>
                  <a:gd name="connsiteX87" fmla="*/ 2735249 w 4345388"/>
                  <a:gd name="connsiteY87" fmla="*/ 461176 h 1750233"/>
                  <a:gd name="connsiteX88" fmla="*/ 2755127 w 4345388"/>
                  <a:gd name="connsiteY88" fmla="*/ 504908 h 1750233"/>
                  <a:gd name="connsiteX89" fmla="*/ 2771030 w 4345388"/>
                  <a:gd name="connsiteY89" fmla="*/ 556592 h 1750233"/>
                  <a:gd name="connsiteX90" fmla="*/ 2775006 w 4345388"/>
                  <a:gd name="connsiteY90" fmla="*/ 572494 h 1750233"/>
                  <a:gd name="connsiteX91" fmla="*/ 2782957 w 4345388"/>
                  <a:gd name="connsiteY91" fmla="*/ 588397 h 1750233"/>
                  <a:gd name="connsiteX92" fmla="*/ 2802835 w 4345388"/>
                  <a:gd name="connsiteY92" fmla="*/ 624178 h 1750233"/>
                  <a:gd name="connsiteX93" fmla="*/ 2818738 w 4345388"/>
                  <a:gd name="connsiteY93" fmla="*/ 640080 h 1750233"/>
                  <a:gd name="connsiteX94" fmla="*/ 2830665 w 4345388"/>
                  <a:gd name="connsiteY94" fmla="*/ 663934 h 1750233"/>
                  <a:gd name="connsiteX95" fmla="*/ 2834641 w 4345388"/>
                  <a:gd name="connsiteY95" fmla="*/ 679837 h 1750233"/>
                  <a:gd name="connsiteX96" fmla="*/ 2846567 w 4345388"/>
                  <a:gd name="connsiteY96" fmla="*/ 695740 h 1750233"/>
                  <a:gd name="connsiteX97" fmla="*/ 2862470 w 4345388"/>
                  <a:gd name="connsiteY97" fmla="*/ 743447 h 1750233"/>
                  <a:gd name="connsiteX98" fmla="*/ 2866446 w 4345388"/>
                  <a:gd name="connsiteY98" fmla="*/ 759350 h 1750233"/>
                  <a:gd name="connsiteX99" fmla="*/ 2882348 w 4345388"/>
                  <a:gd name="connsiteY99" fmla="*/ 795131 h 1750233"/>
                  <a:gd name="connsiteX100" fmla="*/ 2886324 w 4345388"/>
                  <a:gd name="connsiteY100" fmla="*/ 811034 h 1750233"/>
                  <a:gd name="connsiteX101" fmla="*/ 2898251 w 4345388"/>
                  <a:gd name="connsiteY101" fmla="*/ 834887 h 1750233"/>
                  <a:gd name="connsiteX102" fmla="*/ 2910178 w 4345388"/>
                  <a:gd name="connsiteY102" fmla="*/ 826936 h 1750233"/>
                  <a:gd name="connsiteX103" fmla="*/ 2949934 w 4345388"/>
                  <a:gd name="connsiteY103" fmla="*/ 751399 h 1750233"/>
                  <a:gd name="connsiteX104" fmla="*/ 2957886 w 4345388"/>
                  <a:gd name="connsiteY104" fmla="*/ 703691 h 1750233"/>
                  <a:gd name="connsiteX105" fmla="*/ 2977764 w 4345388"/>
                  <a:gd name="connsiteY105" fmla="*/ 663934 h 1750233"/>
                  <a:gd name="connsiteX106" fmla="*/ 2981740 w 4345388"/>
                  <a:gd name="connsiteY106" fmla="*/ 620202 h 1750233"/>
                  <a:gd name="connsiteX107" fmla="*/ 3005594 w 4345388"/>
                  <a:gd name="connsiteY107" fmla="*/ 576470 h 1750233"/>
                  <a:gd name="connsiteX108" fmla="*/ 3025472 w 4345388"/>
                  <a:gd name="connsiteY108" fmla="*/ 500933 h 1750233"/>
                  <a:gd name="connsiteX109" fmla="*/ 3041374 w 4345388"/>
                  <a:gd name="connsiteY109" fmla="*/ 421420 h 1750233"/>
                  <a:gd name="connsiteX110" fmla="*/ 3049326 w 4345388"/>
                  <a:gd name="connsiteY110" fmla="*/ 405517 h 1750233"/>
                  <a:gd name="connsiteX111" fmla="*/ 3061253 w 4345388"/>
                  <a:gd name="connsiteY111" fmla="*/ 365760 h 1750233"/>
                  <a:gd name="connsiteX112" fmla="*/ 3085107 w 4345388"/>
                  <a:gd name="connsiteY112" fmla="*/ 310101 h 1750233"/>
                  <a:gd name="connsiteX113" fmla="*/ 3101009 w 4345388"/>
                  <a:gd name="connsiteY113" fmla="*/ 349858 h 1750233"/>
                  <a:gd name="connsiteX114" fmla="*/ 3104985 w 4345388"/>
                  <a:gd name="connsiteY114" fmla="*/ 373712 h 1750233"/>
                  <a:gd name="connsiteX115" fmla="*/ 3116912 w 4345388"/>
                  <a:gd name="connsiteY115" fmla="*/ 429371 h 1750233"/>
                  <a:gd name="connsiteX116" fmla="*/ 3136790 w 4345388"/>
                  <a:gd name="connsiteY116" fmla="*/ 489006 h 1750233"/>
                  <a:gd name="connsiteX117" fmla="*/ 3180522 w 4345388"/>
                  <a:gd name="connsiteY117" fmla="*/ 652007 h 1750233"/>
                  <a:gd name="connsiteX118" fmla="*/ 3196425 w 4345388"/>
                  <a:gd name="connsiteY118" fmla="*/ 703691 h 1750233"/>
                  <a:gd name="connsiteX119" fmla="*/ 3220279 w 4345388"/>
                  <a:gd name="connsiteY119" fmla="*/ 807058 h 1750233"/>
                  <a:gd name="connsiteX120" fmla="*/ 3248108 w 4345388"/>
                  <a:gd name="connsiteY120" fmla="*/ 898498 h 1750233"/>
                  <a:gd name="connsiteX121" fmla="*/ 3252084 w 4345388"/>
                  <a:gd name="connsiteY121" fmla="*/ 926327 h 1750233"/>
                  <a:gd name="connsiteX122" fmla="*/ 3267987 w 4345388"/>
                  <a:gd name="connsiteY122" fmla="*/ 966084 h 1750233"/>
                  <a:gd name="connsiteX123" fmla="*/ 3271962 w 4345388"/>
                  <a:gd name="connsiteY123" fmla="*/ 978011 h 1750233"/>
                  <a:gd name="connsiteX124" fmla="*/ 3283889 w 4345388"/>
                  <a:gd name="connsiteY124" fmla="*/ 981987 h 1750233"/>
                  <a:gd name="connsiteX125" fmla="*/ 3291841 w 4345388"/>
                  <a:gd name="connsiteY125" fmla="*/ 974035 h 1750233"/>
                  <a:gd name="connsiteX126" fmla="*/ 3307743 w 4345388"/>
                  <a:gd name="connsiteY126" fmla="*/ 942230 h 1750233"/>
                  <a:gd name="connsiteX127" fmla="*/ 3315694 w 4345388"/>
                  <a:gd name="connsiteY127" fmla="*/ 918376 h 1750233"/>
                  <a:gd name="connsiteX128" fmla="*/ 3335573 w 4345388"/>
                  <a:gd name="connsiteY128" fmla="*/ 950181 h 1750233"/>
                  <a:gd name="connsiteX129" fmla="*/ 3367378 w 4345388"/>
                  <a:gd name="connsiteY129" fmla="*/ 1021743 h 1750233"/>
                  <a:gd name="connsiteX130" fmla="*/ 3399183 w 4345388"/>
                  <a:gd name="connsiteY130" fmla="*/ 1077402 h 1750233"/>
                  <a:gd name="connsiteX131" fmla="*/ 3415086 w 4345388"/>
                  <a:gd name="connsiteY131" fmla="*/ 1073427 h 1750233"/>
                  <a:gd name="connsiteX132" fmla="*/ 3430988 w 4345388"/>
                  <a:gd name="connsiteY132" fmla="*/ 1045597 h 1750233"/>
                  <a:gd name="connsiteX133" fmla="*/ 3454842 w 4345388"/>
                  <a:gd name="connsiteY133" fmla="*/ 993914 h 1750233"/>
                  <a:gd name="connsiteX134" fmla="*/ 3478696 w 4345388"/>
                  <a:gd name="connsiteY134" fmla="*/ 942230 h 1750233"/>
                  <a:gd name="connsiteX135" fmla="*/ 3490623 w 4345388"/>
                  <a:gd name="connsiteY135" fmla="*/ 938254 h 1750233"/>
                  <a:gd name="connsiteX136" fmla="*/ 3522428 w 4345388"/>
                  <a:gd name="connsiteY136" fmla="*/ 981987 h 1750233"/>
                  <a:gd name="connsiteX137" fmla="*/ 3538331 w 4345388"/>
                  <a:gd name="connsiteY137" fmla="*/ 1001865 h 1750233"/>
                  <a:gd name="connsiteX138" fmla="*/ 3582063 w 4345388"/>
                  <a:gd name="connsiteY138" fmla="*/ 1085354 h 1750233"/>
                  <a:gd name="connsiteX139" fmla="*/ 3609893 w 4345388"/>
                  <a:gd name="connsiteY139" fmla="*/ 1137037 h 1750233"/>
                  <a:gd name="connsiteX140" fmla="*/ 3629771 w 4345388"/>
                  <a:gd name="connsiteY140" fmla="*/ 1184745 h 1750233"/>
                  <a:gd name="connsiteX141" fmla="*/ 3641698 w 4345388"/>
                  <a:gd name="connsiteY141" fmla="*/ 1200647 h 1750233"/>
                  <a:gd name="connsiteX142" fmla="*/ 3653625 w 4345388"/>
                  <a:gd name="connsiteY142" fmla="*/ 1228477 h 1750233"/>
                  <a:gd name="connsiteX143" fmla="*/ 3665552 w 4345388"/>
                  <a:gd name="connsiteY143" fmla="*/ 1216550 h 1750233"/>
                  <a:gd name="connsiteX144" fmla="*/ 3721211 w 4345388"/>
                  <a:gd name="connsiteY144" fmla="*/ 1045597 h 1750233"/>
                  <a:gd name="connsiteX145" fmla="*/ 3768919 w 4345388"/>
                  <a:gd name="connsiteY145" fmla="*/ 882595 h 1750233"/>
                  <a:gd name="connsiteX146" fmla="*/ 3776870 w 4345388"/>
                  <a:gd name="connsiteY146" fmla="*/ 830912 h 1750233"/>
                  <a:gd name="connsiteX147" fmla="*/ 3792773 w 4345388"/>
                  <a:gd name="connsiteY147" fmla="*/ 795131 h 1750233"/>
                  <a:gd name="connsiteX148" fmla="*/ 3800724 w 4345388"/>
                  <a:gd name="connsiteY148" fmla="*/ 771277 h 1750233"/>
                  <a:gd name="connsiteX149" fmla="*/ 3808675 w 4345388"/>
                  <a:gd name="connsiteY149" fmla="*/ 735496 h 1750233"/>
                  <a:gd name="connsiteX150" fmla="*/ 3824578 w 4345388"/>
                  <a:gd name="connsiteY150" fmla="*/ 711642 h 1750233"/>
                  <a:gd name="connsiteX151" fmla="*/ 3828554 w 4345388"/>
                  <a:gd name="connsiteY151" fmla="*/ 723569 h 1750233"/>
                  <a:gd name="connsiteX152" fmla="*/ 3836505 w 4345388"/>
                  <a:gd name="connsiteY152" fmla="*/ 735496 h 1750233"/>
                  <a:gd name="connsiteX153" fmla="*/ 3840481 w 4345388"/>
                  <a:gd name="connsiteY153" fmla="*/ 763326 h 1750233"/>
                  <a:gd name="connsiteX154" fmla="*/ 3884213 w 4345388"/>
                  <a:gd name="connsiteY154" fmla="*/ 926327 h 1750233"/>
                  <a:gd name="connsiteX155" fmla="*/ 3896140 w 4345388"/>
                  <a:gd name="connsiteY155" fmla="*/ 958133 h 1750233"/>
                  <a:gd name="connsiteX156" fmla="*/ 3904091 w 4345388"/>
                  <a:gd name="connsiteY156" fmla="*/ 997889 h 1750233"/>
                  <a:gd name="connsiteX157" fmla="*/ 3916018 w 4345388"/>
                  <a:gd name="connsiteY157" fmla="*/ 1049573 h 1750233"/>
                  <a:gd name="connsiteX158" fmla="*/ 3947823 w 4345388"/>
                  <a:gd name="connsiteY158" fmla="*/ 1152940 h 1750233"/>
                  <a:gd name="connsiteX159" fmla="*/ 3959750 w 4345388"/>
                  <a:gd name="connsiteY159" fmla="*/ 1172818 h 1750233"/>
                  <a:gd name="connsiteX160" fmla="*/ 3971677 w 4345388"/>
                  <a:gd name="connsiteY160" fmla="*/ 1220526 h 1750233"/>
                  <a:gd name="connsiteX161" fmla="*/ 3995531 w 4345388"/>
                  <a:gd name="connsiteY161" fmla="*/ 1327868 h 1750233"/>
                  <a:gd name="connsiteX162" fmla="*/ 4023361 w 4345388"/>
                  <a:gd name="connsiteY162" fmla="*/ 1363649 h 1750233"/>
                  <a:gd name="connsiteX163" fmla="*/ 4031312 w 4345388"/>
                  <a:gd name="connsiteY163" fmla="*/ 1375576 h 1750233"/>
                  <a:gd name="connsiteX164" fmla="*/ 4043239 w 4345388"/>
                  <a:gd name="connsiteY164" fmla="*/ 1399430 h 1750233"/>
                  <a:gd name="connsiteX165" fmla="*/ 4055166 w 4345388"/>
                  <a:gd name="connsiteY165" fmla="*/ 1403406 h 1750233"/>
                  <a:gd name="connsiteX166" fmla="*/ 4082995 w 4345388"/>
                  <a:gd name="connsiteY166" fmla="*/ 1411357 h 1750233"/>
                  <a:gd name="connsiteX167" fmla="*/ 4114801 w 4345388"/>
                  <a:gd name="connsiteY167" fmla="*/ 1415333 h 1750233"/>
                  <a:gd name="connsiteX168" fmla="*/ 4130703 w 4345388"/>
                  <a:gd name="connsiteY168" fmla="*/ 1419308 h 1750233"/>
                  <a:gd name="connsiteX169" fmla="*/ 4154557 w 4345388"/>
                  <a:gd name="connsiteY169" fmla="*/ 1411357 h 1750233"/>
                  <a:gd name="connsiteX170" fmla="*/ 4166484 w 4345388"/>
                  <a:gd name="connsiteY170" fmla="*/ 1399430 h 1750233"/>
                  <a:gd name="connsiteX171" fmla="*/ 4198289 w 4345388"/>
                  <a:gd name="connsiteY171" fmla="*/ 1347747 h 1750233"/>
                  <a:gd name="connsiteX172" fmla="*/ 4234070 w 4345388"/>
                  <a:gd name="connsiteY172" fmla="*/ 1351722 h 1750233"/>
                  <a:gd name="connsiteX173" fmla="*/ 4257924 w 4345388"/>
                  <a:gd name="connsiteY173" fmla="*/ 1371600 h 1750233"/>
                  <a:gd name="connsiteX174" fmla="*/ 4273827 w 4345388"/>
                  <a:gd name="connsiteY174" fmla="*/ 1383527 h 1750233"/>
                  <a:gd name="connsiteX175" fmla="*/ 4313583 w 4345388"/>
                  <a:gd name="connsiteY175" fmla="*/ 1419308 h 1750233"/>
                  <a:gd name="connsiteX176" fmla="*/ 4325510 w 4345388"/>
                  <a:gd name="connsiteY176" fmla="*/ 1439187 h 1750233"/>
                  <a:gd name="connsiteX177" fmla="*/ 4337437 w 4345388"/>
                  <a:gd name="connsiteY177" fmla="*/ 1467016 h 1750233"/>
                  <a:gd name="connsiteX178" fmla="*/ 4345388 w 4345388"/>
                  <a:gd name="connsiteY178" fmla="*/ 1486894 h 1750233"/>
                  <a:gd name="connsiteX0" fmla="*/ 0 w 4345388"/>
                  <a:gd name="connsiteY0" fmla="*/ 1741336 h 1746253"/>
                  <a:gd name="connsiteX1" fmla="*/ 1423284 w 4345388"/>
                  <a:gd name="connsiteY1" fmla="*/ 1745311 h 1746253"/>
                  <a:gd name="connsiteX2" fmla="*/ 1665885 w 4345388"/>
                  <a:gd name="connsiteY2" fmla="*/ 1738750 h 1746253"/>
                  <a:gd name="connsiteX3" fmla="*/ 1721458 w 4345388"/>
                  <a:gd name="connsiteY3" fmla="*/ 1542554 h 1746253"/>
                  <a:gd name="connsiteX4" fmla="*/ 1725434 w 4345388"/>
                  <a:gd name="connsiteY4" fmla="*/ 1510748 h 1746253"/>
                  <a:gd name="connsiteX5" fmla="*/ 1733385 w 4345388"/>
                  <a:gd name="connsiteY5" fmla="*/ 1439187 h 1746253"/>
                  <a:gd name="connsiteX6" fmla="*/ 1741336 w 4345388"/>
                  <a:gd name="connsiteY6" fmla="*/ 1407381 h 1746253"/>
                  <a:gd name="connsiteX7" fmla="*/ 1745312 w 4345388"/>
                  <a:gd name="connsiteY7" fmla="*/ 1284136 h 1746253"/>
                  <a:gd name="connsiteX8" fmla="*/ 1749287 w 4345388"/>
                  <a:gd name="connsiteY8" fmla="*/ 1264258 h 1746253"/>
                  <a:gd name="connsiteX9" fmla="*/ 1765190 w 4345388"/>
                  <a:gd name="connsiteY9" fmla="*/ 1204623 h 1746253"/>
                  <a:gd name="connsiteX10" fmla="*/ 1777117 w 4345388"/>
                  <a:gd name="connsiteY10" fmla="*/ 1164867 h 1746253"/>
                  <a:gd name="connsiteX11" fmla="*/ 1789044 w 4345388"/>
                  <a:gd name="connsiteY11" fmla="*/ 1109207 h 1746253"/>
                  <a:gd name="connsiteX12" fmla="*/ 1804947 w 4345388"/>
                  <a:gd name="connsiteY12" fmla="*/ 1041621 h 1746253"/>
                  <a:gd name="connsiteX13" fmla="*/ 1816874 w 4345388"/>
                  <a:gd name="connsiteY13" fmla="*/ 1009816 h 1746253"/>
                  <a:gd name="connsiteX14" fmla="*/ 1828801 w 4345388"/>
                  <a:gd name="connsiteY14" fmla="*/ 978011 h 1746253"/>
                  <a:gd name="connsiteX15" fmla="*/ 1844703 w 4345388"/>
                  <a:gd name="connsiteY15" fmla="*/ 950181 h 1746253"/>
                  <a:gd name="connsiteX16" fmla="*/ 1848679 w 4345388"/>
                  <a:gd name="connsiteY16" fmla="*/ 934279 h 1746253"/>
                  <a:gd name="connsiteX17" fmla="*/ 1856630 w 4345388"/>
                  <a:gd name="connsiteY17" fmla="*/ 918376 h 1746253"/>
                  <a:gd name="connsiteX18" fmla="*/ 1864581 w 4345388"/>
                  <a:gd name="connsiteY18" fmla="*/ 894522 h 1746253"/>
                  <a:gd name="connsiteX19" fmla="*/ 1876508 w 4345388"/>
                  <a:gd name="connsiteY19" fmla="*/ 870668 h 1746253"/>
                  <a:gd name="connsiteX20" fmla="*/ 1884460 w 4345388"/>
                  <a:gd name="connsiteY20" fmla="*/ 826936 h 1746253"/>
                  <a:gd name="connsiteX21" fmla="*/ 1900362 w 4345388"/>
                  <a:gd name="connsiteY21" fmla="*/ 775253 h 1746253"/>
                  <a:gd name="connsiteX22" fmla="*/ 1904338 w 4345388"/>
                  <a:gd name="connsiteY22" fmla="*/ 739472 h 1746253"/>
                  <a:gd name="connsiteX23" fmla="*/ 1916265 w 4345388"/>
                  <a:gd name="connsiteY23" fmla="*/ 608275 h 1746253"/>
                  <a:gd name="connsiteX24" fmla="*/ 1924216 w 4345388"/>
                  <a:gd name="connsiteY24" fmla="*/ 548640 h 1746253"/>
                  <a:gd name="connsiteX25" fmla="*/ 1940119 w 4345388"/>
                  <a:gd name="connsiteY25" fmla="*/ 492981 h 1746253"/>
                  <a:gd name="connsiteX26" fmla="*/ 1956021 w 4345388"/>
                  <a:gd name="connsiteY26" fmla="*/ 441298 h 1746253"/>
                  <a:gd name="connsiteX27" fmla="*/ 1959997 w 4345388"/>
                  <a:gd name="connsiteY27" fmla="*/ 417444 h 1746253"/>
                  <a:gd name="connsiteX28" fmla="*/ 1963973 w 4345388"/>
                  <a:gd name="connsiteY28" fmla="*/ 405517 h 1746253"/>
                  <a:gd name="connsiteX29" fmla="*/ 1967948 w 4345388"/>
                  <a:gd name="connsiteY29" fmla="*/ 357809 h 1746253"/>
                  <a:gd name="connsiteX30" fmla="*/ 1979875 w 4345388"/>
                  <a:gd name="connsiteY30" fmla="*/ 294199 h 1746253"/>
                  <a:gd name="connsiteX31" fmla="*/ 1987827 w 4345388"/>
                  <a:gd name="connsiteY31" fmla="*/ 214686 h 1746253"/>
                  <a:gd name="connsiteX32" fmla="*/ 1995778 w 4345388"/>
                  <a:gd name="connsiteY32" fmla="*/ 182880 h 1746253"/>
                  <a:gd name="connsiteX33" fmla="*/ 1999754 w 4345388"/>
                  <a:gd name="connsiteY33" fmla="*/ 163002 h 1746253"/>
                  <a:gd name="connsiteX34" fmla="*/ 2003729 w 4345388"/>
                  <a:gd name="connsiteY34" fmla="*/ 123246 h 1746253"/>
                  <a:gd name="connsiteX35" fmla="*/ 2015656 w 4345388"/>
                  <a:gd name="connsiteY35" fmla="*/ 79514 h 1746253"/>
                  <a:gd name="connsiteX36" fmla="*/ 2023607 w 4345388"/>
                  <a:gd name="connsiteY36" fmla="*/ 59635 h 1746253"/>
                  <a:gd name="connsiteX37" fmla="*/ 2055413 w 4345388"/>
                  <a:gd name="connsiteY37" fmla="*/ 3976 h 1746253"/>
                  <a:gd name="connsiteX38" fmla="*/ 2075291 w 4345388"/>
                  <a:gd name="connsiteY38" fmla="*/ 0 h 1746253"/>
                  <a:gd name="connsiteX39" fmla="*/ 2083242 w 4345388"/>
                  <a:gd name="connsiteY39" fmla="*/ 15903 h 1746253"/>
                  <a:gd name="connsiteX40" fmla="*/ 2087218 w 4345388"/>
                  <a:gd name="connsiteY40" fmla="*/ 31806 h 1746253"/>
                  <a:gd name="connsiteX41" fmla="*/ 2099145 w 4345388"/>
                  <a:gd name="connsiteY41" fmla="*/ 79514 h 1746253"/>
                  <a:gd name="connsiteX42" fmla="*/ 2103121 w 4345388"/>
                  <a:gd name="connsiteY42" fmla="*/ 123246 h 1746253"/>
                  <a:gd name="connsiteX43" fmla="*/ 2115047 w 4345388"/>
                  <a:gd name="connsiteY43" fmla="*/ 186856 h 1746253"/>
                  <a:gd name="connsiteX44" fmla="*/ 2119023 w 4345388"/>
                  <a:gd name="connsiteY44" fmla="*/ 198783 h 1746253"/>
                  <a:gd name="connsiteX45" fmla="*/ 2134926 w 4345388"/>
                  <a:gd name="connsiteY45" fmla="*/ 250467 h 1746253"/>
                  <a:gd name="connsiteX46" fmla="*/ 2138901 w 4345388"/>
                  <a:gd name="connsiteY46" fmla="*/ 262394 h 1746253"/>
                  <a:gd name="connsiteX47" fmla="*/ 2142877 w 4345388"/>
                  <a:gd name="connsiteY47" fmla="*/ 286247 h 1746253"/>
                  <a:gd name="connsiteX48" fmla="*/ 2146853 w 4345388"/>
                  <a:gd name="connsiteY48" fmla="*/ 318053 h 1746253"/>
                  <a:gd name="connsiteX49" fmla="*/ 2158780 w 4345388"/>
                  <a:gd name="connsiteY49" fmla="*/ 353834 h 1746253"/>
                  <a:gd name="connsiteX50" fmla="*/ 2170707 w 4345388"/>
                  <a:gd name="connsiteY50" fmla="*/ 377687 h 1746253"/>
                  <a:gd name="connsiteX51" fmla="*/ 2182634 w 4345388"/>
                  <a:gd name="connsiteY51" fmla="*/ 381663 h 1746253"/>
                  <a:gd name="connsiteX52" fmla="*/ 2274074 w 4345388"/>
                  <a:gd name="connsiteY52" fmla="*/ 377687 h 1746253"/>
                  <a:gd name="connsiteX53" fmla="*/ 2289976 w 4345388"/>
                  <a:gd name="connsiteY53" fmla="*/ 365760 h 1746253"/>
                  <a:gd name="connsiteX54" fmla="*/ 2313830 w 4345388"/>
                  <a:gd name="connsiteY54" fmla="*/ 345882 h 1746253"/>
                  <a:gd name="connsiteX55" fmla="*/ 2337684 w 4345388"/>
                  <a:gd name="connsiteY55" fmla="*/ 314077 h 1746253"/>
                  <a:gd name="connsiteX56" fmla="*/ 2345635 w 4345388"/>
                  <a:gd name="connsiteY56" fmla="*/ 290223 h 1746253"/>
                  <a:gd name="connsiteX57" fmla="*/ 2361538 w 4345388"/>
                  <a:gd name="connsiteY57" fmla="*/ 258418 h 1746253"/>
                  <a:gd name="connsiteX58" fmla="*/ 2365514 w 4345388"/>
                  <a:gd name="connsiteY58" fmla="*/ 242515 h 1746253"/>
                  <a:gd name="connsiteX59" fmla="*/ 2373465 w 4345388"/>
                  <a:gd name="connsiteY59" fmla="*/ 222637 h 1746253"/>
                  <a:gd name="connsiteX60" fmla="*/ 2377441 w 4345388"/>
                  <a:gd name="connsiteY60" fmla="*/ 210710 h 1746253"/>
                  <a:gd name="connsiteX61" fmla="*/ 2381416 w 4345388"/>
                  <a:gd name="connsiteY61" fmla="*/ 421420 h 1746253"/>
                  <a:gd name="connsiteX62" fmla="*/ 2385392 w 4345388"/>
                  <a:gd name="connsiteY62" fmla="*/ 441298 h 1746253"/>
                  <a:gd name="connsiteX63" fmla="*/ 2393343 w 4345388"/>
                  <a:gd name="connsiteY63" fmla="*/ 453225 h 1746253"/>
                  <a:gd name="connsiteX64" fmla="*/ 2413221 w 4345388"/>
                  <a:gd name="connsiteY64" fmla="*/ 489006 h 1746253"/>
                  <a:gd name="connsiteX65" fmla="*/ 2449002 w 4345388"/>
                  <a:gd name="connsiteY65" fmla="*/ 477079 h 1746253"/>
                  <a:gd name="connsiteX66" fmla="*/ 2468881 w 4345388"/>
                  <a:gd name="connsiteY66" fmla="*/ 457200 h 1746253"/>
                  <a:gd name="connsiteX67" fmla="*/ 2500686 w 4345388"/>
                  <a:gd name="connsiteY67" fmla="*/ 417444 h 1746253"/>
                  <a:gd name="connsiteX68" fmla="*/ 2512613 w 4345388"/>
                  <a:gd name="connsiteY68" fmla="*/ 405517 h 1746253"/>
                  <a:gd name="connsiteX69" fmla="*/ 2524540 w 4345388"/>
                  <a:gd name="connsiteY69" fmla="*/ 413468 h 1746253"/>
                  <a:gd name="connsiteX70" fmla="*/ 2532491 w 4345388"/>
                  <a:gd name="connsiteY70" fmla="*/ 437322 h 1746253"/>
                  <a:gd name="connsiteX71" fmla="*/ 2540442 w 4345388"/>
                  <a:gd name="connsiteY71" fmla="*/ 457200 h 1746253"/>
                  <a:gd name="connsiteX72" fmla="*/ 2544418 w 4345388"/>
                  <a:gd name="connsiteY72" fmla="*/ 477079 h 1746253"/>
                  <a:gd name="connsiteX73" fmla="*/ 2552369 w 4345388"/>
                  <a:gd name="connsiteY73" fmla="*/ 492981 h 1746253"/>
                  <a:gd name="connsiteX74" fmla="*/ 2560321 w 4345388"/>
                  <a:gd name="connsiteY74" fmla="*/ 512860 h 1746253"/>
                  <a:gd name="connsiteX75" fmla="*/ 2564296 w 4345388"/>
                  <a:gd name="connsiteY75" fmla="*/ 528762 h 1746253"/>
                  <a:gd name="connsiteX76" fmla="*/ 2576223 w 4345388"/>
                  <a:gd name="connsiteY76" fmla="*/ 544665 h 1746253"/>
                  <a:gd name="connsiteX77" fmla="*/ 2592126 w 4345388"/>
                  <a:gd name="connsiteY77" fmla="*/ 568519 h 1746253"/>
                  <a:gd name="connsiteX78" fmla="*/ 2604053 w 4345388"/>
                  <a:gd name="connsiteY78" fmla="*/ 588397 h 1746253"/>
                  <a:gd name="connsiteX79" fmla="*/ 2623931 w 4345388"/>
                  <a:gd name="connsiteY79" fmla="*/ 580446 h 1746253"/>
                  <a:gd name="connsiteX80" fmla="*/ 2643809 w 4345388"/>
                  <a:gd name="connsiteY80" fmla="*/ 552616 h 1746253"/>
                  <a:gd name="connsiteX81" fmla="*/ 2663687 w 4345388"/>
                  <a:gd name="connsiteY81" fmla="*/ 516835 h 1746253"/>
                  <a:gd name="connsiteX82" fmla="*/ 2679590 w 4345388"/>
                  <a:gd name="connsiteY82" fmla="*/ 481054 h 1746253"/>
                  <a:gd name="connsiteX83" fmla="*/ 2683566 w 4345388"/>
                  <a:gd name="connsiteY83" fmla="*/ 469127 h 1746253"/>
                  <a:gd name="connsiteX84" fmla="*/ 2691517 w 4345388"/>
                  <a:gd name="connsiteY84" fmla="*/ 457200 h 1746253"/>
                  <a:gd name="connsiteX85" fmla="*/ 2703444 w 4345388"/>
                  <a:gd name="connsiteY85" fmla="*/ 425395 h 1746253"/>
                  <a:gd name="connsiteX86" fmla="*/ 2711395 w 4345388"/>
                  <a:gd name="connsiteY86" fmla="*/ 409493 h 1746253"/>
                  <a:gd name="connsiteX87" fmla="*/ 2735249 w 4345388"/>
                  <a:gd name="connsiteY87" fmla="*/ 461176 h 1746253"/>
                  <a:gd name="connsiteX88" fmla="*/ 2755127 w 4345388"/>
                  <a:gd name="connsiteY88" fmla="*/ 504908 h 1746253"/>
                  <a:gd name="connsiteX89" fmla="*/ 2771030 w 4345388"/>
                  <a:gd name="connsiteY89" fmla="*/ 556592 h 1746253"/>
                  <a:gd name="connsiteX90" fmla="*/ 2775006 w 4345388"/>
                  <a:gd name="connsiteY90" fmla="*/ 572494 h 1746253"/>
                  <a:gd name="connsiteX91" fmla="*/ 2782957 w 4345388"/>
                  <a:gd name="connsiteY91" fmla="*/ 588397 h 1746253"/>
                  <a:gd name="connsiteX92" fmla="*/ 2802835 w 4345388"/>
                  <a:gd name="connsiteY92" fmla="*/ 624178 h 1746253"/>
                  <a:gd name="connsiteX93" fmla="*/ 2818738 w 4345388"/>
                  <a:gd name="connsiteY93" fmla="*/ 640080 h 1746253"/>
                  <a:gd name="connsiteX94" fmla="*/ 2830665 w 4345388"/>
                  <a:gd name="connsiteY94" fmla="*/ 663934 h 1746253"/>
                  <a:gd name="connsiteX95" fmla="*/ 2834641 w 4345388"/>
                  <a:gd name="connsiteY95" fmla="*/ 679837 h 1746253"/>
                  <a:gd name="connsiteX96" fmla="*/ 2846567 w 4345388"/>
                  <a:gd name="connsiteY96" fmla="*/ 695740 h 1746253"/>
                  <a:gd name="connsiteX97" fmla="*/ 2862470 w 4345388"/>
                  <a:gd name="connsiteY97" fmla="*/ 743447 h 1746253"/>
                  <a:gd name="connsiteX98" fmla="*/ 2866446 w 4345388"/>
                  <a:gd name="connsiteY98" fmla="*/ 759350 h 1746253"/>
                  <a:gd name="connsiteX99" fmla="*/ 2882348 w 4345388"/>
                  <a:gd name="connsiteY99" fmla="*/ 795131 h 1746253"/>
                  <a:gd name="connsiteX100" fmla="*/ 2886324 w 4345388"/>
                  <a:gd name="connsiteY100" fmla="*/ 811034 h 1746253"/>
                  <a:gd name="connsiteX101" fmla="*/ 2898251 w 4345388"/>
                  <a:gd name="connsiteY101" fmla="*/ 834887 h 1746253"/>
                  <a:gd name="connsiteX102" fmla="*/ 2910178 w 4345388"/>
                  <a:gd name="connsiteY102" fmla="*/ 826936 h 1746253"/>
                  <a:gd name="connsiteX103" fmla="*/ 2949934 w 4345388"/>
                  <a:gd name="connsiteY103" fmla="*/ 751399 h 1746253"/>
                  <a:gd name="connsiteX104" fmla="*/ 2957886 w 4345388"/>
                  <a:gd name="connsiteY104" fmla="*/ 703691 h 1746253"/>
                  <a:gd name="connsiteX105" fmla="*/ 2977764 w 4345388"/>
                  <a:gd name="connsiteY105" fmla="*/ 663934 h 1746253"/>
                  <a:gd name="connsiteX106" fmla="*/ 2981740 w 4345388"/>
                  <a:gd name="connsiteY106" fmla="*/ 620202 h 1746253"/>
                  <a:gd name="connsiteX107" fmla="*/ 3005594 w 4345388"/>
                  <a:gd name="connsiteY107" fmla="*/ 576470 h 1746253"/>
                  <a:gd name="connsiteX108" fmla="*/ 3025472 w 4345388"/>
                  <a:gd name="connsiteY108" fmla="*/ 500933 h 1746253"/>
                  <a:gd name="connsiteX109" fmla="*/ 3041374 w 4345388"/>
                  <a:gd name="connsiteY109" fmla="*/ 421420 h 1746253"/>
                  <a:gd name="connsiteX110" fmla="*/ 3049326 w 4345388"/>
                  <a:gd name="connsiteY110" fmla="*/ 405517 h 1746253"/>
                  <a:gd name="connsiteX111" fmla="*/ 3061253 w 4345388"/>
                  <a:gd name="connsiteY111" fmla="*/ 365760 h 1746253"/>
                  <a:gd name="connsiteX112" fmla="*/ 3085107 w 4345388"/>
                  <a:gd name="connsiteY112" fmla="*/ 310101 h 1746253"/>
                  <a:gd name="connsiteX113" fmla="*/ 3101009 w 4345388"/>
                  <a:gd name="connsiteY113" fmla="*/ 349858 h 1746253"/>
                  <a:gd name="connsiteX114" fmla="*/ 3104985 w 4345388"/>
                  <a:gd name="connsiteY114" fmla="*/ 373712 h 1746253"/>
                  <a:gd name="connsiteX115" fmla="*/ 3116912 w 4345388"/>
                  <a:gd name="connsiteY115" fmla="*/ 429371 h 1746253"/>
                  <a:gd name="connsiteX116" fmla="*/ 3136790 w 4345388"/>
                  <a:gd name="connsiteY116" fmla="*/ 489006 h 1746253"/>
                  <a:gd name="connsiteX117" fmla="*/ 3180522 w 4345388"/>
                  <a:gd name="connsiteY117" fmla="*/ 652007 h 1746253"/>
                  <a:gd name="connsiteX118" fmla="*/ 3196425 w 4345388"/>
                  <a:gd name="connsiteY118" fmla="*/ 703691 h 1746253"/>
                  <a:gd name="connsiteX119" fmla="*/ 3220279 w 4345388"/>
                  <a:gd name="connsiteY119" fmla="*/ 807058 h 1746253"/>
                  <a:gd name="connsiteX120" fmla="*/ 3248108 w 4345388"/>
                  <a:gd name="connsiteY120" fmla="*/ 898498 h 1746253"/>
                  <a:gd name="connsiteX121" fmla="*/ 3252084 w 4345388"/>
                  <a:gd name="connsiteY121" fmla="*/ 926327 h 1746253"/>
                  <a:gd name="connsiteX122" fmla="*/ 3267987 w 4345388"/>
                  <a:gd name="connsiteY122" fmla="*/ 966084 h 1746253"/>
                  <a:gd name="connsiteX123" fmla="*/ 3271962 w 4345388"/>
                  <a:gd name="connsiteY123" fmla="*/ 978011 h 1746253"/>
                  <a:gd name="connsiteX124" fmla="*/ 3283889 w 4345388"/>
                  <a:gd name="connsiteY124" fmla="*/ 981987 h 1746253"/>
                  <a:gd name="connsiteX125" fmla="*/ 3291841 w 4345388"/>
                  <a:gd name="connsiteY125" fmla="*/ 974035 h 1746253"/>
                  <a:gd name="connsiteX126" fmla="*/ 3307743 w 4345388"/>
                  <a:gd name="connsiteY126" fmla="*/ 942230 h 1746253"/>
                  <a:gd name="connsiteX127" fmla="*/ 3315694 w 4345388"/>
                  <a:gd name="connsiteY127" fmla="*/ 918376 h 1746253"/>
                  <a:gd name="connsiteX128" fmla="*/ 3335573 w 4345388"/>
                  <a:gd name="connsiteY128" fmla="*/ 950181 h 1746253"/>
                  <a:gd name="connsiteX129" fmla="*/ 3367378 w 4345388"/>
                  <a:gd name="connsiteY129" fmla="*/ 1021743 h 1746253"/>
                  <a:gd name="connsiteX130" fmla="*/ 3399183 w 4345388"/>
                  <a:gd name="connsiteY130" fmla="*/ 1077402 h 1746253"/>
                  <a:gd name="connsiteX131" fmla="*/ 3415086 w 4345388"/>
                  <a:gd name="connsiteY131" fmla="*/ 1073427 h 1746253"/>
                  <a:gd name="connsiteX132" fmla="*/ 3430988 w 4345388"/>
                  <a:gd name="connsiteY132" fmla="*/ 1045597 h 1746253"/>
                  <a:gd name="connsiteX133" fmla="*/ 3454842 w 4345388"/>
                  <a:gd name="connsiteY133" fmla="*/ 993914 h 1746253"/>
                  <a:gd name="connsiteX134" fmla="*/ 3478696 w 4345388"/>
                  <a:gd name="connsiteY134" fmla="*/ 942230 h 1746253"/>
                  <a:gd name="connsiteX135" fmla="*/ 3490623 w 4345388"/>
                  <a:gd name="connsiteY135" fmla="*/ 938254 h 1746253"/>
                  <a:gd name="connsiteX136" fmla="*/ 3522428 w 4345388"/>
                  <a:gd name="connsiteY136" fmla="*/ 981987 h 1746253"/>
                  <a:gd name="connsiteX137" fmla="*/ 3538331 w 4345388"/>
                  <a:gd name="connsiteY137" fmla="*/ 1001865 h 1746253"/>
                  <a:gd name="connsiteX138" fmla="*/ 3582063 w 4345388"/>
                  <a:gd name="connsiteY138" fmla="*/ 1085354 h 1746253"/>
                  <a:gd name="connsiteX139" fmla="*/ 3609893 w 4345388"/>
                  <a:gd name="connsiteY139" fmla="*/ 1137037 h 1746253"/>
                  <a:gd name="connsiteX140" fmla="*/ 3629771 w 4345388"/>
                  <a:gd name="connsiteY140" fmla="*/ 1184745 h 1746253"/>
                  <a:gd name="connsiteX141" fmla="*/ 3641698 w 4345388"/>
                  <a:gd name="connsiteY141" fmla="*/ 1200647 h 1746253"/>
                  <a:gd name="connsiteX142" fmla="*/ 3653625 w 4345388"/>
                  <a:gd name="connsiteY142" fmla="*/ 1228477 h 1746253"/>
                  <a:gd name="connsiteX143" fmla="*/ 3665552 w 4345388"/>
                  <a:gd name="connsiteY143" fmla="*/ 1216550 h 1746253"/>
                  <a:gd name="connsiteX144" fmla="*/ 3721211 w 4345388"/>
                  <a:gd name="connsiteY144" fmla="*/ 1045597 h 1746253"/>
                  <a:gd name="connsiteX145" fmla="*/ 3768919 w 4345388"/>
                  <a:gd name="connsiteY145" fmla="*/ 882595 h 1746253"/>
                  <a:gd name="connsiteX146" fmla="*/ 3776870 w 4345388"/>
                  <a:gd name="connsiteY146" fmla="*/ 830912 h 1746253"/>
                  <a:gd name="connsiteX147" fmla="*/ 3792773 w 4345388"/>
                  <a:gd name="connsiteY147" fmla="*/ 795131 h 1746253"/>
                  <a:gd name="connsiteX148" fmla="*/ 3800724 w 4345388"/>
                  <a:gd name="connsiteY148" fmla="*/ 771277 h 1746253"/>
                  <a:gd name="connsiteX149" fmla="*/ 3808675 w 4345388"/>
                  <a:gd name="connsiteY149" fmla="*/ 735496 h 1746253"/>
                  <a:gd name="connsiteX150" fmla="*/ 3824578 w 4345388"/>
                  <a:gd name="connsiteY150" fmla="*/ 711642 h 1746253"/>
                  <a:gd name="connsiteX151" fmla="*/ 3828554 w 4345388"/>
                  <a:gd name="connsiteY151" fmla="*/ 723569 h 1746253"/>
                  <a:gd name="connsiteX152" fmla="*/ 3836505 w 4345388"/>
                  <a:gd name="connsiteY152" fmla="*/ 735496 h 1746253"/>
                  <a:gd name="connsiteX153" fmla="*/ 3840481 w 4345388"/>
                  <a:gd name="connsiteY153" fmla="*/ 763326 h 1746253"/>
                  <a:gd name="connsiteX154" fmla="*/ 3884213 w 4345388"/>
                  <a:gd name="connsiteY154" fmla="*/ 926327 h 1746253"/>
                  <a:gd name="connsiteX155" fmla="*/ 3896140 w 4345388"/>
                  <a:gd name="connsiteY155" fmla="*/ 958133 h 1746253"/>
                  <a:gd name="connsiteX156" fmla="*/ 3904091 w 4345388"/>
                  <a:gd name="connsiteY156" fmla="*/ 997889 h 1746253"/>
                  <a:gd name="connsiteX157" fmla="*/ 3916018 w 4345388"/>
                  <a:gd name="connsiteY157" fmla="*/ 1049573 h 1746253"/>
                  <a:gd name="connsiteX158" fmla="*/ 3947823 w 4345388"/>
                  <a:gd name="connsiteY158" fmla="*/ 1152940 h 1746253"/>
                  <a:gd name="connsiteX159" fmla="*/ 3959750 w 4345388"/>
                  <a:gd name="connsiteY159" fmla="*/ 1172818 h 1746253"/>
                  <a:gd name="connsiteX160" fmla="*/ 3971677 w 4345388"/>
                  <a:gd name="connsiteY160" fmla="*/ 1220526 h 1746253"/>
                  <a:gd name="connsiteX161" fmla="*/ 3995531 w 4345388"/>
                  <a:gd name="connsiteY161" fmla="*/ 1327868 h 1746253"/>
                  <a:gd name="connsiteX162" fmla="*/ 4023361 w 4345388"/>
                  <a:gd name="connsiteY162" fmla="*/ 1363649 h 1746253"/>
                  <a:gd name="connsiteX163" fmla="*/ 4031312 w 4345388"/>
                  <a:gd name="connsiteY163" fmla="*/ 1375576 h 1746253"/>
                  <a:gd name="connsiteX164" fmla="*/ 4043239 w 4345388"/>
                  <a:gd name="connsiteY164" fmla="*/ 1399430 h 1746253"/>
                  <a:gd name="connsiteX165" fmla="*/ 4055166 w 4345388"/>
                  <a:gd name="connsiteY165" fmla="*/ 1403406 h 1746253"/>
                  <a:gd name="connsiteX166" fmla="*/ 4082995 w 4345388"/>
                  <a:gd name="connsiteY166" fmla="*/ 1411357 h 1746253"/>
                  <a:gd name="connsiteX167" fmla="*/ 4114801 w 4345388"/>
                  <a:gd name="connsiteY167" fmla="*/ 1415333 h 1746253"/>
                  <a:gd name="connsiteX168" fmla="*/ 4130703 w 4345388"/>
                  <a:gd name="connsiteY168" fmla="*/ 1419308 h 1746253"/>
                  <a:gd name="connsiteX169" fmla="*/ 4154557 w 4345388"/>
                  <a:gd name="connsiteY169" fmla="*/ 1411357 h 1746253"/>
                  <a:gd name="connsiteX170" fmla="*/ 4166484 w 4345388"/>
                  <a:gd name="connsiteY170" fmla="*/ 1399430 h 1746253"/>
                  <a:gd name="connsiteX171" fmla="*/ 4198289 w 4345388"/>
                  <a:gd name="connsiteY171" fmla="*/ 1347747 h 1746253"/>
                  <a:gd name="connsiteX172" fmla="*/ 4234070 w 4345388"/>
                  <a:gd name="connsiteY172" fmla="*/ 1351722 h 1746253"/>
                  <a:gd name="connsiteX173" fmla="*/ 4257924 w 4345388"/>
                  <a:gd name="connsiteY173" fmla="*/ 1371600 h 1746253"/>
                  <a:gd name="connsiteX174" fmla="*/ 4273827 w 4345388"/>
                  <a:gd name="connsiteY174" fmla="*/ 1383527 h 1746253"/>
                  <a:gd name="connsiteX175" fmla="*/ 4313583 w 4345388"/>
                  <a:gd name="connsiteY175" fmla="*/ 1419308 h 1746253"/>
                  <a:gd name="connsiteX176" fmla="*/ 4325510 w 4345388"/>
                  <a:gd name="connsiteY176" fmla="*/ 1439187 h 1746253"/>
                  <a:gd name="connsiteX177" fmla="*/ 4337437 w 4345388"/>
                  <a:gd name="connsiteY177" fmla="*/ 1467016 h 1746253"/>
                  <a:gd name="connsiteX178" fmla="*/ 4345388 w 4345388"/>
                  <a:gd name="connsiteY178" fmla="*/ 1486894 h 1746253"/>
                  <a:gd name="connsiteX0" fmla="*/ 0 w 4345388"/>
                  <a:gd name="connsiteY0" fmla="*/ 1741336 h 1747716"/>
                  <a:gd name="connsiteX1" fmla="*/ 1423284 w 4345388"/>
                  <a:gd name="connsiteY1" fmla="*/ 1745311 h 1747716"/>
                  <a:gd name="connsiteX2" fmla="*/ 1619181 w 4345388"/>
                  <a:gd name="connsiteY2" fmla="*/ 1741208 h 1747716"/>
                  <a:gd name="connsiteX3" fmla="*/ 1721458 w 4345388"/>
                  <a:gd name="connsiteY3" fmla="*/ 1542554 h 1747716"/>
                  <a:gd name="connsiteX4" fmla="*/ 1725434 w 4345388"/>
                  <a:gd name="connsiteY4" fmla="*/ 1510748 h 1747716"/>
                  <a:gd name="connsiteX5" fmla="*/ 1733385 w 4345388"/>
                  <a:gd name="connsiteY5" fmla="*/ 1439187 h 1747716"/>
                  <a:gd name="connsiteX6" fmla="*/ 1741336 w 4345388"/>
                  <a:gd name="connsiteY6" fmla="*/ 1407381 h 1747716"/>
                  <a:gd name="connsiteX7" fmla="*/ 1745312 w 4345388"/>
                  <a:gd name="connsiteY7" fmla="*/ 1284136 h 1747716"/>
                  <a:gd name="connsiteX8" fmla="*/ 1749287 w 4345388"/>
                  <a:gd name="connsiteY8" fmla="*/ 1264258 h 1747716"/>
                  <a:gd name="connsiteX9" fmla="*/ 1765190 w 4345388"/>
                  <a:gd name="connsiteY9" fmla="*/ 1204623 h 1747716"/>
                  <a:gd name="connsiteX10" fmla="*/ 1777117 w 4345388"/>
                  <a:gd name="connsiteY10" fmla="*/ 1164867 h 1747716"/>
                  <a:gd name="connsiteX11" fmla="*/ 1789044 w 4345388"/>
                  <a:gd name="connsiteY11" fmla="*/ 1109207 h 1747716"/>
                  <a:gd name="connsiteX12" fmla="*/ 1804947 w 4345388"/>
                  <a:gd name="connsiteY12" fmla="*/ 1041621 h 1747716"/>
                  <a:gd name="connsiteX13" fmla="*/ 1816874 w 4345388"/>
                  <a:gd name="connsiteY13" fmla="*/ 1009816 h 1747716"/>
                  <a:gd name="connsiteX14" fmla="*/ 1828801 w 4345388"/>
                  <a:gd name="connsiteY14" fmla="*/ 978011 h 1747716"/>
                  <a:gd name="connsiteX15" fmla="*/ 1844703 w 4345388"/>
                  <a:gd name="connsiteY15" fmla="*/ 950181 h 1747716"/>
                  <a:gd name="connsiteX16" fmla="*/ 1848679 w 4345388"/>
                  <a:gd name="connsiteY16" fmla="*/ 934279 h 1747716"/>
                  <a:gd name="connsiteX17" fmla="*/ 1856630 w 4345388"/>
                  <a:gd name="connsiteY17" fmla="*/ 918376 h 1747716"/>
                  <a:gd name="connsiteX18" fmla="*/ 1864581 w 4345388"/>
                  <a:gd name="connsiteY18" fmla="*/ 894522 h 1747716"/>
                  <a:gd name="connsiteX19" fmla="*/ 1876508 w 4345388"/>
                  <a:gd name="connsiteY19" fmla="*/ 870668 h 1747716"/>
                  <a:gd name="connsiteX20" fmla="*/ 1884460 w 4345388"/>
                  <a:gd name="connsiteY20" fmla="*/ 826936 h 1747716"/>
                  <a:gd name="connsiteX21" fmla="*/ 1900362 w 4345388"/>
                  <a:gd name="connsiteY21" fmla="*/ 775253 h 1747716"/>
                  <a:gd name="connsiteX22" fmla="*/ 1904338 w 4345388"/>
                  <a:gd name="connsiteY22" fmla="*/ 739472 h 1747716"/>
                  <a:gd name="connsiteX23" fmla="*/ 1916265 w 4345388"/>
                  <a:gd name="connsiteY23" fmla="*/ 608275 h 1747716"/>
                  <a:gd name="connsiteX24" fmla="*/ 1924216 w 4345388"/>
                  <a:gd name="connsiteY24" fmla="*/ 548640 h 1747716"/>
                  <a:gd name="connsiteX25" fmla="*/ 1940119 w 4345388"/>
                  <a:gd name="connsiteY25" fmla="*/ 492981 h 1747716"/>
                  <a:gd name="connsiteX26" fmla="*/ 1956021 w 4345388"/>
                  <a:gd name="connsiteY26" fmla="*/ 441298 h 1747716"/>
                  <a:gd name="connsiteX27" fmla="*/ 1959997 w 4345388"/>
                  <a:gd name="connsiteY27" fmla="*/ 417444 h 1747716"/>
                  <a:gd name="connsiteX28" fmla="*/ 1963973 w 4345388"/>
                  <a:gd name="connsiteY28" fmla="*/ 405517 h 1747716"/>
                  <a:gd name="connsiteX29" fmla="*/ 1967948 w 4345388"/>
                  <a:gd name="connsiteY29" fmla="*/ 357809 h 1747716"/>
                  <a:gd name="connsiteX30" fmla="*/ 1979875 w 4345388"/>
                  <a:gd name="connsiteY30" fmla="*/ 294199 h 1747716"/>
                  <a:gd name="connsiteX31" fmla="*/ 1987827 w 4345388"/>
                  <a:gd name="connsiteY31" fmla="*/ 214686 h 1747716"/>
                  <a:gd name="connsiteX32" fmla="*/ 1995778 w 4345388"/>
                  <a:gd name="connsiteY32" fmla="*/ 182880 h 1747716"/>
                  <a:gd name="connsiteX33" fmla="*/ 1999754 w 4345388"/>
                  <a:gd name="connsiteY33" fmla="*/ 163002 h 1747716"/>
                  <a:gd name="connsiteX34" fmla="*/ 2003729 w 4345388"/>
                  <a:gd name="connsiteY34" fmla="*/ 123246 h 1747716"/>
                  <a:gd name="connsiteX35" fmla="*/ 2015656 w 4345388"/>
                  <a:gd name="connsiteY35" fmla="*/ 79514 h 1747716"/>
                  <a:gd name="connsiteX36" fmla="*/ 2023607 w 4345388"/>
                  <a:gd name="connsiteY36" fmla="*/ 59635 h 1747716"/>
                  <a:gd name="connsiteX37" fmla="*/ 2055413 w 4345388"/>
                  <a:gd name="connsiteY37" fmla="*/ 3976 h 1747716"/>
                  <a:gd name="connsiteX38" fmla="*/ 2075291 w 4345388"/>
                  <a:gd name="connsiteY38" fmla="*/ 0 h 1747716"/>
                  <a:gd name="connsiteX39" fmla="*/ 2083242 w 4345388"/>
                  <a:gd name="connsiteY39" fmla="*/ 15903 h 1747716"/>
                  <a:gd name="connsiteX40" fmla="*/ 2087218 w 4345388"/>
                  <a:gd name="connsiteY40" fmla="*/ 31806 h 1747716"/>
                  <a:gd name="connsiteX41" fmla="*/ 2099145 w 4345388"/>
                  <a:gd name="connsiteY41" fmla="*/ 79514 h 1747716"/>
                  <a:gd name="connsiteX42" fmla="*/ 2103121 w 4345388"/>
                  <a:gd name="connsiteY42" fmla="*/ 123246 h 1747716"/>
                  <a:gd name="connsiteX43" fmla="*/ 2115047 w 4345388"/>
                  <a:gd name="connsiteY43" fmla="*/ 186856 h 1747716"/>
                  <a:gd name="connsiteX44" fmla="*/ 2119023 w 4345388"/>
                  <a:gd name="connsiteY44" fmla="*/ 198783 h 1747716"/>
                  <a:gd name="connsiteX45" fmla="*/ 2134926 w 4345388"/>
                  <a:gd name="connsiteY45" fmla="*/ 250467 h 1747716"/>
                  <a:gd name="connsiteX46" fmla="*/ 2138901 w 4345388"/>
                  <a:gd name="connsiteY46" fmla="*/ 262394 h 1747716"/>
                  <a:gd name="connsiteX47" fmla="*/ 2142877 w 4345388"/>
                  <a:gd name="connsiteY47" fmla="*/ 286247 h 1747716"/>
                  <a:gd name="connsiteX48" fmla="*/ 2146853 w 4345388"/>
                  <a:gd name="connsiteY48" fmla="*/ 318053 h 1747716"/>
                  <a:gd name="connsiteX49" fmla="*/ 2158780 w 4345388"/>
                  <a:gd name="connsiteY49" fmla="*/ 353834 h 1747716"/>
                  <a:gd name="connsiteX50" fmla="*/ 2170707 w 4345388"/>
                  <a:gd name="connsiteY50" fmla="*/ 377687 h 1747716"/>
                  <a:gd name="connsiteX51" fmla="*/ 2182634 w 4345388"/>
                  <a:gd name="connsiteY51" fmla="*/ 381663 h 1747716"/>
                  <a:gd name="connsiteX52" fmla="*/ 2274074 w 4345388"/>
                  <a:gd name="connsiteY52" fmla="*/ 377687 h 1747716"/>
                  <a:gd name="connsiteX53" fmla="*/ 2289976 w 4345388"/>
                  <a:gd name="connsiteY53" fmla="*/ 365760 h 1747716"/>
                  <a:gd name="connsiteX54" fmla="*/ 2313830 w 4345388"/>
                  <a:gd name="connsiteY54" fmla="*/ 345882 h 1747716"/>
                  <a:gd name="connsiteX55" fmla="*/ 2337684 w 4345388"/>
                  <a:gd name="connsiteY55" fmla="*/ 314077 h 1747716"/>
                  <a:gd name="connsiteX56" fmla="*/ 2345635 w 4345388"/>
                  <a:gd name="connsiteY56" fmla="*/ 290223 h 1747716"/>
                  <a:gd name="connsiteX57" fmla="*/ 2361538 w 4345388"/>
                  <a:gd name="connsiteY57" fmla="*/ 258418 h 1747716"/>
                  <a:gd name="connsiteX58" fmla="*/ 2365514 w 4345388"/>
                  <a:gd name="connsiteY58" fmla="*/ 242515 h 1747716"/>
                  <a:gd name="connsiteX59" fmla="*/ 2373465 w 4345388"/>
                  <a:gd name="connsiteY59" fmla="*/ 222637 h 1747716"/>
                  <a:gd name="connsiteX60" fmla="*/ 2377441 w 4345388"/>
                  <a:gd name="connsiteY60" fmla="*/ 210710 h 1747716"/>
                  <a:gd name="connsiteX61" fmla="*/ 2381416 w 4345388"/>
                  <a:gd name="connsiteY61" fmla="*/ 421420 h 1747716"/>
                  <a:gd name="connsiteX62" fmla="*/ 2385392 w 4345388"/>
                  <a:gd name="connsiteY62" fmla="*/ 441298 h 1747716"/>
                  <a:gd name="connsiteX63" fmla="*/ 2393343 w 4345388"/>
                  <a:gd name="connsiteY63" fmla="*/ 453225 h 1747716"/>
                  <a:gd name="connsiteX64" fmla="*/ 2413221 w 4345388"/>
                  <a:gd name="connsiteY64" fmla="*/ 489006 h 1747716"/>
                  <a:gd name="connsiteX65" fmla="*/ 2449002 w 4345388"/>
                  <a:gd name="connsiteY65" fmla="*/ 477079 h 1747716"/>
                  <a:gd name="connsiteX66" fmla="*/ 2468881 w 4345388"/>
                  <a:gd name="connsiteY66" fmla="*/ 457200 h 1747716"/>
                  <a:gd name="connsiteX67" fmla="*/ 2500686 w 4345388"/>
                  <a:gd name="connsiteY67" fmla="*/ 417444 h 1747716"/>
                  <a:gd name="connsiteX68" fmla="*/ 2512613 w 4345388"/>
                  <a:gd name="connsiteY68" fmla="*/ 405517 h 1747716"/>
                  <a:gd name="connsiteX69" fmla="*/ 2524540 w 4345388"/>
                  <a:gd name="connsiteY69" fmla="*/ 413468 h 1747716"/>
                  <a:gd name="connsiteX70" fmla="*/ 2532491 w 4345388"/>
                  <a:gd name="connsiteY70" fmla="*/ 437322 h 1747716"/>
                  <a:gd name="connsiteX71" fmla="*/ 2540442 w 4345388"/>
                  <a:gd name="connsiteY71" fmla="*/ 457200 h 1747716"/>
                  <a:gd name="connsiteX72" fmla="*/ 2544418 w 4345388"/>
                  <a:gd name="connsiteY72" fmla="*/ 477079 h 1747716"/>
                  <a:gd name="connsiteX73" fmla="*/ 2552369 w 4345388"/>
                  <a:gd name="connsiteY73" fmla="*/ 492981 h 1747716"/>
                  <a:gd name="connsiteX74" fmla="*/ 2560321 w 4345388"/>
                  <a:gd name="connsiteY74" fmla="*/ 512860 h 1747716"/>
                  <a:gd name="connsiteX75" fmla="*/ 2564296 w 4345388"/>
                  <a:gd name="connsiteY75" fmla="*/ 528762 h 1747716"/>
                  <a:gd name="connsiteX76" fmla="*/ 2576223 w 4345388"/>
                  <a:gd name="connsiteY76" fmla="*/ 544665 h 1747716"/>
                  <a:gd name="connsiteX77" fmla="*/ 2592126 w 4345388"/>
                  <a:gd name="connsiteY77" fmla="*/ 568519 h 1747716"/>
                  <a:gd name="connsiteX78" fmla="*/ 2604053 w 4345388"/>
                  <a:gd name="connsiteY78" fmla="*/ 588397 h 1747716"/>
                  <a:gd name="connsiteX79" fmla="*/ 2623931 w 4345388"/>
                  <a:gd name="connsiteY79" fmla="*/ 580446 h 1747716"/>
                  <a:gd name="connsiteX80" fmla="*/ 2643809 w 4345388"/>
                  <a:gd name="connsiteY80" fmla="*/ 552616 h 1747716"/>
                  <a:gd name="connsiteX81" fmla="*/ 2663687 w 4345388"/>
                  <a:gd name="connsiteY81" fmla="*/ 516835 h 1747716"/>
                  <a:gd name="connsiteX82" fmla="*/ 2679590 w 4345388"/>
                  <a:gd name="connsiteY82" fmla="*/ 481054 h 1747716"/>
                  <a:gd name="connsiteX83" fmla="*/ 2683566 w 4345388"/>
                  <a:gd name="connsiteY83" fmla="*/ 469127 h 1747716"/>
                  <a:gd name="connsiteX84" fmla="*/ 2691517 w 4345388"/>
                  <a:gd name="connsiteY84" fmla="*/ 457200 h 1747716"/>
                  <a:gd name="connsiteX85" fmla="*/ 2703444 w 4345388"/>
                  <a:gd name="connsiteY85" fmla="*/ 425395 h 1747716"/>
                  <a:gd name="connsiteX86" fmla="*/ 2711395 w 4345388"/>
                  <a:gd name="connsiteY86" fmla="*/ 409493 h 1747716"/>
                  <a:gd name="connsiteX87" fmla="*/ 2735249 w 4345388"/>
                  <a:gd name="connsiteY87" fmla="*/ 461176 h 1747716"/>
                  <a:gd name="connsiteX88" fmla="*/ 2755127 w 4345388"/>
                  <a:gd name="connsiteY88" fmla="*/ 504908 h 1747716"/>
                  <a:gd name="connsiteX89" fmla="*/ 2771030 w 4345388"/>
                  <a:gd name="connsiteY89" fmla="*/ 556592 h 1747716"/>
                  <a:gd name="connsiteX90" fmla="*/ 2775006 w 4345388"/>
                  <a:gd name="connsiteY90" fmla="*/ 572494 h 1747716"/>
                  <a:gd name="connsiteX91" fmla="*/ 2782957 w 4345388"/>
                  <a:gd name="connsiteY91" fmla="*/ 588397 h 1747716"/>
                  <a:gd name="connsiteX92" fmla="*/ 2802835 w 4345388"/>
                  <a:gd name="connsiteY92" fmla="*/ 624178 h 1747716"/>
                  <a:gd name="connsiteX93" fmla="*/ 2818738 w 4345388"/>
                  <a:gd name="connsiteY93" fmla="*/ 640080 h 1747716"/>
                  <a:gd name="connsiteX94" fmla="*/ 2830665 w 4345388"/>
                  <a:gd name="connsiteY94" fmla="*/ 663934 h 1747716"/>
                  <a:gd name="connsiteX95" fmla="*/ 2834641 w 4345388"/>
                  <a:gd name="connsiteY95" fmla="*/ 679837 h 1747716"/>
                  <a:gd name="connsiteX96" fmla="*/ 2846567 w 4345388"/>
                  <a:gd name="connsiteY96" fmla="*/ 695740 h 1747716"/>
                  <a:gd name="connsiteX97" fmla="*/ 2862470 w 4345388"/>
                  <a:gd name="connsiteY97" fmla="*/ 743447 h 1747716"/>
                  <a:gd name="connsiteX98" fmla="*/ 2866446 w 4345388"/>
                  <a:gd name="connsiteY98" fmla="*/ 759350 h 1747716"/>
                  <a:gd name="connsiteX99" fmla="*/ 2882348 w 4345388"/>
                  <a:gd name="connsiteY99" fmla="*/ 795131 h 1747716"/>
                  <a:gd name="connsiteX100" fmla="*/ 2886324 w 4345388"/>
                  <a:gd name="connsiteY100" fmla="*/ 811034 h 1747716"/>
                  <a:gd name="connsiteX101" fmla="*/ 2898251 w 4345388"/>
                  <a:gd name="connsiteY101" fmla="*/ 834887 h 1747716"/>
                  <a:gd name="connsiteX102" fmla="*/ 2910178 w 4345388"/>
                  <a:gd name="connsiteY102" fmla="*/ 826936 h 1747716"/>
                  <a:gd name="connsiteX103" fmla="*/ 2949934 w 4345388"/>
                  <a:gd name="connsiteY103" fmla="*/ 751399 h 1747716"/>
                  <a:gd name="connsiteX104" fmla="*/ 2957886 w 4345388"/>
                  <a:gd name="connsiteY104" fmla="*/ 703691 h 1747716"/>
                  <a:gd name="connsiteX105" fmla="*/ 2977764 w 4345388"/>
                  <a:gd name="connsiteY105" fmla="*/ 663934 h 1747716"/>
                  <a:gd name="connsiteX106" fmla="*/ 2981740 w 4345388"/>
                  <a:gd name="connsiteY106" fmla="*/ 620202 h 1747716"/>
                  <a:gd name="connsiteX107" fmla="*/ 3005594 w 4345388"/>
                  <a:gd name="connsiteY107" fmla="*/ 576470 h 1747716"/>
                  <a:gd name="connsiteX108" fmla="*/ 3025472 w 4345388"/>
                  <a:gd name="connsiteY108" fmla="*/ 500933 h 1747716"/>
                  <a:gd name="connsiteX109" fmla="*/ 3041374 w 4345388"/>
                  <a:gd name="connsiteY109" fmla="*/ 421420 h 1747716"/>
                  <a:gd name="connsiteX110" fmla="*/ 3049326 w 4345388"/>
                  <a:gd name="connsiteY110" fmla="*/ 405517 h 1747716"/>
                  <a:gd name="connsiteX111" fmla="*/ 3061253 w 4345388"/>
                  <a:gd name="connsiteY111" fmla="*/ 365760 h 1747716"/>
                  <a:gd name="connsiteX112" fmla="*/ 3085107 w 4345388"/>
                  <a:gd name="connsiteY112" fmla="*/ 310101 h 1747716"/>
                  <a:gd name="connsiteX113" fmla="*/ 3101009 w 4345388"/>
                  <a:gd name="connsiteY113" fmla="*/ 349858 h 1747716"/>
                  <a:gd name="connsiteX114" fmla="*/ 3104985 w 4345388"/>
                  <a:gd name="connsiteY114" fmla="*/ 373712 h 1747716"/>
                  <a:gd name="connsiteX115" fmla="*/ 3116912 w 4345388"/>
                  <a:gd name="connsiteY115" fmla="*/ 429371 h 1747716"/>
                  <a:gd name="connsiteX116" fmla="*/ 3136790 w 4345388"/>
                  <a:gd name="connsiteY116" fmla="*/ 489006 h 1747716"/>
                  <a:gd name="connsiteX117" fmla="*/ 3180522 w 4345388"/>
                  <a:gd name="connsiteY117" fmla="*/ 652007 h 1747716"/>
                  <a:gd name="connsiteX118" fmla="*/ 3196425 w 4345388"/>
                  <a:gd name="connsiteY118" fmla="*/ 703691 h 1747716"/>
                  <a:gd name="connsiteX119" fmla="*/ 3220279 w 4345388"/>
                  <a:gd name="connsiteY119" fmla="*/ 807058 h 1747716"/>
                  <a:gd name="connsiteX120" fmla="*/ 3248108 w 4345388"/>
                  <a:gd name="connsiteY120" fmla="*/ 898498 h 1747716"/>
                  <a:gd name="connsiteX121" fmla="*/ 3252084 w 4345388"/>
                  <a:gd name="connsiteY121" fmla="*/ 926327 h 1747716"/>
                  <a:gd name="connsiteX122" fmla="*/ 3267987 w 4345388"/>
                  <a:gd name="connsiteY122" fmla="*/ 966084 h 1747716"/>
                  <a:gd name="connsiteX123" fmla="*/ 3271962 w 4345388"/>
                  <a:gd name="connsiteY123" fmla="*/ 978011 h 1747716"/>
                  <a:gd name="connsiteX124" fmla="*/ 3283889 w 4345388"/>
                  <a:gd name="connsiteY124" fmla="*/ 981987 h 1747716"/>
                  <a:gd name="connsiteX125" fmla="*/ 3291841 w 4345388"/>
                  <a:gd name="connsiteY125" fmla="*/ 974035 h 1747716"/>
                  <a:gd name="connsiteX126" fmla="*/ 3307743 w 4345388"/>
                  <a:gd name="connsiteY126" fmla="*/ 942230 h 1747716"/>
                  <a:gd name="connsiteX127" fmla="*/ 3315694 w 4345388"/>
                  <a:gd name="connsiteY127" fmla="*/ 918376 h 1747716"/>
                  <a:gd name="connsiteX128" fmla="*/ 3335573 w 4345388"/>
                  <a:gd name="connsiteY128" fmla="*/ 950181 h 1747716"/>
                  <a:gd name="connsiteX129" fmla="*/ 3367378 w 4345388"/>
                  <a:gd name="connsiteY129" fmla="*/ 1021743 h 1747716"/>
                  <a:gd name="connsiteX130" fmla="*/ 3399183 w 4345388"/>
                  <a:gd name="connsiteY130" fmla="*/ 1077402 h 1747716"/>
                  <a:gd name="connsiteX131" fmla="*/ 3415086 w 4345388"/>
                  <a:gd name="connsiteY131" fmla="*/ 1073427 h 1747716"/>
                  <a:gd name="connsiteX132" fmla="*/ 3430988 w 4345388"/>
                  <a:gd name="connsiteY132" fmla="*/ 1045597 h 1747716"/>
                  <a:gd name="connsiteX133" fmla="*/ 3454842 w 4345388"/>
                  <a:gd name="connsiteY133" fmla="*/ 993914 h 1747716"/>
                  <a:gd name="connsiteX134" fmla="*/ 3478696 w 4345388"/>
                  <a:gd name="connsiteY134" fmla="*/ 942230 h 1747716"/>
                  <a:gd name="connsiteX135" fmla="*/ 3490623 w 4345388"/>
                  <a:gd name="connsiteY135" fmla="*/ 938254 h 1747716"/>
                  <a:gd name="connsiteX136" fmla="*/ 3522428 w 4345388"/>
                  <a:gd name="connsiteY136" fmla="*/ 981987 h 1747716"/>
                  <a:gd name="connsiteX137" fmla="*/ 3538331 w 4345388"/>
                  <a:gd name="connsiteY137" fmla="*/ 1001865 h 1747716"/>
                  <a:gd name="connsiteX138" fmla="*/ 3582063 w 4345388"/>
                  <a:gd name="connsiteY138" fmla="*/ 1085354 h 1747716"/>
                  <a:gd name="connsiteX139" fmla="*/ 3609893 w 4345388"/>
                  <a:gd name="connsiteY139" fmla="*/ 1137037 h 1747716"/>
                  <a:gd name="connsiteX140" fmla="*/ 3629771 w 4345388"/>
                  <a:gd name="connsiteY140" fmla="*/ 1184745 h 1747716"/>
                  <a:gd name="connsiteX141" fmla="*/ 3641698 w 4345388"/>
                  <a:gd name="connsiteY141" fmla="*/ 1200647 h 1747716"/>
                  <a:gd name="connsiteX142" fmla="*/ 3653625 w 4345388"/>
                  <a:gd name="connsiteY142" fmla="*/ 1228477 h 1747716"/>
                  <a:gd name="connsiteX143" fmla="*/ 3665552 w 4345388"/>
                  <a:gd name="connsiteY143" fmla="*/ 1216550 h 1747716"/>
                  <a:gd name="connsiteX144" fmla="*/ 3721211 w 4345388"/>
                  <a:gd name="connsiteY144" fmla="*/ 1045597 h 1747716"/>
                  <a:gd name="connsiteX145" fmla="*/ 3768919 w 4345388"/>
                  <a:gd name="connsiteY145" fmla="*/ 882595 h 1747716"/>
                  <a:gd name="connsiteX146" fmla="*/ 3776870 w 4345388"/>
                  <a:gd name="connsiteY146" fmla="*/ 830912 h 1747716"/>
                  <a:gd name="connsiteX147" fmla="*/ 3792773 w 4345388"/>
                  <a:gd name="connsiteY147" fmla="*/ 795131 h 1747716"/>
                  <a:gd name="connsiteX148" fmla="*/ 3800724 w 4345388"/>
                  <a:gd name="connsiteY148" fmla="*/ 771277 h 1747716"/>
                  <a:gd name="connsiteX149" fmla="*/ 3808675 w 4345388"/>
                  <a:gd name="connsiteY149" fmla="*/ 735496 h 1747716"/>
                  <a:gd name="connsiteX150" fmla="*/ 3824578 w 4345388"/>
                  <a:gd name="connsiteY150" fmla="*/ 711642 h 1747716"/>
                  <a:gd name="connsiteX151" fmla="*/ 3828554 w 4345388"/>
                  <a:gd name="connsiteY151" fmla="*/ 723569 h 1747716"/>
                  <a:gd name="connsiteX152" fmla="*/ 3836505 w 4345388"/>
                  <a:gd name="connsiteY152" fmla="*/ 735496 h 1747716"/>
                  <a:gd name="connsiteX153" fmla="*/ 3840481 w 4345388"/>
                  <a:gd name="connsiteY153" fmla="*/ 763326 h 1747716"/>
                  <a:gd name="connsiteX154" fmla="*/ 3884213 w 4345388"/>
                  <a:gd name="connsiteY154" fmla="*/ 926327 h 1747716"/>
                  <a:gd name="connsiteX155" fmla="*/ 3896140 w 4345388"/>
                  <a:gd name="connsiteY155" fmla="*/ 958133 h 1747716"/>
                  <a:gd name="connsiteX156" fmla="*/ 3904091 w 4345388"/>
                  <a:gd name="connsiteY156" fmla="*/ 997889 h 1747716"/>
                  <a:gd name="connsiteX157" fmla="*/ 3916018 w 4345388"/>
                  <a:gd name="connsiteY157" fmla="*/ 1049573 h 1747716"/>
                  <a:gd name="connsiteX158" fmla="*/ 3947823 w 4345388"/>
                  <a:gd name="connsiteY158" fmla="*/ 1152940 h 1747716"/>
                  <a:gd name="connsiteX159" fmla="*/ 3959750 w 4345388"/>
                  <a:gd name="connsiteY159" fmla="*/ 1172818 h 1747716"/>
                  <a:gd name="connsiteX160" fmla="*/ 3971677 w 4345388"/>
                  <a:gd name="connsiteY160" fmla="*/ 1220526 h 1747716"/>
                  <a:gd name="connsiteX161" fmla="*/ 3995531 w 4345388"/>
                  <a:gd name="connsiteY161" fmla="*/ 1327868 h 1747716"/>
                  <a:gd name="connsiteX162" fmla="*/ 4023361 w 4345388"/>
                  <a:gd name="connsiteY162" fmla="*/ 1363649 h 1747716"/>
                  <a:gd name="connsiteX163" fmla="*/ 4031312 w 4345388"/>
                  <a:gd name="connsiteY163" fmla="*/ 1375576 h 1747716"/>
                  <a:gd name="connsiteX164" fmla="*/ 4043239 w 4345388"/>
                  <a:gd name="connsiteY164" fmla="*/ 1399430 h 1747716"/>
                  <a:gd name="connsiteX165" fmla="*/ 4055166 w 4345388"/>
                  <a:gd name="connsiteY165" fmla="*/ 1403406 h 1747716"/>
                  <a:gd name="connsiteX166" fmla="*/ 4082995 w 4345388"/>
                  <a:gd name="connsiteY166" fmla="*/ 1411357 h 1747716"/>
                  <a:gd name="connsiteX167" fmla="*/ 4114801 w 4345388"/>
                  <a:gd name="connsiteY167" fmla="*/ 1415333 h 1747716"/>
                  <a:gd name="connsiteX168" fmla="*/ 4130703 w 4345388"/>
                  <a:gd name="connsiteY168" fmla="*/ 1419308 h 1747716"/>
                  <a:gd name="connsiteX169" fmla="*/ 4154557 w 4345388"/>
                  <a:gd name="connsiteY169" fmla="*/ 1411357 h 1747716"/>
                  <a:gd name="connsiteX170" fmla="*/ 4166484 w 4345388"/>
                  <a:gd name="connsiteY170" fmla="*/ 1399430 h 1747716"/>
                  <a:gd name="connsiteX171" fmla="*/ 4198289 w 4345388"/>
                  <a:gd name="connsiteY171" fmla="*/ 1347747 h 1747716"/>
                  <a:gd name="connsiteX172" fmla="*/ 4234070 w 4345388"/>
                  <a:gd name="connsiteY172" fmla="*/ 1351722 h 1747716"/>
                  <a:gd name="connsiteX173" fmla="*/ 4257924 w 4345388"/>
                  <a:gd name="connsiteY173" fmla="*/ 1371600 h 1747716"/>
                  <a:gd name="connsiteX174" fmla="*/ 4273827 w 4345388"/>
                  <a:gd name="connsiteY174" fmla="*/ 1383527 h 1747716"/>
                  <a:gd name="connsiteX175" fmla="*/ 4313583 w 4345388"/>
                  <a:gd name="connsiteY175" fmla="*/ 1419308 h 1747716"/>
                  <a:gd name="connsiteX176" fmla="*/ 4325510 w 4345388"/>
                  <a:gd name="connsiteY176" fmla="*/ 1439187 h 1747716"/>
                  <a:gd name="connsiteX177" fmla="*/ 4337437 w 4345388"/>
                  <a:gd name="connsiteY177" fmla="*/ 1467016 h 1747716"/>
                  <a:gd name="connsiteX178" fmla="*/ 4345388 w 4345388"/>
                  <a:gd name="connsiteY178" fmla="*/ 1486894 h 1747716"/>
                  <a:gd name="connsiteX0" fmla="*/ 0 w 4345388"/>
                  <a:gd name="connsiteY0" fmla="*/ 1741336 h 1748754"/>
                  <a:gd name="connsiteX1" fmla="*/ 1423284 w 4345388"/>
                  <a:gd name="connsiteY1" fmla="*/ 1745311 h 1748754"/>
                  <a:gd name="connsiteX2" fmla="*/ 1619181 w 4345388"/>
                  <a:gd name="connsiteY2" fmla="*/ 1741208 h 1748754"/>
                  <a:gd name="connsiteX3" fmla="*/ 1721458 w 4345388"/>
                  <a:gd name="connsiteY3" fmla="*/ 1542554 h 1748754"/>
                  <a:gd name="connsiteX4" fmla="*/ 1725434 w 4345388"/>
                  <a:gd name="connsiteY4" fmla="*/ 1510748 h 1748754"/>
                  <a:gd name="connsiteX5" fmla="*/ 1733385 w 4345388"/>
                  <a:gd name="connsiteY5" fmla="*/ 1439187 h 1748754"/>
                  <a:gd name="connsiteX6" fmla="*/ 1741336 w 4345388"/>
                  <a:gd name="connsiteY6" fmla="*/ 1407381 h 1748754"/>
                  <a:gd name="connsiteX7" fmla="*/ 1745312 w 4345388"/>
                  <a:gd name="connsiteY7" fmla="*/ 1284136 h 1748754"/>
                  <a:gd name="connsiteX8" fmla="*/ 1749287 w 4345388"/>
                  <a:gd name="connsiteY8" fmla="*/ 1264258 h 1748754"/>
                  <a:gd name="connsiteX9" fmla="*/ 1765190 w 4345388"/>
                  <a:gd name="connsiteY9" fmla="*/ 1204623 h 1748754"/>
                  <a:gd name="connsiteX10" fmla="*/ 1777117 w 4345388"/>
                  <a:gd name="connsiteY10" fmla="*/ 1164867 h 1748754"/>
                  <a:gd name="connsiteX11" fmla="*/ 1789044 w 4345388"/>
                  <a:gd name="connsiteY11" fmla="*/ 1109207 h 1748754"/>
                  <a:gd name="connsiteX12" fmla="*/ 1804947 w 4345388"/>
                  <a:gd name="connsiteY12" fmla="*/ 1041621 h 1748754"/>
                  <a:gd name="connsiteX13" fmla="*/ 1816874 w 4345388"/>
                  <a:gd name="connsiteY13" fmla="*/ 1009816 h 1748754"/>
                  <a:gd name="connsiteX14" fmla="*/ 1828801 w 4345388"/>
                  <a:gd name="connsiteY14" fmla="*/ 978011 h 1748754"/>
                  <a:gd name="connsiteX15" fmla="*/ 1844703 w 4345388"/>
                  <a:gd name="connsiteY15" fmla="*/ 950181 h 1748754"/>
                  <a:gd name="connsiteX16" fmla="*/ 1848679 w 4345388"/>
                  <a:gd name="connsiteY16" fmla="*/ 934279 h 1748754"/>
                  <a:gd name="connsiteX17" fmla="*/ 1856630 w 4345388"/>
                  <a:gd name="connsiteY17" fmla="*/ 918376 h 1748754"/>
                  <a:gd name="connsiteX18" fmla="*/ 1864581 w 4345388"/>
                  <a:gd name="connsiteY18" fmla="*/ 894522 h 1748754"/>
                  <a:gd name="connsiteX19" fmla="*/ 1876508 w 4345388"/>
                  <a:gd name="connsiteY19" fmla="*/ 870668 h 1748754"/>
                  <a:gd name="connsiteX20" fmla="*/ 1884460 w 4345388"/>
                  <a:gd name="connsiteY20" fmla="*/ 826936 h 1748754"/>
                  <a:gd name="connsiteX21" fmla="*/ 1900362 w 4345388"/>
                  <a:gd name="connsiteY21" fmla="*/ 775253 h 1748754"/>
                  <a:gd name="connsiteX22" fmla="*/ 1904338 w 4345388"/>
                  <a:gd name="connsiteY22" fmla="*/ 739472 h 1748754"/>
                  <a:gd name="connsiteX23" fmla="*/ 1916265 w 4345388"/>
                  <a:gd name="connsiteY23" fmla="*/ 608275 h 1748754"/>
                  <a:gd name="connsiteX24" fmla="*/ 1924216 w 4345388"/>
                  <a:gd name="connsiteY24" fmla="*/ 548640 h 1748754"/>
                  <a:gd name="connsiteX25" fmla="*/ 1940119 w 4345388"/>
                  <a:gd name="connsiteY25" fmla="*/ 492981 h 1748754"/>
                  <a:gd name="connsiteX26" fmla="*/ 1956021 w 4345388"/>
                  <a:gd name="connsiteY26" fmla="*/ 441298 h 1748754"/>
                  <a:gd name="connsiteX27" fmla="*/ 1959997 w 4345388"/>
                  <a:gd name="connsiteY27" fmla="*/ 417444 h 1748754"/>
                  <a:gd name="connsiteX28" fmla="*/ 1963973 w 4345388"/>
                  <a:gd name="connsiteY28" fmla="*/ 405517 h 1748754"/>
                  <a:gd name="connsiteX29" fmla="*/ 1967948 w 4345388"/>
                  <a:gd name="connsiteY29" fmla="*/ 357809 h 1748754"/>
                  <a:gd name="connsiteX30" fmla="*/ 1979875 w 4345388"/>
                  <a:gd name="connsiteY30" fmla="*/ 294199 h 1748754"/>
                  <a:gd name="connsiteX31" fmla="*/ 1987827 w 4345388"/>
                  <a:gd name="connsiteY31" fmla="*/ 214686 h 1748754"/>
                  <a:gd name="connsiteX32" fmla="*/ 1995778 w 4345388"/>
                  <a:gd name="connsiteY32" fmla="*/ 182880 h 1748754"/>
                  <a:gd name="connsiteX33" fmla="*/ 1999754 w 4345388"/>
                  <a:gd name="connsiteY33" fmla="*/ 163002 h 1748754"/>
                  <a:gd name="connsiteX34" fmla="*/ 2003729 w 4345388"/>
                  <a:gd name="connsiteY34" fmla="*/ 123246 h 1748754"/>
                  <a:gd name="connsiteX35" fmla="*/ 2015656 w 4345388"/>
                  <a:gd name="connsiteY35" fmla="*/ 79514 h 1748754"/>
                  <a:gd name="connsiteX36" fmla="*/ 2023607 w 4345388"/>
                  <a:gd name="connsiteY36" fmla="*/ 59635 h 1748754"/>
                  <a:gd name="connsiteX37" fmla="*/ 2055413 w 4345388"/>
                  <a:gd name="connsiteY37" fmla="*/ 3976 h 1748754"/>
                  <a:gd name="connsiteX38" fmla="*/ 2075291 w 4345388"/>
                  <a:gd name="connsiteY38" fmla="*/ 0 h 1748754"/>
                  <a:gd name="connsiteX39" fmla="*/ 2083242 w 4345388"/>
                  <a:gd name="connsiteY39" fmla="*/ 15903 h 1748754"/>
                  <a:gd name="connsiteX40" fmla="*/ 2087218 w 4345388"/>
                  <a:gd name="connsiteY40" fmla="*/ 31806 h 1748754"/>
                  <a:gd name="connsiteX41" fmla="*/ 2099145 w 4345388"/>
                  <a:gd name="connsiteY41" fmla="*/ 79514 h 1748754"/>
                  <a:gd name="connsiteX42" fmla="*/ 2103121 w 4345388"/>
                  <a:gd name="connsiteY42" fmla="*/ 123246 h 1748754"/>
                  <a:gd name="connsiteX43" fmla="*/ 2115047 w 4345388"/>
                  <a:gd name="connsiteY43" fmla="*/ 186856 h 1748754"/>
                  <a:gd name="connsiteX44" fmla="*/ 2119023 w 4345388"/>
                  <a:gd name="connsiteY44" fmla="*/ 198783 h 1748754"/>
                  <a:gd name="connsiteX45" fmla="*/ 2134926 w 4345388"/>
                  <a:gd name="connsiteY45" fmla="*/ 250467 h 1748754"/>
                  <a:gd name="connsiteX46" fmla="*/ 2138901 w 4345388"/>
                  <a:gd name="connsiteY46" fmla="*/ 262394 h 1748754"/>
                  <a:gd name="connsiteX47" fmla="*/ 2142877 w 4345388"/>
                  <a:gd name="connsiteY47" fmla="*/ 286247 h 1748754"/>
                  <a:gd name="connsiteX48" fmla="*/ 2146853 w 4345388"/>
                  <a:gd name="connsiteY48" fmla="*/ 318053 h 1748754"/>
                  <a:gd name="connsiteX49" fmla="*/ 2158780 w 4345388"/>
                  <a:gd name="connsiteY49" fmla="*/ 353834 h 1748754"/>
                  <a:gd name="connsiteX50" fmla="*/ 2170707 w 4345388"/>
                  <a:gd name="connsiteY50" fmla="*/ 377687 h 1748754"/>
                  <a:gd name="connsiteX51" fmla="*/ 2182634 w 4345388"/>
                  <a:gd name="connsiteY51" fmla="*/ 381663 h 1748754"/>
                  <a:gd name="connsiteX52" fmla="*/ 2274074 w 4345388"/>
                  <a:gd name="connsiteY52" fmla="*/ 377687 h 1748754"/>
                  <a:gd name="connsiteX53" fmla="*/ 2289976 w 4345388"/>
                  <a:gd name="connsiteY53" fmla="*/ 365760 h 1748754"/>
                  <a:gd name="connsiteX54" fmla="*/ 2313830 w 4345388"/>
                  <a:gd name="connsiteY54" fmla="*/ 345882 h 1748754"/>
                  <a:gd name="connsiteX55" fmla="*/ 2337684 w 4345388"/>
                  <a:gd name="connsiteY55" fmla="*/ 314077 h 1748754"/>
                  <a:gd name="connsiteX56" fmla="*/ 2345635 w 4345388"/>
                  <a:gd name="connsiteY56" fmla="*/ 290223 h 1748754"/>
                  <a:gd name="connsiteX57" fmla="*/ 2361538 w 4345388"/>
                  <a:gd name="connsiteY57" fmla="*/ 258418 h 1748754"/>
                  <a:gd name="connsiteX58" fmla="*/ 2365514 w 4345388"/>
                  <a:gd name="connsiteY58" fmla="*/ 242515 h 1748754"/>
                  <a:gd name="connsiteX59" fmla="*/ 2373465 w 4345388"/>
                  <a:gd name="connsiteY59" fmla="*/ 222637 h 1748754"/>
                  <a:gd name="connsiteX60" fmla="*/ 2377441 w 4345388"/>
                  <a:gd name="connsiteY60" fmla="*/ 210710 h 1748754"/>
                  <a:gd name="connsiteX61" fmla="*/ 2381416 w 4345388"/>
                  <a:gd name="connsiteY61" fmla="*/ 421420 h 1748754"/>
                  <a:gd name="connsiteX62" fmla="*/ 2385392 w 4345388"/>
                  <a:gd name="connsiteY62" fmla="*/ 441298 h 1748754"/>
                  <a:gd name="connsiteX63" fmla="*/ 2393343 w 4345388"/>
                  <a:gd name="connsiteY63" fmla="*/ 453225 h 1748754"/>
                  <a:gd name="connsiteX64" fmla="*/ 2413221 w 4345388"/>
                  <a:gd name="connsiteY64" fmla="*/ 489006 h 1748754"/>
                  <a:gd name="connsiteX65" fmla="*/ 2449002 w 4345388"/>
                  <a:gd name="connsiteY65" fmla="*/ 477079 h 1748754"/>
                  <a:gd name="connsiteX66" fmla="*/ 2468881 w 4345388"/>
                  <a:gd name="connsiteY66" fmla="*/ 457200 h 1748754"/>
                  <a:gd name="connsiteX67" fmla="*/ 2500686 w 4345388"/>
                  <a:gd name="connsiteY67" fmla="*/ 417444 h 1748754"/>
                  <a:gd name="connsiteX68" fmla="*/ 2512613 w 4345388"/>
                  <a:gd name="connsiteY68" fmla="*/ 405517 h 1748754"/>
                  <a:gd name="connsiteX69" fmla="*/ 2524540 w 4345388"/>
                  <a:gd name="connsiteY69" fmla="*/ 413468 h 1748754"/>
                  <a:gd name="connsiteX70" fmla="*/ 2532491 w 4345388"/>
                  <a:gd name="connsiteY70" fmla="*/ 437322 h 1748754"/>
                  <a:gd name="connsiteX71" fmla="*/ 2540442 w 4345388"/>
                  <a:gd name="connsiteY71" fmla="*/ 457200 h 1748754"/>
                  <a:gd name="connsiteX72" fmla="*/ 2544418 w 4345388"/>
                  <a:gd name="connsiteY72" fmla="*/ 477079 h 1748754"/>
                  <a:gd name="connsiteX73" fmla="*/ 2552369 w 4345388"/>
                  <a:gd name="connsiteY73" fmla="*/ 492981 h 1748754"/>
                  <a:gd name="connsiteX74" fmla="*/ 2560321 w 4345388"/>
                  <a:gd name="connsiteY74" fmla="*/ 512860 h 1748754"/>
                  <a:gd name="connsiteX75" fmla="*/ 2564296 w 4345388"/>
                  <a:gd name="connsiteY75" fmla="*/ 528762 h 1748754"/>
                  <a:gd name="connsiteX76" fmla="*/ 2576223 w 4345388"/>
                  <a:gd name="connsiteY76" fmla="*/ 544665 h 1748754"/>
                  <a:gd name="connsiteX77" fmla="*/ 2592126 w 4345388"/>
                  <a:gd name="connsiteY77" fmla="*/ 568519 h 1748754"/>
                  <a:gd name="connsiteX78" fmla="*/ 2604053 w 4345388"/>
                  <a:gd name="connsiteY78" fmla="*/ 588397 h 1748754"/>
                  <a:gd name="connsiteX79" fmla="*/ 2623931 w 4345388"/>
                  <a:gd name="connsiteY79" fmla="*/ 580446 h 1748754"/>
                  <a:gd name="connsiteX80" fmla="*/ 2643809 w 4345388"/>
                  <a:gd name="connsiteY80" fmla="*/ 552616 h 1748754"/>
                  <a:gd name="connsiteX81" fmla="*/ 2663687 w 4345388"/>
                  <a:gd name="connsiteY81" fmla="*/ 516835 h 1748754"/>
                  <a:gd name="connsiteX82" fmla="*/ 2679590 w 4345388"/>
                  <a:gd name="connsiteY82" fmla="*/ 481054 h 1748754"/>
                  <a:gd name="connsiteX83" fmla="*/ 2683566 w 4345388"/>
                  <a:gd name="connsiteY83" fmla="*/ 469127 h 1748754"/>
                  <a:gd name="connsiteX84" fmla="*/ 2691517 w 4345388"/>
                  <a:gd name="connsiteY84" fmla="*/ 457200 h 1748754"/>
                  <a:gd name="connsiteX85" fmla="*/ 2703444 w 4345388"/>
                  <a:gd name="connsiteY85" fmla="*/ 425395 h 1748754"/>
                  <a:gd name="connsiteX86" fmla="*/ 2711395 w 4345388"/>
                  <a:gd name="connsiteY86" fmla="*/ 409493 h 1748754"/>
                  <a:gd name="connsiteX87" fmla="*/ 2735249 w 4345388"/>
                  <a:gd name="connsiteY87" fmla="*/ 461176 h 1748754"/>
                  <a:gd name="connsiteX88" fmla="*/ 2755127 w 4345388"/>
                  <a:gd name="connsiteY88" fmla="*/ 504908 h 1748754"/>
                  <a:gd name="connsiteX89" fmla="*/ 2771030 w 4345388"/>
                  <a:gd name="connsiteY89" fmla="*/ 556592 h 1748754"/>
                  <a:gd name="connsiteX90" fmla="*/ 2775006 w 4345388"/>
                  <a:gd name="connsiteY90" fmla="*/ 572494 h 1748754"/>
                  <a:gd name="connsiteX91" fmla="*/ 2782957 w 4345388"/>
                  <a:gd name="connsiteY91" fmla="*/ 588397 h 1748754"/>
                  <a:gd name="connsiteX92" fmla="*/ 2802835 w 4345388"/>
                  <a:gd name="connsiteY92" fmla="*/ 624178 h 1748754"/>
                  <a:gd name="connsiteX93" fmla="*/ 2818738 w 4345388"/>
                  <a:gd name="connsiteY93" fmla="*/ 640080 h 1748754"/>
                  <a:gd name="connsiteX94" fmla="*/ 2830665 w 4345388"/>
                  <a:gd name="connsiteY94" fmla="*/ 663934 h 1748754"/>
                  <a:gd name="connsiteX95" fmla="*/ 2834641 w 4345388"/>
                  <a:gd name="connsiteY95" fmla="*/ 679837 h 1748754"/>
                  <a:gd name="connsiteX96" fmla="*/ 2846567 w 4345388"/>
                  <a:gd name="connsiteY96" fmla="*/ 695740 h 1748754"/>
                  <a:gd name="connsiteX97" fmla="*/ 2862470 w 4345388"/>
                  <a:gd name="connsiteY97" fmla="*/ 743447 h 1748754"/>
                  <a:gd name="connsiteX98" fmla="*/ 2866446 w 4345388"/>
                  <a:gd name="connsiteY98" fmla="*/ 759350 h 1748754"/>
                  <a:gd name="connsiteX99" fmla="*/ 2882348 w 4345388"/>
                  <a:gd name="connsiteY99" fmla="*/ 795131 h 1748754"/>
                  <a:gd name="connsiteX100" fmla="*/ 2886324 w 4345388"/>
                  <a:gd name="connsiteY100" fmla="*/ 811034 h 1748754"/>
                  <a:gd name="connsiteX101" fmla="*/ 2898251 w 4345388"/>
                  <a:gd name="connsiteY101" fmla="*/ 834887 h 1748754"/>
                  <a:gd name="connsiteX102" fmla="*/ 2910178 w 4345388"/>
                  <a:gd name="connsiteY102" fmla="*/ 826936 h 1748754"/>
                  <a:gd name="connsiteX103" fmla="*/ 2949934 w 4345388"/>
                  <a:gd name="connsiteY103" fmla="*/ 751399 h 1748754"/>
                  <a:gd name="connsiteX104" fmla="*/ 2957886 w 4345388"/>
                  <a:gd name="connsiteY104" fmla="*/ 703691 h 1748754"/>
                  <a:gd name="connsiteX105" fmla="*/ 2977764 w 4345388"/>
                  <a:gd name="connsiteY105" fmla="*/ 663934 h 1748754"/>
                  <a:gd name="connsiteX106" fmla="*/ 2981740 w 4345388"/>
                  <a:gd name="connsiteY106" fmla="*/ 620202 h 1748754"/>
                  <a:gd name="connsiteX107" fmla="*/ 3005594 w 4345388"/>
                  <a:gd name="connsiteY107" fmla="*/ 576470 h 1748754"/>
                  <a:gd name="connsiteX108" fmla="*/ 3025472 w 4345388"/>
                  <a:gd name="connsiteY108" fmla="*/ 500933 h 1748754"/>
                  <a:gd name="connsiteX109" fmla="*/ 3041374 w 4345388"/>
                  <a:gd name="connsiteY109" fmla="*/ 421420 h 1748754"/>
                  <a:gd name="connsiteX110" fmla="*/ 3049326 w 4345388"/>
                  <a:gd name="connsiteY110" fmla="*/ 405517 h 1748754"/>
                  <a:gd name="connsiteX111" fmla="*/ 3061253 w 4345388"/>
                  <a:gd name="connsiteY111" fmla="*/ 365760 h 1748754"/>
                  <a:gd name="connsiteX112" fmla="*/ 3085107 w 4345388"/>
                  <a:gd name="connsiteY112" fmla="*/ 310101 h 1748754"/>
                  <a:gd name="connsiteX113" fmla="*/ 3101009 w 4345388"/>
                  <a:gd name="connsiteY113" fmla="*/ 349858 h 1748754"/>
                  <a:gd name="connsiteX114" fmla="*/ 3104985 w 4345388"/>
                  <a:gd name="connsiteY114" fmla="*/ 373712 h 1748754"/>
                  <a:gd name="connsiteX115" fmla="*/ 3116912 w 4345388"/>
                  <a:gd name="connsiteY115" fmla="*/ 429371 h 1748754"/>
                  <a:gd name="connsiteX116" fmla="*/ 3136790 w 4345388"/>
                  <a:gd name="connsiteY116" fmla="*/ 489006 h 1748754"/>
                  <a:gd name="connsiteX117" fmla="*/ 3180522 w 4345388"/>
                  <a:gd name="connsiteY117" fmla="*/ 652007 h 1748754"/>
                  <a:gd name="connsiteX118" fmla="*/ 3196425 w 4345388"/>
                  <a:gd name="connsiteY118" fmla="*/ 703691 h 1748754"/>
                  <a:gd name="connsiteX119" fmla="*/ 3220279 w 4345388"/>
                  <a:gd name="connsiteY119" fmla="*/ 807058 h 1748754"/>
                  <a:gd name="connsiteX120" fmla="*/ 3248108 w 4345388"/>
                  <a:gd name="connsiteY120" fmla="*/ 898498 h 1748754"/>
                  <a:gd name="connsiteX121" fmla="*/ 3252084 w 4345388"/>
                  <a:gd name="connsiteY121" fmla="*/ 926327 h 1748754"/>
                  <a:gd name="connsiteX122" fmla="*/ 3267987 w 4345388"/>
                  <a:gd name="connsiteY122" fmla="*/ 966084 h 1748754"/>
                  <a:gd name="connsiteX123" fmla="*/ 3271962 w 4345388"/>
                  <a:gd name="connsiteY123" fmla="*/ 978011 h 1748754"/>
                  <a:gd name="connsiteX124" fmla="*/ 3283889 w 4345388"/>
                  <a:gd name="connsiteY124" fmla="*/ 981987 h 1748754"/>
                  <a:gd name="connsiteX125" fmla="*/ 3291841 w 4345388"/>
                  <a:gd name="connsiteY125" fmla="*/ 974035 h 1748754"/>
                  <a:gd name="connsiteX126" fmla="*/ 3307743 w 4345388"/>
                  <a:gd name="connsiteY126" fmla="*/ 942230 h 1748754"/>
                  <a:gd name="connsiteX127" fmla="*/ 3315694 w 4345388"/>
                  <a:gd name="connsiteY127" fmla="*/ 918376 h 1748754"/>
                  <a:gd name="connsiteX128" fmla="*/ 3335573 w 4345388"/>
                  <a:gd name="connsiteY128" fmla="*/ 950181 h 1748754"/>
                  <a:gd name="connsiteX129" fmla="*/ 3367378 w 4345388"/>
                  <a:gd name="connsiteY129" fmla="*/ 1021743 h 1748754"/>
                  <a:gd name="connsiteX130" fmla="*/ 3399183 w 4345388"/>
                  <a:gd name="connsiteY130" fmla="*/ 1077402 h 1748754"/>
                  <a:gd name="connsiteX131" fmla="*/ 3415086 w 4345388"/>
                  <a:gd name="connsiteY131" fmla="*/ 1073427 h 1748754"/>
                  <a:gd name="connsiteX132" fmla="*/ 3430988 w 4345388"/>
                  <a:gd name="connsiteY132" fmla="*/ 1045597 h 1748754"/>
                  <a:gd name="connsiteX133" fmla="*/ 3454842 w 4345388"/>
                  <a:gd name="connsiteY133" fmla="*/ 993914 h 1748754"/>
                  <a:gd name="connsiteX134" fmla="*/ 3478696 w 4345388"/>
                  <a:gd name="connsiteY134" fmla="*/ 942230 h 1748754"/>
                  <a:gd name="connsiteX135" fmla="*/ 3490623 w 4345388"/>
                  <a:gd name="connsiteY135" fmla="*/ 938254 h 1748754"/>
                  <a:gd name="connsiteX136" fmla="*/ 3522428 w 4345388"/>
                  <a:gd name="connsiteY136" fmla="*/ 981987 h 1748754"/>
                  <a:gd name="connsiteX137" fmla="*/ 3538331 w 4345388"/>
                  <a:gd name="connsiteY137" fmla="*/ 1001865 h 1748754"/>
                  <a:gd name="connsiteX138" fmla="*/ 3582063 w 4345388"/>
                  <a:gd name="connsiteY138" fmla="*/ 1085354 h 1748754"/>
                  <a:gd name="connsiteX139" fmla="*/ 3609893 w 4345388"/>
                  <a:gd name="connsiteY139" fmla="*/ 1137037 h 1748754"/>
                  <a:gd name="connsiteX140" fmla="*/ 3629771 w 4345388"/>
                  <a:gd name="connsiteY140" fmla="*/ 1184745 h 1748754"/>
                  <a:gd name="connsiteX141" fmla="*/ 3641698 w 4345388"/>
                  <a:gd name="connsiteY141" fmla="*/ 1200647 h 1748754"/>
                  <a:gd name="connsiteX142" fmla="*/ 3653625 w 4345388"/>
                  <a:gd name="connsiteY142" fmla="*/ 1228477 h 1748754"/>
                  <a:gd name="connsiteX143" fmla="*/ 3665552 w 4345388"/>
                  <a:gd name="connsiteY143" fmla="*/ 1216550 h 1748754"/>
                  <a:gd name="connsiteX144" fmla="*/ 3721211 w 4345388"/>
                  <a:gd name="connsiteY144" fmla="*/ 1045597 h 1748754"/>
                  <a:gd name="connsiteX145" fmla="*/ 3768919 w 4345388"/>
                  <a:gd name="connsiteY145" fmla="*/ 882595 h 1748754"/>
                  <a:gd name="connsiteX146" fmla="*/ 3776870 w 4345388"/>
                  <a:gd name="connsiteY146" fmla="*/ 830912 h 1748754"/>
                  <a:gd name="connsiteX147" fmla="*/ 3792773 w 4345388"/>
                  <a:gd name="connsiteY147" fmla="*/ 795131 h 1748754"/>
                  <a:gd name="connsiteX148" fmla="*/ 3800724 w 4345388"/>
                  <a:gd name="connsiteY148" fmla="*/ 771277 h 1748754"/>
                  <a:gd name="connsiteX149" fmla="*/ 3808675 w 4345388"/>
                  <a:gd name="connsiteY149" fmla="*/ 735496 h 1748754"/>
                  <a:gd name="connsiteX150" fmla="*/ 3824578 w 4345388"/>
                  <a:gd name="connsiteY150" fmla="*/ 711642 h 1748754"/>
                  <a:gd name="connsiteX151" fmla="*/ 3828554 w 4345388"/>
                  <a:gd name="connsiteY151" fmla="*/ 723569 h 1748754"/>
                  <a:gd name="connsiteX152" fmla="*/ 3836505 w 4345388"/>
                  <a:gd name="connsiteY152" fmla="*/ 735496 h 1748754"/>
                  <a:gd name="connsiteX153" fmla="*/ 3840481 w 4345388"/>
                  <a:gd name="connsiteY153" fmla="*/ 763326 h 1748754"/>
                  <a:gd name="connsiteX154" fmla="*/ 3884213 w 4345388"/>
                  <a:gd name="connsiteY154" fmla="*/ 926327 h 1748754"/>
                  <a:gd name="connsiteX155" fmla="*/ 3896140 w 4345388"/>
                  <a:gd name="connsiteY155" fmla="*/ 958133 h 1748754"/>
                  <a:gd name="connsiteX156" fmla="*/ 3904091 w 4345388"/>
                  <a:gd name="connsiteY156" fmla="*/ 997889 h 1748754"/>
                  <a:gd name="connsiteX157" fmla="*/ 3916018 w 4345388"/>
                  <a:gd name="connsiteY157" fmla="*/ 1049573 h 1748754"/>
                  <a:gd name="connsiteX158" fmla="*/ 3947823 w 4345388"/>
                  <a:gd name="connsiteY158" fmla="*/ 1152940 h 1748754"/>
                  <a:gd name="connsiteX159" fmla="*/ 3959750 w 4345388"/>
                  <a:gd name="connsiteY159" fmla="*/ 1172818 h 1748754"/>
                  <a:gd name="connsiteX160" fmla="*/ 3971677 w 4345388"/>
                  <a:gd name="connsiteY160" fmla="*/ 1220526 h 1748754"/>
                  <a:gd name="connsiteX161" fmla="*/ 3995531 w 4345388"/>
                  <a:gd name="connsiteY161" fmla="*/ 1327868 h 1748754"/>
                  <a:gd name="connsiteX162" fmla="*/ 4023361 w 4345388"/>
                  <a:gd name="connsiteY162" fmla="*/ 1363649 h 1748754"/>
                  <a:gd name="connsiteX163" fmla="*/ 4031312 w 4345388"/>
                  <a:gd name="connsiteY163" fmla="*/ 1375576 h 1748754"/>
                  <a:gd name="connsiteX164" fmla="*/ 4043239 w 4345388"/>
                  <a:gd name="connsiteY164" fmla="*/ 1399430 h 1748754"/>
                  <a:gd name="connsiteX165" fmla="*/ 4055166 w 4345388"/>
                  <a:gd name="connsiteY165" fmla="*/ 1403406 h 1748754"/>
                  <a:gd name="connsiteX166" fmla="*/ 4082995 w 4345388"/>
                  <a:gd name="connsiteY166" fmla="*/ 1411357 h 1748754"/>
                  <a:gd name="connsiteX167" fmla="*/ 4114801 w 4345388"/>
                  <a:gd name="connsiteY167" fmla="*/ 1415333 h 1748754"/>
                  <a:gd name="connsiteX168" fmla="*/ 4130703 w 4345388"/>
                  <a:gd name="connsiteY168" fmla="*/ 1419308 h 1748754"/>
                  <a:gd name="connsiteX169" fmla="*/ 4154557 w 4345388"/>
                  <a:gd name="connsiteY169" fmla="*/ 1411357 h 1748754"/>
                  <a:gd name="connsiteX170" fmla="*/ 4166484 w 4345388"/>
                  <a:gd name="connsiteY170" fmla="*/ 1399430 h 1748754"/>
                  <a:gd name="connsiteX171" fmla="*/ 4198289 w 4345388"/>
                  <a:gd name="connsiteY171" fmla="*/ 1347747 h 1748754"/>
                  <a:gd name="connsiteX172" fmla="*/ 4234070 w 4345388"/>
                  <a:gd name="connsiteY172" fmla="*/ 1351722 h 1748754"/>
                  <a:gd name="connsiteX173" fmla="*/ 4257924 w 4345388"/>
                  <a:gd name="connsiteY173" fmla="*/ 1371600 h 1748754"/>
                  <a:gd name="connsiteX174" fmla="*/ 4273827 w 4345388"/>
                  <a:gd name="connsiteY174" fmla="*/ 1383527 h 1748754"/>
                  <a:gd name="connsiteX175" fmla="*/ 4313583 w 4345388"/>
                  <a:gd name="connsiteY175" fmla="*/ 1419308 h 1748754"/>
                  <a:gd name="connsiteX176" fmla="*/ 4325510 w 4345388"/>
                  <a:gd name="connsiteY176" fmla="*/ 1439187 h 1748754"/>
                  <a:gd name="connsiteX177" fmla="*/ 4337437 w 4345388"/>
                  <a:gd name="connsiteY177" fmla="*/ 1467016 h 1748754"/>
                  <a:gd name="connsiteX178" fmla="*/ 4345388 w 4345388"/>
                  <a:gd name="connsiteY178" fmla="*/ 1486894 h 1748754"/>
                  <a:gd name="connsiteX0" fmla="*/ 0 w 4345388"/>
                  <a:gd name="connsiteY0" fmla="*/ 1741336 h 1746652"/>
                  <a:gd name="connsiteX1" fmla="*/ 1423284 w 4345388"/>
                  <a:gd name="connsiteY1" fmla="*/ 1745311 h 1746652"/>
                  <a:gd name="connsiteX2" fmla="*/ 1619181 w 4345388"/>
                  <a:gd name="connsiteY2" fmla="*/ 1741208 h 1746652"/>
                  <a:gd name="connsiteX3" fmla="*/ 1721458 w 4345388"/>
                  <a:gd name="connsiteY3" fmla="*/ 1542554 h 1746652"/>
                  <a:gd name="connsiteX4" fmla="*/ 1725434 w 4345388"/>
                  <a:gd name="connsiteY4" fmla="*/ 1510748 h 1746652"/>
                  <a:gd name="connsiteX5" fmla="*/ 1733385 w 4345388"/>
                  <a:gd name="connsiteY5" fmla="*/ 1439187 h 1746652"/>
                  <a:gd name="connsiteX6" fmla="*/ 1741336 w 4345388"/>
                  <a:gd name="connsiteY6" fmla="*/ 1407381 h 1746652"/>
                  <a:gd name="connsiteX7" fmla="*/ 1745312 w 4345388"/>
                  <a:gd name="connsiteY7" fmla="*/ 1284136 h 1746652"/>
                  <a:gd name="connsiteX8" fmla="*/ 1749287 w 4345388"/>
                  <a:gd name="connsiteY8" fmla="*/ 1264258 h 1746652"/>
                  <a:gd name="connsiteX9" fmla="*/ 1765190 w 4345388"/>
                  <a:gd name="connsiteY9" fmla="*/ 1204623 h 1746652"/>
                  <a:gd name="connsiteX10" fmla="*/ 1777117 w 4345388"/>
                  <a:gd name="connsiteY10" fmla="*/ 1164867 h 1746652"/>
                  <a:gd name="connsiteX11" fmla="*/ 1789044 w 4345388"/>
                  <a:gd name="connsiteY11" fmla="*/ 1109207 h 1746652"/>
                  <a:gd name="connsiteX12" fmla="*/ 1804947 w 4345388"/>
                  <a:gd name="connsiteY12" fmla="*/ 1041621 h 1746652"/>
                  <a:gd name="connsiteX13" fmla="*/ 1816874 w 4345388"/>
                  <a:gd name="connsiteY13" fmla="*/ 1009816 h 1746652"/>
                  <a:gd name="connsiteX14" fmla="*/ 1828801 w 4345388"/>
                  <a:gd name="connsiteY14" fmla="*/ 978011 h 1746652"/>
                  <a:gd name="connsiteX15" fmla="*/ 1844703 w 4345388"/>
                  <a:gd name="connsiteY15" fmla="*/ 950181 h 1746652"/>
                  <a:gd name="connsiteX16" fmla="*/ 1848679 w 4345388"/>
                  <a:gd name="connsiteY16" fmla="*/ 934279 h 1746652"/>
                  <a:gd name="connsiteX17" fmla="*/ 1856630 w 4345388"/>
                  <a:gd name="connsiteY17" fmla="*/ 918376 h 1746652"/>
                  <a:gd name="connsiteX18" fmla="*/ 1864581 w 4345388"/>
                  <a:gd name="connsiteY18" fmla="*/ 894522 h 1746652"/>
                  <a:gd name="connsiteX19" fmla="*/ 1876508 w 4345388"/>
                  <a:gd name="connsiteY19" fmla="*/ 870668 h 1746652"/>
                  <a:gd name="connsiteX20" fmla="*/ 1884460 w 4345388"/>
                  <a:gd name="connsiteY20" fmla="*/ 826936 h 1746652"/>
                  <a:gd name="connsiteX21" fmla="*/ 1900362 w 4345388"/>
                  <a:gd name="connsiteY21" fmla="*/ 775253 h 1746652"/>
                  <a:gd name="connsiteX22" fmla="*/ 1904338 w 4345388"/>
                  <a:gd name="connsiteY22" fmla="*/ 739472 h 1746652"/>
                  <a:gd name="connsiteX23" fmla="*/ 1916265 w 4345388"/>
                  <a:gd name="connsiteY23" fmla="*/ 608275 h 1746652"/>
                  <a:gd name="connsiteX24" fmla="*/ 1924216 w 4345388"/>
                  <a:gd name="connsiteY24" fmla="*/ 548640 h 1746652"/>
                  <a:gd name="connsiteX25" fmla="*/ 1940119 w 4345388"/>
                  <a:gd name="connsiteY25" fmla="*/ 492981 h 1746652"/>
                  <a:gd name="connsiteX26" fmla="*/ 1956021 w 4345388"/>
                  <a:gd name="connsiteY26" fmla="*/ 441298 h 1746652"/>
                  <a:gd name="connsiteX27" fmla="*/ 1959997 w 4345388"/>
                  <a:gd name="connsiteY27" fmla="*/ 417444 h 1746652"/>
                  <a:gd name="connsiteX28" fmla="*/ 1963973 w 4345388"/>
                  <a:gd name="connsiteY28" fmla="*/ 405517 h 1746652"/>
                  <a:gd name="connsiteX29" fmla="*/ 1967948 w 4345388"/>
                  <a:gd name="connsiteY29" fmla="*/ 357809 h 1746652"/>
                  <a:gd name="connsiteX30" fmla="*/ 1979875 w 4345388"/>
                  <a:gd name="connsiteY30" fmla="*/ 294199 h 1746652"/>
                  <a:gd name="connsiteX31" fmla="*/ 1987827 w 4345388"/>
                  <a:gd name="connsiteY31" fmla="*/ 214686 h 1746652"/>
                  <a:gd name="connsiteX32" fmla="*/ 1995778 w 4345388"/>
                  <a:gd name="connsiteY32" fmla="*/ 182880 h 1746652"/>
                  <a:gd name="connsiteX33" fmla="*/ 1999754 w 4345388"/>
                  <a:gd name="connsiteY33" fmla="*/ 163002 h 1746652"/>
                  <a:gd name="connsiteX34" fmla="*/ 2003729 w 4345388"/>
                  <a:gd name="connsiteY34" fmla="*/ 123246 h 1746652"/>
                  <a:gd name="connsiteX35" fmla="*/ 2015656 w 4345388"/>
                  <a:gd name="connsiteY35" fmla="*/ 79514 h 1746652"/>
                  <a:gd name="connsiteX36" fmla="*/ 2023607 w 4345388"/>
                  <a:gd name="connsiteY36" fmla="*/ 59635 h 1746652"/>
                  <a:gd name="connsiteX37" fmla="*/ 2055413 w 4345388"/>
                  <a:gd name="connsiteY37" fmla="*/ 3976 h 1746652"/>
                  <a:gd name="connsiteX38" fmla="*/ 2075291 w 4345388"/>
                  <a:gd name="connsiteY38" fmla="*/ 0 h 1746652"/>
                  <a:gd name="connsiteX39" fmla="*/ 2083242 w 4345388"/>
                  <a:gd name="connsiteY39" fmla="*/ 15903 h 1746652"/>
                  <a:gd name="connsiteX40" fmla="*/ 2087218 w 4345388"/>
                  <a:gd name="connsiteY40" fmla="*/ 31806 h 1746652"/>
                  <a:gd name="connsiteX41" fmla="*/ 2099145 w 4345388"/>
                  <a:gd name="connsiteY41" fmla="*/ 79514 h 1746652"/>
                  <a:gd name="connsiteX42" fmla="*/ 2103121 w 4345388"/>
                  <a:gd name="connsiteY42" fmla="*/ 123246 h 1746652"/>
                  <a:gd name="connsiteX43" fmla="*/ 2115047 w 4345388"/>
                  <a:gd name="connsiteY43" fmla="*/ 186856 h 1746652"/>
                  <a:gd name="connsiteX44" fmla="*/ 2119023 w 4345388"/>
                  <a:gd name="connsiteY44" fmla="*/ 198783 h 1746652"/>
                  <a:gd name="connsiteX45" fmla="*/ 2134926 w 4345388"/>
                  <a:gd name="connsiteY45" fmla="*/ 250467 h 1746652"/>
                  <a:gd name="connsiteX46" fmla="*/ 2138901 w 4345388"/>
                  <a:gd name="connsiteY46" fmla="*/ 262394 h 1746652"/>
                  <a:gd name="connsiteX47" fmla="*/ 2142877 w 4345388"/>
                  <a:gd name="connsiteY47" fmla="*/ 286247 h 1746652"/>
                  <a:gd name="connsiteX48" fmla="*/ 2146853 w 4345388"/>
                  <a:gd name="connsiteY48" fmla="*/ 318053 h 1746652"/>
                  <a:gd name="connsiteX49" fmla="*/ 2158780 w 4345388"/>
                  <a:gd name="connsiteY49" fmla="*/ 353834 h 1746652"/>
                  <a:gd name="connsiteX50" fmla="*/ 2170707 w 4345388"/>
                  <a:gd name="connsiteY50" fmla="*/ 377687 h 1746652"/>
                  <a:gd name="connsiteX51" fmla="*/ 2182634 w 4345388"/>
                  <a:gd name="connsiteY51" fmla="*/ 381663 h 1746652"/>
                  <a:gd name="connsiteX52" fmla="*/ 2274074 w 4345388"/>
                  <a:gd name="connsiteY52" fmla="*/ 377687 h 1746652"/>
                  <a:gd name="connsiteX53" fmla="*/ 2289976 w 4345388"/>
                  <a:gd name="connsiteY53" fmla="*/ 365760 h 1746652"/>
                  <a:gd name="connsiteX54" fmla="*/ 2313830 w 4345388"/>
                  <a:gd name="connsiteY54" fmla="*/ 345882 h 1746652"/>
                  <a:gd name="connsiteX55" fmla="*/ 2337684 w 4345388"/>
                  <a:gd name="connsiteY55" fmla="*/ 314077 h 1746652"/>
                  <a:gd name="connsiteX56" fmla="*/ 2345635 w 4345388"/>
                  <a:gd name="connsiteY56" fmla="*/ 290223 h 1746652"/>
                  <a:gd name="connsiteX57" fmla="*/ 2361538 w 4345388"/>
                  <a:gd name="connsiteY57" fmla="*/ 258418 h 1746652"/>
                  <a:gd name="connsiteX58" fmla="*/ 2365514 w 4345388"/>
                  <a:gd name="connsiteY58" fmla="*/ 242515 h 1746652"/>
                  <a:gd name="connsiteX59" fmla="*/ 2373465 w 4345388"/>
                  <a:gd name="connsiteY59" fmla="*/ 222637 h 1746652"/>
                  <a:gd name="connsiteX60" fmla="*/ 2377441 w 4345388"/>
                  <a:gd name="connsiteY60" fmla="*/ 210710 h 1746652"/>
                  <a:gd name="connsiteX61" fmla="*/ 2381416 w 4345388"/>
                  <a:gd name="connsiteY61" fmla="*/ 421420 h 1746652"/>
                  <a:gd name="connsiteX62" fmla="*/ 2385392 w 4345388"/>
                  <a:gd name="connsiteY62" fmla="*/ 441298 h 1746652"/>
                  <a:gd name="connsiteX63" fmla="*/ 2393343 w 4345388"/>
                  <a:gd name="connsiteY63" fmla="*/ 453225 h 1746652"/>
                  <a:gd name="connsiteX64" fmla="*/ 2413221 w 4345388"/>
                  <a:gd name="connsiteY64" fmla="*/ 489006 h 1746652"/>
                  <a:gd name="connsiteX65" fmla="*/ 2449002 w 4345388"/>
                  <a:gd name="connsiteY65" fmla="*/ 477079 h 1746652"/>
                  <a:gd name="connsiteX66" fmla="*/ 2468881 w 4345388"/>
                  <a:gd name="connsiteY66" fmla="*/ 457200 h 1746652"/>
                  <a:gd name="connsiteX67" fmla="*/ 2500686 w 4345388"/>
                  <a:gd name="connsiteY67" fmla="*/ 417444 h 1746652"/>
                  <a:gd name="connsiteX68" fmla="*/ 2512613 w 4345388"/>
                  <a:gd name="connsiteY68" fmla="*/ 405517 h 1746652"/>
                  <a:gd name="connsiteX69" fmla="*/ 2524540 w 4345388"/>
                  <a:gd name="connsiteY69" fmla="*/ 413468 h 1746652"/>
                  <a:gd name="connsiteX70" fmla="*/ 2532491 w 4345388"/>
                  <a:gd name="connsiteY70" fmla="*/ 437322 h 1746652"/>
                  <a:gd name="connsiteX71" fmla="*/ 2540442 w 4345388"/>
                  <a:gd name="connsiteY71" fmla="*/ 457200 h 1746652"/>
                  <a:gd name="connsiteX72" fmla="*/ 2544418 w 4345388"/>
                  <a:gd name="connsiteY72" fmla="*/ 477079 h 1746652"/>
                  <a:gd name="connsiteX73" fmla="*/ 2552369 w 4345388"/>
                  <a:gd name="connsiteY73" fmla="*/ 492981 h 1746652"/>
                  <a:gd name="connsiteX74" fmla="*/ 2560321 w 4345388"/>
                  <a:gd name="connsiteY74" fmla="*/ 512860 h 1746652"/>
                  <a:gd name="connsiteX75" fmla="*/ 2564296 w 4345388"/>
                  <a:gd name="connsiteY75" fmla="*/ 528762 h 1746652"/>
                  <a:gd name="connsiteX76" fmla="*/ 2576223 w 4345388"/>
                  <a:gd name="connsiteY76" fmla="*/ 544665 h 1746652"/>
                  <a:gd name="connsiteX77" fmla="*/ 2592126 w 4345388"/>
                  <a:gd name="connsiteY77" fmla="*/ 568519 h 1746652"/>
                  <a:gd name="connsiteX78" fmla="*/ 2604053 w 4345388"/>
                  <a:gd name="connsiteY78" fmla="*/ 588397 h 1746652"/>
                  <a:gd name="connsiteX79" fmla="*/ 2623931 w 4345388"/>
                  <a:gd name="connsiteY79" fmla="*/ 580446 h 1746652"/>
                  <a:gd name="connsiteX80" fmla="*/ 2643809 w 4345388"/>
                  <a:gd name="connsiteY80" fmla="*/ 552616 h 1746652"/>
                  <a:gd name="connsiteX81" fmla="*/ 2663687 w 4345388"/>
                  <a:gd name="connsiteY81" fmla="*/ 516835 h 1746652"/>
                  <a:gd name="connsiteX82" fmla="*/ 2679590 w 4345388"/>
                  <a:gd name="connsiteY82" fmla="*/ 481054 h 1746652"/>
                  <a:gd name="connsiteX83" fmla="*/ 2683566 w 4345388"/>
                  <a:gd name="connsiteY83" fmla="*/ 469127 h 1746652"/>
                  <a:gd name="connsiteX84" fmla="*/ 2691517 w 4345388"/>
                  <a:gd name="connsiteY84" fmla="*/ 457200 h 1746652"/>
                  <a:gd name="connsiteX85" fmla="*/ 2703444 w 4345388"/>
                  <a:gd name="connsiteY85" fmla="*/ 425395 h 1746652"/>
                  <a:gd name="connsiteX86" fmla="*/ 2711395 w 4345388"/>
                  <a:gd name="connsiteY86" fmla="*/ 409493 h 1746652"/>
                  <a:gd name="connsiteX87" fmla="*/ 2735249 w 4345388"/>
                  <a:gd name="connsiteY87" fmla="*/ 461176 h 1746652"/>
                  <a:gd name="connsiteX88" fmla="*/ 2755127 w 4345388"/>
                  <a:gd name="connsiteY88" fmla="*/ 504908 h 1746652"/>
                  <a:gd name="connsiteX89" fmla="*/ 2771030 w 4345388"/>
                  <a:gd name="connsiteY89" fmla="*/ 556592 h 1746652"/>
                  <a:gd name="connsiteX90" fmla="*/ 2775006 w 4345388"/>
                  <a:gd name="connsiteY90" fmla="*/ 572494 h 1746652"/>
                  <a:gd name="connsiteX91" fmla="*/ 2782957 w 4345388"/>
                  <a:gd name="connsiteY91" fmla="*/ 588397 h 1746652"/>
                  <a:gd name="connsiteX92" fmla="*/ 2802835 w 4345388"/>
                  <a:gd name="connsiteY92" fmla="*/ 624178 h 1746652"/>
                  <a:gd name="connsiteX93" fmla="*/ 2818738 w 4345388"/>
                  <a:gd name="connsiteY93" fmla="*/ 640080 h 1746652"/>
                  <a:gd name="connsiteX94" fmla="*/ 2830665 w 4345388"/>
                  <a:gd name="connsiteY94" fmla="*/ 663934 h 1746652"/>
                  <a:gd name="connsiteX95" fmla="*/ 2834641 w 4345388"/>
                  <a:gd name="connsiteY95" fmla="*/ 679837 h 1746652"/>
                  <a:gd name="connsiteX96" fmla="*/ 2846567 w 4345388"/>
                  <a:gd name="connsiteY96" fmla="*/ 695740 h 1746652"/>
                  <a:gd name="connsiteX97" fmla="*/ 2862470 w 4345388"/>
                  <a:gd name="connsiteY97" fmla="*/ 743447 h 1746652"/>
                  <a:gd name="connsiteX98" fmla="*/ 2866446 w 4345388"/>
                  <a:gd name="connsiteY98" fmla="*/ 759350 h 1746652"/>
                  <a:gd name="connsiteX99" fmla="*/ 2882348 w 4345388"/>
                  <a:gd name="connsiteY99" fmla="*/ 795131 h 1746652"/>
                  <a:gd name="connsiteX100" fmla="*/ 2886324 w 4345388"/>
                  <a:gd name="connsiteY100" fmla="*/ 811034 h 1746652"/>
                  <a:gd name="connsiteX101" fmla="*/ 2898251 w 4345388"/>
                  <a:gd name="connsiteY101" fmla="*/ 834887 h 1746652"/>
                  <a:gd name="connsiteX102" fmla="*/ 2910178 w 4345388"/>
                  <a:gd name="connsiteY102" fmla="*/ 826936 h 1746652"/>
                  <a:gd name="connsiteX103" fmla="*/ 2949934 w 4345388"/>
                  <a:gd name="connsiteY103" fmla="*/ 751399 h 1746652"/>
                  <a:gd name="connsiteX104" fmla="*/ 2957886 w 4345388"/>
                  <a:gd name="connsiteY104" fmla="*/ 703691 h 1746652"/>
                  <a:gd name="connsiteX105" fmla="*/ 2977764 w 4345388"/>
                  <a:gd name="connsiteY105" fmla="*/ 663934 h 1746652"/>
                  <a:gd name="connsiteX106" fmla="*/ 2981740 w 4345388"/>
                  <a:gd name="connsiteY106" fmla="*/ 620202 h 1746652"/>
                  <a:gd name="connsiteX107" fmla="*/ 3005594 w 4345388"/>
                  <a:gd name="connsiteY107" fmla="*/ 576470 h 1746652"/>
                  <a:gd name="connsiteX108" fmla="*/ 3025472 w 4345388"/>
                  <a:gd name="connsiteY108" fmla="*/ 500933 h 1746652"/>
                  <a:gd name="connsiteX109" fmla="*/ 3041374 w 4345388"/>
                  <a:gd name="connsiteY109" fmla="*/ 421420 h 1746652"/>
                  <a:gd name="connsiteX110" fmla="*/ 3049326 w 4345388"/>
                  <a:gd name="connsiteY110" fmla="*/ 405517 h 1746652"/>
                  <a:gd name="connsiteX111" fmla="*/ 3061253 w 4345388"/>
                  <a:gd name="connsiteY111" fmla="*/ 365760 h 1746652"/>
                  <a:gd name="connsiteX112" fmla="*/ 3085107 w 4345388"/>
                  <a:gd name="connsiteY112" fmla="*/ 310101 h 1746652"/>
                  <a:gd name="connsiteX113" fmla="*/ 3101009 w 4345388"/>
                  <a:gd name="connsiteY113" fmla="*/ 349858 h 1746652"/>
                  <a:gd name="connsiteX114" fmla="*/ 3104985 w 4345388"/>
                  <a:gd name="connsiteY114" fmla="*/ 373712 h 1746652"/>
                  <a:gd name="connsiteX115" fmla="*/ 3116912 w 4345388"/>
                  <a:gd name="connsiteY115" fmla="*/ 429371 h 1746652"/>
                  <a:gd name="connsiteX116" fmla="*/ 3136790 w 4345388"/>
                  <a:gd name="connsiteY116" fmla="*/ 489006 h 1746652"/>
                  <a:gd name="connsiteX117" fmla="*/ 3180522 w 4345388"/>
                  <a:gd name="connsiteY117" fmla="*/ 652007 h 1746652"/>
                  <a:gd name="connsiteX118" fmla="*/ 3196425 w 4345388"/>
                  <a:gd name="connsiteY118" fmla="*/ 703691 h 1746652"/>
                  <a:gd name="connsiteX119" fmla="*/ 3220279 w 4345388"/>
                  <a:gd name="connsiteY119" fmla="*/ 807058 h 1746652"/>
                  <a:gd name="connsiteX120" fmla="*/ 3248108 w 4345388"/>
                  <a:gd name="connsiteY120" fmla="*/ 898498 h 1746652"/>
                  <a:gd name="connsiteX121" fmla="*/ 3252084 w 4345388"/>
                  <a:gd name="connsiteY121" fmla="*/ 926327 h 1746652"/>
                  <a:gd name="connsiteX122" fmla="*/ 3267987 w 4345388"/>
                  <a:gd name="connsiteY122" fmla="*/ 966084 h 1746652"/>
                  <a:gd name="connsiteX123" fmla="*/ 3271962 w 4345388"/>
                  <a:gd name="connsiteY123" fmla="*/ 978011 h 1746652"/>
                  <a:gd name="connsiteX124" fmla="*/ 3283889 w 4345388"/>
                  <a:gd name="connsiteY124" fmla="*/ 981987 h 1746652"/>
                  <a:gd name="connsiteX125" fmla="*/ 3291841 w 4345388"/>
                  <a:gd name="connsiteY125" fmla="*/ 974035 h 1746652"/>
                  <a:gd name="connsiteX126" fmla="*/ 3307743 w 4345388"/>
                  <a:gd name="connsiteY126" fmla="*/ 942230 h 1746652"/>
                  <a:gd name="connsiteX127" fmla="*/ 3315694 w 4345388"/>
                  <a:gd name="connsiteY127" fmla="*/ 918376 h 1746652"/>
                  <a:gd name="connsiteX128" fmla="*/ 3335573 w 4345388"/>
                  <a:gd name="connsiteY128" fmla="*/ 950181 h 1746652"/>
                  <a:gd name="connsiteX129" fmla="*/ 3367378 w 4345388"/>
                  <a:gd name="connsiteY129" fmla="*/ 1021743 h 1746652"/>
                  <a:gd name="connsiteX130" fmla="*/ 3399183 w 4345388"/>
                  <a:gd name="connsiteY130" fmla="*/ 1077402 h 1746652"/>
                  <a:gd name="connsiteX131" fmla="*/ 3415086 w 4345388"/>
                  <a:gd name="connsiteY131" fmla="*/ 1073427 h 1746652"/>
                  <a:gd name="connsiteX132" fmla="*/ 3430988 w 4345388"/>
                  <a:gd name="connsiteY132" fmla="*/ 1045597 h 1746652"/>
                  <a:gd name="connsiteX133" fmla="*/ 3454842 w 4345388"/>
                  <a:gd name="connsiteY133" fmla="*/ 993914 h 1746652"/>
                  <a:gd name="connsiteX134" fmla="*/ 3478696 w 4345388"/>
                  <a:gd name="connsiteY134" fmla="*/ 942230 h 1746652"/>
                  <a:gd name="connsiteX135" fmla="*/ 3490623 w 4345388"/>
                  <a:gd name="connsiteY135" fmla="*/ 938254 h 1746652"/>
                  <a:gd name="connsiteX136" fmla="*/ 3522428 w 4345388"/>
                  <a:gd name="connsiteY136" fmla="*/ 981987 h 1746652"/>
                  <a:gd name="connsiteX137" fmla="*/ 3538331 w 4345388"/>
                  <a:gd name="connsiteY137" fmla="*/ 1001865 h 1746652"/>
                  <a:gd name="connsiteX138" fmla="*/ 3582063 w 4345388"/>
                  <a:gd name="connsiteY138" fmla="*/ 1085354 h 1746652"/>
                  <a:gd name="connsiteX139" fmla="*/ 3609893 w 4345388"/>
                  <a:gd name="connsiteY139" fmla="*/ 1137037 h 1746652"/>
                  <a:gd name="connsiteX140" fmla="*/ 3629771 w 4345388"/>
                  <a:gd name="connsiteY140" fmla="*/ 1184745 h 1746652"/>
                  <a:gd name="connsiteX141" fmla="*/ 3641698 w 4345388"/>
                  <a:gd name="connsiteY141" fmla="*/ 1200647 h 1746652"/>
                  <a:gd name="connsiteX142" fmla="*/ 3653625 w 4345388"/>
                  <a:gd name="connsiteY142" fmla="*/ 1228477 h 1746652"/>
                  <a:gd name="connsiteX143" fmla="*/ 3665552 w 4345388"/>
                  <a:gd name="connsiteY143" fmla="*/ 1216550 h 1746652"/>
                  <a:gd name="connsiteX144" fmla="*/ 3721211 w 4345388"/>
                  <a:gd name="connsiteY144" fmla="*/ 1045597 h 1746652"/>
                  <a:gd name="connsiteX145" fmla="*/ 3768919 w 4345388"/>
                  <a:gd name="connsiteY145" fmla="*/ 882595 h 1746652"/>
                  <a:gd name="connsiteX146" fmla="*/ 3776870 w 4345388"/>
                  <a:gd name="connsiteY146" fmla="*/ 830912 h 1746652"/>
                  <a:gd name="connsiteX147" fmla="*/ 3792773 w 4345388"/>
                  <a:gd name="connsiteY147" fmla="*/ 795131 h 1746652"/>
                  <a:gd name="connsiteX148" fmla="*/ 3800724 w 4345388"/>
                  <a:gd name="connsiteY148" fmla="*/ 771277 h 1746652"/>
                  <a:gd name="connsiteX149" fmla="*/ 3808675 w 4345388"/>
                  <a:gd name="connsiteY149" fmla="*/ 735496 h 1746652"/>
                  <a:gd name="connsiteX150" fmla="*/ 3824578 w 4345388"/>
                  <a:gd name="connsiteY150" fmla="*/ 711642 h 1746652"/>
                  <a:gd name="connsiteX151" fmla="*/ 3828554 w 4345388"/>
                  <a:gd name="connsiteY151" fmla="*/ 723569 h 1746652"/>
                  <a:gd name="connsiteX152" fmla="*/ 3836505 w 4345388"/>
                  <a:gd name="connsiteY152" fmla="*/ 735496 h 1746652"/>
                  <a:gd name="connsiteX153" fmla="*/ 3840481 w 4345388"/>
                  <a:gd name="connsiteY153" fmla="*/ 763326 h 1746652"/>
                  <a:gd name="connsiteX154" fmla="*/ 3884213 w 4345388"/>
                  <a:gd name="connsiteY154" fmla="*/ 926327 h 1746652"/>
                  <a:gd name="connsiteX155" fmla="*/ 3896140 w 4345388"/>
                  <a:gd name="connsiteY155" fmla="*/ 958133 h 1746652"/>
                  <a:gd name="connsiteX156" fmla="*/ 3904091 w 4345388"/>
                  <a:gd name="connsiteY156" fmla="*/ 997889 h 1746652"/>
                  <a:gd name="connsiteX157" fmla="*/ 3916018 w 4345388"/>
                  <a:gd name="connsiteY157" fmla="*/ 1049573 h 1746652"/>
                  <a:gd name="connsiteX158" fmla="*/ 3947823 w 4345388"/>
                  <a:gd name="connsiteY158" fmla="*/ 1152940 h 1746652"/>
                  <a:gd name="connsiteX159" fmla="*/ 3959750 w 4345388"/>
                  <a:gd name="connsiteY159" fmla="*/ 1172818 h 1746652"/>
                  <a:gd name="connsiteX160" fmla="*/ 3971677 w 4345388"/>
                  <a:gd name="connsiteY160" fmla="*/ 1220526 h 1746652"/>
                  <a:gd name="connsiteX161" fmla="*/ 3995531 w 4345388"/>
                  <a:gd name="connsiteY161" fmla="*/ 1327868 h 1746652"/>
                  <a:gd name="connsiteX162" fmla="*/ 4023361 w 4345388"/>
                  <a:gd name="connsiteY162" fmla="*/ 1363649 h 1746652"/>
                  <a:gd name="connsiteX163" fmla="*/ 4031312 w 4345388"/>
                  <a:gd name="connsiteY163" fmla="*/ 1375576 h 1746652"/>
                  <a:gd name="connsiteX164" fmla="*/ 4043239 w 4345388"/>
                  <a:gd name="connsiteY164" fmla="*/ 1399430 h 1746652"/>
                  <a:gd name="connsiteX165" fmla="*/ 4055166 w 4345388"/>
                  <a:gd name="connsiteY165" fmla="*/ 1403406 h 1746652"/>
                  <a:gd name="connsiteX166" fmla="*/ 4082995 w 4345388"/>
                  <a:gd name="connsiteY166" fmla="*/ 1411357 h 1746652"/>
                  <a:gd name="connsiteX167" fmla="*/ 4114801 w 4345388"/>
                  <a:gd name="connsiteY167" fmla="*/ 1415333 h 1746652"/>
                  <a:gd name="connsiteX168" fmla="*/ 4130703 w 4345388"/>
                  <a:gd name="connsiteY168" fmla="*/ 1419308 h 1746652"/>
                  <a:gd name="connsiteX169" fmla="*/ 4154557 w 4345388"/>
                  <a:gd name="connsiteY169" fmla="*/ 1411357 h 1746652"/>
                  <a:gd name="connsiteX170" fmla="*/ 4166484 w 4345388"/>
                  <a:gd name="connsiteY170" fmla="*/ 1399430 h 1746652"/>
                  <a:gd name="connsiteX171" fmla="*/ 4198289 w 4345388"/>
                  <a:gd name="connsiteY171" fmla="*/ 1347747 h 1746652"/>
                  <a:gd name="connsiteX172" fmla="*/ 4234070 w 4345388"/>
                  <a:gd name="connsiteY172" fmla="*/ 1351722 h 1746652"/>
                  <a:gd name="connsiteX173" fmla="*/ 4257924 w 4345388"/>
                  <a:gd name="connsiteY173" fmla="*/ 1371600 h 1746652"/>
                  <a:gd name="connsiteX174" fmla="*/ 4273827 w 4345388"/>
                  <a:gd name="connsiteY174" fmla="*/ 1383527 h 1746652"/>
                  <a:gd name="connsiteX175" fmla="*/ 4313583 w 4345388"/>
                  <a:gd name="connsiteY175" fmla="*/ 1419308 h 1746652"/>
                  <a:gd name="connsiteX176" fmla="*/ 4325510 w 4345388"/>
                  <a:gd name="connsiteY176" fmla="*/ 1439187 h 1746652"/>
                  <a:gd name="connsiteX177" fmla="*/ 4337437 w 4345388"/>
                  <a:gd name="connsiteY177" fmla="*/ 1467016 h 1746652"/>
                  <a:gd name="connsiteX178" fmla="*/ 4345388 w 4345388"/>
                  <a:gd name="connsiteY178" fmla="*/ 1486894 h 1746652"/>
                  <a:gd name="connsiteX0" fmla="*/ 0 w 4345388"/>
                  <a:gd name="connsiteY0" fmla="*/ 1741336 h 1746652"/>
                  <a:gd name="connsiteX1" fmla="*/ 1423284 w 4345388"/>
                  <a:gd name="connsiteY1" fmla="*/ 1745311 h 1746652"/>
                  <a:gd name="connsiteX2" fmla="*/ 1619181 w 4345388"/>
                  <a:gd name="connsiteY2" fmla="*/ 1741208 h 1746652"/>
                  <a:gd name="connsiteX3" fmla="*/ 1721458 w 4345388"/>
                  <a:gd name="connsiteY3" fmla="*/ 1542554 h 1746652"/>
                  <a:gd name="connsiteX4" fmla="*/ 1725434 w 4345388"/>
                  <a:gd name="connsiteY4" fmla="*/ 1510748 h 1746652"/>
                  <a:gd name="connsiteX5" fmla="*/ 1733385 w 4345388"/>
                  <a:gd name="connsiteY5" fmla="*/ 1439187 h 1746652"/>
                  <a:gd name="connsiteX6" fmla="*/ 1741336 w 4345388"/>
                  <a:gd name="connsiteY6" fmla="*/ 1407381 h 1746652"/>
                  <a:gd name="connsiteX7" fmla="*/ 1745312 w 4345388"/>
                  <a:gd name="connsiteY7" fmla="*/ 1284136 h 1746652"/>
                  <a:gd name="connsiteX8" fmla="*/ 1749287 w 4345388"/>
                  <a:gd name="connsiteY8" fmla="*/ 1264258 h 1746652"/>
                  <a:gd name="connsiteX9" fmla="*/ 1765190 w 4345388"/>
                  <a:gd name="connsiteY9" fmla="*/ 1204623 h 1746652"/>
                  <a:gd name="connsiteX10" fmla="*/ 1777117 w 4345388"/>
                  <a:gd name="connsiteY10" fmla="*/ 1164867 h 1746652"/>
                  <a:gd name="connsiteX11" fmla="*/ 1789044 w 4345388"/>
                  <a:gd name="connsiteY11" fmla="*/ 1109207 h 1746652"/>
                  <a:gd name="connsiteX12" fmla="*/ 1804947 w 4345388"/>
                  <a:gd name="connsiteY12" fmla="*/ 1041621 h 1746652"/>
                  <a:gd name="connsiteX13" fmla="*/ 1816874 w 4345388"/>
                  <a:gd name="connsiteY13" fmla="*/ 1009816 h 1746652"/>
                  <a:gd name="connsiteX14" fmla="*/ 1828801 w 4345388"/>
                  <a:gd name="connsiteY14" fmla="*/ 978011 h 1746652"/>
                  <a:gd name="connsiteX15" fmla="*/ 1844703 w 4345388"/>
                  <a:gd name="connsiteY15" fmla="*/ 950181 h 1746652"/>
                  <a:gd name="connsiteX16" fmla="*/ 1848679 w 4345388"/>
                  <a:gd name="connsiteY16" fmla="*/ 934279 h 1746652"/>
                  <a:gd name="connsiteX17" fmla="*/ 1856630 w 4345388"/>
                  <a:gd name="connsiteY17" fmla="*/ 918376 h 1746652"/>
                  <a:gd name="connsiteX18" fmla="*/ 1864581 w 4345388"/>
                  <a:gd name="connsiteY18" fmla="*/ 894522 h 1746652"/>
                  <a:gd name="connsiteX19" fmla="*/ 1876508 w 4345388"/>
                  <a:gd name="connsiteY19" fmla="*/ 870668 h 1746652"/>
                  <a:gd name="connsiteX20" fmla="*/ 1884460 w 4345388"/>
                  <a:gd name="connsiteY20" fmla="*/ 826936 h 1746652"/>
                  <a:gd name="connsiteX21" fmla="*/ 1900362 w 4345388"/>
                  <a:gd name="connsiteY21" fmla="*/ 775253 h 1746652"/>
                  <a:gd name="connsiteX22" fmla="*/ 1904338 w 4345388"/>
                  <a:gd name="connsiteY22" fmla="*/ 739472 h 1746652"/>
                  <a:gd name="connsiteX23" fmla="*/ 1916265 w 4345388"/>
                  <a:gd name="connsiteY23" fmla="*/ 608275 h 1746652"/>
                  <a:gd name="connsiteX24" fmla="*/ 1924216 w 4345388"/>
                  <a:gd name="connsiteY24" fmla="*/ 548640 h 1746652"/>
                  <a:gd name="connsiteX25" fmla="*/ 1940119 w 4345388"/>
                  <a:gd name="connsiteY25" fmla="*/ 492981 h 1746652"/>
                  <a:gd name="connsiteX26" fmla="*/ 1956021 w 4345388"/>
                  <a:gd name="connsiteY26" fmla="*/ 441298 h 1746652"/>
                  <a:gd name="connsiteX27" fmla="*/ 1959997 w 4345388"/>
                  <a:gd name="connsiteY27" fmla="*/ 417444 h 1746652"/>
                  <a:gd name="connsiteX28" fmla="*/ 1963973 w 4345388"/>
                  <a:gd name="connsiteY28" fmla="*/ 405517 h 1746652"/>
                  <a:gd name="connsiteX29" fmla="*/ 1967948 w 4345388"/>
                  <a:gd name="connsiteY29" fmla="*/ 357809 h 1746652"/>
                  <a:gd name="connsiteX30" fmla="*/ 1979875 w 4345388"/>
                  <a:gd name="connsiteY30" fmla="*/ 294199 h 1746652"/>
                  <a:gd name="connsiteX31" fmla="*/ 1987827 w 4345388"/>
                  <a:gd name="connsiteY31" fmla="*/ 214686 h 1746652"/>
                  <a:gd name="connsiteX32" fmla="*/ 1995778 w 4345388"/>
                  <a:gd name="connsiteY32" fmla="*/ 182880 h 1746652"/>
                  <a:gd name="connsiteX33" fmla="*/ 1999754 w 4345388"/>
                  <a:gd name="connsiteY33" fmla="*/ 163002 h 1746652"/>
                  <a:gd name="connsiteX34" fmla="*/ 2003729 w 4345388"/>
                  <a:gd name="connsiteY34" fmla="*/ 123246 h 1746652"/>
                  <a:gd name="connsiteX35" fmla="*/ 2015656 w 4345388"/>
                  <a:gd name="connsiteY35" fmla="*/ 79514 h 1746652"/>
                  <a:gd name="connsiteX36" fmla="*/ 2023607 w 4345388"/>
                  <a:gd name="connsiteY36" fmla="*/ 59635 h 1746652"/>
                  <a:gd name="connsiteX37" fmla="*/ 2055413 w 4345388"/>
                  <a:gd name="connsiteY37" fmla="*/ 3976 h 1746652"/>
                  <a:gd name="connsiteX38" fmla="*/ 2075291 w 4345388"/>
                  <a:gd name="connsiteY38" fmla="*/ 0 h 1746652"/>
                  <a:gd name="connsiteX39" fmla="*/ 2083242 w 4345388"/>
                  <a:gd name="connsiteY39" fmla="*/ 15903 h 1746652"/>
                  <a:gd name="connsiteX40" fmla="*/ 2087218 w 4345388"/>
                  <a:gd name="connsiteY40" fmla="*/ 31806 h 1746652"/>
                  <a:gd name="connsiteX41" fmla="*/ 2099145 w 4345388"/>
                  <a:gd name="connsiteY41" fmla="*/ 79514 h 1746652"/>
                  <a:gd name="connsiteX42" fmla="*/ 2103121 w 4345388"/>
                  <a:gd name="connsiteY42" fmla="*/ 123246 h 1746652"/>
                  <a:gd name="connsiteX43" fmla="*/ 2115047 w 4345388"/>
                  <a:gd name="connsiteY43" fmla="*/ 186856 h 1746652"/>
                  <a:gd name="connsiteX44" fmla="*/ 2119023 w 4345388"/>
                  <a:gd name="connsiteY44" fmla="*/ 198783 h 1746652"/>
                  <a:gd name="connsiteX45" fmla="*/ 2134926 w 4345388"/>
                  <a:gd name="connsiteY45" fmla="*/ 250467 h 1746652"/>
                  <a:gd name="connsiteX46" fmla="*/ 2138901 w 4345388"/>
                  <a:gd name="connsiteY46" fmla="*/ 262394 h 1746652"/>
                  <a:gd name="connsiteX47" fmla="*/ 2142877 w 4345388"/>
                  <a:gd name="connsiteY47" fmla="*/ 286247 h 1746652"/>
                  <a:gd name="connsiteX48" fmla="*/ 2146853 w 4345388"/>
                  <a:gd name="connsiteY48" fmla="*/ 318053 h 1746652"/>
                  <a:gd name="connsiteX49" fmla="*/ 2158780 w 4345388"/>
                  <a:gd name="connsiteY49" fmla="*/ 353834 h 1746652"/>
                  <a:gd name="connsiteX50" fmla="*/ 2170707 w 4345388"/>
                  <a:gd name="connsiteY50" fmla="*/ 377687 h 1746652"/>
                  <a:gd name="connsiteX51" fmla="*/ 2182634 w 4345388"/>
                  <a:gd name="connsiteY51" fmla="*/ 381663 h 1746652"/>
                  <a:gd name="connsiteX52" fmla="*/ 2274074 w 4345388"/>
                  <a:gd name="connsiteY52" fmla="*/ 377687 h 1746652"/>
                  <a:gd name="connsiteX53" fmla="*/ 2289976 w 4345388"/>
                  <a:gd name="connsiteY53" fmla="*/ 365760 h 1746652"/>
                  <a:gd name="connsiteX54" fmla="*/ 2313830 w 4345388"/>
                  <a:gd name="connsiteY54" fmla="*/ 345882 h 1746652"/>
                  <a:gd name="connsiteX55" fmla="*/ 2337684 w 4345388"/>
                  <a:gd name="connsiteY55" fmla="*/ 314077 h 1746652"/>
                  <a:gd name="connsiteX56" fmla="*/ 2345635 w 4345388"/>
                  <a:gd name="connsiteY56" fmla="*/ 290223 h 1746652"/>
                  <a:gd name="connsiteX57" fmla="*/ 2361538 w 4345388"/>
                  <a:gd name="connsiteY57" fmla="*/ 258418 h 1746652"/>
                  <a:gd name="connsiteX58" fmla="*/ 2365514 w 4345388"/>
                  <a:gd name="connsiteY58" fmla="*/ 242515 h 1746652"/>
                  <a:gd name="connsiteX59" fmla="*/ 2373465 w 4345388"/>
                  <a:gd name="connsiteY59" fmla="*/ 222637 h 1746652"/>
                  <a:gd name="connsiteX60" fmla="*/ 2377441 w 4345388"/>
                  <a:gd name="connsiteY60" fmla="*/ 210710 h 1746652"/>
                  <a:gd name="connsiteX61" fmla="*/ 2381416 w 4345388"/>
                  <a:gd name="connsiteY61" fmla="*/ 421420 h 1746652"/>
                  <a:gd name="connsiteX62" fmla="*/ 2385392 w 4345388"/>
                  <a:gd name="connsiteY62" fmla="*/ 441298 h 1746652"/>
                  <a:gd name="connsiteX63" fmla="*/ 2393343 w 4345388"/>
                  <a:gd name="connsiteY63" fmla="*/ 453225 h 1746652"/>
                  <a:gd name="connsiteX64" fmla="*/ 2413221 w 4345388"/>
                  <a:gd name="connsiteY64" fmla="*/ 489006 h 1746652"/>
                  <a:gd name="connsiteX65" fmla="*/ 2449002 w 4345388"/>
                  <a:gd name="connsiteY65" fmla="*/ 477079 h 1746652"/>
                  <a:gd name="connsiteX66" fmla="*/ 2468881 w 4345388"/>
                  <a:gd name="connsiteY66" fmla="*/ 457200 h 1746652"/>
                  <a:gd name="connsiteX67" fmla="*/ 2500686 w 4345388"/>
                  <a:gd name="connsiteY67" fmla="*/ 417444 h 1746652"/>
                  <a:gd name="connsiteX68" fmla="*/ 2512613 w 4345388"/>
                  <a:gd name="connsiteY68" fmla="*/ 405517 h 1746652"/>
                  <a:gd name="connsiteX69" fmla="*/ 2524540 w 4345388"/>
                  <a:gd name="connsiteY69" fmla="*/ 413468 h 1746652"/>
                  <a:gd name="connsiteX70" fmla="*/ 2532491 w 4345388"/>
                  <a:gd name="connsiteY70" fmla="*/ 437322 h 1746652"/>
                  <a:gd name="connsiteX71" fmla="*/ 2540442 w 4345388"/>
                  <a:gd name="connsiteY71" fmla="*/ 457200 h 1746652"/>
                  <a:gd name="connsiteX72" fmla="*/ 2544418 w 4345388"/>
                  <a:gd name="connsiteY72" fmla="*/ 477079 h 1746652"/>
                  <a:gd name="connsiteX73" fmla="*/ 2552369 w 4345388"/>
                  <a:gd name="connsiteY73" fmla="*/ 492981 h 1746652"/>
                  <a:gd name="connsiteX74" fmla="*/ 2560321 w 4345388"/>
                  <a:gd name="connsiteY74" fmla="*/ 512860 h 1746652"/>
                  <a:gd name="connsiteX75" fmla="*/ 2564296 w 4345388"/>
                  <a:gd name="connsiteY75" fmla="*/ 528762 h 1746652"/>
                  <a:gd name="connsiteX76" fmla="*/ 2576223 w 4345388"/>
                  <a:gd name="connsiteY76" fmla="*/ 544665 h 1746652"/>
                  <a:gd name="connsiteX77" fmla="*/ 2592126 w 4345388"/>
                  <a:gd name="connsiteY77" fmla="*/ 568519 h 1746652"/>
                  <a:gd name="connsiteX78" fmla="*/ 2604053 w 4345388"/>
                  <a:gd name="connsiteY78" fmla="*/ 588397 h 1746652"/>
                  <a:gd name="connsiteX79" fmla="*/ 2623931 w 4345388"/>
                  <a:gd name="connsiteY79" fmla="*/ 580446 h 1746652"/>
                  <a:gd name="connsiteX80" fmla="*/ 2643809 w 4345388"/>
                  <a:gd name="connsiteY80" fmla="*/ 552616 h 1746652"/>
                  <a:gd name="connsiteX81" fmla="*/ 2663687 w 4345388"/>
                  <a:gd name="connsiteY81" fmla="*/ 516835 h 1746652"/>
                  <a:gd name="connsiteX82" fmla="*/ 2679590 w 4345388"/>
                  <a:gd name="connsiteY82" fmla="*/ 481054 h 1746652"/>
                  <a:gd name="connsiteX83" fmla="*/ 2683566 w 4345388"/>
                  <a:gd name="connsiteY83" fmla="*/ 469127 h 1746652"/>
                  <a:gd name="connsiteX84" fmla="*/ 2691517 w 4345388"/>
                  <a:gd name="connsiteY84" fmla="*/ 457200 h 1746652"/>
                  <a:gd name="connsiteX85" fmla="*/ 2703444 w 4345388"/>
                  <a:gd name="connsiteY85" fmla="*/ 425395 h 1746652"/>
                  <a:gd name="connsiteX86" fmla="*/ 2711395 w 4345388"/>
                  <a:gd name="connsiteY86" fmla="*/ 409493 h 1746652"/>
                  <a:gd name="connsiteX87" fmla="*/ 2735249 w 4345388"/>
                  <a:gd name="connsiteY87" fmla="*/ 461176 h 1746652"/>
                  <a:gd name="connsiteX88" fmla="*/ 2755127 w 4345388"/>
                  <a:gd name="connsiteY88" fmla="*/ 504908 h 1746652"/>
                  <a:gd name="connsiteX89" fmla="*/ 2771030 w 4345388"/>
                  <a:gd name="connsiteY89" fmla="*/ 556592 h 1746652"/>
                  <a:gd name="connsiteX90" fmla="*/ 2775006 w 4345388"/>
                  <a:gd name="connsiteY90" fmla="*/ 572494 h 1746652"/>
                  <a:gd name="connsiteX91" fmla="*/ 2782957 w 4345388"/>
                  <a:gd name="connsiteY91" fmla="*/ 588397 h 1746652"/>
                  <a:gd name="connsiteX92" fmla="*/ 2802835 w 4345388"/>
                  <a:gd name="connsiteY92" fmla="*/ 624178 h 1746652"/>
                  <a:gd name="connsiteX93" fmla="*/ 2818738 w 4345388"/>
                  <a:gd name="connsiteY93" fmla="*/ 640080 h 1746652"/>
                  <a:gd name="connsiteX94" fmla="*/ 2830665 w 4345388"/>
                  <a:gd name="connsiteY94" fmla="*/ 663934 h 1746652"/>
                  <a:gd name="connsiteX95" fmla="*/ 2834641 w 4345388"/>
                  <a:gd name="connsiteY95" fmla="*/ 679837 h 1746652"/>
                  <a:gd name="connsiteX96" fmla="*/ 2846567 w 4345388"/>
                  <a:gd name="connsiteY96" fmla="*/ 695740 h 1746652"/>
                  <a:gd name="connsiteX97" fmla="*/ 2862470 w 4345388"/>
                  <a:gd name="connsiteY97" fmla="*/ 743447 h 1746652"/>
                  <a:gd name="connsiteX98" fmla="*/ 2866446 w 4345388"/>
                  <a:gd name="connsiteY98" fmla="*/ 759350 h 1746652"/>
                  <a:gd name="connsiteX99" fmla="*/ 2882348 w 4345388"/>
                  <a:gd name="connsiteY99" fmla="*/ 795131 h 1746652"/>
                  <a:gd name="connsiteX100" fmla="*/ 2886324 w 4345388"/>
                  <a:gd name="connsiteY100" fmla="*/ 811034 h 1746652"/>
                  <a:gd name="connsiteX101" fmla="*/ 2898251 w 4345388"/>
                  <a:gd name="connsiteY101" fmla="*/ 834887 h 1746652"/>
                  <a:gd name="connsiteX102" fmla="*/ 2910178 w 4345388"/>
                  <a:gd name="connsiteY102" fmla="*/ 826936 h 1746652"/>
                  <a:gd name="connsiteX103" fmla="*/ 2949934 w 4345388"/>
                  <a:gd name="connsiteY103" fmla="*/ 751399 h 1746652"/>
                  <a:gd name="connsiteX104" fmla="*/ 2957886 w 4345388"/>
                  <a:gd name="connsiteY104" fmla="*/ 703691 h 1746652"/>
                  <a:gd name="connsiteX105" fmla="*/ 2977764 w 4345388"/>
                  <a:gd name="connsiteY105" fmla="*/ 663934 h 1746652"/>
                  <a:gd name="connsiteX106" fmla="*/ 2981740 w 4345388"/>
                  <a:gd name="connsiteY106" fmla="*/ 620202 h 1746652"/>
                  <a:gd name="connsiteX107" fmla="*/ 3005594 w 4345388"/>
                  <a:gd name="connsiteY107" fmla="*/ 576470 h 1746652"/>
                  <a:gd name="connsiteX108" fmla="*/ 3025472 w 4345388"/>
                  <a:gd name="connsiteY108" fmla="*/ 500933 h 1746652"/>
                  <a:gd name="connsiteX109" fmla="*/ 3041374 w 4345388"/>
                  <a:gd name="connsiteY109" fmla="*/ 421420 h 1746652"/>
                  <a:gd name="connsiteX110" fmla="*/ 3049326 w 4345388"/>
                  <a:gd name="connsiteY110" fmla="*/ 405517 h 1746652"/>
                  <a:gd name="connsiteX111" fmla="*/ 3061253 w 4345388"/>
                  <a:gd name="connsiteY111" fmla="*/ 365760 h 1746652"/>
                  <a:gd name="connsiteX112" fmla="*/ 3085107 w 4345388"/>
                  <a:gd name="connsiteY112" fmla="*/ 310101 h 1746652"/>
                  <a:gd name="connsiteX113" fmla="*/ 3101009 w 4345388"/>
                  <a:gd name="connsiteY113" fmla="*/ 349858 h 1746652"/>
                  <a:gd name="connsiteX114" fmla="*/ 3104985 w 4345388"/>
                  <a:gd name="connsiteY114" fmla="*/ 373712 h 1746652"/>
                  <a:gd name="connsiteX115" fmla="*/ 3116912 w 4345388"/>
                  <a:gd name="connsiteY115" fmla="*/ 429371 h 1746652"/>
                  <a:gd name="connsiteX116" fmla="*/ 3136790 w 4345388"/>
                  <a:gd name="connsiteY116" fmla="*/ 489006 h 1746652"/>
                  <a:gd name="connsiteX117" fmla="*/ 3180522 w 4345388"/>
                  <a:gd name="connsiteY117" fmla="*/ 652007 h 1746652"/>
                  <a:gd name="connsiteX118" fmla="*/ 3196425 w 4345388"/>
                  <a:gd name="connsiteY118" fmla="*/ 703691 h 1746652"/>
                  <a:gd name="connsiteX119" fmla="*/ 3220279 w 4345388"/>
                  <a:gd name="connsiteY119" fmla="*/ 807058 h 1746652"/>
                  <a:gd name="connsiteX120" fmla="*/ 3248108 w 4345388"/>
                  <a:gd name="connsiteY120" fmla="*/ 898498 h 1746652"/>
                  <a:gd name="connsiteX121" fmla="*/ 3252084 w 4345388"/>
                  <a:gd name="connsiteY121" fmla="*/ 926327 h 1746652"/>
                  <a:gd name="connsiteX122" fmla="*/ 3267987 w 4345388"/>
                  <a:gd name="connsiteY122" fmla="*/ 966084 h 1746652"/>
                  <a:gd name="connsiteX123" fmla="*/ 3271962 w 4345388"/>
                  <a:gd name="connsiteY123" fmla="*/ 978011 h 1746652"/>
                  <a:gd name="connsiteX124" fmla="*/ 3283889 w 4345388"/>
                  <a:gd name="connsiteY124" fmla="*/ 981987 h 1746652"/>
                  <a:gd name="connsiteX125" fmla="*/ 3291841 w 4345388"/>
                  <a:gd name="connsiteY125" fmla="*/ 974035 h 1746652"/>
                  <a:gd name="connsiteX126" fmla="*/ 3307743 w 4345388"/>
                  <a:gd name="connsiteY126" fmla="*/ 942230 h 1746652"/>
                  <a:gd name="connsiteX127" fmla="*/ 3315694 w 4345388"/>
                  <a:gd name="connsiteY127" fmla="*/ 918376 h 1746652"/>
                  <a:gd name="connsiteX128" fmla="*/ 3335573 w 4345388"/>
                  <a:gd name="connsiteY128" fmla="*/ 950181 h 1746652"/>
                  <a:gd name="connsiteX129" fmla="*/ 3367378 w 4345388"/>
                  <a:gd name="connsiteY129" fmla="*/ 1021743 h 1746652"/>
                  <a:gd name="connsiteX130" fmla="*/ 3399183 w 4345388"/>
                  <a:gd name="connsiteY130" fmla="*/ 1077402 h 1746652"/>
                  <a:gd name="connsiteX131" fmla="*/ 3415086 w 4345388"/>
                  <a:gd name="connsiteY131" fmla="*/ 1073427 h 1746652"/>
                  <a:gd name="connsiteX132" fmla="*/ 3430988 w 4345388"/>
                  <a:gd name="connsiteY132" fmla="*/ 1045597 h 1746652"/>
                  <a:gd name="connsiteX133" fmla="*/ 3454842 w 4345388"/>
                  <a:gd name="connsiteY133" fmla="*/ 993914 h 1746652"/>
                  <a:gd name="connsiteX134" fmla="*/ 3478696 w 4345388"/>
                  <a:gd name="connsiteY134" fmla="*/ 942230 h 1746652"/>
                  <a:gd name="connsiteX135" fmla="*/ 3490623 w 4345388"/>
                  <a:gd name="connsiteY135" fmla="*/ 938254 h 1746652"/>
                  <a:gd name="connsiteX136" fmla="*/ 3522428 w 4345388"/>
                  <a:gd name="connsiteY136" fmla="*/ 981987 h 1746652"/>
                  <a:gd name="connsiteX137" fmla="*/ 3538331 w 4345388"/>
                  <a:gd name="connsiteY137" fmla="*/ 1001865 h 1746652"/>
                  <a:gd name="connsiteX138" fmla="*/ 3582063 w 4345388"/>
                  <a:gd name="connsiteY138" fmla="*/ 1085354 h 1746652"/>
                  <a:gd name="connsiteX139" fmla="*/ 3609893 w 4345388"/>
                  <a:gd name="connsiteY139" fmla="*/ 1137037 h 1746652"/>
                  <a:gd name="connsiteX140" fmla="*/ 3629771 w 4345388"/>
                  <a:gd name="connsiteY140" fmla="*/ 1184745 h 1746652"/>
                  <a:gd name="connsiteX141" fmla="*/ 3641698 w 4345388"/>
                  <a:gd name="connsiteY141" fmla="*/ 1200647 h 1746652"/>
                  <a:gd name="connsiteX142" fmla="*/ 3653625 w 4345388"/>
                  <a:gd name="connsiteY142" fmla="*/ 1228477 h 1746652"/>
                  <a:gd name="connsiteX143" fmla="*/ 3665552 w 4345388"/>
                  <a:gd name="connsiteY143" fmla="*/ 1216550 h 1746652"/>
                  <a:gd name="connsiteX144" fmla="*/ 3721211 w 4345388"/>
                  <a:gd name="connsiteY144" fmla="*/ 1045597 h 1746652"/>
                  <a:gd name="connsiteX145" fmla="*/ 3768919 w 4345388"/>
                  <a:gd name="connsiteY145" fmla="*/ 882595 h 1746652"/>
                  <a:gd name="connsiteX146" fmla="*/ 3776870 w 4345388"/>
                  <a:gd name="connsiteY146" fmla="*/ 830912 h 1746652"/>
                  <a:gd name="connsiteX147" fmla="*/ 3792773 w 4345388"/>
                  <a:gd name="connsiteY147" fmla="*/ 795131 h 1746652"/>
                  <a:gd name="connsiteX148" fmla="*/ 3800724 w 4345388"/>
                  <a:gd name="connsiteY148" fmla="*/ 771277 h 1746652"/>
                  <a:gd name="connsiteX149" fmla="*/ 3808675 w 4345388"/>
                  <a:gd name="connsiteY149" fmla="*/ 735496 h 1746652"/>
                  <a:gd name="connsiteX150" fmla="*/ 3824578 w 4345388"/>
                  <a:gd name="connsiteY150" fmla="*/ 711642 h 1746652"/>
                  <a:gd name="connsiteX151" fmla="*/ 3828554 w 4345388"/>
                  <a:gd name="connsiteY151" fmla="*/ 723569 h 1746652"/>
                  <a:gd name="connsiteX152" fmla="*/ 3836505 w 4345388"/>
                  <a:gd name="connsiteY152" fmla="*/ 735496 h 1746652"/>
                  <a:gd name="connsiteX153" fmla="*/ 3840481 w 4345388"/>
                  <a:gd name="connsiteY153" fmla="*/ 763326 h 1746652"/>
                  <a:gd name="connsiteX154" fmla="*/ 3884213 w 4345388"/>
                  <a:gd name="connsiteY154" fmla="*/ 926327 h 1746652"/>
                  <a:gd name="connsiteX155" fmla="*/ 3896140 w 4345388"/>
                  <a:gd name="connsiteY155" fmla="*/ 958133 h 1746652"/>
                  <a:gd name="connsiteX156" fmla="*/ 3904091 w 4345388"/>
                  <a:gd name="connsiteY156" fmla="*/ 997889 h 1746652"/>
                  <a:gd name="connsiteX157" fmla="*/ 3916018 w 4345388"/>
                  <a:gd name="connsiteY157" fmla="*/ 1049573 h 1746652"/>
                  <a:gd name="connsiteX158" fmla="*/ 3947823 w 4345388"/>
                  <a:gd name="connsiteY158" fmla="*/ 1152940 h 1746652"/>
                  <a:gd name="connsiteX159" fmla="*/ 3959750 w 4345388"/>
                  <a:gd name="connsiteY159" fmla="*/ 1172818 h 1746652"/>
                  <a:gd name="connsiteX160" fmla="*/ 3971677 w 4345388"/>
                  <a:gd name="connsiteY160" fmla="*/ 1220526 h 1746652"/>
                  <a:gd name="connsiteX161" fmla="*/ 3995531 w 4345388"/>
                  <a:gd name="connsiteY161" fmla="*/ 1327868 h 1746652"/>
                  <a:gd name="connsiteX162" fmla="*/ 4023361 w 4345388"/>
                  <a:gd name="connsiteY162" fmla="*/ 1363649 h 1746652"/>
                  <a:gd name="connsiteX163" fmla="*/ 4031312 w 4345388"/>
                  <a:gd name="connsiteY163" fmla="*/ 1375576 h 1746652"/>
                  <a:gd name="connsiteX164" fmla="*/ 4043239 w 4345388"/>
                  <a:gd name="connsiteY164" fmla="*/ 1399430 h 1746652"/>
                  <a:gd name="connsiteX165" fmla="*/ 4055166 w 4345388"/>
                  <a:gd name="connsiteY165" fmla="*/ 1403406 h 1746652"/>
                  <a:gd name="connsiteX166" fmla="*/ 4082995 w 4345388"/>
                  <a:gd name="connsiteY166" fmla="*/ 1411357 h 1746652"/>
                  <a:gd name="connsiteX167" fmla="*/ 4114801 w 4345388"/>
                  <a:gd name="connsiteY167" fmla="*/ 1415333 h 1746652"/>
                  <a:gd name="connsiteX168" fmla="*/ 4130703 w 4345388"/>
                  <a:gd name="connsiteY168" fmla="*/ 1419308 h 1746652"/>
                  <a:gd name="connsiteX169" fmla="*/ 4154557 w 4345388"/>
                  <a:gd name="connsiteY169" fmla="*/ 1411357 h 1746652"/>
                  <a:gd name="connsiteX170" fmla="*/ 4166484 w 4345388"/>
                  <a:gd name="connsiteY170" fmla="*/ 1399430 h 1746652"/>
                  <a:gd name="connsiteX171" fmla="*/ 4198289 w 4345388"/>
                  <a:gd name="connsiteY171" fmla="*/ 1347747 h 1746652"/>
                  <a:gd name="connsiteX172" fmla="*/ 4234070 w 4345388"/>
                  <a:gd name="connsiteY172" fmla="*/ 1351722 h 1746652"/>
                  <a:gd name="connsiteX173" fmla="*/ 4257924 w 4345388"/>
                  <a:gd name="connsiteY173" fmla="*/ 1371600 h 1746652"/>
                  <a:gd name="connsiteX174" fmla="*/ 4273827 w 4345388"/>
                  <a:gd name="connsiteY174" fmla="*/ 1383527 h 1746652"/>
                  <a:gd name="connsiteX175" fmla="*/ 4313583 w 4345388"/>
                  <a:gd name="connsiteY175" fmla="*/ 1419308 h 1746652"/>
                  <a:gd name="connsiteX176" fmla="*/ 4325510 w 4345388"/>
                  <a:gd name="connsiteY176" fmla="*/ 1439187 h 1746652"/>
                  <a:gd name="connsiteX177" fmla="*/ 4337437 w 4345388"/>
                  <a:gd name="connsiteY177" fmla="*/ 1467016 h 1746652"/>
                  <a:gd name="connsiteX178" fmla="*/ 4345388 w 4345388"/>
                  <a:gd name="connsiteY178" fmla="*/ 1486894 h 1746652"/>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19000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46556"/>
                  <a:gd name="connsiteX1" fmla="*/ 1423284 w 4345388"/>
                  <a:gd name="connsiteY1" fmla="*/ 1745311 h 1746556"/>
                  <a:gd name="connsiteX2" fmla="*/ 1619181 w 4345388"/>
                  <a:gd name="connsiteY2" fmla="*/ 1741208 h 1746556"/>
                  <a:gd name="connsiteX3" fmla="*/ 1721458 w 4345388"/>
                  <a:gd name="connsiteY3" fmla="*/ 1692496 h 1746556"/>
                  <a:gd name="connsiteX4" fmla="*/ 1725434 w 4345388"/>
                  <a:gd name="connsiteY4" fmla="*/ 1510748 h 1746556"/>
                  <a:gd name="connsiteX5" fmla="*/ 1733385 w 4345388"/>
                  <a:gd name="connsiteY5" fmla="*/ 1439187 h 1746556"/>
                  <a:gd name="connsiteX6" fmla="*/ 1741336 w 4345388"/>
                  <a:gd name="connsiteY6" fmla="*/ 1407381 h 1746556"/>
                  <a:gd name="connsiteX7" fmla="*/ 1745312 w 4345388"/>
                  <a:gd name="connsiteY7" fmla="*/ 1284136 h 1746556"/>
                  <a:gd name="connsiteX8" fmla="*/ 1749287 w 4345388"/>
                  <a:gd name="connsiteY8" fmla="*/ 1264258 h 1746556"/>
                  <a:gd name="connsiteX9" fmla="*/ 1765190 w 4345388"/>
                  <a:gd name="connsiteY9" fmla="*/ 1204623 h 1746556"/>
                  <a:gd name="connsiteX10" fmla="*/ 1777117 w 4345388"/>
                  <a:gd name="connsiteY10" fmla="*/ 1164867 h 1746556"/>
                  <a:gd name="connsiteX11" fmla="*/ 1789044 w 4345388"/>
                  <a:gd name="connsiteY11" fmla="*/ 1109207 h 1746556"/>
                  <a:gd name="connsiteX12" fmla="*/ 1804947 w 4345388"/>
                  <a:gd name="connsiteY12" fmla="*/ 1041621 h 1746556"/>
                  <a:gd name="connsiteX13" fmla="*/ 1816874 w 4345388"/>
                  <a:gd name="connsiteY13" fmla="*/ 1009816 h 1746556"/>
                  <a:gd name="connsiteX14" fmla="*/ 1828801 w 4345388"/>
                  <a:gd name="connsiteY14" fmla="*/ 978011 h 1746556"/>
                  <a:gd name="connsiteX15" fmla="*/ 1844703 w 4345388"/>
                  <a:gd name="connsiteY15" fmla="*/ 950181 h 1746556"/>
                  <a:gd name="connsiteX16" fmla="*/ 1848679 w 4345388"/>
                  <a:gd name="connsiteY16" fmla="*/ 934279 h 1746556"/>
                  <a:gd name="connsiteX17" fmla="*/ 1856630 w 4345388"/>
                  <a:gd name="connsiteY17" fmla="*/ 918376 h 1746556"/>
                  <a:gd name="connsiteX18" fmla="*/ 1864581 w 4345388"/>
                  <a:gd name="connsiteY18" fmla="*/ 894522 h 1746556"/>
                  <a:gd name="connsiteX19" fmla="*/ 1876508 w 4345388"/>
                  <a:gd name="connsiteY19" fmla="*/ 870668 h 1746556"/>
                  <a:gd name="connsiteX20" fmla="*/ 1884460 w 4345388"/>
                  <a:gd name="connsiteY20" fmla="*/ 826936 h 1746556"/>
                  <a:gd name="connsiteX21" fmla="*/ 1900362 w 4345388"/>
                  <a:gd name="connsiteY21" fmla="*/ 775253 h 1746556"/>
                  <a:gd name="connsiteX22" fmla="*/ 1904338 w 4345388"/>
                  <a:gd name="connsiteY22" fmla="*/ 739472 h 1746556"/>
                  <a:gd name="connsiteX23" fmla="*/ 1916265 w 4345388"/>
                  <a:gd name="connsiteY23" fmla="*/ 608275 h 1746556"/>
                  <a:gd name="connsiteX24" fmla="*/ 1924216 w 4345388"/>
                  <a:gd name="connsiteY24" fmla="*/ 548640 h 1746556"/>
                  <a:gd name="connsiteX25" fmla="*/ 1940119 w 4345388"/>
                  <a:gd name="connsiteY25" fmla="*/ 492981 h 1746556"/>
                  <a:gd name="connsiteX26" fmla="*/ 1956021 w 4345388"/>
                  <a:gd name="connsiteY26" fmla="*/ 441298 h 1746556"/>
                  <a:gd name="connsiteX27" fmla="*/ 1959997 w 4345388"/>
                  <a:gd name="connsiteY27" fmla="*/ 417444 h 1746556"/>
                  <a:gd name="connsiteX28" fmla="*/ 1963973 w 4345388"/>
                  <a:gd name="connsiteY28" fmla="*/ 405517 h 1746556"/>
                  <a:gd name="connsiteX29" fmla="*/ 1967948 w 4345388"/>
                  <a:gd name="connsiteY29" fmla="*/ 357809 h 1746556"/>
                  <a:gd name="connsiteX30" fmla="*/ 1979875 w 4345388"/>
                  <a:gd name="connsiteY30" fmla="*/ 294199 h 1746556"/>
                  <a:gd name="connsiteX31" fmla="*/ 1987827 w 4345388"/>
                  <a:gd name="connsiteY31" fmla="*/ 214686 h 1746556"/>
                  <a:gd name="connsiteX32" fmla="*/ 1995778 w 4345388"/>
                  <a:gd name="connsiteY32" fmla="*/ 182880 h 1746556"/>
                  <a:gd name="connsiteX33" fmla="*/ 1999754 w 4345388"/>
                  <a:gd name="connsiteY33" fmla="*/ 163002 h 1746556"/>
                  <a:gd name="connsiteX34" fmla="*/ 2003729 w 4345388"/>
                  <a:gd name="connsiteY34" fmla="*/ 123246 h 1746556"/>
                  <a:gd name="connsiteX35" fmla="*/ 2015656 w 4345388"/>
                  <a:gd name="connsiteY35" fmla="*/ 79514 h 1746556"/>
                  <a:gd name="connsiteX36" fmla="*/ 2023607 w 4345388"/>
                  <a:gd name="connsiteY36" fmla="*/ 59635 h 1746556"/>
                  <a:gd name="connsiteX37" fmla="*/ 2055413 w 4345388"/>
                  <a:gd name="connsiteY37" fmla="*/ 3976 h 1746556"/>
                  <a:gd name="connsiteX38" fmla="*/ 2075291 w 4345388"/>
                  <a:gd name="connsiteY38" fmla="*/ 0 h 1746556"/>
                  <a:gd name="connsiteX39" fmla="*/ 2083242 w 4345388"/>
                  <a:gd name="connsiteY39" fmla="*/ 15903 h 1746556"/>
                  <a:gd name="connsiteX40" fmla="*/ 2087218 w 4345388"/>
                  <a:gd name="connsiteY40" fmla="*/ 31806 h 1746556"/>
                  <a:gd name="connsiteX41" fmla="*/ 2099145 w 4345388"/>
                  <a:gd name="connsiteY41" fmla="*/ 79514 h 1746556"/>
                  <a:gd name="connsiteX42" fmla="*/ 2103121 w 4345388"/>
                  <a:gd name="connsiteY42" fmla="*/ 123246 h 1746556"/>
                  <a:gd name="connsiteX43" fmla="*/ 2115047 w 4345388"/>
                  <a:gd name="connsiteY43" fmla="*/ 186856 h 1746556"/>
                  <a:gd name="connsiteX44" fmla="*/ 2119023 w 4345388"/>
                  <a:gd name="connsiteY44" fmla="*/ 198783 h 1746556"/>
                  <a:gd name="connsiteX45" fmla="*/ 2134926 w 4345388"/>
                  <a:gd name="connsiteY45" fmla="*/ 250467 h 1746556"/>
                  <a:gd name="connsiteX46" fmla="*/ 2138901 w 4345388"/>
                  <a:gd name="connsiteY46" fmla="*/ 262394 h 1746556"/>
                  <a:gd name="connsiteX47" fmla="*/ 2142877 w 4345388"/>
                  <a:gd name="connsiteY47" fmla="*/ 286247 h 1746556"/>
                  <a:gd name="connsiteX48" fmla="*/ 2146853 w 4345388"/>
                  <a:gd name="connsiteY48" fmla="*/ 318053 h 1746556"/>
                  <a:gd name="connsiteX49" fmla="*/ 2158780 w 4345388"/>
                  <a:gd name="connsiteY49" fmla="*/ 353834 h 1746556"/>
                  <a:gd name="connsiteX50" fmla="*/ 2170707 w 4345388"/>
                  <a:gd name="connsiteY50" fmla="*/ 377687 h 1746556"/>
                  <a:gd name="connsiteX51" fmla="*/ 2182634 w 4345388"/>
                  <a:gd name="connsiteY51" fmla="*/ 381663 h 1746556"/>
                  <a:gd name="connsiteX52" fmla="*/ 2274074 w 4345388"/>
                  <a:gd name="connsiteY52" fmla="*/ 377687 h 1746556"/>
                  <a:gd name="connsiteX53" fmla="*/ 2289976 w 4345388"/>
                  <a:gd name="connsiteY53" fmla="*/ 365760 h 1746556"/>
                  <a:gd name="connsiteX54" fmla="*/ 2313830 w 4345388"/>
                  <a:gd name="connsiteY54" fmla="*/ 345882 h 1746556"/>
                  <a:gd name="connsiteX55" fmla="*/ 2337684 w 4345388"/>
                  <a:gd name="connsiteY55" fmla="*/ 314077 h 1746556"/>
                  <a:gd name="connsiteX56" fmla="*/ 2345635 w 4345388"/>
                  <a:gd name="connsiteY56" fmla="*/ 290223 h 1746556"/>
                  <a:gd name="connsiteX57" fmla="*/ 2361538 w 4345388"/>
                  <a:gd name="connsiteY57" fmla="*/ 258418 h 1746556"/>
                  <a:gd name="connsiteX58" fmla="*/ 2365514 w 4345388"/>
                  <a:gd name="connsiteY58" fmla="*/ 242515 h 1746556"/>
                  <a:gd name="connsiteX59" fmla="*/ 2373465 w 4345388"/>
                  <a:gd name="connsiteY59" fmla="*/ 222637 h 1746556"/>
                  <a:gd name="connsiteX60" fmla="*/ 2377441 w 4345388"/>
                  <a:gd name="connsiteY60" fmla="*/ 210710 h 1746556"/>
                  <a:gd name="connsiteX61" fmla="*/ 2381416 w 4345388"/>
                  <a:gd name="connsiteY61" fmla="*/ 421420 h 1746556"/>
                  <a:gd name="connsiteX62" fmla="*/ 2385392 w 4345388"/>
                  <a:gd name="connsiteY62" fmla="*/ 441298 h 1746556"/>
                  <a:gd name="connsiteX63" fmla="*/ 2393343 w 4345388"/>
                  <a:gd name="connsiteY63" fmla="*/ 453225 h 1746556"/>
                  <a:gd name="connsiteX64" fmla="*/ 2413221 w 4345388"/>
                  <a:gd name="connsiteY64" fmla="*/ 489006 h 1746556"/>
                  <a:gd name="connsiteX65" fmla="*/ 2449002 w 4345388"/>
                  <a:gd name="connsiteY65" fmla="*/ 477079 h 1746556"/>
                  <a:gd name="connsiteX66" fmla="*/ 2468881 w 4345388"/>
                  <a:gd name="connsiteY66" fmla="*/ 457200 h 1746556"/>
                  <a:gd name="connsiteX67" fmla="*/ 2500686 w 4345388"/>
                  <a:gd name="connsiteY67" fmla="*/ 417444 h 1746556"/>
                  <a:gd name="connsiteX68" fmla="*/ 2512613 w 4345388"/>
                  <a:gd name="connsiteY68" fmla="*/ 405517 h 1746556"/>
                  <a:gd name="connsiteX69" fmla="*/ 2524540 w 4345388"/>
                  <a:gd name="connsiteY69" fmla="*/ 413468 h 1746556"/>
                  <a:gd name="connsiteX70" fmla="*/ 2532491 w 4345388"/>
                  <a:gd name="connsiteY70" fmla="*/ 437322 h 1746556"/>
                  <a:gd name="connsiteX71" fmla="*/ 2540442 w 4345388"/>
                  <a:gd name="connsiteY71" fmla="*/ 457200 h 1746556"/>
                  <a:gd name="connsiteX72" fmla="*/ 2544418 w 4345388"/>
                  <a:gd name="connsiteY72" fmla="*/ 477079 h 1746556"/>
                  <a:gd name="connsiteX73" fmla="*/ 2552369 w 4345388"/>
                  <a:gd name="connsiteY73" fmla="*/ 492981 h 1746556"/>
                  <a:gd name="connsiteX74" fmla="*/ 2560321 w 4345388"/>
                  <a:gd name="connsiteY74" fmla="*/ 512860 h 1746556"/>
                  <a:gd name="connsiteX75" fmla="*/ 2564296 w 4345388"/>
                  <a:gd name="connsiteY75" fmla="*/ 528762 h 1746556"/>
                  <a:gd name="connsiteX76" fmla="*/ 2576223 w 4345388"/>
                  <a:gd name="connsiteY76" fmla="*/ 544665 h 1746556"/>
                  <a:gd name="connsiteX77" fmla="*/ 2592126 w 4345388"/>
                  <a:gd name="connsiteY77" fmla="*/ 568519 h 1746556"/>
                  <a:gd name="connsiteX78" fmla="*/ 2604053 w 4345388"/>
                  <a:gd name="connsiteY78" fmla="*/ 588397 h 1746556"/>
                  <a:gd name="connsiteX79" fmla="*/ 2623931 w 4345388"/>
                  <a:gd name="connsiteY79" fmla="*/ 580446 h 1746556"/>
                  <a:gd name="connsiteX80" fmla="*/ 2643809 w 4345388"/>
                  <a:gd name="connsiteY80" fmla="*/ 552616 h 1746556"/>
                  <a:gd name="connsiteX81" fmla="*/ 2663687 w 4345388"/>
                  <a:gd name="connsiteY81" fmla="*/ 516835 h 1746556"/>
                  <a:gd name="connsiteX82" fmla="*/ 2679590 w 4345388"/>
                  <a:gd name="connsiteY82" fmla="*/ 481054 h 1746556"/>
                  <a:gd name="connsiteX83" fmla="*/ 2683566 w 4345388"/>
                  <a:gd name="connsiteY83" fmla="*/ 469127 h 1746556"/>
                  <a:gd name="connsiteX84" fmla="*/ 2691517 w 4345388"/>
                  <a:gd name="connsiteY84" fmla="*/ 457200 h 1746556"/>
                  <a:gd name="connsiteX85" fmla="*/ 2703444 w 4345388"/>
                  <a:gd name="connsiteY85" fmla="*/ 425395 h 1746556"/>
                  <a:gd name="connsiteX86" fmla="*/ 2711395 w 4345388"/>
                  <a:gd name="connsiteY86" fmla="*/ 409493 h 1746556"/>
                  <a:gd name="connsiteX87" fmla="*/ 2735249 w 4345388"/>
                  <a:gd name="connsiteY87" fmla="*/ 461176 h 1746556"/>
                  <a:gd name="connsiteX88" fmla="*/ 2755127 w 4345388"/>
                  <a:gd name="connsiteY88" fmla="*/ 504908 h 1746556"/>
                  <a:gd name="connsiteX89" fmla="*/ 2771030 w 4345388"/>
                  <a:gd name="connsiteY89" fmla="*/ 556592 h 1746556"/>
                  <a:gd name="connsiteX90" fmla="*/ 2775006 w 4345388"/>
                  <a:gd name="connsiteY90" fmla="*/ 572494 h 1746556"/>
                  <a:gd name="connsiteX91" fmla="*/ 2782957 w 4345388"/>
                  <a:gd name="connsiteY91" fmla="*/ 588397 h 1746556"/>
                  <a:gd name="connsiteX92" fmla="*/ 2802835 w 4345388"/>
                  <a:gd name="connsiteY92" fmla="*/ 624178 h 1746556"/>
                  <a:gd name="connsiteX93" fmla="*/ 2818738 w 4345388"/>
                  <a:gd name="connsiteY93" fmla="*/ 640080 h 1746556"/>
                  <a:gd name="connsiteX94" fmla="*/ 2830665 w 4345388"/>
                  <a:gd name="connsiteY94" fmla="*/ 663934 h 1746556"/>
                  <a:gd name="connsiteX95" fmla="*/ 2834641 w 4345388"/>
                  <a:gd name="connsiteY95" fmla="*/ 679837 h 1746556"/>
                  <a:gd name="connsiteX96" fmla="*/ 2846567 w 4345388"/>
                  <a:gd name="connsiteY96" fmla="*/ 695740 h 1746556"/>
                  <a:gd name="connsiteX97" fmla="*/ 2862470 w 4345388"/>
                  <a:gd name="connsiteY97" fmla="*/ 743447 h 1746556"/>
                  <a:gd name="connsiteX98" fmla="*/ 2866446 w 4345388"/>
                  <a:gd name="connsiteY98" fmla="*/ 759350 h 1746556"/>
                  <a:gd name="connsiteX99" fmla="*/ 2882348 w 4345388"/>
                  <a:gd name="connsiteY99" fmla="*/ 795131 h 1746556"/>
                  <a:gd name="connsiteX100" fmla="*/ 2886324 w 4345388"/>
                  <a:gd name="connsiteY100" fmla="*/ 811034 h 1746556"/>
                  <a:gd name="connsiteX101" fmla="*/ 2898251 w 4345388"/>
                  <a:gd name="connsiteY101" fmla="*/ 834887 h 1746556"/>
                  <a:gd name="connsiteX102" fmla="*/ 2910178 w 4345388"/>
                  <a:gd name="connsiteY102" fmla="*/ 826936 h 1746556"/>
                  <a:gd name="connsiteX103" fmla="*/ 2949934 w 4345388"/>
                  <a:gd name="connsiteY103" fmla="*/ 751399 h 1746556"/>
                  <a:gd name="connsiteX104" fmla="*/ 2957886 w 4345388"/>
                  <a:gd name="connsiteY104" fmla="*/ 703691 h 1746556"/>
                  <a:gd name="connsiteX105" fmla="*/ 2977764 w 4345388"/>
                  <a:gd name="connsiteY105" fmla="*/ 663934 h 1746556"/>
                  <a:gd name="connsiteX106" fmla="*/ 2981740 w 4345388"/>
                  <a:gd name="connsiteY106" fmla="*/ 620202 h 1746556"/>
                  <a:gd name="connsiteX107" fmla="*/ 3005594 w 4345388"/>
                  <a:gd name="connsiteY107" fmla="*/ 576470 h 1746556"/>
                  <a:gd name="connsiteX108" fmla="*/ 3025472 w 4345388"/>
                  <a:gd name="connsiteY108" fmla="*/ 500933 h 1746556"/>
                  <a:gd name="connsiteX109" fmla="*/ 3041374 w 4345388"/>
                  <a:gd name="connsiteY109" fmla="*/ 421420 h 1746556"/>
                  <a:gd name="connsiteX110" fmla="*/ 3049326 w 4345388"/>
                  <a:gd name="connsiteY110" fmla="*/ 405517 h 1746556"/>
                  <a:gd name="connsiteX111" fmla="*/ 3061253 w 4345388"/>
                  <a:gd name="connsiteY111" fmla="*/ 365760 h 1746556"/>
                  <a:gd name="connsiteX112" fmla="*/ 3085107 w 4345388"/>
                  <a:gd name="connsiteY112" fmla="*/ 310101 h 1746556"/>
                  <a:gd name="connsiteX113" fmla="*/ 3101009 w 4345388"/>
                  <a:gd name="connsiteY113" fmla="*/ 349858 h 1746556"/>
                  <a:gd name="connsiteX114" fmla="*/ 3104985 w 4345388"/>
                  <a:gd name="connsiteY114" fmla="*/ 373712 h 1746556"/>
                  <a:gd name="connsiteX115" fmla="*/ 3116912 w 4345388"/>
                  <a:gd name="connsiteY115" fmla="*/ 429371 h 1746556"/>
                  <a:gd name="connsiteX116" fmla="*/ 3136790 w 4345388"/>
                  <a:gd name="connsiteY116" fmla="*/ 489006 h 1746556"/>
                  <a:gd name="connsiteX117" fmla="*/ 3180522 w 4345388"/>
                  <a:gd name="connsiteY117" fmla="*/ 652007 h 1746556"/>
                  <a:gd name="connsiteX118" fmla="*/ 3196425 w 4345388"/>
                  <a:gd name="connsiteY118" fmla="*/ 703691 h 1746556"/>
                  <a:gd name="connsiteX119" fmla="*/ 3220279 w 4345388"/>
                  <a:gd name="connsiteY119" fmla="*/ 807058 h 1746556"/>
                  <a:gd name="connsiteX120" fmla="*/ 3248108 w 4345388"/>
                  <a:gd name="connsiteY120" fmla="*/ 898498 h 1746556"/>
                  <a:gd name="connsiteX121" fmla="*/ 3252084 w 4345388"/>
                  <a:gd name="connsiteY121" fmla="*/ 926327 h 1746556"/>
                  <a:gd name="connsiteX122" fmla="*/ 3267987 w 4345388"/>
                  <a:gd name="connsiteY122" fmla="*/ 966084 h 1746556"/>
                  <a:gd name="connsiteX123" fmla="*/ 3271962 w 4345388"/>
                  <a:gd name="connsiteY123" fmla="*/ 978011 h 1746556"/>
                  <a:gd name="connsiteX124" fmla="*/ 3283889 w 4345388"/>
                  <a:gd name="connsiteY124" fmla="*/ 981987 h 1746556"/>
                  <a:gd name="connsiteX125" fmla="*/ 3291841 w 4345388"/>
                  <a:gd name="connsiteY125" fmla="*/ 974035 h 1746556"/>
                  <a:gd name="connsiteX126" fmla="*/ 3307743 w 4345388"/>
                  <a:gd name="connsiteY126" fmla="*/ 942230 h 1746556"/>
                  <a:gd name="connsiteX127" fmla="*/ 3315694 w 4345388"/>
                  <a:gd name="connsiteY127" fmla="*/ 918376 h 1746556"/>
                  <a:gd name="connsiteX128" fmla="*/ 3335573 w 4345388"/>
                  <a:gd name="connsiteY128" fmla="*/ 950181 h 1746556"/>
                  <a:gd name="connsiteX129" fmla="*/ 3367378 w 4345388"/>
                  <a:gd name="connsiteY129" fmla="*/ 1021743 h 1746556"/>
                  <a:gd name="connsiteX130" fmla="*/ 3399183 w 4345388"/>
                  <a:gd name="connsiteY130" fmla="*/ 1077402 h 1746556"/>
                  <a:gd name="connsiteX131" fmla="*/ 3415086 w 4345388"/>
                  <a:gd name="connsiteY131" fmla="*/ 1073427 h 1746556"/>
                  <a:gd name="connsiteX132" fmla="*/ 3430988 w 4345388"/>
                  <a:gd name="connsiteY132" fmla="*/ 1045597 h 1746556"/>
                  <a:gd name="connsiteX133" fmla="*/ 3454842 w 4345388"/>
                  <a:gd name="connsiteY133" fmla="*/ 993914 h 1746556"/>
                  <a:gd name="connsiteX134" fmla="*/ 3478696 w 4345388"/>
                  <a:gd name="connsiteY134" fmla="*/ 942230 h 1746556"/>
                  <a:gd name="connsiteX135" fmla="*/ 3490623 w 4345388"/>
                  <a:gd name="connsiteY135" fmla="*/ 938254 h 1746556"/>
                  <a:gd name="connsiteX136" fmla="*/ 3522428 w 4345388"/>
                  <a:gd name="connsiteY136" fmla="*/ 981987 h 1746556"/>
                  <a:gd name="connsiteX137" fmla="*/ 3538331 w 4345388"/>
                  <a:gd name="connsiteY137" fmla="*/ 1001865 h 1746556"/>
                  <a:gd name="connsiteX138" fmla="*/ 3582063 w 4345388"/>
                  <a:gd name="connsiteY138" fmla="*/ 1085354 h 1746556"/>
                  <a:gd name="connsiteX139" fmla="*/ 3609893 w 4345388"/>
                  <a:gd name="connsiteY139" fmla="*/ 1137037 h 1746556"/>
                  <a:gd name="connsiteX140" fmla="*/ 3629771 w 4345388"/>
                  <a:gd name="connsiteY140" fmla="*/ 1184745 h 1746556"/>
                  <a:gd name="connsiteX141" fmla="*/ 3641698 w 4345388"/>
                  <a:gd name="connsiteY141" fmla="*/ 1200647 h 1746556"/>
                  <a:gd name="connsiteX142" fmla="*/ 3653625 w 4345388"/>
                  <a:gd name="connsiteY142" fmla="*/ 1228477 h 1746556"/>
                  <a:gd name="connsiteX143" fmla="*/ 3665552 w 4345388"/>
                  <a:gd name="connsiteY143" fmla="*/ 1216550 h 1746556"/>
                  <a:gd name="connsiteX144" fmla="*/ 3721211 w 4345388"/>
                  <a:gd name="connsiteY144" fmla="*/ 1045597 h 1746556"/>
                  <a:gd name="connsiteX145" fmla="*/ 3768919 w 4345388"/>
                  <a:gd name="connsiteY145" fmla="*/ 882595 h 1746556"/>
                  <a:gd name="connsiteX146" fmla="*/ 3776870 w 4345388"/>
                  <a:gd name="connsiteY146" fmla="*/ 830912 h 1746556"/>
                  <a:gd name="connsiteX147" fmla="*/ 3792773 w 4345388"/>
                  <a:gd name="connsiteY147" fmla="*/ 795131 h 1746556"/>
                  <a:gd name="connsiteX148" fmla="*/ 3800724 w 4345388"/>
                  <a:gd name="connsiteY148" fmla="*/ 771277 h 1746556"/>
                  <a:gd name="connsiteX149" fmla="*/ 3808675 w 4345388"/>
                  <a:gd name="connsiteY149" fmla="*/ 735496 h 1746556"/>
                  <a:gd name="connsiteX150" fmla="*/ 3824578 w 4345388"/>
                  <a:gd name="connsiteY150" fmla="*/ 711642 h 1746556"/>
                  <a:gd name="connsiteX151" fmla="*/ 3828554 w 4345388"/>
                  <a:gd name="connsiteY151" fmla="*/ 723569 h 1746556"/>
                  <a:gd name="connsiteX152" fmla="*/ 3836505 w 4345388"/>
                  <a:gd name="connsiteY152" fmla="*/ 735496 h 1746556"/>
                  <a:gd name="connsiteX153" fmla="*/ 3840481 w 4345388"/>
                  <a:gd name="connsiteY153" fmla="*/ 763326 h 1746556"/>
                  <a:gd name="connsiteX154" fmla="*/ 3884213 w 4345388"/>
                  <a:gd name="connsiteY154" fmla="*/ 926327 h 1746556"/>
                  <a:gd name="connsiteX155" fmla="*/ 3896140 w 4345388"/>
                  <a:gd name="connsiteY155" fmla="*/ 958133 h 1746556"/>
                  <a:gd name="connsiteX156" fmla="*/ 3904091 w 4345388"/>
                  <a:gd name="connsiteY156" fmla="*/ 997889 h 1746556"/>
                  <a:gd name="connsiteX157" fmla="*/ 3916018 w 4345388"/>
                  <a:gd name="connsiteY157" fmla="*/ 1049573 h 1746556"/>
                  <a:gd name="connsiteX158" fmla="*/ 3947823 w 4345388"/>
                  <a:gd name="connsiteY158" fmla="*/ 1152940 h 1746556"/>
                  <a:gd name="connsiteX159" fmla="*/ 3959750 w 4345388"/>
                  <a:gd name="connsiteY159" fmla="*/ 1172818 h 1746556"/>
                  <a:gd name="connsiteX160" fmla="*/ 3971677 w 4345388"/>
                  <a:gd name="connsiteY160" fmla="*/ 1220526 h 1746556"/>
                  <a:gd name="connsiteX161" fmla="*/ 3995531 w 4345388"/>
                  <a:gd name="connsiteY161" fmla="*/ 1327868 h 1746556"/>
                  <a:gd name="connsiteX162" fmla="*/ 4023361 w 4345388"/>
                  <a:gd name="connsiteY162" fmla="*/ 1363649 h 1746556"/>
                  <a:gd name="connsiteX163" fmla="*/ 4031312 w 4345388"/>
                  <a:gd name="connsiteY163" fmla="*/ 1375576 h 1746556"/>
                  <a:gd name="connsiteX164" fmla="*/ 4043239 w 4345388"/>
                  <a:gd name="connsiteY164" fmla="*/ 1399430 h 1746556"/>
                  <a:gd name="connsiteX165" fmla="*/ 4055166 w 4345388"/>
                  <a:gd name="connsiteY165" fmla="*/ 1403406 h 1746556"/>
                  <a:gd name="connsiteX166" fmla="*/ 4082995 w 4345388"/>
                  <a:gd name="connsiteY166" fmla="*/ 1411357 h 1746556"/>
                  <a:gd name="connsiteX167" fmla="*/ 4114801 w 4345388"/>
                  <a:gd name="connsiteY167" fmla="*/ 1415333 h 1746556"/>
                  <a:gd name="connsiteX168" fmla="*/ 4130703 w 4345388"/>
                  <a:gd name="connsiteY168" fmla="*/ 1419308 h 1746556"/>
                  <a:gd name="connsiteX169" fmla="*/ 4154557 w 4345388"/>
                  <a:gd name="connsiteY169" fmla="*/ 1411357 h 1746556"/>
                  <a:gd name="connsiteX170" fmla="*/ 4166484 w 4345388"/>
                  <a:gd name="connsiteY170" fmla="*/ 1399430 h 1746556"/>
                  <a:gd name="connsiteX171" fmla="*/ 4198289 w 4345388"/>
                  <a:gd name="connsiteY171" fmla="*/ 1347747 h 1746556"/>
                  <a:gd name="connsiteX172" fmla="*/ 4234070 w 4345388"/>
                  <a:gd name="connsiteY172" fmla="*/ 1351722 h 1746556"/>
                  <a:gd name="connsiteX173" fmla="*/ 4257924 w 4345388"/>
                  <a:gd name="connsiteY173" fmla="*/ 1371600 h 1746556"/>
                  <a:gd name="connsiteX174" fmla="*/ 4273827 w 4345388"/>
                  <a:gd name="connsiteY174" fmla="*/ 1383527 h 1746556"/>
                  <a:gd name="connsiteX175" fmla="*/ 4313583 w 4345388"/>
                  <a:gd name="connsiteY175" fmla="*/ 1419308 h 1746556"/>
                  <a:gd name="connsiteX176" fmla="*/ 4325510 w 4345388"/>
                  <a:gd name="connsiteY176" fmla="*/ 1439187 h 1746556"/>
                  <a:gd name="connsiteX177" fmla="*/ 4337437 w 4345388"/>
                  <a:gd name="connsiteY177" fmla="*/ 1467016 h 1746556"/>
                  <a:gd name="connsiteX178" fmla="*/ 4345388 w 4345388"/>
                  <a:gd name="connsiteY178" fmla="*/ 1486894 h 1746556"/>
                  <a:gd name="connsiteX0" fmla="*/ 0 w 4345388"/>
                  <a:gd name="connsiteY0" fmla="*/ 1741336 h 1750154"/>
                  <a:gd name="connsiteX1" fmla="*/ 1423284 w 4345388"/>
                  <a:gd name="connsiteY1" fmla="*/ 1745311 h 1750154"/>
                  <a:gd name="connsiteX2" fmla="*/ 1619181 w 4345388"/>
                  <a:gd name="connsiteY2" fmla="*/ 1741208 h 1750154"/>
                  <a:gd name="connsiteX3" fmla="*/ 1721458 w 4345388"/>
                  <a:gd name="connsiteY3" fmla="*/ 1692496 h 1750154"/>
                  <a:gd name="connsiteX4" fmla="*/ 1725434 w 4345388"/>
                  <a:gd name="connsiteY4" fmla="*/ 1510748 h 1750154"/>
                  <a:gd name="connsiteX5" fmla="*/ 1733385 w 4345388"/>
                  <a:gd name="connsiteY5" fmla="*/ 1439187 h 1750154"/>
                  <a:gd name="connsiteX6" fmla="*/ 1741336 w 4345388"/>
                  <a:gd name="connsiteY6" fmla="*/ 1407381 h 1750154"/>
                  <a:gd name="connsiteX7" fmla="*/ 1745312 w 4345388"/>
                  <a:gd name="connsiteY7" fmla="*/ 1284136 h 1750154"/>
                  <a:gd name="connsiteX8" fmla="*/ 1749287 w 4345388"/>
                  <a:gd name="connsiteY8" fmla="*/ 1264258 h 1750154"/>
                  <a:gd name="connsiteX9" fmla="*/ 1765190 w 4345388"/>
                  <a:gd name="connsiteY9" fmla="*/ 1204623 h 1750154"/>
                  <a:gd name="connsiteX10" fmla="*/ 1777117 w 4345388"/>
                  <a:gd name="connsiteY10" fmla="*/ 1164867 h 1750154"/>
                  <a:gd name="connsiteX11" fmla="*/ 1789044 w 4345388"/>
                  <a:gd name="connsiteY11" fmla="*/ 1109207 h 1750154"/>
                  <a:gd name="connsiteX12" fmla="*/ 1804947 w 4345388"/>
                  <a:gd name="connsiteY12" fmla="*/ 1041621 h 1750154"/>
                  <a:gd name="connsiteX13" fmla="*/ 1816874 w 4345388"/>
                  <a:gd name="connsiteY13" fmla="*/ 1009816 h 1750154"/>
                  <a:gd name="connsiteX14" fmla="*/ 1828801 w 4345388"/>
                  <a:gd name="connsiteY14" fmla="*/ 978011 h 1750154"/>
                  <a:gd name="connsiteX15" fmla="*/ 1844703 w 4345388"/>
                  <a:gd name="connsiteY15" fmla="*/ 950181 h 1750154"/>
                  <a:gd name="connsiteX16" fmla="*/ 1848679 w 4345388"/>
                  <a:gd name="connsiteY16" fmla="*/ 934279 h 1750154"/>
                  <a:gd name="connsiteX17" fmla="*/ 1856630 w 4345388"/>
                  <a:gd name="connsiteY17" fmla="*/ 918376 h 1750154"/>
                  <a:gd name="connsiteX18" fmla="*/ 1864581 w 4345388"/>
                  <a:gd name="connsiteY18" fmla="*/ 894522 h 1750154"/>
                  <a:gd name="connsiteX19" fmla="*/ 1876508 w 4345388"/>
                  <a:gd name="connsiteY19" fmla="*/ 870668 h 1750154"/>
                  <a:gd name="connsiteX20" fmla="*/ 1884460 w 4345388"/>
                  <a:gd name="connsiteY20" fmla="*/ 826936 h 1750154"/>
                  <a:gd name="connsiteX21" fmla="*/ 1900362 w 4345388"/>
                  <a:gd name="connsiteY21" fmla="*/ 775253 h 1750154"/>
                  <a:gd name="connsiteX22" fmla="*/ 1904338 w 4345388"/>
                  <a:gd name="connsiteY22" fmla="*/ 739472 h 1750154"/>
                  <a:gd name="connsiteX23" fmla="*/ 1916265 w 4345388"/>
                  <a:gd name="connsiteY23" fmla="*/ 608275 h 1750154"/>
                  <a:gd name="connsiteX24" fmla="*/ 1924216 w 4345388"/>
                  <a:gd name="connsiteY24" fmla="*/ 548640 h 1750154"/>
                  <a:gd name="connsiteX25" fmla="*/ 1940119 w 4345388"/>
                  <a:gd name="connsiteY25" fmla="*/ 492981 h 1750154"/>
                  <a:gd name="connsiteX26" fmla="*/ 1956021 w 4345388"/>
                  <a:gd name="connsiteY26" fmla="*/ 441298 h 1750154"/>
                  <a:gd name="connsiteX27" fmla="*/ 1959997 w 4345388"/>
                  <a:gd name="connsiteY27" fmla="*/ 417444 h 1750154"/>
                  <a:gd name="connsiteX28" fmla="*/ 1963973 w 4345388"/>
                  <a:gd name="connsiteY28" fmla="*/ 405517 h 1750154"/>
                  <a:gd name="connsiteX29" fmla="*/ 1967948 w 4345388"/>
                  <a:gd name="connsiteY29" fmla="*/ 357809 h 1750154"/>
                  <a:gd name="connsiteX30" fmla="*/ 1979875 w 4345388"/>
                  <a:gd name="connsiteY30" fmla="*/ 294199 h 1750154"/>
                  <a:gd name="connsiteX31" fmla="*/ 1987827 w 4345388"/>
                  <a:gd name="connsiteY31" fmla="*/ 214686 h 1750154"/>
                  <a:gd name="connsiteX32" fmla="*/ 1995778 w 4345388"/>
                  <a:gd name="connsiteY32" fmla="*/ 182880 h 1750154"/>
                  <a:gd name="connsiteX33" fmla="*/ 1999754 w 4345388"/>
                  <a:gd name="connsiteY33" fmla="*/ 163002 h 1750154"/>
                  <a:gd name="connsiteX34" fmla="*/ 2003729 w 4345388"/>
                  <a:gd name="connsiteY34" fmla="*/ 123246 h 1750154"/>
                  <a:gd name="connsiteX35" fmla="*/ 2015656 w 4345388"/>
                  <a:gd name="connsiteY35" fmla="*/ 79514 h 1750154"/>
                  <a:gd name="connsiteX36" fmla="*/ 2023607 w 4345388"/>
                  <a:gd name="connsiteY36" fmla="*/ 59635 h 1750154"/>
                  <a:gd name="connsiteX37" fmla="*/ 2055413 w 4345388"/>
                  <a:gd name="connsiteY37" fmla="*/ 3976 h 1750154"/>
                  <a:gd name="connsiteX38" fmla="*/ 2075291 w 4345388"/>
                  <a:gd name="connsiteY38" fmla="*/ 0 h 1750154"/>
                  <a:gd name="connsiteX39" fmla="*/ 2083242 w 4345388"/>
                  <a:gd name="connsiteY39" fmla="*/ 15903 h 1750154"/>
                  <a:gd name="connsiteX40" fmla="*/ 2087218 w 4345388"/>
                  <a:gd name="connsiteY40" fmla="*/ 31806 h 1750154"/>
                  <a:gd name="connsiteX41" fmla="*/ 2099145 w 4345388"/>
                  <a:gd name="connsiteY41" fmla="*/ 79514 h 1750154"/>
                  <a:gd name="connsiteX42" fmla="*/ 2103121 w 4345388"/>
                  <a:gd name="connsiteY42" fmla="*/ 123246 h 1750154"/>
                  <a:gd name="connsiteX43" fmla="*/ 2115047 w 4345388"/>
                  <a:gd name="connsiteY43" fmla="*/ 186856 h 1750154"/>
                  <a:gd name="connsiteX44" fmla="*/ 2119023 w 4345388"/>
                  <a:gd name="connsiteY44" fmla="*/ 198783 h 1750154"/>
                  <a:gd name="connsiteX45" fmla="*/ 2134926 w 4345388"/>
                  <a:gd name="connsiteY45" fmla="*/ 250467 h 1750154"/>
                  <a:gd name="connsiteX46" fmla="*/ 2138901 w 4345388"/>
                  <a:gd name="connsiteY46" fmla="*/ 262394 h 1750154"/>
                  <a:gd name="connsiteX47" fmla="*/ 2142877 w 4345388"/>
                  <a:gd name="connsiteY47" fmla="*/ 286247 h 1750154"/>
                  <a:gd name="connsiteX48" fmla="*/ 2146853 w 4345388"/>
                  <a:gd name="connsiteY48" fmla="*/ 318053 h 1750154"/>
                  <a:gd name="connsiteX49" fmla="*/ 2158780 w 4345388"/>
                  <a:gd name="connsiteY49" fmla="*/ 353834 h 1750154"/>
                  <a:gd name="connsiteX50" fmla="*/ 2170707 w 4345388"/>
                  <a:gd name="connsiteY50" fmla="*/ 377687 h 1750154"/>
                  <a:gd name="connsiteX51" fmla="*/ 2182634 w 4345388"/>
                  <a:gd name="connsiteY51" fmla="*/ 381663 h 1750154"/>
                  <a:gd name="connsiteX52" fmla="*/ 2274074 w 4345388"/>
                  <a:gd name="connsiteY52" fmla="*/ 377687 h 1750154"/>
                  <a:gd name="connsiteX53" fmla="*/ 2289976 w 4345388"/>
                  <a:gd name="connsiteY53" fmla="*/ 365760 h 1750154"/>
                  <a:gd name="connsiteX54" fmla="*/ 2313830 w 4345388"/>
                  <a:gd name="connsiteY54" fmla="*/ 345882 h 1750154"/>
                  <a:gd name="connsiteX55" fmla="*/ 2337684 w 4345388"/>
                  <a:gd name="connsiteY55" fmla="*/ 314077 h 1750154"/>
                  <a:gd name="connsiteX56" fmla="*/ 2345635 w 4345388"/>
                  <a:gd name="connsiteY56" fmla="*/ 290223 h 1750154"/>
                  <a:gd name="connsiteX57" fmla="*/ 2361538 w 4345388"/>
                  <a:gd name="connsiteY57" fmla="*/ 258418 h 1750154"/>
                  <a:gd name="connsiteX58" fmla="*/ 2365514 w 4345388"/>
                  <a:gd name="connsiteY58" fmla="*/ 242515 h 1750154"/>
                  <a:gd name="connsiteX59" fmla="*/ 2373465 w 4345388"/>
                  <a:gd name="connsiteY59" fmla="*/ 222637 h 1750154"/>
                  <a:gd name="connsiteX60" fmla="*/ 2377441 w 4345388"/>
                  <a:gd name="connsiteY60" fmla="*/ 210710 h 1750154"/>
                  <a:gd name="connsiteX61" fmla="*/ 2381416 w 4345388"/>
                  <a:gd name="connsiteY61" fmla="*/ 421420 h 1750154"/>
                  <a:gd name="connsiteX62" fmla="*/ 2385392 w 4345388"/>
                  <a:gd name="connsiteY62" fmla="*/ 441298 h 1750154"/>
                  <a:gd name="connsiteX63" fmla="*/ 2393343 w 4345388"/>
                  <a:gd name="connsiteY63" fmla="*/ 453225 h 1750154"/>
                  <a:gd name="connsiteX64" fmla="*/ 2413221 w 4345388"/>
                  <a:gd name="connsiteY64" fmla="*/ 489006 h 1750154"/>
                  <a:gd name="connsiteX65" fmla="*/ 2449002 w 4345388"/>
                  <a:gd name="connsiteY65" fmla="*/ 477079 h 1750154"/>
                  <a:gd name="connsiteX66" fmla="*/ 2468881 w 4345388"/>
                  <a:gd name="connsiteY66" fmla="*/ 457200 h 1750154"/>
                  <a:gd name="connsiteX67" fmla="*/ 2500686 w 4345388"/>
                  <a:gd name="connsiteY67" fmla="*/ 417444 h 1750154"/>
                  <a:gd name="connsiteX68" fmla="*/ 2512613 w 4345388"/>
                  <a:gd name="connsiteY68" fmla="*/ 405517 h 1750154"/>
                  <a:gd name="connsiteX69" fmla="*/ 2524540 w 4345388"/>
                  <a:gd name="connsiteY69" fmla="*/ 413468 h 1750154"/>
                  <a:gd name="connsiteX70" fmla="*/ 2532491 w 4345388"/>
                  <a:gd name="connsiteY70" fmla="*/ 437322 h 1750154"/>
                  <a:gd name="connsiteX71" fmla="*/ 2540442 w 4345388"/>
                  <a:gd name="connsiteY71" fmla="*/ 457200 h 1750154"/>
                  <a:gd name="connsiteX72" fmla="*/ 2544418 w 4345388"/>
                  <a:gd name="connsiteY72" fmla="*/ 477079 h 1750154"/>
                  <a:gd name="connsiteX73" fmla="*/ 2552369 w 4345388"/>
                  <a:gd name="connsiteY73" fmla="*/ 492981 h 1750154"/>
                  <a:gd name="connsiteX74" fmla="*/ 2560321 w 4345388"/>
                  <a:gd name="connsiteY74" fmla="*/ 512860 h 1750154"/>
                  <a:gd name="connsiteX75" fmla="*/ 2564296 w 4345388"/>
                  <a:gd name="connsiteY75" fmla="*/ 528762 h 1750154"/>
                  <a:gd name="connsiteX76" fmla="*/ 2576223 w 4345388"/>
                  <a:gd name="connsiteY76" fmla="*/ 544665 h 1750154"/>
                  <a:gd name="connsiteX77" fmla="*/ 2592126 w 4345388"/>
                  <a:gd name="connsiteY77" fmla="*/ 568519 h 1750154"/>
                  <a:gd name="connsiteX78" fmla="*/ 2604053 w 4345388"/>
                  <a:gd name="connsiteY78" fmla="*/ 588397 h 1750154"/>
                  <a:gd name="connsiteX79" fmla="*/ 2623931 w 4345388"/>
                  <a:gd name="connsiteY79" fmla="*/ 580446 h 1750154"/>
                  <a:gd name="connsiteX80" fmla="*/ 2643809 w 4345388"/>
                  <a:gd name="connsiteY80" fmla="*/ 552616 h 1750154"/>
                  <a:gd name="connsiteX81" fmla="*/ 2663687 w 4345388"/>
                  <a:gd name="connsiteY81" fmla="*/ 516835 h 1750154"/>
                  <a:gd name="connsiteX82" fmla="*/ 2679590 w 4345388"/>
                  <a:gd name="connsiteY82" fmla="*/ 481054 h 1750154"/>
                  <a:gd name="connsiteX83" fmla="*/ 2683566 w 4345388"/>
                  <a:gd name="connsiteY83" fmla="*/ 469127 h 1750154"/>
                  <a:gd name="connsiteX84" fmla="*/ 2691517 w 4345388"/>
                  <a:gd name="connsiteY84" fmla="*/ 457200 h 1750154"/>
                  <a:gd name="connsiteX85" fmla="*/ 2703444 w 4345388"/>
                  <a:gd name="connsiteY85" fmla="*/ 425395 h 1750154"/>
                  <a:gd name="connsiteX86" fmla="*/ 2711395 w 4345388"/>
                  <a:gd name="connsiteY86" fmla="*/ 409493 h 1750154"/>
                  <a:gd name="connsiteX87" fmla="*/ 2735249 w 4345388"/>
                  <a:gd name="connsiteY87" fmla="*/ 461176 h 1750154"/>
                  <a:gd name="connsiteX88" fmla="*/ 2755127 w 4345388"/>
                  <a:gd name="connsiteY88" fmla="*/ 504908 h 1750154"/>
                  <a:gd name="connsiteX89" fmla="*/ 2771030 w 4345388"/>
                  <a:gd name="connsiteY89" fmla="*/ 556592 h 1750154"/>
                  <a:gd name="connsiteX90" fmla="*/ 2775006 w 4345388"/>
                  <a:gd name="connsiteY90" fmla="*/ 572494 h 1750154"/>
                  <a:gd name="connsiteX91" fmla="*/ 2782957 w 4345388"/>
                  <a:gd name="connsiteY91" fmla="*/ 588397 h 1750154"/>
                  <a:gd name="connsiteX92" fmla="*/ 2802835 w 4345388"/>
                  <a:gd name="connsiteY92" fmla="*/ 624178 h 1750154"/>
                  <a:gd name="connsiteX93" fmla="*/ 2818738 w 4345388"/>
                  <a:gd name="connsiteY93" fmla="*/ 640080 h 1750154"/>
                  <a:gd name="connsiteX94" fmla="*/ 2830665 w 4345388"/>
                  <a:gd name="connsiteY94" fmla="*/ 663934 h 1750154"/>
                  <a:gd name="connsiteX95" fmla="*/ 2834641 w 4345388"/>
                  <a:gd name="connsiteY95" fmla="*/ 679837 h 1750154"/>
                  <a:gd name="connsiteX96" fmla="*/ 2846567 w 4345388"/>
                  <a:gd name="connsiteY96" fmla="*/ 695740 h 1750154"/>
                  <a:gd name="connsiteX97" fmla="*/ 2862470 w 4345388"/>
                  <a:gd name="connsiteY97" fmla="*/ 743447 h 1750154"/>
                  <a:gd name="connsiteX98" fmla="*/ 2866446 w 4345388"/>
                  <a:gd name="connsiteY98" fmla="*/ 759350 h 1750154"/>
                  <a:gd name="connsiteX99" fmla="*/ 2882348 w 4345388"/>
                  <a:gd name="connsiteY99" fmla="*/ 795131 h 1750154"/>
                  <a:gd name="connsiteX100" fmla="*/ 2886324 w 4345388"/>
                  <a:gd name="connsiteY100" fmla="*/ 811034 h 1750154"/>
                  <a:gd name="connsiteX101" fmla="*/ 2898251 w 4345388"/>
                  <a:gd name="connsiteY101" fmla="*/ 834887 h 1750154"/>
                  <a:gd name="connsiteX102" fmla="*/ 2910178 w 4345388"/>
                  <a:gd name="connsiteY102" fmla="*/ 826936 h 1750154"/>
                  <a:gd name="connsiteX103" fmla="*/ 2949934 w 4345388"/>
                  <a:gd name="connsiteY103" fmla="*/ 751399 h 1750154"/>
                  <a:gd name="connsiteX104" fmla="*/ 2957886 w 4345388"/>
                  <a:gd name="connsiteY104" fmla="*/ 703691 h 1750154"/>
                  <a:gd name="connsiteX105" fmla="*/ 2977764 w 4345388"/>
                  <a:gd name="connsiteY105" fmla="*/ 663934 h 1750154"/>
                  <a:gd name="connsiteX106" fmla="*/ 2981740 w 4345388"/>
                  <a:gd name="connsiteY106" fmla="*/ 620202 h 1750154"/>
                  <a:gd name="connsiteX107" fmla="*/ 3005594 w 4345388"/>
                  <a:gd name="connsiteY107" fmla="*/ 576470 h 1750154"/>
                  <a:gd name="connsiteX108" fmla="*/ 3025472 w 4345388"/>
                  <a:gd name="connsiteY108" fmla="*/ 500933 h 1750154"/>
                  <a:gd name="connsiteX109" fmla="*/ 3041374 w 4345388"/>
                  <a:gd name="connsiteY109" fmla="*/ 421420 h 1750154"/>
                  <a:gd name="connsiteX110" fmla="*/ 3049326 w 4345388"/>
                  <a:gd name="connsiteY110" fmla="*/ 405517 h 1750154"/>
                  <a:gd name="connsiteX111" fmla="*/ 3061253 w 4345388"/>
                  <a:gd name="connsiteY111" fmla="*/ 365760 h 1750154"/>
                  <a:gd name="connsiteX112" fmla="*/ 3085107 w 4345388"/>
                  <a:gd name="connsiteY112" fmla="*/ 310101 h 1750154"/>
                  <a:gd name="connsiteX113" fmla="*/ 3101009 w 4345388"/>
                  <a:gd name="connsiteY113" fmla="*/ 349858 h 1750154"/>
                  <a:gd name="connsiteX114" fmla="*/ 3104985 w 4345388"/>
                  <a:gd name="connsiteY114" fmla="*/ 373712 h 1750154"/>
                  <a:gd name="connsiteX115" fmla="*/ 3116912 w 4345388"/>
                  <a:gd name="connsiteY115" fmla="*/ 429371 h 1750154"/>
                  <a:gd name="connsiteX116" fmla="*/ 3136790 w 4345388"/>
                  <a:gd name="connsiteY116" fmla="*/ 489006 h 1750154"/>
                  <a:gd name="connsiteX117" fmla="*/ 3180522 w 4345388"/>
                  <a:gd name="connsiteY117" fmla="*/ 652007 h 1750154"/>
                  <a:gd name="connsiteX118" fmla="*/ 3196425 w 4345388"/>
                  <a:gd name="connsiteY118" fmla="*/ 703691 h 1750154"/>
                  <a:gd name="connsiteX119" fmla="*/ 3220279 w 4345388"/>
                  <a:gd name="connsiteY119" fmla="*/ 807058 h 1750154"/>
                  <a:gd name="connsiteX120" fmla="*/ 3248108 w 4345388"/>
                  <a:gd name="connsiteY120" fmla="*/ 898498 h 1750154"/>
                  <a:gd name="connsiteX121" fmla="*/ 3252084 w 4345388"/>
                  <a:gd name="connsiteY121" fmla="*/ 926327 h 1750154"/>
                  <a:gd name="connsiteX122" fmla="*/ 3267987 w 4345388"/>
                  <a:gd name="connsiteY122" fmla="*/ 966084 h 1750154"/>
                  <a:gd name="connsiteX123" fmla="*/ 3271962 w 4345388"/>
                  <a:gd name="connsiteY123" fmla="*/ 978011 h 1750154"/>
                  <a:gd name="connsiteX124" fmla="*/ 3283889 w 4345388"/>
                  <a:gd name="connsiteY124" fmla="*/ 981987 h 1750154"/>
                  <a:gd name="connsiteX125" fmla="*/ 3291841 w 4345388"/>
                  <a:gd name="connsiteY125" fmla="*/ 974035 h 1750154"/>
                  <a:gd name="connsiteX126" fmla="*/ 3307743 w 4345388"/>
                  <a:gd name="connsiteY126" fmla="*/ 942230 h 1750154"/>
                  <a:gd name="connsiteX127" fmla="*/ 3315694 w 4345388"/>
                  <a:gd name="connsiteY127" fmla="*/ 918376 h 1750154"/>
                  <a:gd name="connsiteX128" fmla="*/ 3335573 w 4345388"/>
                  <a:gd name="connsiteY128" fmla="*/ 950181 h 1750154"/>
                  <a:gd name="connsiteX129" fmla="*/ 3367378 w 4345388"/>
                  <a:gd name="connsiteY129" fmla="*/ 1021743 h 1750154"/>
                  <a:gd name="connsiteX130" fmla="*/ 3399183 w 4345388"/>
                  <a:gd name="connsiteY130" fmla="*/ 1077402 h 1750154"/>
                  <a:gd name="connsiteX131" fmla="*/ 3415086 w 4345388"/>
                  <a:gd name="connsiteY131" fmla="*/ 1073427 h 1750154"/>
                  <a:gd name="connsiteX132" fmla="*/ 3430988 w 4345388"/>
                  <a:gd name="connsiteY132" fmla="*/ 1045597 h 1750154"/>
                  <a:gd name="connsiteX133" fmla="*/ 3454842 w 4345388"/>
                  <a:gd name="connsiteY133" fmla="*/ 993914 h 1750154"/>
                  <a:gd name="connsiteX134" fmla="*/ 3478696 w 4345388"/>
                  <a:gd name="connsiteY134" fmla="*/ 942230 h 1750154"/>
                  <a:gd name="connsiteX135" fmla="*/ 3490623 w 4345388"/>
                  <a:gd name="connsiteY135" fmla="*/ 938254 h 1750154"/>
                  <a:gd name="connsiteX136" fmla="*/ 3522428 w 4345388"/>
                  <a:gd name="connsiteY136" fmla="*/ 981987 h 1750154"/>
                  <a:gd name="connsiteX137" fmla="*/ 3538331 w 4345388"/>
                  <a:gd name="connsiteY137" fmla="*/ 1001865 h 1750154"/>
                  <a:gd name="connsiteX138" fmla="*/ 3582063 w 4345388"/>
                  <a:gd name="connsiteY138" fmla="*/ 1085354 h 1750154"/>
                  <a:gd name="connsiteX139" fmla="*/ 3609893 w 4345388"/>
                  <a:gd name="connsiteY139" fmla="*/ 1137037 h 1750154"/>
                  <a:gd name="connsiteX140" fmla="*/ 3629771 w 4345388"/>
                  <a:gd name="connsiteY140" fmla="*/ 1184745 h 1750154"/>
                  <a:gd name="connsiteX141" fmla="*/ 3641698 w 4345388"/>
                  <a:gd name="connsiteY141" fmla="*/ 1200647 h 1750154"/>
                  <a:gd name="connsiteX142" fmla="*/ 3653625 w 4345388"/>
                  <a:gd name="connsiteY142" fmla="*/ 1228477 h 1750154"/>
                  <a:gd name="connsiteX143" fmla="*/ 3665552 w 4345388"/>
                  <a:gd name="connsiteY143" fmla="*/ 1216550 h 1750154"/>
                  <a:gd name="connsiteX144" fmla="*/ 3721211 w 4345388"/>
                  <a:gd name="connsiteY144" fmla="*/ 1045597 h 1750154"/>
                  <a:gd name="connsiteX145" fmla="*/ 3768919 w 4345388"/>
                  <a:gd name="connsiteY145" fmla="*/ 882595 h 1750154"/>
                  <a:gd name="connsiteX146" fmla="*/ 3776870 w 4345388"/>
                  <a:gd name="connsiteY146" fmla="*/ 830912 h 1750154"/>
                  <a:gd name="connsiteX147" fmla="*/ 3792773 w 4345388"/>
                  <a:gd name="connsiteY147" fmla="*/ 795131 h 1750154"/>
                  <a:gd name="connsiteX148" fmla="*/ 3800724 w 4345388"/>
                  <a:gd name="connsiteY148" fmla="*/ 771277 h 1750154"/>
                  <a:gd name="connsiteX149" fmla="*/ 3808675 w 4345388"/>
                  <a:gd name="connsiteY149" fmla="*/ 735496 h 1750154"/>
                  <a:gd name="connsiteX150" fmla="*/ 3824578 w 4345388"/>
                  <a:gd name="connsiteY150" fmla="*/ 711642 h 1750154"/>
                  <a:gd name="connsiteX151" fmla="*/ 3828554 w 4345388"/>
                  <a:gd name="connsiteY151" fmla="*/ 723569 h 1750154"/>
                  <a:gd name="connsiteX152" fmla="*/ 3836505 w 4345388"/>
                  <a:gd name="connsiteY152" fmla="*/ 735496 h 1750154"/>
                  <a:gd name="connsiteX153" fmla="*/ 3840481 w 4345388"/>
                  <a:gd name="connsiteY153" fmla="*/ 763326 h 1750154"/>
                  <a:gd name="connsiteX154" fmla="*/ 3884213 w 4345388"/>
                  <a:gd name="connsiteY154" fmla="*/ 926327 h 1750154"/>
                  <a:gd name="connsiteX155" fmla="*/ 3896140 w 4345388"/>
                  <a:gd name="connsiteY155" fmla="*/ 958133 h 1750154"/>
                  <a:gd name="connsiteX156" fmla="*/ 3904091 w 4345388"/>
                  <a:gd name="connsiteY156" fmla="*/ 997889 h 1750154"/>
                  <a:gd name="connsiteX157" fmla="*/ 3916018 w 4345388"/>
                  <a:gd name="connsiteY157" fmla="*/ 1049573 h 1750154"/>
                  <a:gd name="connsiteX158" fmla="*/ 3947823 w 4345388"/>
                  <a:gd name="connsiteY158" fmla="*/ 1152940 h 1750154"/>
                  <a:gd name="connsiteX159" fmla="*/ 3959750 w 4345388"/>
                  <a:gd name="connsiteY159" fmla="*/ 1172818 h 1750154"/>
                  <a:gd name="connsiteX160" fmla="*/ 3971677 w 4345388"/>
                  <a:gd name="connsiteY160" fmla="*/ 1220526 h 1750154"/>
                  <a:gd name="connsiteX161" fmla="*/ 3995531 w 4345388"/>
                  <a:gd name="connsiteY161" fmla="*/ 1327868 h 1750154"/>
                  <a:gd name="connsiteX162" fmla="*/ 4023361 w 4345388"/>
                  <a:gd name="connsiteY162" fmla="*/ 1363649 h 1750154"/>
                  <a:gd name="connsiteX163" fmla="*/ 4031312 w 4345388"/>
                  <a:gd name="connsiteY163" fmla="*/ 1375576 h 1750154"/>
                  <a:gd name="connsiteX164" fmla="*/ 4043239 w 4345388"/>
                  <a:gd name="connsiteY164" fmla="*/ 1399430 h 1750154"/>
                  <a:gd name="connsiteX165" fmla="*/ 4055166 w 4345388"/>
                  <a:gd name="connsiteY165" fmla="*/ 1403406 h 1750154"/>
                  <a:gd name="connsiteX166" fmla="*/ 4082995 w 4345388"/>
                  <a:gd name="connsiteY166" fmla="*/ 1411357 h 1750154"/>
                  <a:gd name="connsiteX167" fmla="*/ 4114801 w 4345388"/>
                  <a:gd name="connsiteY167" fmla="*/ 1415333 h 1750154"/>
                  <a:gd name="connsiteX168" fmla="*/ 4130703 w 4345388"/>
                  <a:gd name="connsiteY168" fmla="*/ 1419308 h 1750154"/>
                  <a:gd name="connsiteX169" fmla="*/ 4154557 w 4345388"/>
                  <a:gd name="connsiteY169" fmla="*/ 1411357 h 1750154"/>
                  <a:gd name="connsiteX170" fmla="*/ 4166484 w 4345388"/>
                  <a:gd name="connsiteY170" fmla="*/ 1399430 h 1750154"/>
                  <a:gd name="connsiteX171" fmla="*/ 4198289 w 4345388"/>
                  <a:gd name="connsiteY171" fmla="*/ 1347747 h 1750154"/>
                  <a:gd name="connsiteX172" fmla="*/ 4234070 w 4345388"/>
                  <a:gd name="connsiteY172" fmla="*/ 1351722 h 1750154"/>
                  <a:gd name="connsiteX173" fmla="*/ 4257924 w 4345388"/>
                  <a:gd name="connsiteY173" fmla="*/ 1371600 h 1750154"/>
                  <a:gd name="connsiteX174" fmla="*/ 4273827 w 4345388"/>
                  <a:gd name="connsiteY174" fmla="*/ 1383527 h 1750154"/>
                  <a:gd name="connsiteX175" fmla="*/ 4313583 w 4345388"/>
                  <a:gd name="connsiteY175" fmla="*/ 1419308 h 1750154"/>
                  <a:gd name="connsiteX176" fmla="*/ 4325510 w 4345388"/>
                  <a:gd name="connsiteY176" fmla="*/ 1439187 h 1750154"/>
                  <a:gd name="connsiteX177" fmla="*/ 4337437 w 4345388"/>
                  <a:gd name="connsiteY177" fmla="*/ 1467016 h 1750154"/>
                  <a:gd name="connsiteX178" fmla="*/ 4345388 w 4345388"/>
                  <a:gd name="connsiteY178" fmla="*/ 1486894 h 1750154"/>
                  <a:gd name="connsiteX0" fmla="*/ 0 w 4345388"/>
                  <a:gd name="connsiteY0" fmla="*/ 1741336 h 1748048"/>
                  <a:gd name="connsiteX1" fmla="*/ 1423284 w 4345388"/>
                  <a:gd name="connsiteY1" fmla="*/ 1745311 h 1748048"/>
                  <a:gd name="connsiteX2" fmla="*/ 1619181 w 4345388"/>
                  <a:gd name="connsiteY2" fmla="*/ 1741208 h 1748048"/>
                  <a:gd name="connsiteX3" fmla="*/ 1721458 w 4345388"/>
                  <a:gd name="connsiteY3" fmla="*/ 1692496 h 1748048"/>
                  <a:gd name="connsiteX4" fmla="*/ 1725434 w 4345388"/>
                  <a:gd name="connsiteY4" fmla="*/ 1510748 h 1748048"/>
                  <a:gd name="connsiteX5" fmla="*/ 1733385 w 4345388"/>
                  <a:gd name="connsiteY5" fmla="*/ 1439187 h 1748048"/>
                  <a:gd name="connsiteX6" fmla="*/ 1741336 w 4345388"/>
                  <a:gd name="connsiteY6" fmla="*/ 1407381 h 1748048"/>
                  <a:gd name="connsiteX7" fmla="*/ 1745312 w 4345388"/>
                  <a:gd name="connsiteY7" fmla="*/ 1284136 h 1748048"/>
                  <a:gd name="connsiteX8" fmla="*/ 1749287 w 4345388"/>
                  <a:gd name="connsiteY8" fmla="*/ 1264258 h 1748048"/>
                  <a:gd name="connsiteX9" fmla="*/ 1765190 w 4345388"/>
                  <a:gd name="connsiteY9" fmla="*/ 1204623 h 1748048"/>
                  <a:gd name="connsiteX10" fmla="*/ 1777117 w 4345388"/>
                  <a:gd name="connsiteY10" fmla="*/ 1164867 h 1748048"/>
                  <a:gd name="connsiteX11" fmla="*/ 1789044 w 4345388"/>
                  <a:gd name="connsiteY11" fmla="*/ 1109207 h 1748048"/>
                  <a:gd name="connsiteX12" fmla="*/ 1804947 w 4345388"/>
                  <a:gd name="connsiteY12" fmla="*/ 1041621 h 1748048"/>
                  <a:gd name="connsiteX13" fmla="*/ 1816874 w 4345388"/>
                  <a:gd name="connsiteY13" fmla="*/ 1009816 h 1748048"/>
                  <a:gd name="connsiteX14" fmla="*/ 1828801 w 4345388"/>
                  <a:gd name="connsiteY14" fmla="*/ 978011 h 1748048"/>
                  <a:gd name="connsiteX15" fmla="*/ 1844703 w 4345388"/>
                  <a:gd name="connsiteY15" fmla="*/ 950181 h 1748048"/>
                  <a:gd name="connsiteX16" fmla="*/ 1848679 w 4345388"/>
                  <a:gd name="connsiteY16" fmla="*/ 934279 h 1748048"/>
                  <a:gd name="connsiteX17" fmla="*/ 1856630 w 4345388"/>
                  <a:gd name="connsiteY17" fmla="*/ 918376 h 1748048"/>
                  <a:gd name="connsiteX18" fmla="*/ 1864581 w 4345388"/>
                  <a:gd name="connsiteY18" fmla="*/ 894522 h 1748048"/>
                  <a:gd name="connsiteX19" fmla="*/ 1876508 w 4345388"/>
                  <a:gd name="connsiteY19" fmla="*/ 870668 h 1748048"/>
                  <a:gd name="connsiteX20" fmla="*/ 1884460 w 4345388"/>
                  <a:gd name="connsiteY20" fmla="*/ 826936 h 1748048"/>
                  <a:gd name="connsiteX21" fmla="*/ 1900362 w 4345388"/>
                  <a:gd name="connsiteY21" fmla="*/ 775253 h 1748048"/>
                  <a:gd name="connsiteX22" fmla="*/ 1904338 w 4345388"/>
                  <a:gd name="connsiteY22" fmla="*/ 739472 h 1748048"/>
                  <a:gd name="connsiteX23" fmla="*/ 1916265 w 4345388"/>
                  <a:gd name="connsiteY23" fmla="*/ 608275 h 1748048"/>
                  <a:gd name="connsiteX24" fmla="*/ 1924216 w 4345388"/>
                  <a:gd name="connsiteY24" fmla="*/ 548640 h 1748048"/>
                  <a:gd name="connsiteX25" fmla="*/ 1940119 w 4345388"/>
                  <a:gd name="connsiteY25" fmla="*/ 492981 h 1748048"/>
                  <a:gd name="connsiteX26" fmla="*/ 1956021 w 4345388"/>
                  <a:gd name="connsiteY26" fmla="*/ 441298 h 1748048"/>
                  <a:gd name="connsiteX27" fmla="*/ 1959997 w 4345388"/>
                  <a:gd name="connsiteY27" fmla="*/ 417444 h 1748048"/>
                  <a:gd name="connsiteX28" fmla="*/ 1963973 w 4345388"/>
                  <a:gd name="connsiteY28" fmla="*/ 405517 h 1748048"/>
                  <a:gd name="connsiteX29" fmla="*/ 1967948 w 4345388"/>
                  <a:gd name="connsiteY29" fmla="*/ 357809 h 1748048"/>
                  <a:gd name="connsiteX30" fmla="*/ 1979875 w 4345388"/>
                  <a:gd name="connsiteY30" fmla="*/ 294199 h 1748048"/>
                  <a:gd name="connsiteX31" fmla="*/ 1987827 w 4345388"/>
                  <a:gd name="connsiteY31" fmla="*/ 214686 h 1748048"/>
                  <a:gd name="connsiteX32" fmla="*/ 1995778 w 4345388"/>
                  <a:gd name="connsiteY32" fmla="*/ 182880 h 1748048"/>
                  <a:gd name="connsiteX33" fmla="*/ 1999754 w 4345388"/>
                  <a:gd name="connsiteY33" fmla="*/ 163002 h 1748048"/>
                  <a:gd name="connsiteX34" fmla="*/ 2003729 w 4345388"/>
                  <a:gd name="connsiteY34" fmla="*/ 123246 h 1748048"/>
                  <a:gd name="connsiteX35" fmla="*/ 2015656 w 4345388"/>
                  <a:gd name="connsiteY35" fmla="*/ 79514 h 1748048"/>
                  <a:gd name="connsiteX36" fmla="*/ 2023607 w 4345388"/>
                  <a:gd name="connsiteY36" fmla="*/ 59635 h 1748048"/>
                  <a:gd name="connsiteX37" fmla="*/ 2055413 w 4345388"/>
                  <a:gd name="connsiteY37" fmla="*/ 3976 h 1748048"/>
                  <a:gd name="connsiteX38" fmla="*/ 2075291 w 4345388"/>
                  <a:gd name="connsiteY38" fmla="*/ 0 h 1748048"/>
                  <a:gd name="connsiteX39" fmla="*/ 2083242 w 4345388"/>
                  <a:gd name="connsiteY39" fmla="*/ 15903 h 1748048"/>
                  <a:gd name="connsiteX40" fmla="*/ 2087218 w 4345388"/>
                  <a:gd name="connsiteY40" fmla="*/ 31806 h 1748048"/>
                  <a:gd name="connsiteX41" fmla="*/ 2099145 w 4345388"/>
                  <a:gd name="connsiteY41" fmla="*/ 79514 h 1748048"/>
                  <a:gd name="connsiteX42" fmla="*/ 2103121 w 4345388"/>
                  <a:gd name="connsiteY42" fmla="*/ 123246 h 1748048"/>
                  <a:gd name="connsiteX43" fmla="*/ 2115047 w 4345388"/>
                  <a:gd name="connsiteY43" fmla="*/ 186856 h 1748048"/>
                  <a:gd name="connsiteX44" fmla="*/ 2119023 w 4345388"/>
                  <a:gd name="connsiteY44" fmla="*/ 198783 h 1748048"/>
                  <a:gd name="connsiteX45" fmla="*/ 2134926 w 4345388"/>
                  <a:gd name="connsiteY45" fmla="*/ 250467 h 1748048"/>
                  <a:gd name="connsiteX46" fmla="*/ 2138901 w 4345388"/>
                  <a:gd name="connsiteY46" fmla="*/ 262394 h 1748048"/>
                  <a:gd name="connsiteX47" fmla="*/ 2142877 w 4345388"/>
                  <a:gd name="connsiteY47" fmla="*/ 286247 h 1748048"/>
                  <a:gd name="connsiteX48" fmla="*/ 2146853 w 4345388"/>
                  <a:gd name="connsiteY48" fmla="*/ 318053 h 1748048"/>
                  <a:gd name="connsiteX49" fmla="*/ 2158780 w 4345388"/>
                  <a:gd name="connsiteY49" fmla="*/ 353834 h 1748048"/>
                  <a:gd name="connsiteX50" fmla="*/ 2170707 w 4345388"/>
                  <a:gd name="connsiteY50" fmla="*/ 377687 h 1748048"/>
                  <a:gd name="connsiteX51" fmla="*/ 2182634 w 4345388"/>
                  <a:gd name="connsiteY51" fmla="*/ 381663 h 1748048"/>
                  <a:gd name="connsiteX52" fmla="*/ 2274074 w 4345388"/>
                  <a:gd name="connsiteY52" fmla="*/ 377687 h 1748048"/>
                  <a:gd name="connsiteX53" fmla="*/ 2289976 w 4345388"/>
                  <a:gd name="connsiteY53" fmla="*/ 365760 h 1748048"/>
                  <a:gd name="connsiteX54" fmla="*/ 2313830 w 4345388"/>
                  <a:gd name="connsiteY54" fmla="*/ 345882 h 1748048"/>
                  <a:gd name="connsiteX55" fmla="*/ 2337684 w 4345388"/>
                  <a:gd name="connsiteY55" fmla="*/ 314077 h 1748048"/>
                  <a:gd name="connsiteX56" fmla="*/ 2345635 w 4345388"/>
                  <a:gd name="connsiteY56" fmla="*/ 290223 h 1748048"/>
                  <a:gd name="connsiteX57" fmla="*/ 2361538 w 4345388"/>
                  <a:gd name="connsiteY57" fmla="*/ 258418 h 1748048"/>
                  <a:gd name="connsiteX58" fmla="*/ 2365514 w 4345388"/>
                  <a:gd name="connsiteY58" fmla="*/ 242515 h 1748048"/>
                  <a:gd name="connsiteX59" fmla="*/ 2373465 w 4345388"/>
                  <a:gd name="connsiteY59" fmla="*/ 222637 h 1748048"/>
                  <a:gd name="connsiteX60" fmla="*/ 2377441 w 4345388"/>
                  <a:gd name="connsiteY60" fmla="*/ 210710 h 1748048"/>
                  <a:gd name="connsiteX61" fmla="*/ 2381416 w 4345388"/>
                  <a:gd name="connsiteY61" fmla="*/ 421420 h 1748048"/>
                  <a:gd name="connsiteX62" fmla="*/ 2385392 w 4345388"/>
                  <a:gd name="connsiteY62" fmla="*/ 441298 h 1748048"/>
                  <a:gd name="connsiteX63" fmla="*/ 2393343 w 4345388"/>
                  <a:gd name="connsiteY63" fmla="*/ 453225 h 1748048"/>
                  <a:gd name="connsiteX64" fmla="*/ 2413221 w 4345388"/>
                  <a:gd name="connsiteY64" fmla="*/ 489006 h 1748048"/>
                  <a:gd name="connsiteX65" fmla="*/ 2449002 w 4345388"/>
                  <a:gd name="connsiteY65" fmla="*/ 477079 h 1748048"/>
                  <a:gd name="connsiteX66" fmla="*/ 2468881 w 4345388"/>
                  <a:gd name="connsiteY66" fmla="*/ 457200 h 1748048"/>
                  <a:gd name="connsiteX67" fmla="*/ 2500686 w 4345388"/>
                  <a:gd name="connsiteY67" fmla="*/ 417444 h 1748048"/>
                  <a:gd name="connsiteX68" fmla="*/ 2512613 w 4345388"/>
                  <a:gd name="connsiteY68" fmla="*/ 405517 h 1748048"/>
                  <a:gd name="connsiteX69" fmla="*/ 2524540 w 4345388"/>
                  <a:gd name="connsiteY69" fmla="*/ 413468 h 1748048"/>
                  <a:gd name="connsiteX70" fmla="*/ 2532491 w 4345388"/>
                  <a:gd name="connsiteY70" fmla="*/ 437322 h 1748048"/>
                  <a:gd name="connsiteX71" fmla="*/ 2540442 w 4345388"/>
                  <a:gd name="connsiteY71" fmla="*/ 457200 h 1748048"/>
                  <a:gd name="connsiteX72" fmla="*/ 2544418 w 4345388"/>
                  <a:gd name="connsiteY72" fmla="*/ 477079 h 1748048"/>
                  <a:gd name="connsiteX73" fmla="*/ 2552369 w 4345388"/>
                  <a:gd name="connsiteY73" fmla="*/ 492981 h 1748048"/>
                  <a:gd name="connsiteX74" fmla="*/ 2560321 w 4345388"/>
                  <a:gd name="connsiteY74" fmla="*/ 512860 h 1748048"/>
                  <a:gd name="connsiteX75" fmla="*/ 2564296 w 4345388"/>
                  <a:gd name="connsiteY75" fmla="*/ 528762 h 1748048"/>
                  <a:gd name="connsiteX76" fmla="*/ 2576223 w 4345388"/>
                  <a:gd name="connsiteY76" fmla="*/ 544665 h 1748048"/>
                  <a:gd name="connsiteX77" fmla="*/ 2592126 w 4345388"/>
                  <a:gd name="connsiteY77" fmla="*/ 568519 h 1748048"/>
                  <a:gd name="connsiteX78" fmla="*/ 2604053 w 4345388"/>
                  <a:gd name="connsiteY78" fmla="*/ 588397 h 1748048"/>
                  <a:gd name="connsiteX79" fmla="*/ 2623931 w 4345388"/>
                  <a:gd name="connsiteY79" fmla="*/ 580446 h 1748048"/>
                  <a:gd name="connsiteX80" fmla="*/ 2643809 w 4345388"/>
                  <a:gd name="connsiteY80" fmla="*/ 552616 h 1748048"/>
                  <a:gd name="connsiteX81" fmla="*/ 2663687 w 4345388"/>
                  <a:gd name="connsiteY81" fmla="*/ 516835 h 1748048"/>
                  <a:gd name="connsiteX82" fmla="*/ 2679590 w 4345388"/>
                  <a:gd name="connsiteY82" fmla="*/ 481054 h 1748048"/>
                  <a:gd name="connsiteX83" fmla="*/ 2683566 w 4345388"/>
                  <a:gd name="connsiteY83" fmla="*/ 469127 h 1748048"/>
                  <a:gd name="connsiteX84" fmla="*/ 2691517 w 4345388"/>
                  <a:gd name="connsiteY84" fmla="*/ 457200 h 1748048"/>
                  <a:gd name="connsiteX85" fmla="*/ 2703444 w 4345388"/>
                  <a:gd name="connsiteY85" fmla="*/ 425395 h 1748048"/>
                  <a:gd name="connsiteX86" fmla="*/ 2711395 w 4345388"/>
                  <a:gd name="connsiteY86" fmla="*/ 409493 h 1748048"/>
                  <a:gd name="connsiteX87" fmla="*/ 2735249 w 4345388"/>
                  <a:gd name="connsiteY87" fmla="*/ 461176 h 1748048"/>
                  <a:gd name="connsiteX88" fmla="*/ 2755127 w 4345388"/>
                  <a:gd name="connsiteY88" fmla="*/ 504908 h 1748048"/>
                  <a:gd name="connsiteX89" fmla="*/ 2771030 w 4345388"/>
                  <a:gd name="connsiteY89" fmla="*/ 556592 h 1748048"/>
                  <a:gd name="connsiteX90" fmla="*/ 2775006 w 4345388"/>
                  <a:gd name="connsiteY90" fmla="*/ 572494 h 1748048"/>
                  <a:gd name="connsiteX91" fmla="*/ 2782957 w 4345388"/>
                  <a:gd name="connsiteY91" fmla="*/ 588397 h 1748048"/>
                  <a:gd name="connsiteX92" fmla="*/ 2802835 w 4345388"/>
                  <a:gd name="connsiteY92" fmla="*/ 624178 h 1748048"/>
                  <a:gd name="connsiteX93" fmla="*/ 2818738 w 4345388"/>
                  <a:gd name="connsiteY93" fmla="*/ 640080 h 1748048"/>
                  <a:gd name="connsiteX94" fmla="*/ 2830665 w 4345388"/>
                  <a:gd name="connsiteY94" fmla="*/ 663934 h 1748048"/>
                  <a:gd name="connsiteX95" fmla="*/ 2834641 w 4345388"/>
                  <a:gd name="connsiteY95" fmla="*/ 679837 h 1748048"/>
                  <a:gd name="connsiteX96" fmla="*/ 2846567 w 4345388"/>
                  <a:gd name="connsiteY96" fmla="*/ 695740 h 1748048"/>
                  <a:gd name="connsiteX97" fmla="*/ 2862470 w 4345388"/>
                  <a:gd name="connsiteY97" fmla="*/ 743447 h 1748048"/>
                  <a:gd name="connsiteX98" fmla="*/ 2866446 w 4345388"/>
                  <a:gd name="connsiteY98" fmla="*/ 759350 h 1748048"/>
                  <a:gd name="connsiteX99" fmla="*/ 2882348 w 4345388"/>
                  <a:gd name="connsiteY99" fmla="*/ 795131 h 1748048"/>
                  <a:gd name="connsiteX100" fmla="*/ 2886324 w 4345388"/>
                  <a:gd name="connsiteY100" fmla="*/ 811034 h 1748048"/>
                  <a:gd name="connsiteX101" fmla="*/ 2898251 w 4345388"/>
                  <a:gd name="connsiteY101" fmla="*/ 834887 h 1748048"/>
                  <a:gd name="connsiteX102" fmla="*/ 2910178 w 4345388"/>
                  <a:gd name="connsiteY102" fmla="*/ 826936 h 1748048"/>
                  <a:gd name="connsiteX103" fmla="*/ 2949934 w 4345388"/>
                  <a:gd name="connsiteY103" fmla="*/ 751399 h 1748048"/>
                  <a:gd name="connsiteX104" fmla="*/ 2957886 w 4345388"/>
                  <a:gd name="connsiteY104" fmla="*/ 703691 h 1748048"/>
                  <a:gd name="connsiteX105" fmla="*/ 2977764 w 4345388"/>
                  <a:gd name="connsiteY105" fmla="*/ 663934 h 1748048"/>
                  <a:gd name="connsiteX106" fmla="*/ 2981740 w 4345388"/>
                  <a:gd name="connsiteY106" fmla="*/ 620202 h 1748048"/>
                  <a:gd name="connsiteX107" fmla="*/ 3005594 w 4345388"/>
                  <a:gd name="connsiteY107" fmla="*/ 576470 h 1748048"/>
                  <a:gd name="connsiteX108" fmla="*/ 3025472 w 4345388"/>
                  <a:gd name="connsiteY108" fmla="*/ 500933 h 1748048"/>
                  <a:gd name="connsiteX109" fmla="*/ 3041374 w 4345388"/>
                  <a:gd name="connsiteY109" fmla="*/ 421420 h 1748048"/>
                  <a:gd name="connsiteX110" fmla="*/ 3049326 w 4345388"/>
                  <a:gd name="connsiteY110" fmla="*/ 405517 h 1748048"/>
                  <a:gd name="connsiteX111" fmla="*/ 3061253 w 4345388"/>
                  <a:gd name="connsiteY111" fmla="*/ 365760 h 1748048"/>
                  <a:gd name="connsiteX112" fmla="*/ 3085107 w 4345388"/>
                  <a:gd name="connsiteY112" fmla="*/ 310101 h 1748048"/>
                  <a:gd name="connsiteX113" fmla="*/ 3101009 w 4345388"/>
                  <a:gd name="connsiteY113" fmla="*/ 349858 h 1748048"/>
                  <a:gd name="connsiteX114" fmla="*/ 3104985 w 4345388"/>
                  <a:gd name="connsiteY114" fmla="*/ 373712 h 1748048"/>
                  <a:gd name="connsiteX115" fmla="*/ 3116912 w 4345388"/>
                  <a:gd name="connsiteY115" fmla="*/ 429371 h 1748048"/>
                  <a:gd name="connsiteX116" fmla="*/ 3136790 w 4345388"/>
                  <a:gd name="connsiteY116" fmla="*/ 489006 h 1748048"/>
                  <a:gd name="connsiteX117" fmla="*/ 3180522 w 4345388"/>
                  <a:gd name="connsiteY117" fmla="*/ 652007 h 1748048"/>
                  <a:gd name="connsiteX118" fmla="*/ 3196425 w 4345388"/>
                  <a:gd name="connsiteY118" fmla="*/ 703691 h 1748048"/>
                  <a:gd name="connsiteX119" fmla="*/ 3220279 w 4345388"/>
                  <a:gd name="connsiteY119" fmla="*/ 807058 h 1748048"/>
                  <a:gd name="connsiteX120" fmla="*/ 3248108 w 4345388"/>
                  <a:gd name="connsiteY120" fmla="*/ 898498 h 1748048"/>
                  <a:gd name="connsiteX121" fmla="*/ 3252084 w 4345388"/>
                  <a:gd name="connsiteY121" fmla="*/ 926327 h 1748048"/>
                  <a:gd name="connsiteX122" fmla="*/ 3267987 w 4345388"/>
                  <a:gd name="connsiteY122" fmla="*/ 966084 h 1748048"/>
                  <a:gd name="connsiteX123" fmla="*/ 3271962 w 4345388"/>
                  <a:gd name="connsiteY123" fmla="*/ 978011 h 1748048"/>
                  <a:gd name="connsiteX124" fmla="*/ 3283889 w 4345388"/>
                  <a:gd name="connsiteY124" fmla="*/ 981987 h 1748048"/>
                  <a:gd name="connsiteX125" fmla="*/ 3291841 w 4345388"/>
                  <a:gd name="connsiteY125" fmla="*/ 974035 h 1748048"/>
                  <a:gd name="connsiteX126" fmla="*/ 3307743 w 4345388"/>
                  <a:gd name="connsiteY126" fmla="*/ 942230 h 1748048"/>
                  <a:gd name="connsiteX127" fmla="*/ 3315694 w 4345388"/>
                  <a:gd name="connsiteY127" fmla="*/ 918376 h 1748048"/>
                  <a:gd name="connsiteX128" fmla="*/ 3335573 w 4345388"/>
                  <a:gd name="connsiteY128" fmla="*/ 950181 h 1748048"/>
                  <a:gd name="connsiteX129" fmla="*/ 3367378 w 4345388"/>
                  <a:gd name="connsiteY129" fmla="*/ 1021743 h 1748048"/>
                  <a:gd name="connsiteX130" fmla="*/ 3399183 w 4345388"/>
                  <a:gd name="connsiteY130" fmla="*/ 1077402 h 1748048"/>
                  <a:gd name="connsiteX131" fmla="*/ 3415086 w 4345388"/>
                  <a:gd name="connsiteY131" fmla="*/ 1073427 h 1748048"/>
                  <a:gd name="connsiteX132" fmla="*/ 3430988 w 4345388"/>
                  <a:gd name="connsiteY132" fmla="*/ 1045597 h 1748048"/>
                  <a:gd name="connsiteX133" fmla="*/ 3454842 w 4345388"/>
                  <a:gd name="connsiteY133" fmla="*/ 993914 h 1748048"/>
                  <a:gd name="connsiteX134" fmla="*/ 3478696 w 4345388"/>
                  <a:gd name="connsiteY134" fmla="*/ 942230 h 1748048"/>
                  <a:gd name="connsiteX135" fmla="*/ 3490623 w 4345388"/>
                  <a:gd name="connsiteY135" fmla="*/ 938254 h 1748048"/>
                  <a:gd name="connsiteX136" fmla="*/ 3522428 w 4345388"/>
                  <a:gd name="connsiteY136" fmla="*/ 981987 h 1748048"/>
                  <a:gd name="connsiteX137" fmla="*/ 3538331 w 4345388"/>
                  <a:gd name="connsiteY137" fmla="*/ 1001865 h 1748048"/>
                  <a:gd name="connsiteX138" fmla="*/ 3582063 w 4345388"/>
                  <a:gd name="connsiteY138" fmla="*/ 1085354 h 1748048"/>
                  <a:gd name="connsiteX139" fmla="*/ 3609893 w 4345388"/>
                  <a:gd name="connsiteY139" fmla="*/ 1137037 h 1748048"/>
                  <a:gd name="connsiteX140" fmla="*/ 3629771 w 4345388"/>
                  <a:gd name="connsiteY140" fmla="*/ 1184745 h 1748048"/>
                  <a:gd name="connsiteX141" fmla="*/ 3641698 w 4345388"/>
                  <a:gd name="connsiteY141" fmla="*/ 1200647 h 1748048"/>
                  <a:gd name="connsiteX142" fmla="*/ 3653625 w 4345388"/>
                  <a:gd name="connsiteY142" fmla="*/ 1228477 h 1748048"/>
                  <a:gd name="connsiteX143" fmla="*/ 3665552 w 4345388"/>
                  <a:gd name="connsiteY143" fmla="*/ 1216550 h 1748048"/>
                  <a:gd name="connsiteX144" fmla="*/ 3721211 w 4345388"/>
                  <a:gd name="connsiteY144" fmla="*/ 1045597 h 1748048"/>
                  <a:gd name="connsiteX145" fmla="*/ 3768919 w 4345388"/>
                  <a:gd name="connsiteY145" fmla="*/ 882595 h 1748048"/>
                  <a:gd name="connsiteX146" fmla="*/ 3776870 w 4345388"/>
                  <a:gd name="connsiteY146" fmla="*/ 830912 h 1748048"/>
                  <a:gd name="connsiteX147" fmla="*/ 3792773 w 4345388"/>
                  <a:gd name="connsiteY147" fmla="*/ 795131 h 1748048"/>
                  <a:gd name="connsiteX148" fmla="*/ 3800724 w 4345388"/>
                  <a:gd name="connsiteY148" fmla="*/ 771277 h 1748048"/>
                  <a:gd name="connsiteX149" fmla="*/ 3808675 w 4345388"/>
                  <a:gd name="connsiteY149" fmla="*/ 735496 h 1748048"/>
                  <a:gd name="connsiteX150" fmla="*/ 3824578 w 4345388"/>
                  <a:gd name="connsiteY150" fmla="*/ 711642 h 1748048"/>
                  <a:gd name="connsiteX151" fmla="*/ 3828554 w 4345388"/>
                  <a:gd name="connsiteY151" fmla="*/ 723569 h 1748048"/>
                  <a:gd name="connsiteX152" fmla="*/ 3836505 w 4345388"/>
                  <a:gd name="connsiteY152" fmla="*/ 735496 h 1748048"/>
                  <a:gd name="connsiteX153" fmla="*/ 3840481 w 4345388"/>
                  <a:gd name="connsiteY153" fmla="*/ 763326 h 1748048"/>
                  <a:gd name="connsiteX154" fmla="*/ 3884213 w 4345388"/>
                  <a:gd name="connsiteY154" fmla="*/ 926327 h 1748048"/>
                  <a:gd name="connsiteX155" fmla="*/ 3896140 w 4345388"/>
                  <a:gd name="connsiteY155" fmla="*/ 958133 h 1748048"/>
                  <a:gd name="connsiteX156" fmla="*/ 3904091 w 4345388"/>
                  <a:gd name="connsiteY156" fmla="*/ 997889 h 1748048"/>
                  <a:gd name="connsiteX157" fmla="*/ 3916018 w 4345388"/>
                  <a:gd name="connsiteY157" fmla="*/ 1049573 h 1748048"/>
                  <a:gd name="connsiteX158" fmla="*/ 3947823 w 4345388"/>
                  <a:gd name="connsiteY158" fmla="*/ 1152940 h 1748048"/>
                  <a:gd name="connsiteX159" fmla="*/ 3959750 w 4345388"/>
                  <a:gd name="connsiteY159" fmla="*/ 1172818 h 1748048"/>
                  <a:gd name="connsiteX160" fmla="*/ 3971677 w 4345388"/>
                  <a:gd name="connsiteY160" fmla="*/ 1220526 h 1748048"/>
                  <a:gd name="connsiteX161" fmla="*/ 3995531 w 4345388"/>
                  <a:gd name="connsiteY161" fmla="*/ 1327868 h 1748048"/>
                  <a:gd name="connsiteX162" fmla="*/ 4023361 w 4345388"/>
                  <a:gd name="connsiteY162" fmla="*/ 1363649 h 1748048"/>
                  <a:gd name="connsiteX163" fmla="*/ 4031312 w 4345388"/>
                  <a:gd name="connsiteY163" fmla="*/ 1375576 h 1748048"/>
                  <a:gd name="connsiteX164" fmla="*/ 4043239 w 4345388"/>
                  <a:gd name="connsiteY164" fmla="*/ 1399430 h 1748048"/>
                  <a:gd name="connsiteX165" fmla="*/ 4055166 w 4345388"/>
                  <a:gd name="connsiteY165" fmla="*/ 1403406 h 1748048"/>
                  <a:gd name="connsiteX166" fmla="*/ 4082995 w 4345388"/>
                  <a:gd name="connsiteY166" fmla="*/ 1411357 h 1748048"/>
                  <a:gd name="connsiteX167" fmla="*/ 4114801 w 4345388"/>
                  <a:gd name="connsiteY167" fmla="*/ 1415333 h 1748048"/>
                  <a:gd name="connsiteX168" fmla="*/ 4130703 w 4345388"/>
                  <a:gd name="connsiteY168" fmla="*/ 1419308 h 1748048"/>
                  <a:gd name="connsiteX169" fmla="*/ 4154557 w 4345388"/>
                  <a:gd name="connsiteY169" fmla="*/ 1411357 h 1748048"/>
                  <a:gd name="connsiteX170" fmla="*/ 4166484 w 4345388"/>
                  <a:gd name="connsiteY170" fmla="*/ 1399430 h 1748048"/>
                  <a:gd name="connsiteX171" fmla="*/ 4198289 w 4345388"/>
                  <a:gd name="connsiteY171" fmla="*/ 1347747 h 1748048"/>
                  <a:gd name="connsiteX172" fmla="*/ 4234070 w 4345388"/>
                  <a:gd name="connsiteY172" fmla="*/ 1351722 h 1748048"/>
                  <a:gd name="connsiteX173" fmla="*/ 4257924 w 4345388"/>
                  <a:gd name="connsiteY173" fmla="*/ 1371600 h 1748048"/>
                  <a:gd name="connsiteX174" fmla="*/ 4273827 w 4345388"/>
                  <a:gd name="connsiteY174" fmla="*/ 1383527 h 1748048"/>
                  <a:gd name="connsiteX175" fmla="*/ 4313583 w 4345388"/>
                  <a:gd name="connsiteY175" fmla="*/ 1419308 h 1748048"/>
                  <a:gd name="connsiteX176" fmla="*/ 4325510 w 4345388"/>
                  <a:gd name="connsiteY176" fmla="*/ 1439187 h 1748048"/>
                  <a:gd name="connsiteX177" fmla="*/ 4337437 w 4345388"/>
                  <a:gd name="connsiteY177" fmla="*/ 1467016 h 1748048"/>
                  <a:gd name="connsiteX178" fmla="*/ 4345388 w 4345388"/>
                  <a:gd name="connsiteY178" fmla="*/ 1486894 h 1748048"/>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25434 w 4345388"/>
                  <a:gd name="connsiteY4" fmla="*/ 1510748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13206 h 1745656"/>
                  <a:gd name="connsiteX5" fmla="*/ 1733385 w 4345388"/>
                  <a:gd name="connsiteY5" fmla="*/ 1439187 h 1745656"/>
                  <a:gd name="connsiteX6" fmla="*/ 1741336 w 4345388"/>
                  <a:gd name="connsiteY6" fmla="*/ 1407381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13206 h 1745656"/>
                  <a:gd name="connsiteX5" fmla="*/ 1733385 w 4345388"/>
                  <a:gd name="connsiteY5" fmla="*/ 1439187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33385 w 4345388"/>
                  <a:gd name="connsiteY5" fmla="*/ 1439187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5916 w 4345388"/>
                  <a:gd name="connsiteY6" fmla="*/ 1365594 h 1745656"/>
                  <a:gd name="connsiteX7" fmla="*/ 1745312 w 4345388"/>
                  <a:gd name="connsiteY7" fmla="*/ 1284136 h 1745656"/>
                  <a:gd name="connsiteX8" fmla="*/ 1749287 w 4345388"/>
                  <a:gd name="connsiteY8" fmla="*/ 1264258 h 1745656"/>
                  <a:gd name="connsiteX9" fmla="*/ 1765190 w 4345388"/>
                  <a:gd name="connsiteY9" fmla="*/ 1204623 h 1745656"/>
                  <a:gd name="connsiteX10" fmla="*/ 1777117 w 4345388"/>
                  <a:gd name="connsiteY10" fmla="*/ 1164867 h 1745656"/>
                  <a:gd name="connsiteX11" fmla="*/ 1789044 w 4345388"/>
                  <a:gd name="connsiteY11" fmla="*/ 1109207 h 1745656"/>
                  <a:gd name="connsiteX12" fmla="*/ 1804947 w 4345388"/>
                  <a:gd name="connsiteY12" fmla="*/ 1041621 h 1745656"/>
                  <a:gd name="connsiteX13" fmla="*/ 1816874 w 4345388"/>
                  <a:gd name="connsiteY13" fmla="*/ 1009816 h 1745656"/>
                  <a:gd name="connsiteX14" fmla="*/ 1828801 w 4345388"/>
                  <a:gd name="connsiteY14" fmla="*/ 978011 h 1745656"/>
                  <a:gd name="connsiteX15" fmla="*/ 1844703 w 4345388"/>
                  <a:gd name="connsiteY15" fmla="*/ 950181 h 1745656"/>
                  <a:gd name="connsiteX16" fmla="*/ 1848679 w 4345388"/>
                  <a:gd name="connsiteY16" fmla="*/ 934279 h 1745656"/>
                  <a:gd name="connsiteX17" fmla="*/ 1856630 w 4345388"/>
                  <a:gd name="connsiteY17" fmla="*/ 918376 h 1745656"/>
                  <a:gd name="connsiteX18" fmla="*/ 1864581 w 4345388"/>
                  <a:gd name="connsiteY18" fmla="*/ 894522 h 1745656"/>
                  <a:gd name="connsiteX19" fmla="*/ 1876508 w 4345388"/>
                  <a:gd name="connsiteY19" fmla="*/ 870668 h 1745656"/>
                  <a:gd name="connsiteX20" fmla="*/ 1884460 w 4345388"/>
                  <a:gd name="connsiteY20" fmla="*/ 826936 h 1745656"/>
                  <a:gd name="connsiteX21" fmla="*/ 1900362 w 4345388"/>
                  <a:gd name="connsiteY21" fmla="*/ 775253 h 1745656"/>
                  <a:gd name="connsiteX22" fmla="*/ 1904338 w 4345388"/>
                  <a:gd name="connsiteY22" fmla="*/ 739472 h 1745656"/>
                  <a:gd name="connsiteX23" fmla="*/ 1916265 w 4345388"/>
                  <a:gd name="connsiteY23" fmla="*/ 608275 h 1745656"/>
                  <a:gd name="connsiteX24" fmla="*/ 1924216 w 4345388"/>
                  <a:gd name="connsiteY24" fmla="*/ 548640 h 1745656"/>
                  <a:gd name="connsiteX25" fmla="*/ 1940119 w 4345388"/>
                  <a:gd name="connsiteY25" fmla="*/ 492981 h 1745656"/>
                  <a:gd name="connsiteX26" fmla="*/ 1956021 w 4345388"/>
                  <a:gd name="connsiteY26" fmla="*/ 441298 h 1745656"/>
                  <a:gd name="connsiteX27" fmla="*/ 1959997 w 4345388"/>
                  <a:gd name="connsiteY27" fmla="*/ 417444 h 1745656"/>
                  <a:gd name="connsiteX28" fmla="*/ 1963973 w 4345388"/>
                  <a:gd name="connsiteY28" fmla="*/ 405517 h 1745656"/>
                  <a:gd name="connsiteX29" fmla="*/ 1967948 w 4345388"/>
                  <a:gd name="connsiteY29" fmla="*/ 357809 h 1745656"/>
                  <a:gd name="connsiteX30" fmla="*/ 1979875 w 4345388"/>
                  <a:gd name="connsiteY30" fmla="*/ 294199 h 1745656"/>
                  <a:gd name="connsiteX31" fmla="*/ 1987827 w 4345388"/>
                  <a:gd name="connsiteY31" fmla="*/ 214686 h 1745656"/>
                  <a:gd name="connsiteX32" fmla="*/ 1995778 w 4345388"/>
                  <a:gd name="connsiteY32" fmla="*/ 182880 h 1745656"/>
                  <a:gd name="connsiteX33" fmla="*/ 1999754 w 4345388"/>
                  <a:gd name="connsiteY33" fmla="*/ 163002 h 1745656"/>
                  <a:gd name="connsiteX34" fmla="*/ 2003729 w 4345388"/>
                  <a:gd name="connsiteY34" fmla="*/ 123246 h 1745656"/>
                  <a:gd name="connsiteX35" fmla="*/ 2015656 w 4345388"/>
                  <a:gd name="connsiteY35" fmla="*/ 79514 h 1745656"/>
                  <a:gd name="connsiteX36" fmla="*/ 2023607 w 4345388"/>
                  <a:gd name="connsiteY36" fmla="*/ 59635 h 1745656"/>
                  <a:gd name="connsiteX37" fmla="*/ 2055413 w 4345388"/>
                  <a:gd name="connsiteY37" fmla="*/ 3976 h 1745656"/>
                  <a:gd name="connsiteX38" fmla="*/ 2075291 w 4345388"/>
                  <a:gd name="connsiteY38" fmla="*/ 0 h 1745656"/>
                  <a:gd name="connsiteX39" fmla="*/ 2083242 w 4345388"/>
                  <a:gd name="connsiteY39" fmla="*/ 15903 h 1745656"/>
                  <a:gd name="connsiteX40" fmla="*/ 2087218 w 4345388"/>
                  <a:gd name="connsiteY40" fmla="*/ 31806 h 1745656"/>
                  <a:gd name="connsiteX41" fmla="*/ 2099145 w 4345388"/>
                  <a:gd name="connsiteY41" fmla="*/ 79514 h 1745656"/>
                  <a:gd name="connsiteX42" fmla="*/ 2103121 w 4345388"/>
                  <a:gd name="connsiteY42" fmla="*/ 123246 h 1745656"/>
                  <a:gd name="connsiteX43" fmla="*/ 2115047 w 4345388"/>
                  <a:gd name="connsiteY43" fmla="*/ 186856 h 1745656"/>
                  <a:gd name="connsiteX44" fmla="*/ 2119023 w 4345388"/>
                  <a:gd name="connsiteY44" fmla="*/ 198783 h 1745656"/>
                  <a:gd name="connsiteX45" fmla="*/ 2134926 w 4345388"/>
                  <a:gd name="connsiteY45" fmla="*/ 250467 h 1745656"/>
                  <a:gd name="connsiteX46" fmla="*/ 2138901 w 4345388"/>
                  <a:gd name="connsiteY46" fmla="*/ 262394 h 1745656"/>
                  <a:gd name="connsiteX47" fmla="*/ 2142877 w 4345388"/>
                  <a:gd name="connsiteY47" fmla="*/ 286247 h 1745656"/>
                  <a:gd name="connsiteX48" fmla="*/ 2146853 w 4345388"/>
                  <a:gd name="connsiteY48" fmla="*/ 318053 h 1745656"/>
                  <a:gd name="connsiteX49" fmla="*/ 2158780 w 4345388"/>
                  <a:gd name="connsiteY49" fmla="*/ 353834 h 1745656"/>
                  <a:gd name="connsiteX50" fmla="*/ 2170707 w 4345388"/>
                  <a:gd name="connsiteY50" fmla="*/ 377687 h 1745656"/>
                  <a:gd name="connsiteX51" fmla="*/ 2182634 w 4345388"/>
                  <a:gd name="connsiteY51" fmla="*/ 381663 h 1745656"/>
                  <a:gd name="connsiteX52" fmla="*/ 2274074 w 4345388"/>
                  <a:gd name="connsiteY52" fmla="*/ 377687 h 1745656"/>
                  <a:gd name="connsiteX53" fmla="*/ 2289976 w 4345388"/>
                  <a:gd name="connsiteY53" fmla="*/ 365760 h 1745656"/>
                  <a:gd name="connsiteX54" fmla="*/ 2313830 w 4345388"/>
                  <a:gd name="connsiteY54" fmla="*/ 345882 h 1745656"/>
                  <a:gd name="connsiteX55" fmla="*/ 2337684 w 4345388"/>
                  <a:gd name="connsiteY55" fmla="*/ 314077 h 1745656"/>
                  <a:gd name="connsiteX56" fmla="*/ 2345635 w 4345388"/>
                  <a:gd name="connsiteY56" fmla="*/ 290223 h 1745656"/>
                  <a:gd name="connsiteX57" fmla="*/ 2361538 w 4345388"/>
                  <a:gd name="connsiteY57" fmla="*/ 258418 h 1745656"/>
                  <a:gd name="connsiteX58" fmla="*/ 2365514 w 4345388"/>
                  <a:gd name="connsiteY58" fmla="*/ 242515 h 1745656"/>
                  <a:gd name="connsiteX59" fmla="*/ 2373465 w 4345388"/>
                  <a:gd name="connsiteY59" fmla="*/ 222637 h 1745656"/>
                  <a:gd name="connsiteX60" fmla="*/ 2377441 w 4345388"/>
                  <a:gd name="connsiteY60" fmla="*/ 210710 h 1745656"/>
                  <a:gd name="connsiteX61" fmla="*/ 2381416 w 4345388"/>
                  <a:gd name="connsiteY61" fmla="*/ 421420 h 1745656"/>
                  <a:gd name="connsiteX62" fmla="*/ 2385392 w 4345388"/>
                  <a:gd name="connsiteY62" fmla="*/ 441298 h 1745656"/>
                  <a:gd name="connsiteX63" fmla="*/ 2393343 w 4345388"/>
                  <a:gd name="connsiteY63" fmla="*/ 453225 h 1745656"/>
                  <a:gd name="connsiteX64" fmla="*/ 2413221 w 4345388"/>
                  <a:gd name="connsiteY64" fmla="*/ 489006 h 1745656"/>
                  <a:gd name="connsiteX65" fmla="*/ 2449002 w 4345388"/>
                  <a:gd name="connsiteY65" fmla="*/ 477079 h 1745656"/>
                  <a:gd name="connsiteX66" fmla="*/ 2468881 w 4345388"/>
                  <a:gd name="connsiteY66" fmla="*/ 457200 h 1745656"/>
                  <a:gd name="connsiteX67" fmla="*/ 2500686 w 4345388"/>
                  <a:gd name="connsiteY67" fmla="*/ 417444 h 1745656"/>
                  <a:gd name="connsiteX68" fmla="*/ 2512613 w 4345388"/>
                  <a:gd name="connsiteY68" fmla="*/ 405517 h 1745656"/>
                  <a:gd name="connsiteX69" fmla="*/ 2524540 w 4345388"/>
                  <a:gd name="connsiteY69" fmla="*/ 413468 h 1745656"/>
                  <a:gd name="connsiteX70" fmla="*/ 2532491 w 4345388"/>
                  <a:gd name="connsiteY70" fmla="*/ 437322 h 1745656"/>
                  <a:gd name="connsiteX71" fmla="*/ 2540442 w 4345388"/>
                  <a:gd name="connsiteY71" fmla="*/ 457200 h 1745656"/>
                  <a:gd name="connsiteX72" fmla="*/ 2544418 w 4345388"/>
                  <a:gd name="connsiteY72" fmla="*/ 477079 h 1745656"/>
                  <a:gd name="connsiteX73" fmla="*/ 2552369 w 4345388"/>
                  <a:gd name="connsiteY73" fmla="*/ 492981 h 1745656"/>
                  <a:gd name="connsiteX74" fmla="*/ 2560321 w 4345388"/>
                  <a:gd name="connsiteY74" fmla="*/ 512860 h 1745656"/>
                  <a:gd name="connsiteX75" fmla="*/ 2564296 w 4345388"/>
                  <a:gd name="connsiteY75" fmla="*/ 528762 h 1745656"/>
                  <a:gd name="connsiteX76" fmla="*/ 2576223 w 4345388"/>
                  <a:gd name="connsiteY76" fmla="*/ 544665 h 1745656"/>
                  <a:gd name="connsiteX77" fmla="*/ 2592126 w 4345388"/>
                  <a:gd name="connsiteY77" fmla="*/ 568519 h 1745656"/>
                  <a:gd name="connsiteX78" fmla="*/ 2604053 w 4345388"/>
                  <a:gd name="connsiteY78" fmla="*/ 588397 h 1745656"/>
                  <a:gd name="connsiteX79" fmla="*/ 2623931 w 4345388"/>
                  <a:gd name="connsiteY79" fmla="*/ 580446 h 1745656"/>
                  <a:gd name="connsiteX80" fmla="*/ 2643809 w 4345388"/>
                  <a:gd name="connsiteY80" fmla="*/ 552616 h 1745656"/>
                  <a:gd name="connsiteX81" fmla="*/ 2663687 w 4345388"/>
                  <a:gd name="connsiteY81" fmla="*/ 516835 h 1745656"/>
                  <a:gd name="connsiteX82" fmla="*/ 2679590 w 4345388"/>
                  <a:gd name="connsiteY82" fmla="*/ 481054 h 1745656"/>
                  <a:gd name="connsiteX83" fmla="*/ 2683566 w 4345388"/>
                  <a:gd name="connsiteY83" fmla="*/ 469127 h 1745656"/>
                  <a:gd name="connsiteX84" fmla="*/ 2691517 w 4345388"/>
                  <a:gd name="connsiteY84" fmla="*/ 457200 h 1745656"/>
                  <a:gd name="connsiteX85" fmla="*/ 2703444 w 4345388"/>
                  <a:gd name="connsiteY85" fmla="*/ 425395 h 1745656"/>
                  <a:gd name="connsiteX86" fmla="*/ 2711395 w 4345388"/>
                  <a:gd name="connsiteY86" fmla="*/ 409493 h 1745656"/>
                  <a:gd name="connsiteX87" fmla="*/ 2735249 w 4345388"/>
                  <a:gd name="connsiteY87" fmla="*/ 461176 h 1745656"/>
                  <a:gd name="connsiteX88" fmla="*/ 2755127 w 4345388"/>
                  <a:gd name="connsiteY88" fmla="*/ 504908 h 1745656"/>
                  <a:gd name="connsiteX89" fmla="*/ 2771030 w 4345388"/>
                  <a:gd name="connsiteY89" fmla="*/ 556592 h 1745656"/>
                  <a:gd name="connsiteX90" fmla="*/ 2775006 w 4345388"/>
                  <a:gd name="connsiteY90" fmla="*/ 572494 h 1745656"/>
                  <a:gd name="connsiteX91" fmla="*/ 2782957 w 4345388"/>
                  <a:gd name="connsiteY91" fmla="*/ 588397 h 1745656"/>
                  <a:gd name="connsiteX92" fmla="*/ 2802835 w 4345388"/>
                  <a:gd name="connsiteY92" fmla="*/ 624178 h 1745656"/>
                  <a:gd name="connsiteX93" fmla="*/ 2818738 w 4345388"/>
                  <a:gd name="connsiteY93" fmla="*/ 640080 h 1745656"/>
                  <a:gd name="connsiteX94" fmla="*/ 2830665 w 4345388"/>
                  <a:gd name="connsiteY94" fmla="*/ 663934 h 1745656"/>
                  <a:gd name="connsiteX95" fmla="*/ 2834641 w 4345388"/>
                  <a:gd name="connsiteY95" fmla="*/ 679837 h 1745656"/>
                  <a:gd name="connsiteX96" fmla="*/ 2846567 w 4345388"/>
                  <a:gd name="connsiteY96" fmla="*/ 695740 h 1745656"/>
                  <a:gd name="connsiteX97" fmla="*/ 2862470 w 4345388"/>
                  <a:gd name="connsiteY97" fmla="*/ 743447 h 1745656"/>
                  <a:gd name="connsiteX98" fmla="*/ 2866446 w 4345388"/>
                  <a:gd name="connsiteY98" fmla="*/ 759350 h 1745656"/>
                  <a:gd name="connsiteX99" fmla="*/ 2882348 w 4345388"/>
                  <a:gd name="connsiteY99" fmla="*/ 795131 h 1745656"/>
                  <a:gd name="connsiteX100" fmla="*/ 2886324 w 4345388"/>
                  <a:gd name="connsiteY100" fmla="*/ 811034 h 1745656"/>
                  <a:gd name="connsiteX101" fmla="*/ 2898251 w 4345388"/>
                  <a:gd name="connsiteY101" fmla="*/ 834887 h 1745656"/>
                  <a:gd name="connsiteX102" fmla="*/ 2910178 w 4345388"/>
                  <a:gd name="connsiteY102" fmla="*/ 826936 h 1745656"/>
                  <a:gd name="connsiteX103" fmla="*/ 2949934 w 4345388"/>
                  <a:gd name="connsiteY103" fmla="*/ 751399 h 1745656"/>
                  <a:gd name="connsiteX104" fmla="*/ 2957886 w 4345388"/>
                  <a:gd name="connsiteY104" fmla="*/ 703691 h 1745656"/>
                  <a:gd name="connsiteX105" fmla="*/ 2977764 w 4345388"/>
                  <a:gd name="connsiteY105" fmla="*/ 663934 h 1745656"/>
                  <a:gd name="connsiteX106" fmla="*/ 2981740 w 4345388"/>
                  <a:gd name="connsiteY106" fmla="*/ 620202 h 1745656"/>
                  <a:gd name="connsiteX107" fmla="*/ 3005594 w 4345388"/>
                  <a:gd name="connsiteY107" fmla="*/ 576470 h 1745656"/>
                  <a:gd name="connsiteX108" fmla="*/ 3025472 w 4345388"/>
                  <a:gd name="connsiteY108" fmla="*/ 500933 h 1745656"/>
                  <a:gd name="connsiteX109" fmla="*/ 3041374 w 4345388"/>
                  <a:gd name="connsiteY109" fmla="*/ 421420 h 1745656"/>
                  <a:gd name="connsiteX110" fmla="*/ 3049326 w 4345388"/>
                  <a:gd name="connsiteY110" fmla="*/ 405517 h 1745656"/>
                  <a:gd name="connsiteX111" fmla="*/ 3061253 w 4345388"/>
                  <a:gd name="connsiteY111" fmla="*/ 365760 h 1745656"/>
                  <a:gd name="connsiteX112" fmla="*/ 3085107 w 4345388"/>
                  <a:gd name="connsiteY112" fmla="*/ 310101 h 1745656"/>
                  <a:gd name="connsiteX113" fmla="*/ 3101009 w 4345388"/>
                  <a:gd name="connsiteY113" fmla="*/ 349858 h 1745656"/>
                  <a:gd name="connsiteX114" fmla="*/ 3104985 w 4345388"/>
                  <a:gd name="connsiteY114" fmla="*/ 373712 h 1745656"/>
                  <a:gd name="connsiteX115" fmla="*/ 3116912 w 4345388"/>
                  <a:gd name="connsiteY115" fmla="*/ 429371 h 1745656"/>
                  <a:gd name="connsiteX116" fmla="*/ 3136790 w 4345388"/>
                  <a:gd name="connsiteY116" fmla="*/ 489006 h 1745656"/>
                  <a:gd name="connsiteX117" fmla="*/ 3180522 w 4345388"/>
                  <a:gd name="connsiteY117" fmla="*/ 652007 h 1745656"/>
                  <a:gd name="connsiteX118" fmla="*/ 3196425 w 4345388"/>
                  <a:gd name="connsiteY118" fmla="*/ 703691 h 1745656"/>
                  <a:gd name="connsiteX119" fmla="*/ 3220279 w 4345388"/>
                  <a:gd name="connsiteY119" fmla="*/ 807058 h 1745656"/>
                  <a:gd name="connsiteX120" fmla="*/ 3248108 w 4345388"/>
                  <a:gd name="connsiteY120" fmla="*/ 898498 h 1745656"/>
                  <a:gd name="connsiteX121" fmla="*/ 3252084 w 4345388"/>
                  <a:gd name="connsiteY121" fmla="*/ 926327 h 1745656"/>
                  <a:gd name="connsiteX122" fmla="*/ 3267987 w 4345388"/>
                  <a:gd name="connsiteY122" fmla="*/ 966084 h 1745656"/>
                  <a:gd name="connsiteX123" fmla="*/ 3271962 w 4345388"/>
                  <a:gd name="connsiteY123" fmla="*/ 978011 h 1745656"/>
                  <a:gd name="connsiteX124" fmla="*/ 3283889 w 4345388"/>
                  <a:gd name="connsiteY124" fmla="*/ 981987 h 1745656"/>
                  <a:gd name="connsiteX125" fmla="*/ 3291841 w 4345388"/>
                  <a:gd name="connsiteY125" fmla="*/ 974035 h 1745656"/>
                  <a:gd name="connsiteX126" fmla="*/ 3307743 w 4345388"/>
                  <a:gd name="connsiteY126" fmla="*/ 942230 h 1745656"/>
                  <a:gd name="connsiteX127" fmla="*/ 3315694 w 4345388"/>
                  <a:gd name="connsiteY127" fmla="*/ 918376 h 1745656"/>
                  <a:gd name="connsiteX128" fmla="*/ 3335573 w 4345388"/>
                  <a:gd name="connsiteY128" fmla="*/ 950181 h 1745656"/>
                  <a:gd name="connsiteX129" fmla="*/ 3367378 w 4345388"/>
                  <a:gd name="connsiteY129" fmla="*/ 1021743 h 1745656"/>
                  <a:gd name="connsiteX130" fmla="*/ 3399183 w 4345388"/>
                  <a:gd name="connsiteY130" fmla="*/ 1077402 h 1745656"/>
                  <a:gd name="connsiteX131" fmla="*/ 3415086 w 4345388"/>
                  <a:gd name="connsiteY131" fmla="*/ 1073427 h 1745656"/>
                  <a:gd name="connsiteX132" fmla="*/ 3430988 w 4345388"/>
                  <a:gd name="connsiteY132" fmla="*/ 1045597 h 1745656"/>
                  <a:gd name="connsiteX133" fmla="*/ 3454842 w 4345388"/>
                  <a:gd name="connsiteY133" fmla="*/ 993914 h 1745656"/>
                  <a:gd name="connsiteX134" fmla="*/ 3478696 w 4345388"/>
                  <a:gd name="connsiteY134" fmla="*/ 942230 h 1745656"/>
                  <a:gd name="connsiteX135" fmla="*/ 3490623 w 4345388"/>
                  <a:gd name="connsiteY135" fmla="*/ 938254 h 1745656"/>
                  <a:gd name="connsiteX136" fmla="*/ 3522428 w 4345388"/>
                  <a:gd name="connsiteY136" fmla="*/ 981987 h 1745656"/>
                  <a:gd name="connsiteX137" fmla="*/ 3538331 w 4345388"/>
                  <a:gd name="connsiteY137" fmla="*/ 1001865 h 1745656"/>
                  <a:gd name="connsiteX138" fmla="*/ 3582063 w 4345388"/>
                  <a:gd name="connsiteY138" fmla="*/ 1085354 h 1745656"/>
                  <a:gd name="connsiteX139" fmla="*/ 3609893 w 4345388"/>
                  <a:gd name="connsiteY139" fmla="*/ 1137037 h 1745656"/>
                  <a:gd name="connsiteX140" fmla="*/ 3629771 w 4345388"/>
                  <a:gd name="connsiteY140" fmla="*/ 1184745 h 1745656"/>
                  <a:gd name="connsiteX141" fmla="*/ 3641698 w 4345388"/>
                  <a:gd name="connsiteY141" fmla="*/ 1200647 h 1745656"/>
                  <a:gd name="connsiteX142" fmla="*/ 3653625 w 4345388"/>
                  <a:gd name="connsiteY142" fmla="*/ 1228477 h 1745656"/>
                  <a:gd name="connsiteX143" fmla="*/ 3665552 w 4345388"/>
                  <a:gd name="connsiteY143" fmla="*/ 1216550 h 1745656"/>
                  <a:gd name="connsiteX144" fmla="*/ 3721211 w 4345388"/>
                  <a:gd name="connsiteY144" fmla="*/ 1045597 h 1745656"/>
                  <a:gd name="connsiteX145" fmla="*/ 3768919 w 4345388"/>
                  <a:gd name="connsiteY145" fmla="*/ 882595 h 1745656"/>
                  <a:gd name="connsiteX146" fmla="*/ 3776870 w 4345388"/>
                  <a:gd name="connsiteY146" fmla="*/ 830912 h 1745656"/>
                  <a:gd name="connsiteX147" fmla="*/ 3792773 w 4345388"/>
                  <a:gd name="connsiteY147" fmla="*/ 795131 h 1745656"/>
                  <a:gd name="connsiteX148" fmla="*/ 3800724 w 4345388"/>
                  <a:gd name="connsiteY148" fmla="*/ 771277 h 1745656"/>
                  <a:gd name="connsiteX149" fmla="*/ 3808675 w 4345388"/>
                  <a:gd name="connsiteY149" fmla="*/ 735496 h 1745656"/>
                  <a:gd name="connsiteX150" fmla="*/ 3824578 w 4345388"/>
                  <a:gd name="connsiteY150" fmla="*/ 711642 h 1745656"/>
                  <a:gd name="connsiteX151" fmla="*/ 3828554 w 4345388"/>
                  <a:gd name="connsiteY151" fmla="*/ 723569 h 1745656"/>
                  <a:gd name="connsiteX152" fmla="*/ 3836505 w 4345388"/>
                  <a:gd name="connsiteY152" fmla="*/ 735496 h 1745656"/>
                  <a:gd name="connsiteX153" fmla="*/ 3840481 w 4345388"/>
                  <a:gd name="connsiteY153" fmla="*/ 763326 h 1745656"/>
                  <a:gd name="connsiteX154" fmla="*/ 3884213 w 4345388"/>
                  <a:gd name="connsiteY154" fmla="*/ 926327 h 1745656"/>
                  <a:gd name="connsiteX155" fmla="*/ 3896140 w 4345388"/>
                  <a:gd name="connsiteY155" fmla="*/ 958133 h 1745656"/>
                  <a:gd name="connsiteX156" fmla="*/ 3904091 w 4345388"/>
                  <a:gd name="connsiteY156" fmla="*/ 997889 h 1745656"/>
                  <a:gd name="connsiteX157" fmla="*/ 3916018 w 4345388"/>
                  <a:gd name="connsiteY157" fmla="*/ 1049573 h 1745656"/>
                  <a:gd name="connsiteX158" fmla="*/ 3947823 w 4345388"/>
                  <a:gd name="connsiteY158" fmla="*/ 1152940 h 1745656"/>
                  <a:gd name="connsiteX159" fmla="*/ 3959750 w 4345388"/>
                  <a:gd name="connsiteY159" fmla="*/ 1172818 h 1745656"/>
                  <a:gd name="connsiteX160" fmla="*/ 3971677 w 4345388"/>
                  <a:gd name="connsiteY160" fmla="*/ 1220526 h 1745656"/>
                  <a:gd name="connsiteX161" fmla="*/ 3995531 w 4345388"/>
                  <a:gd name="connsiteY161" fmla="*/ 1327868 h 1745656"/>
                  <a:gd name="connsiteX162" fmla="*/ 4023361 w 4345388"/>
                  <a:gd name="connsiteY162" fmla="*/ 1363649 h 1745656"/>
                  <a:gd name="connsiteX163" fmla="*/ 4031312 w 4345388"/>
                  <a:gd name="connsiteY163" fmla="*/ 1375576 h 1745656"/>
                  <a:gd name="connsiteX164" fmla="*/ 4043239 w 4345388"/>
                  <a:gd name="connsiteY164" fmla="*/ 1399430 h 1745656"/>
                  <a:gd name="connsiteX165" fmla="*/ 4055166 w 4345388"/>
                  <a:gd name="connsiteY165" fmla="*/ 1403406 h 1745656"/>
                  <a:gd name="connsiteX166" fmla="*/ 4082995 w 4345388"/>
                  <a:gd name="connsiteY166" fmla="*/ 1411357 h 1745656"/>
                  <a:gd name="connsiteX167" fmla="*/ 4114801 w 4345388"/>
                  <a:gd name="connsiteY167" fmla="*/ 1415333 h 1745656"/>
                  <a:gd name="connsiteX168" fmla="*/ 4130703 w 4345388"/>
                  <a:gd name="connsiteY168" fmla="*/ 1419308 h 1745656"/>
                  <a:gd name="connsiteX169" fmla="*/ 4154557 w 4345388"/>
                  <a:gd name="connsiteY169" fmla="*/ 1411357 h 1745656"/>
                  <a:gd name="connsiteX170" fmla="*/ 4166484 w 4345388"/>
                  <a:gd name="connsiteY170" fmla="*/ 1399430 h 1745656"/>
                  <a:gd name="connsiteX171" fmla="*/ 4198289 w 4345388"/>
                  <a:gd name="connsiteY171" fmla="*/ 1347747 h 1745656"/>
                  <a:gd name="connsiteX172" fmla="*/ 4234070 w 4345388"/>
                  <a:gd name="connsiteY172" fmla="*/ 1351722 h 1745656"/>
                  <a:gd name="connsiteX173" fmla="*/ 4257924 w 4345388"/>
                  <a:gd name="connsiteY173" fmla="*/ 1371600 h 1745656"/>
                  <a:gd name="connsiteX174" fmla="*/ 4273827 w 4345388"/>
                  <a:gd name="connsiteY174" fmla="*/ 1383527 h 1745656"/>
                  <a:gd name="connsiteX175" fmla="*/ 4313583 w 4345388"/>
                  <a:gd name="connsiteY175" fmla="*/ 1419308 h 1745656"/>
                  <a:gd name="connsiteX176" fmla="*/ 4325510 w 4345388"/>
                  <a:gd name="connsiteY176" fmla="*/ 1439187 h 1745656"/>
                  <a:gd name="connsiteX177" fmla="*/ 4337437 w 4345388"/>
                  <a:gd name="connsiteY177" fmla="*/ 1467016 h 1745656"/>
                  <a:gd name="connsiteX178" fmla="*/ 4345388 w 4345388"/>
                  <a:gd name="connsiteY17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45312 w 4345388"/>
                  <a:gd name="connsiteY6" fmla="*/ 1284136 h 1745656"/>
                  <a:gd name="connsiteX7" fmla="*/ 1749287 w 4345388"/>
                  <a:gd name="connsiteY7" fmla="*/ 1264258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49287 w 4345388"/>
                  <a:gd name="connsiteY7" fmla="*/ 1264258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6493 w 4345388"/>
                  <a:gd name="connsiteY7" fmla="*/ 1247052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6493 w 4345388"/>
                  <a:gd name="connsiteY7" fmla="*/ 1247052 h 1745656"/>
                  <a:gd name="connsiteX8" fmla="*/ 1765190 w 4345388"/>
                  <a:gd name="connsiteY8" fmla="*/ 1204623 h 1745656"/>
                  <a:gd name="connsiteX9" fmla="*/ 1777117 w 4345388"/>
                  <a:gd name="connsiteY9" fmla="*/ 1164867 h 1745656"/>
                  <a:gd name="connsiteX10" fmla="*/ 1789044 w 4345388"/>
                  <a:gd name="connsiteY10" fmla="*/ 1109207 h 1745656"/>
                  <a:gd name="connsiteX11" fmla="*/ 1804947 w 4345388"/>
                  <a:gd name="connsiteY11" fmla="*/ 1041621 h 1745656"/>
                  <a:gd name="connsiteX12" fmla="*/ 1816874 w 4345388"/>
                  <a:gd name="connsiteY12" fmla="*/ 1009816 h 1745656"/>
                  <a:gd name="connsiteX13" fmla="*/ 1828801 w 4345388"/>
                  <a:gd name="connsiteY13" fmla="*/ 978011 h 1745656"/>
                  <a:gd name="connsiteX14" fmla="*/ 1844703 w 4345388"/>
                  <a:gd name="connsiteY14" fmla="*/ 950181 h 1745656"/>
                  <a:gd name="connsiteX15" fmla="*/ 1848679 w 4345388"/>
                  <a:gd name="connsiteY15" fmla="*/ 934279 h 1745656"/>
                  <a:gd name="connsiteX16" fmla="*/ 1856630 w 4345388"/>
                  <a:gd name="connsiteY16" fmla="*/ 918376 h 1745656"/>
                  <a:gd name="connsiteX17" fmla="*/ 1864581 w 4345388"/>
                  <a:gd name="connsiteY17" fmla="*/ 894522 h 1745656"/>
                  <a:gd name="connsiteX18" fmla="*/ 1876508 w 4345388"/>
                  <a:gd name="connsiteY18" fmla="*/ 870668 h 1745656"/>
                  <a:gd name="connsiteX19" fmla="*/ 1884460 w 4345388"/>
                  <a:gd name="connsiteY19" fmla="*/ 826936 h 1745656"/>
                  <a:gd name="connsiteX20" fmla="*/ 1900362 w 4345388"/>
                  <a:gd name="connsiteY20" fmla="*/ 775253 h 1745656"/>
                  <a:gd name="connsiteX21" fmla="*/ 1904338 w 4345388"/>
                  <a:gd name="connsiteY21" fmla="*/ 739472 h 1745656"/>
                  <a:gd name="connsiteX22" fmla="*/ 1916265 w 4345388"/>
                  <a:gd name="connsiteY22" fmla="*/ 608275 h 1745656"/>
                  <a:gd name="connsiteX23" fmla="*/ 1924216 w 4345388"/>
                  <a:gd name="connsiteY23" fmla="*/ 548640 h 1745656"/>
                  <a:gd name="connsiteX24" fmla="*/ 1940119 w 4345388"/>
                  <a:gd name="connsiteY24" fmla="*/ 492981 h 1745656"/>
                  <a:gd name="connsiteX25" fmla="*/ 1956021 w 4345388"/>
                  <a:gd name="connsiteY25" fmla="*/ 441298 h 1745656"/>
                  <a:gd name="connsiteX26" fmla="*/ 1959997 w 4345388"/>
                  <a:gd name="connsiteY26" fmla="*/ 417444 h 1745656"/>
                  <a:gd name="connsiteX27" fmla="*/ 1963973 w 4345388"/>
                  <a:gd name="connsiteY27" fmla="*/ 405517 h 1745656"/>
                  <a:gd name="connsiteX28" fmla="*/ 1967948 w 4345388"/>
                  <a:gd name="connsiteY28" fmla="*/ 357809 h 1745656"/>
                  <a:gd name="connsiteX29" fmla="*/ 1979875 w 4345388"/>
                  <a:gd name="connsiteY29" fmla="*/ 294199 h 1745656"/>
                  <a:gd name="connsiteX30" fmla="*/ 1987827 w 4345388"/>
                  <a:gd name="connsiteY30" fmla="*/ 214686 h 1745656"/>
                  <a:gd name="connsiteX31" fmla="*/ 1995778 w 4345388"/>
                  <a:gd name="connsiteY31" fmla="*/ 182880 h 1745656"/>
                  <a:gd name="connsiteX32" fmla="*/ 1999754 w 4345388"/>
                  <a:gd name="connsiteY32" fmla="*/ 163002 h 1745656"/>
                  <a:gd name="connsiteX33" fmla="*/ 2003729 w 4345388"/>
                  <a:gd name="connsiteY33" fmla="*/ 123246 h 1745656"/>
                  <a:gd name="connsiteX34" fmla="*/ 2015656 w 4345388"/>
                  <a:gd name="connsiteY34" fmla="*/ 79514 h 1745656"/>
                  <a:gd name="connsiteX35" fmla="*/ 2023607 w 4345388"/>
                  <a:gd name="connsiteY35" fmla="*/ 59635 h 1745656"/>
                  <a:gd name="connsiteX36" fmla="*/ 2055413 w 4345388"/>
                  <a:gd name="connsiteY36" fmla="*/ 3976 h 1745656"/>
                  <a:gd name="connsiteX37" fmla="*/ 2075291 w 4345388"/>
                  <a:gd name="connsiteY37" fmla="*/ 0 h 1745656"/>
                  <a:gd name="connsiteX38" fmla="*/ 2083242 w 4345388"/>
                  <a:gd name="connsiteY38" fmla="*/ 15903 h 1745656"/>
                  <a:gd name="connsiteX39" fmla="*/ 2087218 w 4345388"/>
                  <a:gd name="connsiteY39" fmla="*/ 31806 h 1745656"/>
                  <a:gd name="connsiteX40" fmla="*/ 2099145 w 4345388"/>
                  <a:gd name="connsiteY40" fmla="*/ 79514 h 1745656"/>
                  <a:gd name="connsiteX41" fmla="*/ 2103121 w 4345388"/>
                  <a:gd name="connsiteY41" fmla="*/ 123246 h 1745656"/>
                  <a:gd name="connsiteX42" fmla="*/ 2115047 w 4345388"/>
                  <a:gd name="connsiteY42" fmla="*/ 186856 h 1745656"/>
                  <a:gd name="connsiteX43" fmla="*/ 2119023 w 4345388"/>
                  <a:gd name="connsiteY43" fmla="*/ 198783 h 1745656"/>
                  <a:gd name="connsiteX44" fmla="*/ 2134926 w 4345388"/>
                  <a:gd name="connsiteY44" fmla="*/ 250467 h 1745656"/>
                  <a:gd name="connsiteX45" fmla="*/ 2138901 w 4345388"/>
                  <a:gd name="connsiteY45" fmla="*/ 262394 h 1745656"/>
                  <a:gd name="connsiteX46" fmla="*/ 2142877 w 4345388"/>
                  <a:gd name="connsiteY46" fmla="*/ 286247 h 1745656"/>
                  <a:gd name="connsiteX47" fmla="*/ 2146853 w 4345388"/>
                  <a:gd name="connsiteY47" fmla="*/ 318053 h 1745656"/>
                  <a:gd name="connsiteX48" fmla="*/ 2158780 w 4345388"/>
                  <a:gd name="connsiteY48" fmla="*/ 353834 h 1745656"/>
                  <a:gd name="connsiteX49" fmla="*/ 2170707 w 4345388"/>
                  <a:gd name="connsiteY49" fmla="*/ 377687 h 1745656"/>
                  <a:gd name="connsiteX50" fmla="*/ 2182634 w 4345388"/>
                  <a:gd name="connsiteY50" fmla="*/ 381663 h 1745656"/>
                  <a:gd name="connsiteX51" fmla="*/ 2274074 w 4345388"/>
                  <a:gd name="connsiteY51" fmla="*/ 377687 h 1745656"/>
                  <a:gd name="connsiteX52" fmla="*/ 2289976 w 4345388"/>
                  <a:gd name="connsiteY52" fmla="*/ 365760 h 1745656"/>
                  <a:gd name="connsiteX53" fmla="*/ 2313830 w 4345388"/>
                  <a:gd name="connsiteY53" fmla="*/ 345882 h 1745656"/>
                  <a:gd name="connsiteX54" fmla="*/ 2337684 w 4345388"/>
                  <a:gd name="connsiteY54" fmla="*/ 314077 h 1745656"/>
                  <a:gd name="connsiteX55" fmla="*/ 2345635 w 4345388"/>
                  <a:gd name="connsiteY55" fmla="*/ 290223 h 1745656"/>
                  <a:gd name="connsiteX56" fmla="*/ 2361538 w 4345388"/>
                  <a:gd name="connsiteY56" fmla="*/ 258418 h 1745656"/>
                  <a:gd name="connsiteX57" fmla="*/ 2365514 w 4345388"/>
                  <a:gd name="connsiteY57" fmla="*/ 242515 h 1745656"/>
                  <a:gd name="connsiteX58" fmla="*/ 2373465 w 4345388"/>
                  <a:gd name="connsiteY58" fmla="*/ 222637 h 1745656"/>
                  <a:gd name="connsiteX59" fmla="*/ 2377441 w 4345388"/>
                  <a:gd name="connsiteY59" fmla="*/ 210710 h 1745656"/>
                  <a:gd name="connsiteX60" fmla="*/ 2381416 w 4345388"/>
                  <a:gd name="connsiteY60" fmla="*/ 421420 h 1745656"/>
                  <a:gd name="connsiteX61" fmla="*/ 2385392 w 4345388"/>
                  <a:gd name="connsiteY61" fmla="*/ 441298 h 1745656"/>
                  <a:gd name="connsiteX62" fmla="*/ 2393343 w 4345388"/>
                  <a:gd name="connsiteY62" fmla="*/ 453225 h 1745656"/>
                  <a:gd name="connsiteX63" fmla="*/ 2413221 w 4345388"/>
                  <a:gd name="connsiteY63" fmla="*/ 489006 h 1745656"/>
                  <a:gd name="connsiteX64" fmla="*/ 2449002 w 4345388"/>
                  <a:gd name="connsiteY64" fmla="*/ 477079 h 1745656"/>
                  <a:gd name="connsiteX65" fmla="*/ 2468881 w 4345388"/>
                  <a:gd name="connsiteY65" fmla="*/ 457200 h 1745656"/>
                  <a:gd name="connsiteX66" fmla="*/ 2500686 w 4345388"/>
                  <a:gd name="connsiteY66" fmla="*/ 417444 h 1745656"/>
                  <a:gd name="connsiteX67" fmla="*/ 2512613 w 4345388"/>
                  <a:gd name="connsiteY67" fmla="*/ 405517 h 1745656"/>
                  <a:gd name="connsiteX68" fmla="*/ 2524540 w 4345388"/>
                  <a:gd name="connsiteY68" fmla="*/ 413468 h 1745656"/>
                  <a:gd name="connsiteX69" fmla="*/ 2532491 w 4345388"/>
                  <a:gd name="connsiteY69" fmla="*/ 437322 h 1745656"/>
                  <a:gd name="connsiteX70" fmla="*/ 2540442 w 4345388"/>
                  <a:gd name="connsiteY70" fmla="*/ 457200 h 1745656"/>
                  <a:gd name="connsiteX71" fmla="*/ 2544418 w 4345388"/>
                  <a:gd name="connsiteY71" fmla="*/ 477079 h 1745656"/>
                  <a:gd name="connsiteX72" fmla="*/ 2552369 w 4345388"/>
                  <a:gd name="connsiteY72" fmla="*/ 492981 h 1745656"/>
                  <a:gd name="connsiteX73" fmla="*/ 2560321 w 4345388"/>
                  <a:gd name="connsiteY73" fmla="*/ 512860 h 1745656"/>
                  <a:gd name="connsiteX74" fmla="*/ 2564296 w 4345388"/>
                  <a:gd name="connsiteY74" fmla="*/ 528762 h 1745656"/>
                  <a:gd name="connsiteX75" fmla="*/ 2576223 w 4345388"/>
                  <a:gd name="connsiteY75" fmla="*/ 544665 h 1745656"/>
                  <a:gd name="connsiteX76" fmla="*/ 2592126 w 4345388"/>
                  <a:gd name="connsiteY76" fmla="*/ 568519 h 1745656"/>
                  <a:gd name="connsiteX77" fmla="*/ 2604053 w 4345388"/>
                  <a:gd name="connsiteY77" fmla="*/ 588397 h 1745656"/>
                  <a:gd name="connsiteX78" fmla="*/ 2623931 w 4345388"/>
                  <a:gd name="connsiteY78" fmla="*/ 580446 h 1745656"/>
                  <a:gd name="connsiteX79" fmla="*/ 2643809 w 4345388"/>
                  <a:gd name="connsiteY79" fmla="*/ 552616 h 1745656"/>
                  <a:gd name="connsiteX80" fmla="*/ 2663687 w 4345388"/>
                  <a:gd name="connsiteY80" fmla="*/ 516835 h 1745656"/>
                  <a:gd name="connsiteX81" fmla="*/ 2679590 w 4345388"/>
                  <a:gd name="connsiteY81" fmla="*/ 481054 h 1745656"/>
                  <a:gd name="connsiteX82" fmla="*/ 2683566 w 4345388"/>
                  <a:gd name="connsiteY82" fmla="*/ 469127 h 1745656"/>
                  <a:gd name="connsiteX83" fmla="*/ 2691517 w 4345388"/>
                  <a:gd name="connsiteY83" fmla="*/ 457200 h 1745656"/>
                  <a:gd name="connsiteX84" fmla="*/ 2703444 w 4345388"/>
                  <a:gd name="connsiteY84" fmla="*/ 425395 h 1745656"/>
                  <a:gd name="connsiteX85" fmla="*/ 2711395 w 4345388"/>
                  <a:gd name="connsiteY85" fmla="*/ 409493 h 1745656"/>
                  <a:gd name="connsiteX86" fmla="*/ 2735249 w 4345388"/>
                  <a:gd name="connsiteY86" fmla="*/ 461176 h 1745656"/>
                  <a:gd name="connsiteX87" fmla="*/ 2755127 w 4345388"/>
                  <a:gd name="connsiteY87" fmla="*/ 504908 h 1745656"/>
                  <a:gd name="connsiteX88" fmla="*/ 2771030 w 4345388"/>
                  <a:gd name="connsiteY88" fmla="*/ 556592 h 1745656"/>
                  <a:gd name="connsiteX89" fmla="*/ 2775006 w 4345388"/>
                  <a:gd name="connsiteY89" fmla="*/ 572494 h 1745656"/>
                  <a:gd name="connsiteX90" fmla="*/ 2782957 w 4345388"/>
                  <a:gd name="connsiteY90" fmla="*/ 588397 h 1745656"/>
                  <a:gd name="connsiteX91" fmla="*/ 2802835 w 4345388"/>
                  <a:gd name="connsiteY91" fmla="*/ 624178 h 1745656"/>
                  <a:gd name="connsiteX92" fmla="*/ 2818738 w 4345388"/>
                  <a:gd name="connsiteY92" fmla="*/ 640080 h 1745656"/>
                  <a:gd name="connsiteX93" fmla="*/ 2830665 w 4345388"/>
                  <a:gd name="connsiteY93" fmla="*/ 663934 h 1745656"/>
                  <a:gd name="connsiteX94" fmla="*/ 2834641 w 4345388"/>
                  <a:gd name="connsiteY94" fmla="*/ 679837 h 1745656"/>
                  <a:gd name="connsiteX95" fmla="*/ 2846567 w 4345388"/>
                  <a:gd name="connsiteY95" fmla="*/ 695740 h 1745656"/>
                  <a:gd name="connsiteX96" fmla="*/ 2862470 w 4345388"/>
                  <a:gd name="connsiteY96" fmla="*/ 743447 h 1745656"/>
                  <a:gd name="connsiteX97" fmla="*/ 2866446 w 4345388"/>
                  <a:gd name="connsiteY97" fmla="*/ 759350 h 1745656"/>
                  <a:gd name="connsiteX98" fmla="*/ 2882348 w 4345388"/>
                  <a:gd name="connsiteY98" fmla="*/ 795131 h 1745656"/>
                  <a:gd name="connsiteX99" fmla="*/ 2886324 w 4345388"/>
                  <a:gd name="connsiteY99" fmla="*/ 811034 h 1745656"/>
                  <a:gd name="connsiteX100" fmla="*/ 2898251 w 4345388"/>
                  <a:gd name="connsiteY100" fmla="*/ 834887 h 1745656"/>
                  <a:gd name="connsiteX101" fmla="*/ 2910178 w 4345388"/>
                  <a:gd name="connsiteY101" fmla="*/ 826936 h 1745656"/>
                  <a:gd name="connsiteX102" fmla="*/ 2949934 w 4345388"/>
                  <a:gd name="connsiteY102" fmla="*/ 751399 h 1745656"/>
                  <a:gd name="connsiteX103" fmla="*/ 2957886 w 4345388"/>
                  <a:gd name="connsiteY103" fmla="*/ 703691 h 1745656"/>
                  <a:gd name="connsiteX104" fmla="*/ 2977764 w 4345388"/>
                  <a:gd name="connsiteY104" fmla="*/ 663934 h 1745656"/>
                  <a:gd name="connsiteX105" fmla="*/ 2981740 w 4345388"/>
                  <a:gd name="connsiteY105" fmla="*/ 620202 h 1745656"/>
                  <a:gd name="connsiteX106" fmla="*/ 3005594 w 4345388"/>
                  <a:gd name="connsiteY106" fmla="*/ 576470 h 1745656"/>
                  <a:gd name="connsiteX107" fmla="*/ 3025472 w 4345388"/>
                  <a:gd name="connsiteY107" fmla="*/ 500933 h 1745656"/>
                  <a:gd name="connsiteX108" fmla="*/ 3041374 w 4345388"/>
                  <a:gd name="connsiteY108" fmla="*/ 421420 h 1745656"/>
                  <a:gd name="connsiteX109" fmla="*/ 3049326 w 4345388"/>
                  <a:gd name="connsiteY109" fmla="*/ 405517 h 1745656"/>
                  <a:gd name="connsiteX110" fmla="*/ 3061253 w 4345388"/>
                  <a:gd name="connsiteY110" fmla="*/ 365760 h 1745656"/>
                  <a:gd name="connsiteX111" fmla="*/ 3085107 w 4345388"/>
                  <a:gd name="connsiteY111" fmla="*/ 310101 h 1745656"/>
                  <a:gd name="connsiteX112" fmla="*/ 3101009 w 4345388"/>
                  <a:gd name="connsiteY112" fmla="*/ 349858 h 1745656"/>
                  <a:gd name="connsiteX113" fmla="*/ 3104985 w 4345388"/>
                  <a:gd name="connsiteY113" fmla="*/ 373712 h 1745656"/>
                  <a:gd name="connsiteX114" fmla="*/ 3116912 w 4345388"/>
                  <a:gd name="connsiteY114" fmla="*/ 429371 h 1745656"/>
                  <a:gd name="connsiteX115" fmla="*/ 3136790 w 4345388"/>
                  <a:gd name="connsiteY115" fmla="*/ 489006 h 1745656"/>
                  <a:gd name="connsiteX116" fmla="*/ 3180522 w 4345388"/>
                  <a:gd name="connsiteY116" fmla="*/ 652007 h 1745656"/>
                  <a:gd name="connsiteX117" fmla="*/ 3196425 w 4345388"/>
                  <a:gd name="connsiteY117" fmla="*/ 703691 h 1745656"/>
                  <a:gd name="connsiteX118" fmla="*/ 3220279 w 4345388"/>
                  <a:gd name="connsiteY118" fmla="*/ 807058 h 1745656"/>
                  <a:gd name="connsiteX119" fmla="*/ 3248108 w 4345388"/>
                  <a:gd name="connsiteY119" fmla="*/ 898498 h 1745656"/>
                  <a:gd name="connsiteX120" fmla="*/ 3252084 w 4345388"/>
                  <a:gd name="connsiteY120" fmla="*/ 926327 h 1745656"/>
                  <a:gd name="connsiteX121" fmla="*/ 3267987 w 4345388"/>
                  <a:gd name="connsiteY121" fmla="*/ 966084 h 1745656"/>
                  <a:gd name="connsiteX122" fmla="*/ 3271962 w 4345388"/>
                  <a:gd name="connsiteY122" fmla="*/ 978011 h 1745656"/>
                  <a:gd name="connsiteX123" fmla="*/ 3283889 w 4345388"/>
                  <a:gd name="connsiteY123" fmla="*/ 981987 h 1745656"/>
                  <a:gd name="connsiteX124" fmla="*/ 3291841 w 4345388"/>
                  <a:gd name="connsiteY124" fmla="*/ 974035 h 1745656"/>
                  <a:gd name="connsiteX125" fmla="*/ 3307743 w 4345388"/>
                  <a:gd name="connsiteY125" fmla="*/ 942230 h 1745656"/>
                  <a:gd name="connsiteX126" fmla="*/ 3315694 w 4345388"/>
                  <a:gd name="connsiteY126" fmla="*/ 918376 h 1745656"/>
                  <a:gd name="connsiteX127" fmla="*/ 3335573 w 4345388"/>
                  <a:gd name="connsiteY127" fmla="*/ 950181 h 1745656"/>
                  <a:gd name="connsiteX128" fmla="*/ 3367378 w 4345388"/>
                  <a:gd name="connsiteY128" fmla="*/ 1021743 h 1745656"/>
                  <a:gd name="connsiteX129" fmla="*/ 3399183 w 4345388"/>
                  <a:gd name="connsiteY129" fmla="*/ 1077402 h 1745656"/>
                  <a:gd name="connsiteX130" fmla="*/ 3415086 w 4345388"/>
                  <a:gd name="connsiteY130" fmla="*/ 1073427 h 1745656"/>
                  <a:gd name="connsiteX131" fmla="*/ 3430988 w 4345388"/>
                  <a:gd name="connsiteY131" fmla="*/ 1045597 h 1745656"/>
                  <a:gd name="connsiteX132" fmla="*/ 3454842 w 4345388"/>
                  <a:gd name="connsiteY132" fmla="*/ 993914 h 1745656"/>
                  <a:gd name="connsiteX133" fmla="*/ 3478696 w 4345388"/>
                  <a:gd name="connsiteY133" fmla="*/ 942230 h 1745656"/>
                  <a:gd name="connsiteX134" fmla="*/ 3490623 w 4345388"/>
                  <a:gd name="connsiteY134" fmla="*/ 938254 h 1745656"/>
                  <a:gd name="connsiteX135" fmla="*/ 3522428 w 4345388"/>
                  <a:gd name="connsiteY135" fmla="*/ 981987 h 1745656"/>
                  <a:gd name="connsiteX136" fmla="*/ 3538331 w 4345388"/>
                  <a:gd name="connsiteY136" fmla="*/ 1001865 h 1745656"/>
                  <a:gd name="connsiteX137" fmla="*/ 3582063 w 4345388"/>
                  <a:gd name="connsiteY137" fmla="*/ 1085354 h 1745656"/>
                  <a:gd name="connsiteX138" fmla="*/ 3609893 w 4345388"/>
                  <a:gd name="connsiteY138" fmla="*/ 1137037 h 1745656"/>
                  <a:gd name="connsiteX139" fmla="*/ 3629771 w 4345388"/>
                  <a:gd name="connsiteY139" fmla="*/ 1184745 h 1745656"/>
                  <a:gd name="connsiteX140" fmla="*/ 3641698 w 4345388"/>
                  <a:gd name="connsiteY140" fmla="*/ 1200647 h 1745656"/>
                  <a:gd name="connsiteX141" fmla="*/ 3653625 w 4345388"/>
                  <a:gd name="connsiteY141" fmla="*/ 1228477 h 1745656"/>
                  <a:gd name="connsiteX142" fmla="*/ 3665552 w 4345388"/>
                  <a:gd name="connsiteY142" fmla="*/ 1216550 h 1745656"/>
                  <a:gd name="connsiteX143" fmla="*/ 3721211 w 4345388"/>
                  <a:gd name="connsiteY143" fmla="*/ 1045597 h 1745656"/>
                  <a:gd name="connsiteX144" fmla="*/ 3768919 w 4345388"/>
                  <a:gd name="connsiteY144" fmla="*/ 882595 h 1745656"/>
                  <a:gd name="connsiteX145" fmla="*/ 3776870 w 4345388"/>
                  <a:gd name="connsiteY145" fmla="*/ 830912 h 1745656"/>
                  <a:gd name="connsiteX146" fmla="*/ 3792773 w 4345388"/>
                  <a:gd name="connsiteY146" fmla="*/ 795131 h 1745656"/>
                  <a:gd name="connsiteX147" fmla="*/ 3800724 w 4345388"/>
                  <a:gd name="connsiteY147" fmla="*/ 771277 h 1745656"/>
                  <a:gd name="connsiteX148" fmla="*/ 3808675 w 4345388"/>
                  <a:gd name="connsiteY148" fmla="*/ 735496 h 1745656"/>
                  <a:gd name="connsiteX149" fmla="*/ 3824578 w 4345388"/>
                  <a:gd name="connsiteY149" fmla="*/ 711642 h 1745656"/>
                  <a:gd name="connsiteX150" fmla="*/ 3828554 w 4345388"/>
                  <a:gd name="connsiteY150" fmla="*/ 723569 h 1745656"/>
                  <a:gd name="connsiteX151" fmla="*/ 3836505 w 4345388"/>
                  <a:gd name="connsiteY151" fmla="*/ 735496 h 1745656"/>
                  <a:gd name="connsiteX152" fmla="*/ 3840481 w 4345388"/>
                  <a:gd name="connsiteY152" fmla="*/ 763326 h 1745656"/>
                  <a:gd name="connsiteX153" fmla="*/ 3884213 w 4345388"/>
                  <a:gd name="connsiteY153" fmla="*/ 926327 h 1745656"/>
                  <a:gd name="connsiteX154" fmla="*/ 3896140 w 4345388"/>
                  <a:gd name="connsiteY154" fmla="*/ 958133 h 1745656"/>
                  <a:gd name="connsiteX155" fmla="*/ 3904091 w 4345388"/>
                  <a:gd name="connsiteY155" fmla="*/ 997889 h 1745656"/>
                  <a:gd name="connsiteX156" fmla="*/ 3916018 w 4345388"/>
                  <a:gd name="connsiteY156" fmla="*/ 1049573 h 1745656"/>
                  <a:gd name="connsiteX157" fmla="*/ 3947823 w 4345388"/>
                  <a:gd name="connsiteY157" fmla="*/ 1152940 h 1745656"/>
                  <a:gd name="connsiteX158" fmla="*/ 3959750 w 4345388"/>
                  <a:gd name="connsiteY158" fmla="*/ 1172818 h 1745656"/>
                  <a:gd name="connsiteX159" fmla="*/ 3971677 w 4345388"/>
                  <a:gd name="connsiteY159" fmla="*/ 1220526 h 1745656"/>
                  <a:gd name="connsiteX160" fmla="*/ 3995531 w 4345388"/>
                  <a:gd name="connsiteY160" fmla="*/ 1327868 h 1745656"/>
                  <a:gd name="connsiteX161" fmla="*/ 4023361 w 4345388"/>
                  <a:gd name="connsiteY161" fmla="*/ 1363649 h 1745656"/>
                  <a:gd name="connsiteX162" fmla="*/ 4031312 w 4345388"/>
                  <a:gd name="connsiteY162" fmla="*/ 1375576 h 1745656"/>
                  <a:gd name="connsiteX163" fmla="*/ 4043239 w 4345388"/>
                  <a:gd name="connsiteY163" fmla="*/ 1399430 h 1745656"/>
                  <a:gd name="connsiteX164" fmla="*/ 4055166 w 4345388"/>
                  <a:gd name="connsiteY164" fmla="*/ 1403406 h 1745656"/>
                  <a:gd name="connsiteX165" fmla="*/ 4082995 w 4345388"/>
                  <a:gd name="connsiteY165" fmla="*/ 1411357 h 1745656"/>
                  <a:gd name="connsiteX166" fmla="*/ 4114801 w 4345388"/>
                  <a:gd name="connsiteY166" fmla="*/ 1415333 h 1745656"/>
                  <a:gd name="connsiteX167" fmla="*/ 4130703 w 4345388"/>
                  <a:gd name="connsiteY167" fmla="*/ 1419308 h 1745656"/>
                  <a:gd name="connsiteX168" fmla="*/ 4154557 w 4345388"/>
                  <a:gd name="connsiteY168" fmla="*/ 1411357 h 1745656"/>
                  <a:gd name="connsiteX169" fmla="*/ 4166484 w 4345388"/>
                  <a:gd name="connsiteY169" fmla="*/ 1399430 h 1745656"/>
                  <a:gd name="connsiteX170" fmla="*/ 4198289 w 4345388"/>
                  <a:gd name="connsiteY170" fmla="*/ 1347747 h 1745656"/>
                  <a:gd name="connsiteX171" fmla="*/ 4234070 w 4345388"/>
                  <a:gd name="connsiteY171" fmla="*/ 1351722 h 1745656"/>
                  <a:gd name="connsiteX172" fmla="*/ 4257924 w 4345388"/>
                  <a:gd name="connsiteY172" fmla="*/ 1371600 h 1745656"/>
                  <a:gd name="connsiteX173" fmla="*/ 4273827 w 4345388"/>
                  <a:gd name="connsiteY173" fmla="*/ 1383527 h 1745656"/>
                  <a:gd name="connsiteX174" fmla="*/ 4313583 w 4345388"/>
                  <a:gd name="connsiteY174" fmla="*/ 1419308 h 1745656"/>
                  <a:gd name="connsiteX175" fmla="*/ 4325510 w 4345388"/>
                  <a:gd name="connsiteY175" fmla="*/ 1439187 h 1745656"/>
                  <a:gd name="connsiteX176" fmla="*/ 4337437 w 4345388"/>
                  <a:gd name="connsiteY176" fmla="*/ 1467016 h 1745656"/>
                  <a:gd name="connsiteX177" fmla="*/ 4345388 w 4345388"/>
                  <a:gd name="connsiteY17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77117 w 4345388"/>
                  <a:gd name="connsiteY8" fmla="*/ 1164867 h 1745656"/>
                  <a:gd name="connsiteX9" fmla="*/ 1789044 w 4345388"/>
                  <a:gd name="connsiteY9" fmla="*/ 1109207 h 1745656"/>
                  <a:gd name="connsiteX10" fmla="*/ 1804947 w 4345388"/>
                  <a:gd name="connsiteY10" fmla="*/ 1041621 h 1745656"/>
                  <a:gd name="connsiteX11" fmla="*/ 1816874 w 4345388"/>
                  <a:gd name="connsiteY11" fmla="*/ 1009816 h 1745656"/>
                  <a:gd name="connsiteX12" fmla="*/ 1828801 w 4345388"/>
                  <a:gd name="connsiteY12" fmla="*/ 978011 h 1745656"/>
                  <a:gd name="connsiteX13" fmla="*/ 1844703 w 4345388"/>
                  <a:gd name="connsiteY13" fmla="*/ 950181 h 1745656"/>
                  <a:gd name="connsiteX14" fmla="*/ 1848679 w 4345388"/>
                  <a:gd name="connsiteY14" fmla="*/ 934279 h 1745656"/>
                  <a:gd name="connsiteX15" fmla="*/ 1856630 w 4345388"/>
                  <a:gd name="connsiteY15" fmla="*/ 918376 h 1745656"/>
                  <a:gd name="connsiteX16" fmla="*/ 1864581 w 4345388"/>
                  <a:gd name="connsiteY16" fmla="*/ 894522 h 1745656"/>
                  <a:gd name="connsiteX17" fmla="*/ 1876508 w 4345388"/>
                  <a:gd name="connsiteY17" fmla="*/ 870668 h 1745656"/>
                  <a:gd name="connsiteX18" fmla="*/ 1884460 w 4345388"/>
                  <a:gd name="connsiteY18" fmla="*/ 826936 h 1745656"/>
                  <a:gd name="connsiteX19" fmla="*/ 1900362 w 4345388"/>
                  <a:gd name="connsiteY19" fmla="*/ 775253 h 1745656"/>
                  <a:gd name="connsiteX20" fmla="*/ 1904338 w 4345388"/>
                  <a:gd name="connsiteY20" fmla="*/ 739472 h 1745656"/>
                  <a:gd name="connsiteX21" fmla="*/ 1916265 w 4345388"/>
                  <a:gd name="connsiteY21" fmla="*/ 608275 h 1745656"/>
                  <a:gd name="connsiteX22" fmla="*/ 1924216 w 4345388"/>
                  <a:gd name="connsiteY22" fmla="*/ 548640 h 1745656"/>
                  <a:gd name="connsiteX23" fmla="*/ 1940119 w 4345388"/>
                  <a:gd name="connsiteY23" fmla="*/ 492981 h 1745656"/>
                  <a:gd name="connsiteX24" fmla="*/ 1956021 w 4345388"/>
                  <a:gd name="connsiteY24" fmla="*/ 441298 h 1745656"/>
                  <a:gd name="connsiteX25" fmla="*/ 1959997 w 4345388"/>
                  <a:gd name="connsiteY25" fmla="*/ 417444 h 1745656"/>
                  <a:gd name="connsiteX26" fmla="*/ 1963973 w 4345388"/>
                  <a:gd name="connsiteY26" fmla="*/ 405517 h 1745656"/>
                  <a:gd name="connsiteX27" fmla="*/ 1967948 w 4345388"/>
                  <a:gd name="connsiteY27" fmla="*/ 357809 h 1745656"/>
                  <a:gd name="connsiteX28" fmla="*/ 1979875 w 4345388"/>
                  <a:gd name="connsiteY28" fmla="*/ 294199 h 1745656"/>
                  <a:gd name="connsiteX29" fmla="*/ 1987827 w 4345388"/>
                  <a:gd name="connsiteY29" fmla="*/ 214686 h 1745656"/>
                  <a:gd name="connsiteX30" fmla="*/ 1995778 w 4345388"/>
                  <a:gd name="connsiteY30" fmla="*/ 182880 h 1745656"/>
                  <a:gd name="connsiteX31" fmla="*/ 1999754 w 4345388"/>
                  <a:gd name="connsiteY31" fmla="*/ 163002 h 1745656"/>
                  <a:gd name="connsiteX32" fmla="*/ 2003729 w 4345388"/>
                  <a:gd name="connsiteY32" fmla="*/ 123246 h 1745656"/>
                  <a:gd name="connsiteX33" fmla="*/ 2015656 w 4345388"/>
                  <a:gd name="connsiteY33" fmla="*/ 79514 h 1745656"/>
                  <a:gd name="connsiteX34" fmla="*/ 2023607 w 4345388"/>
                  <a:gd name="connsiteY34" fmla="*/ 59635 h 1745656"/>
                  <a:gd name="connsiteX35" fmla="*/ 2055413 w 4345388"/>
                  <a:gd name="connsiteY35" fmla="*/ 3976 h 1745656"/>
                  <a:gd name="connsiteX36" fmla="*/ 2075291 w 4345388"/>
                  <a:gd name="connsiteY36" fmla="*/ 0 h 1745656"/>
                  <a:gd name="connsiteX37" fmla="*/ 2083242 w 4345388"/>
                  <a:gd name="connsiteY37" fmla="*/ 15903 h 1745656"/>
                  <a:gd name="connsiteX38" fmla="*/ 2087218 w 4345388"/>
                  <a:gd name="connsiteY38" fmla="*/ 31806 h 1745656"/>
                  <a:gd name="connsiteX39" fmla="*/ 2099145 w 4345388"/>
                  <a:gd name="connsiteY39" fmla="*/ 79514 h 1745656"/>
                  <a:gd name="connsiteX40" fmla="*/ 2103121 w 4345388"/>
                  <a:gd name="connsiteY40" fmla="*/ 123246 h 1745656"/>
                  <a:gd name="connsiteX41" fmla="*/ 2115047 w 4345388"/>
                  <a:gd name="connsiteY41" fmla="*/ 186856 h 1745656"/>
                  <a:gd name="connsiteX42" fmla="*/ 2119023 w 4345388"/>
                  <a:gd name="connsiteY42" fmla="*/ 198783 h 1745656"/>
                  <a:gd name="connsiteX43" fmla="*/ 2134926 w 4345388"/>
                  <a:gd name="connsiteY43" fmla="*/ 250467 h 1745656"/>
                  <a:gd name="connsiteX44" fmla="*/ 2138901 w 4345388"/>
                  <a:gd name="connsiteY44" fmla="*/ 262394 h 1745656"/>
                  <a:gd name="connsiteX45" fmla="*/ 2142877 w 4345388"/>
                  <a:gd name="connsiteY45" fmla="*/ 286247 h 1745656"/>
                  <a:gd name="connsiteX46" fmla="*/ 2146853 w 4345388"/>
                  <a:gd name="connsiteY46" fmla="*/ 318053 h 1745656"/>
                  <a:gd name="connsiteX47" fmla="*/ 2158780 w 4345388"/>
                  <a:gd name="connsiteY47" fmla="*/ 353834 h 1745656"/>
                  <a:gd name="connsiteX48" fmla="*/ 2170707 w 4345388"/>
                  <a:gd name="connsiteY48" fmla="*/ 377687 h 1745656"/>
                  <a:gd name="connsiteX49" fmla="*/ 2182634 w 4345388"/>
                  <a:gd name="connsiteY49" fmla="*/ 381663 h 1745656"/>
                  <a:gd name="connsiteX50" fmla="*/ 2274074 w 4345388"/>
                  <a:gd name="connsiteY50" fmla="*/ 377687 h 1745656"/>
                  <a:gd name="connsiteX51" fmla="*/ 2289976 w 4345388"/>
                  <a:gd name="connsiteY51" fmla="*/ 365760 h 1745656"/>
                  <a:gd name="connsiteX52" fmla="*/ 2313830 w 4345388"/>
                  <a:gd name="connsiteY52" fmla="*/ 345882 h 1745656"/>
                  <a:gd name="connsiteX53" fmla="*/ 2337684 w 4345388"/>
                  <a:gd name="connsiteY53" fmla="*/ 314077 h 1745656"/>
                  <a:gd name="connsiteX54" fmla="*/ 2345635 w 4345388"/>
                  <a:gd name="connsiteY54" fmla="*/ 290223 h 1745656"/>
                  <a:gd name="connsiteX55" fmla="*/ 2361538 w 4345388"/>
                  <a:gd name="connsiteY55" fmla="*/ 258418 h 1745656"/>
                  <a:gd name="connsiteX56" fmla="*/ 2365514 w 4345388"/>
                  <a:gd name="connsiteY56" fmla="*/ 242515 h 1745656"/>
                  <a:gd name="connsiteX57" fmla="*/ 2373465 w 4345388"/>
                  <a:gd name="connsiteY57" fmla="*/ 222637 h 1745656"/>
                  <a:gd name="connsiteX58" fmla="*/ 2377441 w 4345388"/>
                  <a:gd name="connsiteY58" fmla="*/ 210710 h 1745656"/>
                  <a:gd name="connsiteX59" fmla="*/ 2381416 w 4345388"/>
                  <a:gd name="connsiteY59" fmla="*/ 421420 h 1745656"/>
                  <a:gd name="connsiteX60" fmla="*/ 2385392 w 4345388"/>
                  <a:gd name="connsiteY60" fmla="*/ 441298 h 1745656"/>
                  <a:gd name="connsiteX61" fmla="*/ 2393343 w 4345388"/>
                  <a:gd name="connsiteY61" fmla="*/ 453225 h 1745656"/>
                  <a:gd name="connsiteX62" fmla="*/ 2413221 w 4345388"/>
                  <a:gd name="connsiteY62" fmla="*/ 489006 h 1745656"/>
                  <a:gd name="connsiteX63" fmla="*/ 2449002 w 4345388"/>
                  <a:gd name="connsiteY63" fmla="*/ 477079 h 1745656"/>
                  <a:gd name="connsiteX64" fmla="*/ 2468881 w 4345388"/>
                  <a:gd name="connsiteY64" fmla="*/ 457200 h 1745656"/>
                  <a:gd name="connsiteX65" fmla="*/ 2500686 w 4345388"/>
                  <a:gd name="connsiteY65" fmla="*/ 417444 h 1745656"/>
                  <a:gd name="connsiteX66" fmla="*/ 2512613 w 4345388"/>
                  <a:gd name="connsiteY66" fmla="*/ 405517 h 1745656"/>
                  <a:gd name="connsiteX67" fmla="*/ 2524540 w 4345388"/>
                  <a:gd name="connsiteY67" fmla="*/ 413468 h 1745656"/>
                  <a:gd name="connsiteX68" fmla="*/ 2532491 w 4345388"/>
                  <a:gd name="connsiteY68" fmla="*/ 437322 h 1745656"/>
                  <a:gd name="connsiteX69" fmla="*/ 2540442 w 4345388"/>
                  <a:gd name="connsiteY69" fmla="*/ 457200 h 1745656"/>
                  <a:gd name="connsiteX70" fmla="*/ 2544418 w 4345388"/>
                  <a:gd name="connsiteY70" fmla="*/ 477079 h 1745656"/>
                  <a:gd name="connsiteX71" fmla="*/ 2552369 w 4345388"/>
                  <a:gd name="connsiteY71" fmla="*/ 492981 h 1745656"/>
                  <a:gd name="connsiteX72" fmla="*/ 2560321 w 4345388"/>
                  <a:gd name="connsiteY72" fmla="*/ 512860 h 1745656"/>
                  <a:gd name="connsiteX73" fmla="*/ 2564296 w 4345388"/>
                  <a:gd name="connsiteY73" fmla="*/ 528762 h 1745656"/>
                  <a:gd name="connsiteX74" fmla="*/ 2576223 w 4345388"/>
                  <a:gd name="connsiteY74" fmla="*/ 544665 h 1745656"/>
                  <a:gd name="connsiteX75" fmla="*/ 2592126 w 4345388"/>
                  <a:gd name="connsiteY75" fmla="*/ 568519 h 1745656"/>
                  <a:gd name="connsiteX76" fmla="*/ 2604053 w 4345388"/>
                  <a:gd name="connsiteY76" fmla="*/ 588397 h 1745656"/>
                  <a:gd name="connsiteX77" fmla="*/ 2623931 w 4345388"/>
                  <a:gd name="connsiteY77" fmla="*/ 580446 h 1745656"/>
                  <a:gd name="connsiteX78" fmla="*/ 2643809 w 4345388"/>
                  <a:gd name="connsiteY78" fmla="*/ 552616 h 1745656"/>
                  <a:gd name="connsiteX79" fmla="*/ 2663687 w 4345388"/>
                  <a:gd name="connsiteY79" fmla="*/ 516835 h 1745656"/>
                  <a:gd name="connsiteX80" fmla="*/ 2679590 w 4345388"/>
                  <a:gd name="connsiteY80" fmla="*/ 481054 h 1745656"/>
                  <a:gd name="connsiteX81" fmla="*/ 2683566 w 4345388"/>
                  <a:gd name="connsiteY81" fmla="*/ 469127 h 1745656"/>
                  <a:gd name="connsiteX82" fmla="*/ 2691517 w 4345388"/>
                  <a:gd name="connsiteY82" fmla="*/ 457200 h 1745656"/>
                  <a:gd name="connsiteX83" fmla="*/ 2703444 w 4345388"/>
                  <a:gd name="connsiteY83" fmla="*/ 425395 h 1745656"/>
                  <a:gd name="connsiteX84" fmla="*/ 2711395 w 4345388"/>
                  <a:gd name="connsiteY84" fmla="*/ 409493 h 1745656"/>
                  <a:gd name="connsiteX85" fmla="*/ 2735249 w 4345388"/>
                  <a:gd name="connsiteY85" fmla="*/ 461176 h 1745656"/>
                  <a:gd name="connsiteX86" fmla="*/ 2755127 w 4345388"/>
                  <a:gd name="connsiteY86" fmla="*/ 504908 h 1745656"/>
                  <a:gd name="connsiteX87" fmla="*/ 2771030 w 4345388"/>
                  <a:gd name="connsiteY87" fmla="*/ 556592 h 1745656"/>
                  <a:gd name="connsiteX88" fmla="*/ 2775006 w 4345388"/>
                  <a:gd name="connsiteY88" fmla="*/ 572494 h 1745656"/>
                  <a:gd name="connsiteX89" fmla="*/ 2782957 w 4345388"/>
                  <a:gd name="connsiteY89" fmla="*/ 588397 h 1745656"/>
                  <a:gd name="connsiteX90" fmla="*/ 2802835 w 4345388"/>
                  <a:gd name="connsiteY90" fmla="*/ 624178 h 1745656"/>
                  <a:gd name="connsiteX91" fmla="*/ 2818738 w 4345388"/>
                  <a:gd name="connsiteY91" fmla="*/ 640080 h 1745656"/>
                  <a:gd name="connsiteX92" fmla="*/ 2830665 w 4345388"/>
                  <a:gd name="connsiteY92" fmla="*/ 663934 h 1745656"/>
                  <a:gd name="connsiteX93" fmla="*/ 2834641 w 4345388"/>
                  <a:gd name="connsiteY93" fmla="*/ 679837 h 1745656"/>
                  <a:gd name="connsiteX94" fmla="*/ 2846567 w 4345388"/>
                  <a:gd name="connsiteY94" fmla="*/ 695740 h 1745656"/>
                  <a:gd name="connsiteX95" fmla="*/ 2862470 w 4345388"/>
                  <a:gd name="connsiteY95" fmla="*/ 743447 h 1745656"/>
                  <a:gd name="connsiteX96" fmla="*/ 2866446 w 4345388"/>
                  <a:gd name="connsiteY96" fmla="*/ 759350 h 1745656"/>
                  <a:gd name="connsiteX97" fmla="*/ 2882348 w 4345388"/>
                  <a:gd name="connsiteY97" fmla="*/ 795131 h 1745656"/>
                  <a:gd name="connsiteX98" fmla="*/ 2886324 w 4345388"/>
                  <a:gd name="connsiteY98" fmla="*/ 811034 h 1745656"/>
                  <a:gd name="connsiteX99" fmla="*/ 2898251 w 4345388"/>
                  <a:gd name="connsiteY99" fmla="*/ 834887 h 1745656"/>
                  <a:gd name="connsiteX100" fmla="*/ 2910178 w 4345388"/>
                  <a:gd name="connsiteY100" fmla="*/ 826936 h 1745656"/>
                  <a:gd name="connsiteX101" fmla="*/ 2949934 w 4345388"/>
                  <a:gd name="connsiteY101" fmla="*/ 751399 h 1745656"/>
                  <a:gd name="connsiteX102" fmla="*/ 2957886 w 4345388"/>
                  <a:gd name="connsiteY102" fmla="*/ 703691 h 1745656"/>
                  <a:gd name="connsiteX103" fmla="*/ 2977764 w 4345388"/>
                  <a:gd name="connsiteY103" fmla="*/ 663934 h 1745656"/>
                  <a:gd name="connsiteX104" fmla="*/ 2981740 w 4345388"/>
                  <a:gd name="connsiteY104" fmla="*/ 620202 h 1745656"/>
                  <a:gd name="connsiteX105" fmla="*/ 3005594 w 4345388"/>
                  <a:gd name="connsiteY105" fmla="*/ 576470 h 1745656"/>
                  <a:gd name="connsiteX106" fmla="*/ 3025472 w 4345388"/>
                  <a:gd name="connsiteY106" fmla="*/ 500933 h 1745656"/>
                  <a:gd name="connsiteX107" fmla="*/ 3041374 w 4345388"/>
                  <a:gd name="connsiteY107" fmla="*/ 421420 h 1745656"/>
                  <a:gd name="connsiteX108" fmla="*/ 3049326 w 4345388"/>
                  <a:gd name="connsiteY108" fmla="*/ 405517 h 1745656"/>
                  <a:gd name="connsiteX109" fmla="*/ 3061253 w 4345388"/>
                  <a:gd name="connsiteY109" fmla="*/ 365760 h 1745656"/>
                  <a:gd name="connsiteX110" fmla="*/ 3085107 w 4345388"/>
                  <a:gd name="connsiteY110" fmla="*/ 310101 h 1745656"/>
                  <a:gd name="connsiteX111" fmla="*/ 3101009 w 4345388"/>
                  <a:gd name="connsiteY111" fmla="*/ 349858 h 1745656"/>
                  <a:gd name="connsiteX112" fmla="*/ 3104985 w 4345388"/>
                  <a:gd name="connsiteY112" fmla="*/ 373712 h 1745656"/>
                  <a:gd name="connsiteX113" fmla="*/ 3116912 w 4345388"/>
                  <a:gd name="connsiteY113" fmla="*/ 429371 h 1745656"/>
                  <a:gd name="connsiteX114" fmla="*/ 3136790 w 4345388"/>
                  <a:gd name="connsiteY114" fmla="*/ 489006 h 1745656"/>
                  <a:gd name="connsiteX115" fmla="*/ 3180522 w 4345388"/>
                  <a:gd name="connsiteY115" fmla="*/ 652007 h 1745656"/>
                  <a:gd name="connsiteX116" fmla="*/ 3196425 w 4345388"/>
                  <a:gd name="connsiteY116" fmla="*/ 703691 h 1745656"/>
                  <a:gd name="connsiteX117" fmla="*/ 3220279 w 4345388"/>
                  <a:gd name="connsiteY117" fmla="*/ 807058 h 1745656"/>
                  <a:gd name="connsiteX118" fmla="*/ 3248108 w 4345388"/>
                  <a:gd name="connsiteY118" fmla="*/ 898498 h 1745656"/>
                  <a:gd name="connsiteX119" fmla="*/ 3252084 w 4345388"/>
                  <a:gd name="connsiteY119" fmla="*/ 926327 h 1745656"/>
                  <a:gd name="connsiteX120" fmla="*/ 3267987 w 4345388"/>
                  <a:gd name="connsiteY120" fmla="*/ 966084 h 1745656"/>
                  <a:gd name="connsiteX121" fmla="*/ 3271962 w 4345388"/>
                  <a:gd name="connsiteY121" fmla="*/ 978011 h 1745656"/>
                  <a:gd name="connsiteX122" fmla="*/ 3283889 w 4345388"/>
                  <a:gd name="connsiteY122" fmla="*/ 981987 h 1745656"/>
                  <a:gd name="connsiteX123" fmla="*/ 3291841 w 4345388"/>
                  <a:gd name="connsiteY123" fmla="*/ 974035 h 1745656"/>
                  <a:gd name="connsiteX124" fmla="*/ 3307743 w 4345388"/>
                  <a:gd name="connsiteY124" fmla="*/ 942230 h 1745656"/>
                  <a:gd name="connsiteX125" fmla="*/ 3315694 w 4345388"/>
                  <a:gd name="connsiteY125" fmla="*/ 918376 h 1745656"/>
                  <a:gd name="connsiteX126" fmla="*/ 3335573 w 4345388"/>
                  <a:gd name="connsiteY126" fmla="*/ 950181 h 1745656"/>
                  <a:gd name="connsiteX127" fmla="*/ 3367378 w 4345388"/>
                  <a:gd name="connsiteY127" fmla="*/ 1021743 h 1745656"/>
                  <a:gd name="connsiteX128" fmla="*/ 3399183 w 4345388"/>
                  <a:gd name="connsiteY128" fmla="*/ 1077402 h 1745656"/>
                  <a:gd name="connsiteX129" fmla="*/ 3415086 w 4345388"/>
                  <a:gd name="connsiteY129" fmla="*/ 1073427 h 1745656"/>
                  <a:gd name="connsiteX130" fmla="*/ 3430988 w 4345388"/>
                  <a:gd name="connsiteY130" fmla="*/ 1045597 h 1745656"/>
                  <a:gd name="connsiteX131" fmla="*/ 3454842 w 4345388"/>
                  <a:gd name="connsiteY131" fmla="*/ 993914 h 1745656"/>
                  <a:gd name="connsiteX132" fmla="*/ 3478696 w 4345388"/>
                  <a:gd name="connsiteY132" fmla="*/ 942230 h 1745656"/>
                  <a:gd name="connsiteX133" fmla="*/ 3490623 w 4345388"/>
                  <a:gd name="connsiteY133" fmla="*/ 938254 h 1745656"/>
                  <a:gd name="connsiteX134" fmla="*/ 3522428 w 4345388"/>
                  <a:gd name="connsiteY134" fmla="*/ 981987 h 1745656"/>
                  <a:gd name="connsiteX135" fmla="*/ 3538331 w 4345388"/>
                  <a:gd name="connsiteY135" fmla="*/ 1001865 h 1745656"/>
                  <a:gd name="connsiteX136" fmla="*/ 3582063 w 4345388"/>
                  <a:gd name="connsiteY136" fmla="*/ 1085354 h 1745656"/>
                  <a:gd name="connsiteX137" fmla="*/ 3609893 w 4345388"/>
                  <a:gd name="connsiteY137" fmla="*/ 1137037 h 1745656"/>
                  <a:gd name="connsiteX138" fmla="*/ 3629771 w 4345388"/>
                  <a:gd name="connsiteY138" fmla="*/ 1184745 h 1745656"/>
                  <a:gd name="connsiteX139" fmla="*/ 3641698 w 4345388"/>
                  <a:gd name="connsiteY139" fmla="*/ 1200647 h 1745656"/>
                  <a:gd name="connsiteX140" fmla="*/ 3653625 w 4345388"/>
                  <a:gd name="connsiteY140" fmla="*/ 1228477 h 1745656"/>
                  <a:gd name="connsiteX141" fmla="*/ 3665552 w 4345388"/>
                  <a:gd name="connsiteY141" fmla="*/ 1216550 h 1745656"/>
                  <a:gd name="connsiteX142" fmla="*/ 3721211 w 4345388"/>
                  <a:gd name="connsiteY142" fmla="*/ 1045597 h 1745656"/>
                  <a:gd name="connsiteX143" fmla="*/ 3768919 w 4345388"/>
                  <a:gd name="connsiteY143" fmla="*/ 882595 h 1745656"/>
                  <a:gd name="connsiteX144" fmla="*/ 3776870 w 4345388"/>
                  <a:gd name="connsiteY144" fmla="*/ 830912 h 1745656"/>
                  <a:gd name="connsiteX145" fmla="*/ 3792773 w 4345388"/>
                  <a:gd name="connsiteY145" fmla="*/ 795131 h 1745656"/>
                  <a:gd name="connsiteX146" fmla="*/ 3800724 w 4345388"/>
                  <a:gd name="connsiteY146" fmla="*/ 771277 h 1745656"/>
                  <a:gd name="connsiteX147" fmla="*/ 3808675 w 4345388"/>
                  <a:gd name="connsiteY147" fmla="*/ 735496 h 1745656"/>
                  <a:gd name="connsiteX148" fmla="*/ 3824578 w 4345388"/>
                  <a:gd name="connsiteY148" fmla="*/ 711642 h 1745656"/>
                  <a:gd name="connsiteX149" fmla="*/ 3828554 w 4345388"/>
                  <a:gd name="connsiteY149" fmla="*/ 723569 h 1745656"/>
                  <a:gd name="connsiteX150" fmla="*/ 3836505 w 4345388"/>
                  <a:gd name="connsiteY150" fmla="*/ 735496 h 1745656"/>
                  <a:gd name="connsiteX151" fmla="*/ 3840481 w 4345388"/>
                  <a:gd name="connsiteY151" fmla="*/ 763326 h 1745656"/>
                  <a:gd name="connsiteX152" fmla="*/ 3884213 w 4345388"/>
                  <a:gd name="connsiteY152" fmla="*/ 926327 h 1745656"/>
                  <a:gd name="connsiteX153" fmla="*/ 3896140 w 4345388"/>
                  <a:gd name="connsiteY153" fmla="*/ 958133 h 1745656"/>
                  <a:gd name="connsiteX154" fmla="*/ 3904091 w 4345388"/>
                  <a:gd name="connsiteY154" fmla="*/ 997889 h 1745656"/>
                  <a:gd name="connsiteX155" fmla="*/ 3916018 w 4345388"/>
                  <a:gd name="connsiteY155" fmla="*/ 1049573 h 1745656"/>
                  <a:gd name="connsiteX156" fmla="*/ 3947823 w 4345388"/>
                  <a:gd name="connsiteY156" fmla="*/ 1152940 h 1745656"/>
                  <a:gd name="connsiteX157" fmla="*/ 3959750 w 4345388"/>
                  <a:gd name="connsiteY157" fmla="*/ 1172818 h 1745656"/>
                  <a:gd name="connsiteX158" fmla="*/ 3971677 w 4345388"/>
                  <a:gd name="connsiteY158" fmla="*/ 1220526 h 1745656"/>
                  <a:gd name="connsiteX159" fmla="*/ 3995531 w 4345388"/>
                  <a:gd name="connsiteY159" fmla="*/ 1327868 h 1745656"/>
                  <a:gd name="connsiteX160" fmla="*/ 4023361 w 4345388"/>
                  <a:gd name="connsiteY160" fmla="*/ 1363649 h 1745656"/>
                  <a:gd name="connsiteX161" fmla="*/ 4031312 w 4345388"/>
                  <a:gd name="connsiteY161" fmla="*/ 1375576 h 1745656"/>
                  <a:gd name="connsiteX162" fmla="*/ 4043239 w 4345388"/>
                  <a:gd name="connsiteY162" fmla="*/ 1399430 h 1745656"/>
                  <a:gd name="connsiteX163" fmla="*/ 4055166 w 4345388"/>
                  <a:gd name="connsiteY163" fmla="*/ 1403406 h 1745656"/>
                  <a:gd name="connsiteX164" fmla="*/ 4082995 w 4345388"/>
                  <a:gd name="connsiteY164" fmla="*/ 1411357 h 1745656"/>
                  <a:gd name="connsiteX165" fmla="*/ 4114801 w 4345388"/>
                  <a:gd name="connsiteY165" fmla="*/ 1415333 h 1745656"/>
                  <a:gd name="connsiteX166" fmla="*/ 4130703 w 4345388"/>
                  <a:gd name="connsiteY166" fmla="*/ 1419308 h 1745656"/>
                  <a:gd name="connsiteX167" fmla="*/ 4154557 w 4345388"/>
                  <a:gd name="connsiteY167" fmla="*/ 1411357 h 1745656"/>
                  <a:gd name="connsiteX168" fmla="*/ 4166484 w 4345388"/>
                  <a:gd name="connsiteY168" fmla="*/ 1399430 h 1745656"/>
                  <a:gd name="connsiteX169" fmla="*/ 4198289 w 4345388"/>
                  <a:gd name="connsiteY169" fmla="*/ 1347747 h 1745656"/>
                  <a:gd name="connsiteX170" fmla="*/ 4234070 w 4345388"/>
                  <a:gd name="connsiteY170" fmla="*/ 1351722 h 1745656"/>
                  <a:gd name="connsiteX171" fmla="*/ 4257924 w 4345388"/>
                  <a:gd name="connsiteY171" fmla="*/ 1371600 h 1745656"/>
                  <a:gd name="connsiteX172" fmla="*/ 4273827 w 4345388"/>
                  <a:gd name="connsiteY172" fmla="*/ 1383527 h 1745656"/>
                  <a:gd name="connsiteX173" fmla="*/ 4313583 w 4345388"/>
                  <a:gd name="connsiteY173" fmla="*/ 1419308 h 1745656"/>
                  <a:gd name="connsiteX174" fmla="*/ 4325510 w 4345388"/>
                  <a:gd name="connsiteY174" fmla="*/ 1439187 h 1745656"/>
                  <a:gd name="connsiteX175" fmla="*/ 4337437 w 4345388"/>
                  <a:gd name="connsiteY175" fmla="*/ 1467016 h 1745656"/>
                  <a:gd name="connsiteX176" fmla="*/ 4345388 w 4345388"/>
                  <a:gd name="connsiteY17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16874 w 4345388"/>
                  <a:gd name="connsiteY10" fmla="*/ 1009816 h 1745656"/>
                  <a:gd name="connsiteX11" fmla="*/ 1828801 w 4345388"/>
                  <a:gd name="connsiteY11" fmla="*/ 978011 h 1745656"/>
                  <a:gd name="connsiteX12" fmla="*/ 1844703 w 4345388"/>
                  <a:gd name="connsiteY12" fmla="*/ 950181 h 1745656"/>
                  <a:gd name="connsiteX13" fmla="*/ 1848679 w 4345388"/>
                  <a:gd name="connsiteY13" fmla="*/ 934279 h 1745656"/>
                  <a:gd name="connsiteX14" fmla="*/ 1856630 w 4345388"/>
                  <a:gd name="connsiteY14" fmla="*/ 918376 h 1745656"/>
                  <a:gd name="connsiteX15" fmla="*/ 1864581 w 4345388"/>
                  <a:gd name="connsiteY15" fmla="*/ 894522 h 1745656"/>
                  <a:gd name="connsiteX16" fmla="*/ 1876508 w 4345388"/>
                  <a:gd name="connsiteY16" fmla="*/ 870668 h 1745656"/>
                  <a:gd name="connsiteX17" fmla="*/ 1884460 w 4345388"/>
                  <a:gd name="connsiteY17" fmla="*/ 826936 h 1745656"/>
                  <a:gd name="connsiteX18" fmla="*/ 1900362 w 4345388"/>
                  <a:gd name="connsiteY18" fmla="*/ 775253 h 1745656"/>
                  <a:gd name="connsiteX19" fmla="*/ 1904338 w 4345388"/>
                  <a:gd name="connsiteY19" fmla="*/ 739472 h 1745656"/>
                  <a:gd name="connsiteX20" fmla="*/ 1916265 w 4345388"/>
                  <a:gd name="connsiteY20" fmla="*/ 608275 h 1745656"/>
                  <a:gd name="connsiteX21" fmla="*/ 1924216 w 4345388"/>
                  <a:gd name="connsiteY21" fmla="*/ 548640 h 1745656"/>
                  <a:gd name="connsiteX22" fmla="*/ 1940119 w 4345388"/>
                  <a:gd name="connsiteY22" fmla="*/ 492981 h 1745656"/>
                  <a:gd name="connsiteX23" fmla="*/ 1956021 w 4345388"/>
                  <a:gd name="connsiteY23" fmla="*/ 441298 h 1745656"/>
                  <a:gd name="connsiteX24" fmla="*/ 1959997 w 4345388"/>
                  <a:gd name="connsiteY24" fmla="*/ 417444 h 1745656"/>
                  <a:gd name="connsiteX25" fmla="*/ 1963973 w 4345388"/>
                  <a:gd name="connsiteY25" fmla="*/ 405517 h 1745656"/>
                  <a:gd name="connsiteX26" fmla="*/ 1967948 w 4345388"/>
                  <a:gd name="connsiteY26" fmla="*/ 357809 h 1745656"/>
                  <a:gd name="connsiteX27" fmla="*/ 1979875 w 4345388"/>
                  <a:gd name="connsiteY27" fmla="*/ 294199 h 1745656"/>
                  <a:gd name="connsiteX28" fmla="*/ 1987827 w 4345388"/>
                  <a:gd name="connsiteY28" fmla="*/ 214686 h 1745656"/>
                  <a:gd name="connsiteX29" fmla="*/ 1995778 w 4345388"/>
                  <a:gd name="connsiteY29" fmla="*/ 182880 h 1745656"/>
                  <a:gd name="connsiteX30" fmla="*/ 1999754 w 4345388"/>
                  <a:gd name="connsiteY30" fmla="*/ 163002 h 1745656"/>
                  <a:gd name="connsiteX31" fmla="*/ 2003729 w 4345388"/>
                  <a:gd name="connsiteY31" fmla="*/ 123246 h 1745656"/>
                  <a:gd name="connsiteX32" fmla="*/ 2015656 w 4345388"/>
                  <a:gd name="connsiteY32" fmla="*/ 79514 h 1745656"/>
                  <a:gd name="connsiteX33" fmla="*/ 2023607 w 4345388"/>
                  <a:gd name="connsiteY33" fmla="*/ 59635 h 1745656"/>
                  <a:gd name="connsiteX34" fmla="*/ 2055413 w 4345388"/>
                  <a:gd name="connsiteY34" fmla="*/ 3976 h 1745656"/>
                  <a:gd name="connsiteX35" fmla="*/ 2075291 w 4345388"/>
                  <a:gd name="connsiteY35" fmla="*/ 0 h 1745656"/>
                  <a:gd name="connsiteX36" fmla="*/ 2083242 w 4345388"/>
                  <a:gd name="connsiteY36" fmla="*/ 15903 h 1745656"/>
                  <a:gd name="connsiteX37" fmla="*/ 2087218 w 4345388"/>
                  <a:gd name="connsiteY37" fmla="*/ 31806 h 1745656"/>
                  <a:gd name="connsiteX38" fmla="*/ 2099145 w 4345388"/>
                  <a:gd name="connsiteY38" fmla="*/ 79514 h 1745656"/>
                  <a:gd name="connsiteX39" fmla="*/ 2103121 w 4345388"/>
                  <a:gd name="connsiteY39" fmla="*/ 123246 h 1745656"/>
                  <a:gd name="connsiteX40" fmla="*/ 2115047 w 4345388"/>
                  <a:gd name="connsiteY40" fmla="*/ 186856 h 1745656"/>
                  <a:gd name="connsiteX41" fmla="*/ 2119023 w 4345388"/>
                  <a:gd name="connsiteY41" fmla="*/ 198783 h 1745656"/>
                  <a:gd name="connsiteX42" fmla="*/ 2134926 w 4345388"/>
                  <a:gd name="connsiteY42" fmla="*/ 250467 h 1745656"/>
                  <a:gd name="connsiteX43" fmla="*/ 2138901 w 4345388"/>
                  <a:gd name="connsiteY43" fmla="*/ 262394 h 1745656"/>
                  <a:gd name="connsiteX44" fmla="*/ 2142877 w 4345388"/>
                  <a:gd name="connsiteY44" fmla="*/ 286247 h 1745656"/>
                  <a:gd name="connsiteX45" fmla="*/ 2146853 w 4345388"/>
                  <a:gd name="connsiteY45" fmla="*/ 318053 h 1745656"/>
                  <a:gd name="connsiteX46" fmla="*/ 2158780 w 4345388"/>
                  <a:gd name="connsiteY46" fmla="*/ 353834 h 1745656"/>
                  <a:gd name="connsiteX47" fmla="*/ 2170707 w 4345388"/>
                  <a:gd name="connsiteY47" fmla="*/ 377687 h 1745656"/>
                  <a:gd name="connsiteX48" fmla="*/ 2182634 w 4345388"/>
                  <a:gd name="connsiteY48" fmla="*/ 381663 h 1745656"/>
                  <a:gd name="connsiteX49" fmla="*/ 2274074 w 4345388"/>
                  <a:gd name="connsiteY49" fmla="*/ 377687 h 1745656"/>
                  <a:gd name="connsiteX50" fmla="*/ 2289976 w 4345388"/>
                  <a:gd name="connsiteY50" fmla="*/ 365760 h 1745656"/>
                  <a:gd name="connsiteX51" fmla="*/ 2313830 w 4345388"/>
                  <a:gd name="connsiteY51" fmla="*/ 345882 h 1745656"/>
                  <a:gd name="connsiteX52" fmla="*/ 2337684 w 4345388"/>
                  <a:gd name="connsiteY52" fmla="*/ 314077 h 1745656"/>
                  <a:gd name="connsiteX53" fmla="*/ 2345635 w 4345388"/>
                  <a:gd name="connsiteY53" fmla="*/ 290223 h 1745656"/>
                  <a:gd name="connsiteX54" fmla="*/ 2361538 w 4345388"/>
                  <a:gd name="connsiteY54" fmla="*/ 258418 h 1745656"/>
                  <a:gd name="connsiteX55" fmla="*/ 2365514 w 4345388"/>
                  <a:gd name="connsiteY55" fmla="*/ 242515 h 1745656"/>
                  <a:gd name="connsiteX56" fmla="*/ 2373465 w 4345388"/>
                  <a:gd name="connsiteY56" fmla="*/ 222637 h 1745656"/>
                  <a:gd name="connsiteX57" fmla="*/ 2377441 w 4345388"/>
                  <a:gd name="connsiteY57" fmla="*/ 210710 h 1745656"/>
                  <a:gd name="connsiteX58" fmla="*/ 2381416 w 4345388"/>
                  <a:gd name="connsiteY58" fmla="*/ 421420 h 1745656"/>
                  <a:gd name="connsiteX59" fmla="*/ 2385392 w 4345388"/>
                  <a:gd name="connsiteY59" fmla="*/ 441298 h 1745656"/>
                  <a:gd name="connsiteX60" fmla="*/ 2393343 w 4345388"/>
                  <a:gd name="connsiteY60" fmla="*/ 453225 h 1745656"/>
                  <a:gd name="connsiteX61" fmla="*/ 2413221 w 4345388"/>
                  <a:gd name="connsiteY61" fmla="*/ 489006 h 1745656"/>
                  <a:gd name="connsiteX62" fmla="*/ 2449002 w 4345388"/>
                  <a:gd name="connsiteY62" fmla="*/ 477079 h 1745656"/>
                  <a:gd name="connsiteX63" fmla="*/ 2468881 w 4345388"/>
                  <a:gd name="connsiteY63" fmla="*/ 457200 h 1745656"/>
                  <a:gd name="connsiteX64" fmla="*/ 2500686 w 4345388"/>
                  <a:gd name="connsiteY64" fmla="*/ 417444 h 1745656"/>
                  <a:gd name="connsiteX65" fmla="*/ 2512613 w 4345388"/>
                  <a:gd name="connsiteY65" fmla="*/ 405517 h 1745656"/>
                  <a:gd name="connsiteX66" fmla="*/ 2524540 w 4345388"/>
                  <a:gd name="connsiteY66" fmla="*/ 413468 h 1745656"/>
                  <a:gd name="connsiteX67" fmla="*/ 2532491 w 4345388"/>
                  <a:gd name="connsiteY67" fmla="*/ 437322 h 1745656"/>
                  <a:gd name="connsiteX68" fmla="*/ 2540442 w 4345388"/>
                  <a:gd name="connsiteY68" fmla="*/ 457200 h 1745656"/>
                  <a:gd name="connsiteX69" fmla="*/ 2544418 w 4345388"/>
                  <a:gd name="connsiteY69" fmla="*/ 477079 h 1745656"/>
                  <a:gd name="connsiteX70" fmla="*/ 2552369 w 4345388"/>
                  <a:gd name="connsiteY70" fmla="*/ 492981 h 1745656"/>
                  <a:gd name="connsiteX71" fmla="*/ 2560321 w 4345388"/>
                  <a:gd name="connsiteY71" fmla="*/ 512860 h 1745656"/>
                  <a:gd name="connsiteX72" fmla="*/ 2564296 w 4345388"/>
                  <a:gd name="connsiteY72" fmla="*/ 528762 h 1745656"/>
                  <a:gd name="connsiteX73" fmla="*/ 2576223 w 4345388"/>
                  <a:gd name="connsiteY73" fmla="*/ 544665 h 1745656"/>
                  <a:gd name="connsiteX74" fmla="*/ 2592126 w 4345388"/>
                  <a:gd name="connsiteY74" fmla="*/ 568519 h 1745656"/>
                  <a:gd name="connsiteX75" fmla="*/ 2604053 w 4345388"/>
                  <a:gd name="connsiteY75" fmla="*/ 588397 h 1745656"/>
                  <a:gd name="connsiteX76" fmla="*/ 2623931 w 4345388"/>
                  <a:gd name="connsiteY76" fmla="*/ 580446 h 1745656"/>
                  <a:gd name="connsiteX77" fmla="*/ 2643809 w 4345388"/>
                  <a:gd name="connsiteY77" fmla="*/ 552616 h 1745656"/>
                  <a:gd name="connsiteX78" fmla="*/ 2663687 w 4345388"/>
                  <a:gd name="connsiteY78" fmla="*/ 516835 h 1745656"/>
                  <a:gd name="connsiteX79" fmla="*/ 2679590 w 4345388"/>
                  <a:gd name="connsiteY79" fmla="*/ 481054 h 1745656"/>
                  <a:gd name="connsiteX80" fmla="*/ 2683566 w 4345388"/>
                  <a:gd name="connsiteY80" fmla="*/ 469127 h 1745656"/>
                  <a:gd name="connsiteX81" fmla="*/ 2691517 w 4345388"/>
                  <a:gd name="connsiteY81" fmla="*/ 457200 h 1745656"/>
                  <a:gd name="connsiteX82" fmla="*/ 2703444 w 4345388"/>
                  <a:gd name="connsiteY82" fmla="*/ 425395 h 1745656"/>
                  <a:gd name="connsiteX83" fmla="*/ 2711395 w 4345388"/>
                  <a:gd name="connsiteY83" fmla="*/ 409493 h 1745656"/>
                  <a:gd name="connsiteX84" fmla="*/ 2735249 w 4345388"/>
                  <a:gd name="connsiteY84" fmla="*/ 461176 h 1745656"/>
                  <a:gd name="connsiteX85" fmla="*/ 2755127 w 4345388"/>
                  <a:gd name="connsiteY85" fmla="*/ 504908 h 1745656"/>
                  <a:gd name="connsiteX86" fmla="*/ 2771030 w 4345388"/>
                  <a:gd name="connsiteY86" fmla="*/ 556592 h 1745656"/>
                  <a:gd name="connsiteX87" fmla="*/ 2775006 w 4345388"/>
                  <a:gd name="connsiteY87" fmla="*/ 572494 h 1745656"/>
                  <a:gd name="connsiteX88" fmla="*/ 2782957 w 4345388"/>
                  <a:gd name="connsiteY88" fmla="*/ 588397 h 1745656"/>
                  <a:gd name="connsiteX89" fmla="*/ 2802835 w 4345388"/>
                  <a:gd name="connsiteY89" fmla="*/ 624178 h 1745656"/>
                  <a:gd name="connsiteX90" fmla="*/ 2818738 w 4345388"/>
                  <a:gd name="connsiteY90" fmla="*/ 640080 h 1745656"/>
                  <a:gd name="connsiteX91" fmla="*/ 2830665 w 4345388"/>
                  <a:gd name="connsiteY91" fmla="*/ 663934 h 1745656"/>
                  <a:gd name="connsiteX92" fmla="*/ 2834641 w 4345388"/>
                  <a:gd name="connsiteY92" fmla="*/ 679837 h 1745656"/>
                  <a:gd name="connsiteX93" fmla="*/ 2846567 w 4345388"/>
                  <a:gd name="connsiteY93" fmla="*/ 695740 h 1745656"/>
                  <a:gd name="connsiteX94" fmla="*/ 2862470 w 4345388"/>
                  <a:gd name="connsiteY94" fmla="*/ 743447 h 1745656"/>
                  <a:gd name="connsiteX95" fmla="*/ 2866446 w 4345388"/>
                  <a:gd name="connsiteY95" fmla="*/ 759350 h 1745656"/>
                  <a:gd name="connsiteX96" fmla="*/ 2882348 w 4345388"/>
                  <a:gd name="connsiteY96" fmla="*/ 795131 h 1745656"/>
                  <a:gd name="connsiteX97" fmla="*/ 2886324 w 4345388"/>
                  <a:gd name="connsiteY97" fmla="*/ 811034 h 1745656"/>
                  <a:gd name="connsiteX98" fmla="*/ 2898251 w 4345388"/>
                  <a:gd name="connsiteY98" fmla="*/ 834887 h 1745656"/>
                  <a:gd name="connsiteX99" fmla="*/ 2910178 w 4345388"/>
                  <a:gd name="connsiteY99" fmla="*/ 826936 h 1745656"/>
                  <a:gd name="connsiteX100" fmla="*/ 2949934 w 4345388"/>
                  <a:gd name="connsiteY100" fmla="*/ 751399 h 1745656"/>
                  <a:gd name="connsiteX101" fmla="*/ 2957886 w 4345388"/>
                  <a:gd name="connsiteY101" fmla="*/ 703691 h 1745656"/>
                  <a:gd name="connsiteX102" fmla="*/ 2977764 w 4345388"/>
                  <a:gd name="connsiteY102" fmla="*/ 663934 h 1745656"/>
                  <a:gd name="connsiteX103" fmla="*/ 2981740 w 4345388"/>
                  <a:gd name="connsiteY103" fmla="*/ 620202 h 1745656"/>
                  <a:gd name="connsiteX104" fmla="*/ 3005594 w 4345388"/>
                  <a:gd name="connsiteY104" fmla="*/ 576470 h 1745656"/>
                  <a:gd name="connsiteX105" fmla="*/ 3025472 w 4345388"/>
                  <a:gd name="connsiteY105" fmla="*/ 500933 h 1745656"/>
                  <a:gd name="connsiteX106" fmla="*/ 3041374 w 4345388"/>
                  <a:gd name="connsiteY106" fmla="*/ 421420 h 1745656"/>
                  <a:gd name="connsiteX107" fmla="*/ 3049326 w 4345388"/>
                  <a:gd name="connsiteY107" fmla="*/ 405517 h 1745656"/>
                  <a:gd name="connsiteX108" fmla="*/ 3061253 w 4345388"/>
                  <a:gd name="connsiteY108" fmla="*/ 365760 h 1745656"/>
                  <a:gd name="connsiteX109" fmla="*/ 3085107 w 4345388"/>
                  <a:gd name="connsiteY109" fmla="*/ 310101 h 1745656"/>
                  <a:gd name="connsiteX110" fmla="*/ 3101009 w 4345388"/>
                  <a:gd name="connsiteY110" fmla="*/ 349858 h 1745656"/>
                  <a:gd name="connsiteX111" fmla="*/ 3104985 w 4345388"/>
                  <a:gd name="connsiteY111" fmla="*/ 373712 h 1745656"/>
                  <a:gd name="connsiteX112" fmla="*/ 3116912 w 4345388"/>
                  <a:gd name="connsiteY112" fmla="*/ 429371 h 1745656"/>
                  <a:gd name="connsiteX113" fmla="*/ 3136790 w 4345388"/>
                  <a:gd name="connsiteY113" fmla="*/ 489006 h 1745656"/>
                  <a:gd name="connsiteX114" fmla="*/ 3180522 w 4345388"/>
                  <a:gd name="connsiteY114" fmla="*/ 652007 h 1745656"/>
                  <a:gd name="connsiteX115" fmla="*/ 3196425 w 4345388"/>
                  <a:gd name="connsiteY115" fmla="*/ 703691 h 1745656"/>
                  <a:gd name="connsiteX116" fmla="*/ 3220279 w 4345388"/>
                  <a:gd name="connsiteY116" fmla="*/ 807058 h 1745656"/>
                  <a:gd name="connsiteX117" fmla="*/ 3248108 w 4345388"/>
                  <a:gd name="connsiteY117" fmla="*/ 898498 h 1745656"/>
                  <a:gd name="connsiteX118" fmla="*/ 3252084 w 4345388"/>
                  <a:gd name="connsiteY118" fmla="*/ 926327 h 1745656"/>
                  <a:gd name="connsiteX119" fmla="*/ 3267987 w 4345388"/>
                  <a:gd name="connsiteY119" fmla="*/ 966084 h 1745656"/>
                  <a:gd name="connsiteX120" fmla="*/ 3271962 w 4345388"/>
                  <a:gd name="connsiteY120" fmla="*/ 978011 h 1745656"/>
                  <a:gd name="connsiteX121" fmla="*/ 3283889 w 4345388"/>
                  <a:gd name="connsiteY121" fmla="*/ 981987 h 1745656"/>
                  <a:gd name="connsiteX122" fmla="*/ 3291841 w 4345388"/>
                  <a:gd name="connsiteY122" fmla="*/ 974035 h 1745656"/>
                  <a:gd name="connsiteX123" fmla="*/ 3307743 w 4345388"/>
                  <a:gd name="connsiteY123" fmla="*/ 942230 h 1745656"/>
                  <a:gd name="connsiteX124" fmla="*/ 3315694 w 4345388"/>
                  <a:gd name="connsiteY124" fmla="*/ 918376 h 1745656"/>
                  <a:gd name="connsiteX125" fmla="*/ 3335573 w 4345388"/>
                  <a:gd name="connsiteY125" fmla="*/ 950181 h 1745656"/>
                  <a:gd name="connsiteX126" fmla="*/ 3367378 w 4345388"/>
                  <a:gd name="connsiteY126" fmla="*/ 1021743 h 1745656"/>
                  <a:gd name="connsiteX127" fmla="*/ 3399183 w 4345388"/>
                  <a:gd name="connsiteY127" fmla="*/ 1077402 h 1745656"/>
                  <a:gd name="connsiteX128" fmla="*/ 3415086 w 4345388"/>
                  <a:gd name="connsiteY128" fmla="*/ 1073427 h 1745656"/>
                  <a:gd name="connsiteX129" fmla="*/ 3430988 w 4345388"/>
                  <a:gd name="connsiteY129" fmla="*/ 1045597 h 1745656"/>
                  <a:gd name="connsiteX130" fmla="*/ 3454842 w 4345388"/>
                  <a:gd name="connsiteY130" fmla="*/ 993914 h 1745656"/>
                  <a:gd name="connsiteX131" fmla="*/ 3478696 w 4345388"/>
                  <a:gd name="connsiteY131" fmla="*/ 942230 h 1745656"/>
                  <a:gd name="connsiteX132" fmla="*/ 3490623 w 4345388"/>
                  <a:gd name="connsiteY132" fmla="*/ 938254 h 1745656"/>
                  <a:gd name="connsiteX133" fmla="*/ 3522428 w 4345388"/>
                  <a:gd name="connsiteY133" fmla="*/ 981987 h 1745656"/>
                  <a:gd name="connsiteX134" fmla="*/ 3538331 w 4345388"/>
                  <a:gd name="connsiteY134" fmla="*/ 1001865 h 1745656"/>
                  <a:gd name="connsiteX135" fmla="*/ 3582063 w 4345388"/>
                  <a:gd name="connsiteY135" fmla="*/ 1085354 h 1745656"/>
                  <a:gd name="connsiteX136" fmla="*/ 3609893 w 4345388"/>
                  <a:gd name="connsiteY136" fmla="*/ 1137037 h 1745656"/>
                  <a:gd name="connsiteX137" fmla="*/ 3629771 w 4345388"/>
                  <a:gd name="connsiteY137" fmla="*/ 1184745 h 1745656"/>
                  <a:gd name="connsiteX138" fmla="*/ 3641698 w 4345388"/>
                  <a:gd name="connsiteY138" fmla="*/ 1200647 h 1745656"/>
                  <a:gd name="connsiteX139" fmla="*/ 3653625 w 4345388"/>
                  <a:gd name="connsiteY139" fmla="*/ 1228477 h 1745656"/>
                  <a:gd name="connsiteX140" fmla="*/ 3665552 w 4345388"/>
                  <a:gd name="connsiteY140" fmla="*/ 1216550 h 1745656"/>
                  <a:gd name="connsiteX141" fmla="*/ 3721211 w 4345388"/>
                  <a:gd name="connsiteY141" fmla="*/ 1045597 h 1745656"/>
                  <a:gd name="connsiteX142" fmla="*/ 3768919 w 4345388"/>
                  <a:gd name="connsiteY142" fmla="*/ 882595 h 1745656"/>
                  <a:gd name="connsiteX143" fmla="*/ 3776870 w 4345388"/>
                  <a:gd name="connsiteY143" fmla="*/ 830912 h 1745656"/>
                  <a:gd name="connsiteX144" fmla="*/ 3792773 w 4345388"/>
                  <a:gd name="connsiteY144" fmla="*/ 795131 h 1745656"/>
                  <a:gd name="connsiteX145" fmla="*/ 3800724 w 4345388"/>
                  <a:gd name="connsiteY145" fmla="*/ 771277 h 1745656"/>
                  <a:gd name="connsiteX146" fmla="*/ 3808675 w 4345388"/>
                  <a:gd name="connsiteY146" fmla="*/ 735496 h 1745656"/>
                  <a:gd name="connsiteX147" fmla="*/ 3824578 w 4345388"/>
                  <a:gd name="connsiteY147" fmla="*/ 711642 h 1745656"/>
                  <a:gd name="connsiteX148" fmla="*/ 3828554 w 4345388"/>
                  <a:gd name="connsiteY148" fmla="*/ 723569 h 1745656"/>
                  <a:gd name="connsiteX149" fmla="*/ 3836505 w 4345388"/>
                  <a:gd name="connsiteY149" fmla="*/ 735496 h 1745656"/>
                  <a:gd name="connsiteX150" fmla="*/ 3840481 w 4345388"/>
                  <a:gd name="connsiteY150" fmla="*/ 763326 h 1745656"/>
                  <a:gd name="connsiteX151" fmla="*/ 3884213 w 4345388"/>
                  <a:gd name="connsiteY151" fmla="*/ 926327 h 1745656"/>
                  <a:gd name="connsiteX152" fmla="*/ 3896140 w 4345388"/>
                  <a:gd name="connsiteY152" fmla="*/ 958133 h 1745656"/>
                  <a:gd name="connsiteX153" fmla="*/ 3904091 w 4345388"/>
                  <a:gd name="connsiteY153" fmla="*/ 997889 h 1745656"/>
                  <a:gd name="connsiteX154" fmla="*/ 3916018 w 4345388"/>
                  <a:gd name="connsiteY154" fmla="*/ 1049573 h 1745656"/>
                  <a:gd name="connsiteX155" fmla="*/ 3947823 w 4345388"/>
                  <a:gd name="connsiteY155" fmla="*/ 1152940 h 1745656"/>
                  <a:gd name="connsiteX156" fmla="*/ 3959750 w 4345388"/>
                  <a:gd name="connsiteY156" fmla="*/ 1172818 h 1745656"/>
                  <a:gd name="connsiteX157" fmla="*/ 3971677 w 4345388"/>
                  <a:gd name="connsiteY157" fmla="*/ 1220526 h 1745656"/>
                  <a:gd name="connsiteX158" fmla="*/ 3995531 w 4345388"/>
                  <a:gd name="connsiteY158" fmla="*/ 1327868 h 1745656"/>
                  <a:gd name="connsiteX159" fmla="*/ 4023361 w 4345388"/>
                  <a:gd name="connsiteY159" fmla="*/ 1363649 h 1745656"/>
                  <a:gd name="connsiteX160" fmla="*/ 4031312 w 4345388"/>
                  <a:gd name="connsiteY160" fmla="*/ 1375576 h 1745656"/>
                  <a:gd name="connsiteX161" fmla="*/ 4043239 w 4345388"/>
                  <a:gd name="connsiteY161" fmla="*/ 1399430 h 1745656"/>
                  <a:gd name="connsiteX162" fmla="*/ 4055166 w 4345388"/>
                  <a:gd name="connsiteY162" fmla="*/ 1403406 h 1745656"/>
                  <a:gd name="connsiteX163" fmla="*/ 4082995 w 4345388"/>
                  <a:gd name="connsiteY163" fmla="*/ 1411357 h 1745656"/>
                  <a:gd name="connsiteX164" fmla="*/ 4114801 w 4345388"/>
                  <a:gd name="connsiteY164" fmla="*/ 1415333 h 1745656"/>
                  <a:gd name="connsiteX165" fmla="*/ 4130703 w 4345388"/>
                  <a:gd name="connsiteY165" fmla="*/ 1419308 h 1745656"/>
                  <a:gd name="connsiteX166" fmla="*/ 4154557 w 4345388"/>
                  <a:gd name="connsiteY166" fmla="*/ 1411357 h 1745656"/>
                  <a:gd name="connsiteX167" fmla="*/ 4166484 w 4345388"/>
                  <a:gd name="connsiteY167" fmla="*/ 1399430 h 1745656"/>
                  <a:gd name="connsiteX168" fmla="*/ 4198289 w 4345388"/>
                  <a:gd name="connsiteY168" fmla="*/ 1347747 h 1745656"/>
                  <a:gd name="connsiteX169" fmla="*/ 4234070 w 4345388"/>
                  <a:gd name="connsiteY169" fmla="*/ 1351722 h 1745656"/>
                  <a:gd name="connsiteX170" fmla="*/ 4257924 w 4345388"/>
                  <a:gd name="connsiteY170" fmla="*/ 1371600 h 1745656"/>
                  <a:gd name="connsiteX171" fmla="*/ 4273827 w 4345388"/>
                  <a:gd name="connsiteY171" fmla="*/ 1383527 h 1745656"/>
                  <a:gd name="connsiteX172" fmla="*/ 4313583 w 4345388"/>
                  <a:gd name="connsiteY172" fmla="*/ 1419308 h 1745656"/>
                  <a:gd name="connsiteX173" fmla="*/ 4325510 w 4345388"/>
                  <a:gd name="connsiteY173" fmla="*/ 1439187 h 1745656"/>
                  <a:gd name="connsiteX174" fmla="*/ 4337437 w 4345388"/>
                  <a:gd name="connsiteY174" fmla="*/ 1467016 h 1745656"/>
                  <a:gd name="connsiteX175" fmla="*/ 4345388 w 4345388"/>
                  <a:gd name="connsiteY17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48679 w 4345388"/>
                  <a:gd name="connsiteY12" fmla="*/ 934279 h 1745656"/>
                  <a:gd name="connsiteX13" fmla="*/ 1856630 w 4345388"/>
                  <a:gd name="connsiteY13" fmla="*/ 918376 h 1745656"/>
                  <a:gd name="connsiteX14" fmla="*/ 1864581 w 4345388"/>
                  <a:gd name="connsiteY14" fmla="*/ 894522 h 1745656"/>
                  <a:gd name="connsiteX15" fmla="*/ 1876508 w 4345388"/>
                  <a:gd name="connsiteY15" fmla="*/ 870668 h 1745656"/>
                  <a:gd name="connsiteX16" fmla="*/ 1884460 w 4345388"/>
                  <a:gd name="connsiteY16" fmla="*/ 826936 h 1745656"/>
                  <a:gd name="connsiteX17" fmla="*/ 1900362 w 4345388"/>
                  <a:gd name="connsiteY17" fmla="*/ 775253 h 1745656"/>
                  <a:gd name="connsiteX18" fmla="*/ 1904338 w 4345388"/>
                  <a:gd name="connsiteY18" fmla="*/ 739472 h 1745656"/>
                  <a:gd name="connsiteX19" fmla="*/ 1916265 w 4345388"/>
                  <a:gd name="connsiteY19" fmla="*/ 608275 h 1745656"/>
                  <a:gd name="connsiteX20" fmla="*/ 1924216 w 4345388"/>
                  <a:gd name="connsiteY20" fmla="*/ 548640 h 1745656"/>
                  <a:gd name="connsiteX21" fmla="*/ 1940119 w 4345388"/>
                  <a:gd name="connsiteY21" fmla="*/ 492981 h 1745656"/>
                  <a:gd name="connsiteX22" fmla="*/ 1956021 w 4345388"/>
                  <a:gd name="connsiteY22" fmla="*/ 441298 h 1745656"/>
                  <a:gd name="connsiteX23" fmla="*/ 1959997 w 4345388"/>
                  <a:gd name="connsiteY23" fmla="*/ 417444 h 1745656"/>
                  <a:gd name="connsiteX24" fmla="*/ 1963973 w 4345388"/>
                  <a:gd name="connsiteY24" fmla="*/ 405517 h 1745656"/>
                  <a:gd name="connsiteX25" fmla="*/ 1967948 w 4345388"/>
                  <a:gd name="connsiteY25" fmla="*/ 357809 h 1745656"/>
                  <a:gd name="connsiteX26" fmla="*/ 1979875 w 4345388"/>
                  <a:gd name="connsiteY26" fmla="*/ 294199 h 1745656"/>
                  <a:gd name="connsiteX27" fmla="*/ 1987827 w 4345388"/>
                  <a:gd name="connsiteY27" fmla="*/ 214686 h 1745656"/>
                  <a:gd name="connsiteX28" fmla="*/ 1995778 w 4345388"/>
                  <a:gd name="connsiteY28" fmla="*/ 182880 h 1745656"/>
                  <a:gd name="connsiteX29" fmla="*/ 1999754 w 4345388"/>
                  <a:gd name="connsiteY29" fmla="*/ 163002 h 1745656"/>
                  <a:gd name="connsiteX30" fmla="*/ 2003729 w 4345388"/>
                  <a:gd name="connsiteY30" fmla="*/ 123246 h 1745656"/>
                  <a:gd name="connsiteX31" fmla="*/ 2015656 w 4345388"/>
                  <a:gd name="connsiteY31" fmla="*/ 79514 h 1745656"/>
                  <a:gd name="connsiteX32" fmla="*/ 2023607 w 4345388"/>
                  <a:gd name="connsiteY32" fmla="*/ 59635 h 1745656"/>
                  <a:gd name="connsiteX33" fmla="*/ 2055413 w 4345388"/>
                  <a:gd name="connsiteY33" fmla="*/ 3976 h 1745656"/>
                  <a:gd name="connsiteX34" fmla="*/ 2075291 w 4345388"/>
                  <a:gd name="connsiteY34" fmla="*/ 0 h 1745656"/>
                  <a:gd name="connsiteX35" fmla="*/ 2083242 w 4345388"/>
                  <a:gd name="connsiteY35" fmla="*/ 15903 h 1745656"/>
                  <a:gd name="connsiteX36" fmla="*/ 2087218 w 4345388"/>
                  <a:gd name="connsiteY36" fmla="*/ 31806 h 1745656"/>
                  <a:gd name="connsiteX37" fmla="*/ 2099145 w 4345388"/>
                  <a:gd name="connsiteY37" fmla="*/ 79514 h 1745656"/>
                  <a:gd name="connsiteX38" fmla="*/ 2103121 w 4345388"/>
                  <a:gd name="connsiteY38" fmla="*/ 123246 h 1745656"/>
                  <a:gd name="connsiteX39" fmla="*/ 2115047 w 4345388"/>
                  <a:gd name="connsiteY39" fmla="*/ 186856 h 1745656"/>
                  <a:gd name="connsiteX40" fmla="*/ 2119023 w 4345388"/>
                  <a:gd name="connsiteY40" fmla="*/ 198783 h 1745656"/>
                  <a:gd name="connsiteX41" fmla="*/ 2134926 w 4345388"/>
                  <a:gd name="connsiteY41" fmla="*/ 250467 h 1745656"/>
                  <a:gd name="connsiteX42" fmla="*/ 2138901 w 4345388"/>
                  <a:gd name="connsiteY42" fmla="*/ 262394 h 1745656"/>
                  <a:gd name="connsiteX43" fmla="*/ 2142877 w 4345388"/>
                  <a:gd name="connsiteY43" fmla="*/ 286247 h 1745656"/>
                  <a:gd name="connsiteX44" fmla="*/ 2146853 w 4345388"/>
                  <a:gd name="connsiteY44" fmla="*/ 318053 h 1745656"/>
                  <a:gd name="connsiteX45" fmla="*/ 2158780 w 4345388"/>
                  <a:gd name="connsiteY45" fmla="*/ 353834 h 1745656"/>
                  <a:gd name="connsiteX46" fmla="*/ 2170707 w 4345388"/>
                  <a:gd name="connsiteY46" fmla="*/ 377687 h 1745656"/>
                  <a:gd name="connsiteX47" fmla="*/ 2182634 w 4345388"/>
                  <a:gd name="connsiteY47" fmla="*/ 381663 h 1745656"/>
                  <a:gd name="connsiteX48" fmla="*/ 2274074 w 4345388"/>
                  <a:gd name="connsiteY48" fmla="*/ 377687 h 1745656"/>
                  <a:gd name="connsiteX49" fmla="*/ 2289976 w 4345388"/>
                  <a:gd name="connsiteY49" fmla="*/ 365760 h 1745656"/>
                  <a:gd name="connsiteX50" fmla="*/ 2313830 w 4345388"/>
                  <a:gd name="connsiteY50" fmla="*/ 345882 h 1745656"/>
                  <a:gd name="connsiteX51" fmla="*/ 2337684 w 4345388"/>
                  <a:gd name="connsiteY51" fmla="*/ 314077 h 1745656"/>
                  <a:gd name="connsiteX52" fmla="*/ 2345635 w 4345388"/>
                  <a:gd name="connsiteY52" fmla="*/ 290223 h 1745656"/>
                  <a:gd name="connsiteX53" fmla="*/ 2361538 w 4345388"/>
                  <a:gd name="connsiteY53" fmla="*/ 258418 h 1745656"/>
                  <a:gd name="connsiteX54" fmla="*/ 2365514 w 4345388"/>
                  <a:gd name="connsiteY54" fmla="*/ 242515 h 1745656"/>
                  <a:gd name="connsiteX55" fmla="*/ 2373465 w 4345388"/>
                  <a:gd name="connsiteY55" fmla="*/ 222637 h 1745656"/>
                  <a:gd name="connsiteX56" fmla="*/ 2377441 w 4345388"/>
                  <a:gd name="connsiteY56" fmla="*/ 210710 h 1745656"/>
                  <a:gd name="connsiteX57" fmla="*/ 2381416 w 4345388"/>
                  <a:gd name="connsiteY57" fmla="*/ 421420 h 1745656"/>
                  <a:gd name="connsiteX58" fmla="*/ 2385392 w 4345388"/>
                  <a:gd name="connsiteY58" fmla="*/ 441298 h 1745656"/>
                  <a:gd name="connsiteX59" fmla="*/ 2393343 w 4345388"/>
                  <a:gd name="connsiteY59" fmla="*/ 453225 h 1745656"/>
                  <a:gd name="connsiteX60" fmla="*/ 2413221 w 4345388"/>
                  <a:gd name="connsiteY60" fmla="*/ 489006 h 1745656"/>
                  <a:gd name="connsiteX61" fmla="*/ 2449002 w 4345388"/>
                  <a:gd name="connsiteY61" fmla="*/ 477079 h 1745656"/>
                  <a:gd name="connsiteX62" fmla="*/ 2468881 w 4345388"/>
                  <a:gd name="connsiteY62" fmla="*/ 457200 h 1745656"/>
                  <a:gd name="connsiteX63" fmla="*/ 2500686 w 4345388"/>
                  <a:gd name="connsiteY63" fmla="*/ 417444 h 1745656"/>
                  <a:gd name="connsiteX64" fmla="*/ 2512613 w 4345388"/>
                  <a:gd name="connsiteY64" fmla="*/ 405517 h 1745656"/>
                  <a:gd name="connsiteX65" fmla="*/ 2524540 w 4345388"/>
                  <a:gd name="connsiteY65" fmla="*/ 413468 h 1745656"/>
                  <a:gd name="connsiteX66" fmla="*/ 2532491 w 4345388"/>
                  <a:gd name="connsiteY66" fmla="*/ 437322 h 1745656"/>
                  <a:gd name="connsiteX67" fmla="*/ 2540442 w 4345388"/>
                  <a:gd name="connsiteY67" fmla="*/ 457200 h 1745656"/>
                  <a:gd name="connsiteX68" fmla="*/ 2544418 w 4345388"/>
                  <a:gd name="connsiteY68" fmla="*/ 477079 h 1745656"/>
                  <a:gd name="connsiteX69" fmla="*/ 2552369 w 4345388"/>
                  <a:gd name="connsiteY69" fmla="*/ 492981 h 1745656"/>
                  <a:gd name="connsiteX70" fmla="*/ 2560321 w 4345388"/>
                  <a:gd name="connsiteY70" fmla="*/ 512860 h 1745656"/>
                  <a:gd name="connsiteX71" fmla="*/ 2564296 w 4345388"/>
                  <a:gd name="connsiteY71" fmla="*/ 528762 h 1745656"/>
                  <a:gd name="connsiteX72" fmla="*/ 2576223 w 4345388"/>
                  <a:gd name="connsiteY72" fmla="*/ 544665 h 1745656"/>
                  <a:gd name="connsiteX73" fmla="*/ 2592126 w 4345388"/>
                  <a:gd name="connsiteY73" fmla="*/ 568519 h 1745656"/>
                  <a:gd name="connsiteX74" fmla="*/ 2604053 w 4345388"/>
                  <a:gd name="connsiteY74" fmla="*/ 588397 h 1745656"/>
                  <a:gd name="connsiteX75" fmla="*/ 2623931 w 4345388"/>
                  <a:gd name="connsiteY75" fmla="*/ 580446 h 1745656"/>
                  <a:gd name="connsiteX76" fmla="*/ 2643809 w 4345388"/>
                  <a:gd name="connsiteY76" fmla="*/ 552616 h 1745656"/>
                  <a:gd name="connsiteX77" fmla="*/ 2663687 w 4345388"/>
                  <a:gd name="connsiteY77" fmla="*/ 516835 h 1745656"/>
                  <a:gd name="connsiteX78" fmla="*/ 2679590 w 4345388"/>
                  <a:gd name="connsiteY78" fmla="*/ 481054 h 1745656"/>
                  <a:gd name="connsiteX79" fmla="*/ 2683566 w 4345388"/>
                  <a:gd name="connsiteY79" fmla="*/ 469127 h 1745656"/>
                  <a:gd name="connsiteX80" fmla="*/ 2691517 w 4345388"/>
                  <a:gd name="connsiteY80" fmla="*/ 457200 h 1745656"/>
                  <a:gd name="connsiteX81" fmla="*/ 2703444 w 4345388"/>
                  <a:gd name="connsiteY81" fmla="*/ 425395 h 1745656"/>
                  <a:gd name="connsiteX82" fmla="*/ 2711395 w 4345388"/>
                  <a:gd name="connsiteY82" fmla="*/ 409493 h 1745656"/>
                  <a:gd name="connsiteX83" fmla="*/ 2735249 w 4345388"/>
                  <a:gd name="connsiteY83" fmla="*/ 461176 h 1745656"/>
                  <a:gd name="connsiteX84" fmla="*/ 2755127 w 4345388"/>
                  <a:gd name="connsiteY84" fmla="*/ 504908 h 1745656"/>
                  <a:gd name="connsiteX85" fmla="*/ 2771030 w 4345388"/>
                  <a:gd name="connsiteY85" fmla="*/ 556592 h 1745656"/>
                  <a:gd name="connsiteX86" fmla="*/ 2775006 w 4345388"/>
                  <a:gd name="connsiteY86" fmla="*/ 572494 h 1745656"/>
                  <a:gd name="connsiteX87" fmla="*/ 2782957 w 4345388"/>
                  <a:gd name="connsiteY87" fmla="*/ 588397 h 1745656"/>
                  <a:gd name="connsiteX88" fmla="*/ 2802835 w 4345388"/>
                  <a:gd name="connsiteY88" fmla="*/ 624178 h 1745656"/>
                  <a:gd name="connsiteX89" fmla="*/ 2818738 w 4345388"/>
                  <a:gd name="connsiteY89" fmla="*/ 640080 h 1745656"/>
                  <a:gd name="connsiteX90" fmla="*/ 2830665 w 4345388"/>
                  <a:gd name="connsiteY90" fmla="*/ 663934 h 1745656"/>
                  <a:gd name="connsiteX91" fmla="*/ 2834641 w 4345388"/>
                  <a:gd name="connsiteY91" fmla="*/ 679837 h 1745656"/>
                  <a:gd name="connsiteX92" fmla="*/ 2846567 w 4345388"/>
                  <a:gd name="connsiteY92" fmla="*/ 695740 h 1745656"/>
                  <a:gd name="connsiteX93" fmla="*/ 2862470 w 4345388"/>
                  <a:gd name="connsiteY93" fmla="*/ 743447 h 1745656"/>
                  <a:gd name="connsiteX94" fmla="*/ 2866446 w 4345388"/>
                  <a:gd name="connsiteY94" fmla="*/ 759350 h 1745656"/>
                  <a:gd name="connsiteX95" fmla="*/ 2882348 w 4345388"/>
                  <a:gd name="connsiteY95" fmla="*/ 795131 h 1745656"/>
                  <a:gd name="connsiteX96" fmla="*/ 2886324 w 4345388"/>
                  <a:gd name="connsiteY96" fmla="*/ 811034 h 1745656"/>
                  <a:gd name="connsiteX97" fmla="*/ 2898251 w 4345388"/>
                  <a:gd name="connsiteY97" fmla="*/ 834887 h 1745656"/>
                  <a:gd name="connsiteX98" fmla="*/ 2910178 w 4345388"/>
                  <a:gd name="connsiteY98" fmla="*/ 826936 h 1745656"/>
                  <a:gd name="connsiteX99" fmla="*/ 2949934 w 4345388"/>
                  <a:gd name="connsiteY99" fmla="*/ 751399 h 1745656"/>
                  <a:gd name="connsiteX100" fmla="*/ 2957886 w 4345388"/>
                  <a:gd name="connsiteY100" fmla="*/ 703691 h 1745656"/>
                  <a:gd name="connsiteX101" fmla="*/ 2977764 w 4345388"/>
                  <a:gd name="connsiteY101" fmla="*/ 663934 h 1745656"/>
                  <a:gd name="connsiteX102" fmla="*/ 2981740 w 4345388"/>
                  <a:gd name="connsiteY102" fmla="*/ 620202 h 1745656"/>
                  <a:gd name="connsiteX103" fmla="*/ 3005594 w 4345388"/>
                  <a:gd name="connsiteY103" fmla="*/ 576470 h 1745656"/>
                  <a:gd name="connsiteX104" fmla="*/ 3025472 w 4345388"/>
                  <a:gd name="connsiteY104" fmla="*/ 500933 h 1745656"/>
                  <a:gd name="connsiteX105" fmla="*/ 3041374 w 4345388"/>
                  <a:gd name="connsiteY105" fmla="*/ 421420 h 1745656"/>
                  <a:gd name="connsiteX106" fmla="*/ 3049326 w 4345388"/>
                  <a:gd name="connsiteY106" fmla="*/ 405517 h 1745656"/>
                  <a:gd name="connsiteX107" fmla="*/ 3061253 w 4345388"/>
                  <a:gd name="connsiteY107" fmla="*/ 365760 h 1745656"/>
                  <a:gd name="connsiteX108" fmla="*/ 3085107 w 4345388"/>
                  <a:gd name="connsiteY108" fmla="*/ 310101 h 1745656"/>
                  <a:gd name="connsiteX109" fmla="*/ 3101009 w 4345388"/>
                  <a:gd name="connsiteY109" fmla="*/ 349858 h 1745656"/>
                  <a:gd name="connsiteX110" fmla="*/ 3104985 w 4345388"/>
                  <a:gd name="connsiteY110" fmla="*/ 373712 h 1745656"/>
                  <a:gd name="connsiteX111" fmla="*/ 3116912 w 4345388"/>
                  <a:gd name="connsiteY111" fmla="*/ 429371 h 1745656"/>
                  <a:gd name="connsiteX112" fmla="*/ 3136790 w 4345388"/>
                  <a:gd name="connsiteY112" fmla="*/ 489006 h 1745656"/>
                  <a:gd name="connsiteX113" fmla="*/ 3180522 w 4345388"/>
                  <a:gd name="connsiteY113" fmla="*/ 652007 h 1745656"/>
                  <a:gd name="connsiteX114" fmla="*/ 3196425 w 4345388"/>
                  <a:gd name="connsiteY114" fmla="*/ 703691 h 1745656"/>
                  <a:gd name="connsiteX115" fmla="*/ 3220279 w 4345388"/>
                  <a:gd name="connsiteY115" fmla="*/ 807058 h 1745656"/>
                  <a:gd name="connsiteX116" fmla="*/ 3248108 w 4345388"/>
                  <a:gd name="connsiteY116" fmla="*/ 898498 h 1745656"/>
                  <a:gd name="connsiteX117" fmla="*/ 3252084 w 4345388"/>
                  <a:gd name="connsiteY117" fmla="*/ 926327 h 1745656"/>
                  <a:gd name="connsiteX118" fmla="*/ 3267987 w 4345388"/>
                  <a:gd name="connsiteY118" fmla="*/ 966084 h 1745656"/>
                  <a:gd name="connsiteX119" fmla="*/ 3271962 w 4345388"/>
                  <a:gd name="connsiteY119" fmla="*/ 978011 h 1745656"/>
                  <a:gd name="connsiteX120" fmla="*/ 3283889 w 4345388"/>
                  <a:gd name="connsiteY120" fmla="*/ 981987 h 1745656"/>
                  <a:gd name="connsiteX121" fmla="*/ 3291841 w 4345388"/>
                  <a:gd name="connsiteY121" fmla="*/ 974035 h 1745656"/>
                  <a:gd name="connsiteX122" fmla="*/ 3307743 w 4345388"/>
                  <a:gd name="connsiteY122" fmla="*/ 942230 h 1745656"/>
                  <a:gd name="connsiteX123" fmla="*/ 3315694 w 4345388"/>
                  <a:gd name="connsiteY123" fmla="*/ 918376 h 1745656"/>
                  <a:gd name="connsiteX124" fmla="*/ 3335573 w 4345388"/>
                  <a:gd name="connsiteY124" fmla="*/ 950181 h 1745656"/>
                  <a:gd name="connsiteX125" fmla="*/ 3367378 w 4345388"/>
                  <a:gd name="connsiteY125" fmla="*/ 1021743 h 1745656"/>
                  <a:gd name="connsiteX126" fmla="*/ 3399183 w 4345388"/>
                  <a:gd name="connsiteY126" fmla="*/ 1077402 h 1745656"/>
                  <a:gd name="connsiteX127" fmla="*/ 3415086 w 4345388"/>
                  <a:gd name="connsiteY127" fmla="*/ 1073427 h 1745656"/>
                  <a:gd name="connsiteX128" fmla="*/ 3430988 w 4345388"/>
                  <a:gd name="connsiteY128" fmla="*/ 1045597 h 1745656"/>
                  <a:gd name="connsiteX129" fmla="*/ 3454842 w 4345388"/>
                  <a:gd name="connsiteY129" fmla="*/ 993914 h 1745656"/>
                  <a:gd name="connsiteX130" fmla="*/ 3478696 w 4345388"/>
                  <a:gd name="connsiteY130" fmla="*/ 942230 h 1745656"/>
                  <a:gd name="connsiteX131" fmla="*/ 3490623 w 4345388"/>
                  <a:gd name="connsiteY131" fmla="*/ 938254 h 1745656"/>
                  <a:gd name="connsiteX132" fmla="*/ 3522428 w 4345388"/>
                  <a:gd name="connsiteY132" fmla="*/ 981987 h 1745656"/>
                  <a:gd name="connsiteX133" fmla="*/ 3538331 w 4345388"/>
                  <a:gd name="connsiteY133" fmla="*/ 1001865 h 1745656"/>
                  <a:gd name="connsiteX134" fmla="*/ 3582063 w 4345388"/>
                  <a:gd name="connsiteY134" fmla="*/ 1085354 h 1745656"/>
                  <a:gd name="connsiteX135" fmla="*/ 3609893 w 4345388"/>
                  <a:gd name="connsiteY135" fmla="*/ 1137037 h 1745656"/>
                  <a:gd name="connsiteX136" fmla="*/ 3629771 w 4345388"/>
                  <a:gd name="connsiteY136" fmla="*/ 1184745 h 1745656"/>
                  <a:gd name="connsiteX137" fmla="*/ 3641698 w 4345388"/>
                  <a:gd name="connsiteY137" fmla="*/ 1200647 h 1745656"/>
                  <a:gd name="connsiteX138" fmla="*/ 3653625 w 4345388"/>
                  <a:gd name="connsiteY138" fmla="*/ 1228477 h 1745656"/>
                  <a:gd name="connsiteX139" fmla="*/ 3665552 w 4345388"/>
                  <a:gd name="connsiteY139" fmla="*/ 1216550 h 1745656"/>
                  <a:gd name="connsiteX140" fmla="*/ 3721211 w 4345388"/>
                  <a:gd name="connsiteY140" fmla="*/ 1045597 h 1745656"/>
                  <a:gd name="connsiteX141" fmla="*/ 3768919 w 4345388"/>
                  <a:gd name="connsiteY141" fmla="*/ 882595 h 1745656"/>
                  <a:gd name="connsiteX142" fmla="*/ 3776870 w 4345388"/>
                  <a:gd name="connsiteY142" fmla="*/ 830912 h 1745656"/>
                  <a:gd name="connsiteX143" fmla="*/ 3792773 w 4345388"/>
                  <a:gd name="connsiteY143" fmla="*/ 795131 h 1745656"/>
                  <a:gd name="connsiteX144" fmla="*/ 3800724 w 4345388"/>
                  <a:gd name="connsiteY144" fmla="*/ 771277 h 1745656"/>
                  <a:gd name="connsiteX145" fmla="*/ 3808675 w 4345388"/>
                  <a:gd name="connsiteY145" fmla="*/ 735496 h 1745656"/>
                  <a:gd name="connsiteX146" fmla="*/ 3824578 w 4345388"/>
                  <a:gd name="connsiteY146" fmla="*/ 711642 h 1745656"/>
                  <a:gd name="connsiteX147" fmla="*/ 3828554 w 4345388"/>
                  <a:gd name="connsiteY147" fmla="*/ 723569 h 1745656"/>
                  <a:gd name="connsiteX148" fmla="*/ 3836505 w 4345388"/>
                  <a:gd name="connsiteY148" fmla="*/ 735496 h 1745656"/>
                  <a:gd name="connsiteX149" fmla="*/ 3840481 w 4345388"/>
                  <a:gd name="connsiteY149" fmla="*/ 763326 h 1745656"/>
                  <a:gd name="connsiteX150" fmla="*/ 3884213 w 4345388"/>
                  <a:gd name="connsiteY150" fmla="*/ 926327 h 1745656"/>
                  <a:gd name="connsiteX151" fmla="*/ 3896140 w 4345388"/>
                  <a:gd name="connsiteY151" fmla="*/ 958133 h 1745656"/>
                  <a:gd name="connsiteX152" fmla="*/ 3904091 w 4345388"/>
                  <a:gd name="connsiteY152" fmla="*/ 997889 h 1745656"/>
                  <a:gd name="connsiteX153" fmla="*/ 3916018 w 4345388"/>
                  <a:gd name="connsiteY153" fmla="*/ 1049573 h 1745656"/>
                  <a:gd name="connsiteX154" fmla="*/ 3947823 w 4345388"/>
                  <a:gd name="connsiteY154" fmla="*/ 1152940 h 1745656"/>
                  <a:gd name="connsiteX155" fmla="*/ 3959750 w 4345388"/>
                  <a:gd name="connsiteY155" fmla="*/ 1172818 h 1745656"/>
                  <a:gd name="connsiteX156" fmla="*/ 3971677 w 4345388"/>
                  <a:gd name="connsiteY156" fmla="*/ 1220526 h 1745656"/>
                  <a:gd name="connsiteX157" fmla="*/ 3995531 w 4345388"/>
                  <a:gd name="connsiteY157" fmla="*/ 1327868 h 1745656"/>
                  <a:gd name="connsiteX158" fmla="*/ 4023361 w 4345388"/>
                  <a:gd name="connsiteY158" fmla="*/ 1363649 h 1745656"/>
                  <a:gd name="connsiteX159" fmla="*/ 4031312 w 4345388"/>
                  <a:gd name="connsiteY159" fmla="*/ 1375576 h 1745656"/>
                  <a:gd name="connsiteX160" fmla="*/ 4043239 w 4345388"/>
                  <a:gd name="connsiteY160" fmla="*/ 1399430 h 1745656"/>
                  <a:gd name="connsiteX161" fmla="*/ 4055166 w 4345388"/>
                  <a:gd name="connsiteY161" fmla="*/ 1403406 h 1745656"/>
                  <a:gd name="connsiteX162" fmla="*/ 4082995 w 4345388"/>
                  <a:gd name="connsiteY162" fmla="*/ 1411357 h 1745656"/>
                  <a:gd name="connsiteX163" fmla="*/ 4114801 w 4345388"/>
                  <a:gd name="connsiteY163" fmla="*/ 1415333 h 1745656"/>
                  <a:gd name="connsiteX164" fmla="*/ 4130703 w 4345388"/>
                  <a:gd name="connsiteY164" fmla="*/ 1419308 h 1745656"/>
                  <a:gd name="connsiteX165" fmla="*/ 4154557 w 4345388"/>
                  <a:gd name="connsiteY165" fmla="*/ 1411357 h 1745656"/>
                  <a:gd name="connsiteX166" fmla="*/ 4166484 w 4345388"/>
                  <a:gd name="connsiteY166" fmla="*/ 1399430 h 1745656"/>
                  <a:gd name="connsiteX167" fmla="*/ 4198289 w 4345388"/>
                  <a:gd name="connsiteY167" fmla="*/ 1347747 h 1745656"/>
                  <a:gd name="connsiteX168" fmla="*/ 4234070 w 4345388"/>
                  <a:gd name="connsiteY168" fmla="*/ 1351722 h 1745656"/>
                  <a:gd name="connsiteX169" fmla="*/ 4257924 w 4345388"/>
                  <a:gd name="connsiteY169" fmla="*/ 1371600 h 1745656"/>
                  <a:gd name="connsiteX170" fmla="*/ 4273827 w 4345388"/>
                  <a:gd name="connsiteY170" fmla="*/ 1383527 h 1745656"/>
                  <a:gd name="connsiteX171" fmla="*/ 4313583 w 4345388"/>
                  <a:gd name="connsiteY171" fmla="*/ 1419308 h 1745656"/>
                  <a:gd name="connsiteX172" fmla="*/ 4325510 w 4345388"/>
                  <a:gd name="connsiteY172" fmla="*/ 1439187 h 1745656"/>
                  <a:gd name="connsiteX173" fmla="*/ 4337437 w 4345388"/>
                  <a:gd name="connsiteY173" fmla="*/ 1467016 h 1745656"/>
                  <a:gd name="connsiteX174" fmla="*/ 4345388 w 4345388"/>
                  <a:gd name="connsiteY17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48679 w 4345388"/>
                  <a:gd name="connsiteY12" fmla="*/ 934279 h 1745656"/>
                  <a:gd name="connsiteX13" fmla="*/ 1856630 w 4345388"/>
                  <a:gd name="connsiteY13" fmla="*/ 918376 h 1745656"/>
                  <a:gd name="connsiteX14" fmla="*/ 1864581 w 4345388"/>
                  <a:gd name="connsiteY14" fmla="*/ 894522 h 1745656"/>
                  <a:gd name="connsiteX15" fmla="*/ 1876508 w 4345388"/>
                  <a:gd name="connsiteY15" fmla="*/ 870668 h 1745656"/>
                  <a:gd name="connsiteX16" fmla="*/ 1884460 w 4345388"/>
                  <a:gd name="connsiteY16" fmla="*/ 826936 h 1745656"/>
                  <a:gd name="connsiteX17" fmla="*/ 1900362 w 4345388"/>
                  <a:gd name="connsiteY17" fmla="*/ 775253 h 1745656"/>
                  <a:gd name="connsiteX18" fmla="*/ 1904338 w 4345388"/>
                  <a:gd name="connsiteY18" fmla="*/ 739472 h 1745656"/>
                  <a:gd name="connsiteX19" fmla="*/ 1916265 w 4345388"/>
                  <a:gd name="connsiteY19" fmla="*/ 608275 h 1745656"/>
                  <a:gd name="connsiteX20" fmla="*/ 1924216 w 4345388"/>
                  <a:gd name="connsiteY20" fmla="*/ 548640 h 1745656"/>
                  <a:gd name="connsiteX21" fmla="*/ 1940119 w 4345388"/>
                  <a:gd name="connsiteY21" fmla="*/ 492981 h 1745656"/>
                  <a:gd name="connsiteX22" fmla="*/ 1956021 w 4345388"/>
                  <a:gd name="connsiteY22" fmla="*/ 441298 h 1745656"/>
                  <a:gd name="connsiteX23" fmla="*/ 1959997 w 4345388"/>
                  <a:gd name="connsiteY23" fmla="*/ 417444 h 1745656"/>
                  <a:gd name="connsiteX24" fmla="*/ 1963973 w 4345388"/>
                  <a:gd name="connsiteY24" fmla="*/ 405517 h 1745656"/>
                  <a:gd name="connsiteX25" fmla="*/ 1967948 w 4345388"/>
                  <a:gd name="connsiteY25" fmla="*/ 357809 h 1745656"/>
                  <a:gd name="connsiteX26" fmla="*/ 1979875 w 4345388"/>
                  <a:gd name="connsiteY26" fmla="*/ 294199 h 1745656"/>
                  <a:gd name="connsiteX27" fmla="*/ 1987827 w 4345388"/>
                  <a:gd name="connsiteY27" fmla="*/ 214686 h 1745656"/>
                  <a:gd name="connsiteX28" fmla="*/ 1995778 w 4345388"/>
                  <a:gd name="connsiteY28" fmla="*/ 182880 h 1745656"/>
                  <a:gd name="connsiteX29" fmla="*/ 1999754 w 4345388"/>
                  <a:gd name="connsiteY29" fmla="*/ 163002 h 1745656"/>
                  <a:gd name="connsiteX30" fmla="*/ 2003729 w 4345388"/>
                  <a:gd name="connsiteY30" fmla="*/ 123246 h 1745656"/>
                  <a:gd name="connsiteX31" fmla="*/ 2015656 w 4345388"/>
                  <a:gd name="connsiteY31" fmla="*/ 79514 h 1745656"/>
                  <a:gd name="connsiteX32" fmla="*/ 2023607 w 4345388"/>
                  <a:gd name="connsiteY32" fmla="*/ 59635 h 1745656"/>
                  <a:gd name="connsiteX33" fmla="*/ 2055413 w 4345388"/>
                  <a:gd name="connsiteY33" fmla="*/ 3976 h 1745656"/>
                  <a:gd name="connsiteX34" fmla="*/ 2075291 w 4345388"/>
                  <a:gd name="connsiteY34" fmla="*/ 0 h 1745656"/>
                  <a:gd name="connsiteX35" fmla="*/ 2083242 w 4345388"/>
                  <a:gd name="connsiteY35" fmla="*/ 15903 h 1745656"/>
                  <a:gd name="connsiteX36" fmla="*/ 2087218 w 4345388"/>
                  <a:gd name="connsiteY36" fmla="*/ 31806 h 1745656"/>
                  <a:gd name="connsiteX37" fmla="*/ 2099145 w 4345388"/>
                  <a:gd name="connsiteY37" fmla="*/ 79514 h 1745656"/>
                  <a:gd name="connsiteX38" fmla="*/ 2103121 w 4345388"/>
                  <a:gd name="connsiteY38" fmla="*/ 123246 h 1745656"/>
                  <a:gd name="connsiteX39" fmla="*/ 2115047 w 4345388"/>
                  <a:gd name="connsiteY39" fmla="*/ 186856 h 1745656"/>
                  <a:gd name="connsiteX40" fmla="*/ 2119023 w 4345388"/>
                  <a:gd name="connsiteY40" fmla="*/ 198783 h 1745656"/>
                  <a:gd name="connsiteX41" fmla="*/ 2134926 w 4345388"/>
                  <a:gd name="connsiteY41" fmla="*/ 250467 h 1745656"/>
                  <a:gd name="connsiteX42" fmla="*/ 2138901 w 4345388"/>
                  <a:gd name="connsiteY42" fmla="*/ 262394 h 1745656"/>
                  <a:gd name="connsiteX43" fmla="*/ 2142877 w 4345388"/>
                  <a:gd name="connsiteY43" fmla="*/ 286247 h 1745656"/>
                  <a:gd name="connsiteX44" fmla="*/ 2146853 w 4345388"/>
                  <a:gd name="connsiteY44" fmla="*/ 318053 h 1745656"/>
                  <a:gd name="connsiteX45" fmla="*/ 2158780 w 4345388"/>
                  <a:gd name="connsiteY45" fmla="*/ 353834 h 1745656"/>
                  <a:gd name="connsiteX46" fmla="*/ 2170707 w 4345388"/>
                  <a:gd name="connsiteY46" fmla="*/ 377687 h 1745656"/>
                  <a:gd name="connsiteX47" fmla="*/ 2182634 w 4345388"/>
                  <a:gd name="connsiteY47" fmla="*/ 381663 h 1745656"/>
                  <a:gd name="connsiteX48" fmla="*/ 2274074 w 4345388"/>
                  <a:gd name="connsiteY48" fmla="*/ 377687 h 1745656"/>
                  <a:gd name="connsiteX49" fmla="*/ 2289976 w 4345388"/>
                  <a:gd name="connsiteY49" fmla="*/ 365760 h 1745656"/>
                  <a:gd name="connsiteX50" fmla="*/ 2313830 w 4345388"/>
                  <a:gd name="connsiteY50" fmla="*/ 345882 h 1745656"/>
                  <a:gd name="connsiteX51" fmla="*/ 2337684 w 4345388"/>
                  <a:gd name="connsiteY51" fmla="*/ 314077 h 1745656"/>
                  <a:gd name="connsiteX52" fmla="*/ 2345635 w 4345388"/>
                  <a:gd name="connsiteY52" fmla="*/ 290223 h 1745656"/>
                  <a:gd name="connsiteX53" fmla="*/ 2361538 w 4345388"/>
                  <a:gd name="connsiteY53" fmla="*/ 258418 h 1745656"/>
                  <a:gd name="connsiteX54" fmla="*/ 2365514 w 4345388"/>
                  <a:gd name="connsiteY54" fmla="*/ 242515 h 1745656"/>
                  <a:gd name="connsiteX55" fmla="*/ 2373465 w 4345388"/>
                  <a:gd name="connsiteY55" fmla="*/ 222637 h 1745656"/>
                  <a:gd name="connsiteX56" fmla="*/ 2377441 w 4345388"/>
                  <a:gd name="connsiteY56" fmla="*/ 210710 h 1745656"/>
                  <a:gd name="connsiteX57" fmla="*/ 2381416 w 4345388"/>
                  <a:gd name="connsiteY57" fmla="*/ 421420 h 1745656"/>
                  <a:gd name="connsiteX58" fmla="*/ 2385392 w 4345388"/>
                  <a:gd name="connsiteY58" fmla="*/ 441298 h 1745656"/>
                  <a:gd name="connsiteX59" fmla="*/ 2393343 w 4345388"/>
                  <a:gd name="connsiteY59" fmla="*/ 453225 h 1745656"/>
                  <a:gd name="connsiteX60" fmla="*/ 2413221 w 4345388"/>
                  <a:gd name="connsiteY60" fmla="*/ 489006 h 1745656"/>
                  <a:gd name="connsiteX61" fmla="*/ 2449002 w 4345388"/>
                  <a:gd name="connsiteY61" fmla="*/ 477079 h 1745656"/>
                  <a:gd name="connsiteX62" fmla="*/ 2468881 w 4345388"/>
                  <a:gd name="connsiteY62" fmla="*/ 457200 h 1745656"/>
                  <a:gd name="connsiteX63" fmla="*/ 2500686 w 4345388"/>
                  <a:gd name="connsiteY63" fmla="*/ 417444 h 1745656"/>
                  <a:gd name="connsiteX64" fmla="*/ 2512613 w 4345388"/>
                  <a:gd name="connsiteY64" fmla="*/ 405517 h 1745656"/>
                  <a:gd name="connsiteX65" fmla="*/ 2524540 w 4345388"/>
                  <a:gd name="connsiteY65" fmla="*/ 413468 h 1745656"/>
                  <a:gd name="connsiteX66" fmla="*/ 2532491 w 4345388"/>
                  <a:gd name="connsiteY66" fmla="*/ 437322 h 1745656"/>
                  <a:gd name="connsiteX67" fmla="*/ 2540442 w 4345388"/>
                  <a:gd name="connsiteY67" fmla="*/ 457200 h 1745656"/>
                  <a:gd name="connsiteX68" fmla="*/ 2544418 w 4345388"/>
                  <a:gd name="connsiteY68" fmla="*/ 477079 h 1745656"/>
                  <a:gd name="connsiteX69" fmla="*/ 2552369 w 4345388"/>
                  <a:gd name="connsiteY69" fmla="*/ 492981 h 1745656"/>
                  <a:gd name="connsiteX70" fmla="*/ 2560321 w 4345388"/>
                  <a:gd name="connsiteY70" fmla="*/ 512860 h 1745656"/>
                  <a:gd name="connsiteX71" fmla="*/ 2564296 w 4345388"/>
                  <a:gd name="connsiteY71" fmla="*/ 528762 h 1745656"/>
                  <a:gd name="connsiteX72" fmla="*/ 2576223 w 4345388"/>
                  <a:gd name="connsiteY72" fmla="*/ 544665 h 1745656"/>
                  <a:gd name="connsiteX73" fmla="*/ 2592126 w 4345388"/>
                  <a:gd name="connsiteY73" fmla="*/ 568519 h 1745656"/>
                  <a:gd name="connsiteX74" fmla="*/ 2604053 w 4345388"/>
                  <a:gd name="connsiteY74" fmla="*/ 588397 h 1745656"/>
                  <a:gd name="connsiteX75" fmla="*/ 2623931 w 4345388"/>
                  <a:gd name="connsiteY75" fmla="*/ 580446 h 1745656"/>
                  <a:gd name="connsiteX76" fmla="*/ 2643809 w 4345388"/>
                  <a:gd name="connsiteY76" fmla="*/ 552616 h 1745656"/>
                  <a:gd name="connsiteX77" fmla="*/ 2663687 w 4345388"/>
                  <a:gd name="connsiteY77" fmla="*/ 516835 h 1745656"/>
                  <a:gd name="connsiteX78" fmla="*/ 2679590 w 4345388"/>
                  <a:gd name="connsiteY78" fmla="*/ 481054 h 1745656"/>
                  <a:gd name="connsiteX79" fmla="*/ 2683566 w 4345388"/>
                  <a:gd name="connsiteY79" fmla="*/ 469127 h 1745656"/>
                  <a:gd name="connsiteX80" fmla="*/ 2691517 w 4345388"/>
                  <a:gd name="connsiteY80" fmla="*/ 457200 h 1745656"/>
                  <a:gd name="connsiteX81" fmla="*/ 2703444 w 4345388"/>
                  <a:gd name="connsiteY81" fmla="*/ 425395 h 1745656"/>
                  <a:gd name="connsiteX82" fmla="*/ 2711395 w 4345388"/>
                  <a:gd name="connsiteY82" fmla="*/ 409493 h 1745656"/>
                  <a:gd name="connsiteX83" fmla="*/ 2735249 w 4345388"/>
                  <a:gd name="connsiteY83" fmla="*/ 461176 h 1745656"/>
                  <a:gd name="connsiteX84" fmla="*/ 2755127 w 4345388"/>
                  <a:gd name="connsiteY84" fmla="*/ 504908 h 1745656"/>
                  <a:gd name="connsiteX85" fmla="*/ 2771030 w 4345388"/>
                  <a:gd name="connsiteY85" fmla="*/ 556592 h 1745656"/>
                  <a:gd name="connsiteX86" fmla="*/ 2775006 w 4345388"/>
                  <a:gd name="connsiteY86" fmla="*/ 572494 h 1745656"/>
                  <a:gd name="connsiteX87" fmla="*/ 2782957 w 4345388"/>
                  <a:gd name="connsiteY87" fmla="*/ 588397 h 1745656"/>
                  <a:gd name="connsiteX88" fmla="*/ 2802835 w 4345388"/>
                  <a:gd name="connsiteY88" fmla="*/ 624178 h 1745656"/>
                  <a:gd name="connsiteX89" fmla="*/ 2818738 w 4345388"/>
                  <a:gd name="connsiteY89" fmla="*/ 640080 h 1745656"/>
                  <a:gd name="connsiteX90" fmla="*/ 2830665 w 4345388"/>
                  <a:gd name="connsiteY90" fmla="*/ 663934 h 1745656"/>
                  <a:gd name="connsiteX91" fmla="*/ 2834641 w 4345388"/>
                  <a:gd name="connsiteY91" fmla="*/ 679837 h 1745656"/>
                  <a:gd name="connsiteX92" fmla="*/ 2846567 w 4345388"/>
                  <a:gd name="connsiteY92" fmla="*/ 695740 h 1745656"/>
                  <a:gd name="connsiteX93" fmla="*/ 2862470 w 4345388"/>
                  <a:gd name="connsiteY93" fmla="*/ 743447 h 1745656"/>
                  <a:gd name="connsiteX94" fmla="*/ 2866446 w 4345388"/>
                  <a:gd name="connsiteY94" fmla="*/ 759350 h 1745656"/>
                  <a:gd name="connsiteX95" fmla="*/ 2882348 w 4345388"/>
                  <a:gd name="connsiteY95" fmla="*/ 795131 h 1745656"/>
                  <a:gd name="connsiteX96" fmla="*/ 2886324 w 4345388"/>
                  <a:gd name="connsiteY96" fmla="*/ 811034 h 1745656"/>
                  <a:gd name="connsiteX97" fmla="*/ 2898251 w 4345388"/>
                  <a:gd name="connsiteY97" fmla="*/ 834887 h 1745656"/>
                  <a:gd name="connsiteX98" fmla="*/ 2910178 w 4345388"/>
                  <a:gd name="connsiteY98" fmla="*/ 826936 h 1745656"/>
                  <a:gd name="connsiteX99" fmla="*/ 2949934 w 4345388"/>
                  <a:gd name="connsiteY99" fmla="*/ 751399 h 1745656"/>
                  <a:gd name="connsiteX100" fmla="*/ 2957886 w 4345388"/>
                  <a:gd name="connsiteY100" fmla="*/ 703691 h 1745656"/>
                  <a:gd name="connsiteX101" fmla="*/ 2977764 w 4345388"/>
                  <a:gd name="connsiteY101" fmla="*/ 663934 h 1745656"/>
                  <a:gd name="connsiteX102" fmla="*/ 2981740 w 4345388"/>
                  <a:gd name="connsiteY102" fmla="*/ 620202 h 1745656"/>
                  <a:gd name="connsiteX103" fmla="*/ 3005594 w 4345388"/>
                  <a:gd name="connsiteY103" fmla="*/ 576470 h 1745656"/>
                  <a:gd name="connsiteX104" fmla="*/ 3025472 w 4345388"/>
                  <a:gd name="connsiteY104" fmla="*/ 500933 h 1745656"/>
                  <a:gd name="connsiteX105" fmla="*/ 3041374 w 4345388"/>
                  <a:gd name="connsiteY105" fmla="*/ 421420 h 1745656"/>
                  <a:gd name="connsiteX106" fmla="*/ 3049326 w 4345388"/>
                  <a:gd name="connsiteY106" fmla="*/ 405517 h 1745656"/>
                  <a:gd name="connsiteX107" fmla="*/ 3061253 w 4345388"/>
                  <a:gd name="connsiteY107" fmla="*/ 365760 h 1745656"/>
                  <a:gd name="connsiteX108" fmla="*/ 3085107 w 4345388"/>
                  <a:gd name="connsiteY108" fmla="*/ 310101 h 1745656"/>
                  <a:gd name="connsiteX109" fmla="*/ 3101009 w 4345388"/>
                  <a:gd name="connsiteY109" fmla="*/ 349858 h 1745656"/>
                  <a:gd name="connsiteX110" fmla="*/ 3104985 w 4345388"/>
                  <a:gd name="connsiteY110" fmla="*/ 373712 h 1745656"/>
                  <a:gd name="connsiteX111" fmla="*/ 3116912 w 4345388"/>
                  <a:gd name="connsiteY111" fmla="*/ 429371 h 1745656"/>
                  <a:gd name="connsiteX112" fmla="*/ 3136790 w 4345388"/>
                  <a:gd name="connsiteY112" fmla="*/ 489006 h 1745656"/>
                  <a:gd name="connsiteX113" fmla="*/ 3180522 w 4345388"/>
                  <a:gd name="connsiteY113" fmla="*/ 652007 h 1745656"/>
                  <a:gd name="connsiteX114" fmla="*/ 3196425 w 4345388"/>
                  <a:gd name="connsiteY114" fmla="*/ 703691 h 1745656"/>
                  <a:gd name="connsiteX115" fmla="*/ 3220279 w 4345388"/>
                  <a:gd name="connsiteY115" fmla="*/ 807058 h 1745656"/>
                  <a:gd name="connsiteX116" fmla="*/ 3248108 w 4345388"/>
                  <a:gd name="connsiteY116" fmla="*/ 898498 h 1745656"/>
                  <a:gd name="connsiteX117" fmla="*/ 3252084 w 4345388"/>
                  <a:gd name="connsiteY117" fmla="*/ 926327 h 1745656"/>
                  <a:gd name="connsiteX118" fmla="*/ 3267987 w 4345388"/>
                  <a:gd name="connsiteY118" fmla="*/ 966084 h 1745656"/>
                  <a:gd name="connsiteX119" fmla="*/ 3271962 w 4345388"/>
                  <a:gd name="connsiteY119" fmla="*/ 978011 h 1745656"/>
                  <a:gd name="connsiteX120" fmla="*/ 3283889 w 4345388"/>
                  <a:gd name="connsiteY120" fmla="*/ 981987 h 1745656"/>
                  <a:gd name="connsiteX121" fmla="*/ 3291841 w 4345388"/>
                  <a:gd name="connsiteY121" fmla="*/ 974035 h 1745656"/>
                  <a:gd name="connsiteX122" fmla="*/ 3307743 w 4345388"/>
                  <a:gd name="connsiteY122" fmla="*/ 942230 h 1745656"/>
                  <a:gd name="connsiteX123" fmla="*/ 3315694 w 4345388"/>
                  <a:gd name="connsiteY123" fmla="*/ 918376 h 1745656"/>
                  <a:gd name="connsiteX124" fmla="*/ 3335573 w 4345388"/>
                  <a:gd name="connsiteY124" fmla="*/ 950181 h 1745656"/>
                  <a:gd name="connsiteX125" fmla="*/ 3367378 w 4345388"/>
                  <a:gd name="connsiteY125" fmla="*/ 1021743 h 1745656"/>
                  <a:gd name="connsiteX126" fmla="*/ 3399183 w 4345388"/>
                  <a:gd name="connsiteY126" fmla="*/ 1077402 h 1745656"/>
                  <a:gd name="connsiteX127" fmla="*/ 3415086 w 4345388"/>
                  <a:gd name="connsiteY127" fmla="*/ 1073427 h 1745656"/>
                  <a:gd name="connsiteX128" fmla="*/ 3430988 w 4345388"/>
                  <a:gd name="connsiteY128" fmla="*/ 1045597 h 1745656"/>
                  <a:gd name="connsiteX129" fmla="*/ 3454842 w 4345388"/>
                  <a:gd name="connsiteY129" fmla="*/ 993914 h 1745656"/>
                  <a:gd name="connsiteX130" fmla="*/ 3478696 w 4345388"/>
                  <a:gd name="connsiteY130" fmla="*/ 942230 h 1745656"/>
                  <a:gd name="connsiteX131" fmla="*/ 3490623 w 4345388"/>
                  <a:gd name="connsiteY131" fmla="*/ 938254 h 1745656"/>
                  <a:gd name="connsiteX132" fmla="*/ 3522428 w 4345388"/>
                  <a:gd name="connsiteY132" fmla="*/ 981987 h 1745656"/>
                  <a:gd name="connsiteX133" fmla="*/ 3538331 w 4345388"/>
                  <a:gd name="connsiteY133" fmla="*/ 1001865 h 1745656"/>
                  <a:gd name="connsiteX134" fmla="*/ 3582063 w 4345388"/>
                  <a:gd name="connsiteY134" fmla="*/ 1085354 h 1745656"/>
                  <a:gd name="connsiteX135" fmla="*/ 3609893 w 4345388"/>
                  <a:gd name="connsiteY135" fmla="*/ 1137037 h 1745656"/>
                  <a:gd name="connsiteX136" fmla="*/ 3629771 w 4345388"/>
                  <a:gd name="connsiteY136" fmla="*/ 1184745 h 1745656"/>
                  <a:gd name="connsiteX137" fmla="*/ 3641698 w 4345388"/>
                  <a:gd name="connsiteY137" fmla="*/ 1200647 h 1745656"/>
                  <a:gd name="connsiteX138" fmla="*/ 3653625 w 4345388"/>
                  <a:gd name="connsiteY138" fmla="*/ 1228477 h 1745656"/>
                  <a:gd name="connsiteX139" fmla="*/ 3665552 w 4345388"/>
                  <a:gd name="connsiteY139" fmla="*/ 1216550 h 1745656"/>
                  <a:gd name="connsiteX140" fmla="*/ 3721211 w 4345388"/>
                  <a:gd name="connsiteY140" fmla="*/ 1045597 h 1745656"/>
                  <a:gd name="connsiteX141" fmla="*/ 3768919 w 4345388"/>
                  <a:gd name="connsiteY141" fmla="*/ 882595 h 1745656"/>
                  <a:gd name="connsiteX142" fmla="*/ 3776870 w 4345388"/>
                  <a:gd name="connsiteY142" fmla="*/ 830912 h 1745656"/>
                  <a:gd name="connsiteX143" fmla="*/ 3792773 w 4345388"/>
                  <a:gd name="connsiteY143" fmla="*/ 795131 h 1745656"/>
                  <a:gd name="connsiteX144" fmla="*/ 3800724 w 4345388"/>
                  <a:gd name="connsiteY144" fmla="*/ 771277 h 1745656"/>
                  <a:gd name="connsiteX145" fmla="*/ 3808675 w 4345388"/>
                  <a:gd name="connsiteY145" fmla="*/ 735496 h 1745656"/>
                  <a:gd name="connsiteX146" fmla="*/ 3824578 w 4345388"/>
                  <a:gd name="connsiteY146" fmla="*/ 711642 h 1745656"/>
                  <a:gd name="connsiteX147" fmla="*/ 3828554 w 4345388"/>
                  <a:gd name="connsiteY147" fmla="*/ 723569 h 1745656"/>
                  <a:gd name="connsiteX148" fmla="*/ 3836505 w 4345388"/>
                  <a:gd name="connsiteY148" fmla="*/ 735496 h 1745656"/>
                  <a:gd name="connsiteX149" fmla="*/ 3840481 w 4345388"/>
                  <a:gd name="connsiteY149" fmla="*/ 763326 h 1745656"/>
                  <a:gd name="connsiteX150" fmla="*/ 3884213 w 4345388"/>
                  <a:gd name="connsiteY150" fmla="*/ 926327 h 1745656"/>
                  <a:gd name="connsiteX151" fmla="*/ 3896140 w 4345388"/>
                  <a:gd name="connsiteY151" fmla="*/ 958133 h 1745656"/>
                  <a:gd name="connsiteX152" fmla="*/ 3904091 w 4345388"/>
                  <a:gd name="connsiteY152" fmla="*/ 997889 h 1745656"/>
                  <a:gd name="connsiteX153" fmla="*/ 3916018 w 4345388"/>
                  <a:gd name="connsiteY153" fmla="*/ 1049573 h 1745656"/>
                  <a:gd name="connsiteX154" fmla="*/ 3947823 w 4345388"/>
                  <a:gd name="connsiteY154" fmla="*/ 1152940 h 1745656"/>
                  <a:gd name="connsiteX155" fmla="*/ 3959750 w 4345388"/>
                  <a:gd name="connsiteY155" fmla="*/ 1172818 h 1745656"/>
                  <a:gd name="connsiteX156" fmla="*/ 3971677 w 4345388"/>
                  <a:gd name="connsiteY156" fmla="*/ 1220526 h 1745656"/>
                  <a:gd name="connsiteX157" fmla="*/ 3995531 w 4345388"/>
                  <a:gd name="connsiteY157" fmla="*/ 1327868 h 1745656"/>
                  <a:gd name="connsiteX158" fmla="*/ 4023361 w 4345388"/>
                  <a:gd name="connsiteY158" fmla="*/ 1363649 h 1745656"/>
                  <a:gd name="connsiteX159" fmla="*/ 4031312 w 4345388"/>
                  <a:gd name="connsiteY159" fmla="*/ 1375576 h 1745656"/>
                  <a:gd name="connsiteX160" fmla="*/ 4043239 w 4345388"/>
                  <a:gd name="connsiteY160" fmla="*/ 1399430 h 1745656"/>
                  <a:gd name="connsiteX161" fmla="*/ 4055166 w 4345388"/>
                  <a:gd name="connsiteY161" fmla="*/ 1403406 h 1745656"/>
                  <a:gd name="connsiteX162" fmla="*/ 4082995 w 4345388"/>
                  <a:gd name="connsiteY162" fmla="*/ 1411357 h 1745656"/>
                  <a:gd name="connsiteX163" fmla="*/ 4114801 w 4345388"/>
                  <a:gd name="connsiteY163" fmla="*/ 1415333 h 1745656"/>
                  <a:gd name="connsiteX164" fmla="*/ 4130703 w 4345388"/>
                  <a:gd name="connsiteY164" fmla="*/ 1419308 h 1745656"/>
                  <a:gd name="connsiteX165" fmla="*/ 4154557 w 4345388"/>
                  <a:gd name="connsiteY165" fmla="*/ 1411357 h 1745656"/>
                  <a:gd name="connsiteX166" fmla="*/ 4166484 w 4345388"/>
                  <a:gd name="connsiteY166" fmla="*/ 1399430 h 1745656"/>
                  <a:gd name="connsiteX167" fmla="*/ 4198289 w 4345388"/>
                  <a:gd name="connsiteY167" fmla="*/ 1347747 h 1745656"/>
                  <a:gd name="connsiteX168" fmla="*/ 4234070 w 4345388"/>
                  <a:gd name="connsiteY168" fmla="*/ 1351722 h 1745656"/>
                  <a:gd name="connsiteX169" fmla="*/ 4257924 w 4345388"/>
                  <a:gd name="connsiteY169" fmla="*/ 1371600 h 1745656"/>
                  <a:gd name="connsiteX170" fmla="*/ 4273827 w 4345388"/>
                  <a:gd name="connsiteY170" fmla="*/ 1383527 h 1745656"/>
                  <a:gd name="connsiteX171" fmla="*/ 4313583 w 4345388"/>
                  <a:gd name="connsiteY171" fmla="*/ 1419308 h 1745656"/>
                  <a:gd name="connsiteX172" fmla="*/ 4325510 w 4345388"/>
                  <a:gd name="connsiteY172" fmla="*/ 1439187 h 1745656"/>
                  <a:gd name="connsiteX173" fmla="*/ 4337437 w 4345388"/>
                  <a:gd name="connsiteY173" fmla="*/ 1467016 h 1745656"/>
                  <a:gd name="connsiteX174" fmla="*/ 4345388 w 4345388"/>
                  <a:gd name="connsiteY17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44703 w 4345388"/>
                  <a:gd name="connsiteY11" fmla="*/ 950181 h 1745656"/>
                  <a:gd name="connsiteX12" fmla="*/ 1856630 w 4345388"/>
                  <a:gd name="connsiteY12" fmla="*/ 918376 h 1745656"/>
                  <a:gd name="connsiteX13" fmla="*/ 1864581 w 4345388"/>
                  <a:gd name="connsiteY13" fmla="*/ 894522 h 1745656"/>
                  <a:gd name="connsiteX14" fmla="*/ 1876508 w 4345388"/>
                  <a:gd name="connsiteY14" fmla="*/ 870668 h 1745656"/>
                  <a:gd name="connsiteX15" fmla="*/ 1884460 w 4345388"/>
                  <a:gd name="connsiteY15" fmla="*/ 826936 h 1745656"/>
                  <a:gd name="connsiteX16" fmla="*/ 1900362 w 4345388"/>
                  <a:gd name="connsiteY16" fmla="*/ 775253 h 1745656"/>
                  <a:gd name="connsiteX17" fmla="*/ 1904338 w 4345388"/>
                  <a:gd name="connsiteY17" fmla="*/ 739472 h 1745656"/>
                  <a:gd name="connsiteX18" fmla="*/ 1916265 w 4345388"/>
                  <a:gd name="connsiteY18" fmla="*/ 608275 h 1745656"/>
                  <a:gd name="connsiteX19" fmla="*/ 1924216 w 4345388"/>
                  <a:gd name="connsiteY19" fmla="*/ 548640 h 1745656"/>
                  <a:gd name="connsiteX20" fmla="*/ 1940119 w 4345388"/>
                  <a:gd name="connsiteY20" fmla="*/ 492981 h 1745656"/>
                  <a:gd name="connsiteX21" fmla="*/ 1956021 w 4345388"/>
                  <a:gd name="connsiteY21" fmla="*/ 441298 h 1745656"/>
                  <a:gd name="connsiteX22" fmla="*/ 1959997 w 4345388"/>
                  <a:gd name="connsiteY22" fmla="*/ 417444 h 1745656"/>
                  <a:gd name="connsiteX23" fmla="*/ 1963973 w 4345388"/>
                  <a:gd name="connsiteY23" fmla="*/ 405517 h 1745656"/>
                  <a:gd name="connsiteX24" fmla="*/ 1967948 w 4345388"/>
                  <a:gd name="connsiteY24" fmla="*/ 357809 h 1745656"/>
                  <a:gd name="connsiteX25" fmla="*/ 1979875 w 4345388"/>
                  <a:gd name="connsiteY25" fmla="*/ 294199 h 1745656"/>
                  <a:gd name="connsiteX26" fmla="*/ 1987827 w 4345388"/>
                  <a:gd name="connsiteY26" fmla="*/ 214686 h 1745656"/>
                  <a:gd name="connsiteX27" fmla="*/ 1995778 w 4345388"/>
                  <a:gd name="connsiteY27" fmla="*/ 182880 h 1745656"/>
                  <a:gd name="connsiteX28" fmla="*/ 1999754 w 4345388"/>
                  <a:gd name="connsiteY28" fmla="*/ 163002 h 1745656"/>
                  <a:gd name="connsiteX29" fmla="*/ 2003729 w 4345388"/>
                  <a:gd name="connsiteY29" fmla="*/ 123246 h 1745656"/>
                  <a:gd name="connsiteX30" fmla="*/ 2015656 w 4345388"/>
                  <a:gd name="connsiteY30" fmla="*/ 79514 h 1745656"/>
                  <a:gd name="connsiteX31" fmla="*/ 2023607 w 4345388"/>
                  <a:gd name="connsiteY31" fmla="*/ 59635 h 1745656"/>
                  <a:gd name="connsiteX32" fmla="*/ 2055413 w 4345388"/>
                  <a:gd name="connsiteY32" fmla="*/ 3976 h 1745656"/>
                  <a:gd name="connsiteX33" fmla="*/ 2075291 w 4345388"/>
                  <a:gd name="connsiteY33" fmla="*/ 0 h 1745656"/>
                  <a:gd name="connsiteX34" fmla="*/ 2083242 w 4345388"/>
                  <a:gd name="connsiteY34" fmla="*/ 15903 h 1745656"/>
                  <a:gd name="connsiteX35" fmla="*/ 2087218 w 4345388"/>
                  <a:gd name="connsiteY35" fmla="*/ 31806 h 1745656"/>
                  <a:gd name="connsiteX36" fmla="*/ 2099145 w 4345388"/>
                  <a:gd name="connsiteY36" fmla="*/ 79514 h 1745656"/>
                  <a:gd name="connsiteX37" fmla="*/ 2103121 w 4345388"/>
                  <a:gd name="connsiteY37" fmla="*/ 123246 h 1745656"/>
                  <a:gd name="connsiteX38" fmla="*/ 2115047 w 4345388"/>
                  <a:gd name="connsiteY38" fmla="*/ 186856 h 1745656"/>
                  <a:gd name="connsiteX39" fmla="*/ 2119023 w 4345388"/>
                  <a:gd name="connsiteY39" fmla="*/ 198783 h 1745656"/>
                  <a:gd name="connsiteX40" fmla="*/ 2134926 w 4345388"/>
                  <a:gd name="connsiteY40" fmla="*/ 250467 h 1745656"/>
                  <a:gd name="connsiteX41" fmla="*/ 2138901 w 4345388"/>
                  <a:gd name="connsiteY41" fmla="*/ 262394 h 1745656"/>
                  <a:gd name="connsiteX42" fmla="*/ 2142877 w 4345388"/>
                  <a:gd name="connsiteY42" fmla="*/ 286247 h 1745656"/>
                  <a:gd name="connsiteX43" fmla="*/ 2146853 w 4345388"/>
                  <a:gd name="connsiteY43" fmla="*/ 318053 h 1745656"/>
                  <a:gd name="connsiteX44" fmla="*/ 2158780 w 4345388"/>
                  <a:gd name="connsiteY44" fmla="*/ 353834 h 1745656"/>
                  <a:gd name="connsiteX45" fmla="*/ 2170707 w 4345388"/>
                  <a:gd name="connsiteY45" fmla="*/ 377687 h 1745656"/>
                  <a:gd name="connsiteX46" fmla="*/ 2182634 w 4345388"/>
                  <a:gd name="connsiteY46" fmla="*/ 381663 h 1745656"/>
                  <a:gd name="connsiteX47" fmla="*/ 2274074 w 4345388"/>
                  <a:gd name="connsiteY47" fmla="*/ 377687 h 1745656"/>
                  <a:gd name="connsiteX48" fmla="*/ 2289976 w 4345388"/>
                  <a:gd name="connsiteY48" fmla="*/ 365760 h 1745656"/>
                  <a:gd name="connsiteX49" fmla="*/ 2313830 w 4345388"/>
                  <a:gd name="connsiteY49" fmla="*/ 345882 h 1745656"/>
                  <a:gd name="connsiteX50" fmla="*/ 2337684 w 4345388"/>
                  <a:gd name="connsiteY50" fmla="*/ 314077 h 1745656"/>
                  <a:gd name="connsiteX51" fmla="*/ 2345635 w 4345388"/>
                  <a:gd name="connsiteY51" fmla="*/ 290223 h 1745656"/>
                  <a:gd name="connsiteX52" fmla="*/ 2361538 w 4345388"/>
                  <a:gd name="connsiteY52" fmla="*/ 258418 h 1745656"/>
                  <a:gd name="connsiteX53" fmla="*/ 2365514 w 4345388"/>
                  <a:gd name="connsiteY53" fmla="*/ 242515 h 1745656"/>
                  <a:gd name="connsiteX54" fmla="*/ 2373465 w 4345388"/>
                  <a:gd name="connsiteY54" fmla="*/ 222637 h 1745656"/>
                  <a:gd name="connsiteX55" fmla="*/ 2377441 w 4345388"/>
                  <a:gd name="connsiteY55" fmla="*/ 210710 h 1745656"/>
                  <a:gd name="connsiteX56" fmla="*/ 2381416 w 4345388"/>
                  <a:gd name="connsiteY56" fmla="*/ 421420 h 1745656"/>
                  <a:gd name="connsiteX57" fmla="*/ 2385392 w 4345388"/>
                  <a:gd name="connsiteY57" fmla="*/ 441298 h 1745656"/>
                  <a:gd name="connsiteX58" fmla="*/ 2393343 w 4345388"/>
                  <a:gd name="connsiteY58" fmla="*/ 453225 h 1745656"/>
                  <a:gd name="connsiteX59" fmla="*/ 2413221 w 4345388"/>
                  <a:gd name="connsiteY59" fmla="*/ 489006 h 1745656"/>
                  <a:gd name="connsiteX60" fmla="*/ 2449002 w 4345388"/>
                  <a:gd name="connsiteY60" fmla="*/ 477079 h 1745656"/>
                  <a:gd name="connsiteX61" fmla="*/ 2468881 w 4345388"/>
                  <a:gd name="connsiteY61" fmla="*/ 457200 h 1745656"/>
                  <a:gd name="connsiteX62" fmla="*/ 2500686 w 4345388"/>
                  <a:gd name="connsiteY62" fmla="*/ 417444 h 1745656"/>
                  <a:gd name="connsiteX63" fmla="*/ 2512613 w 4345388"/>
                  <a:gd name="connsiteY63" fmla="*/ 405517 h 1745656"/>
                  <a:gd name="connsiteX64" fmla="*/ 2524540 w 4345388"/>
                  <a:gd name="connsiteY64" fmla="*/ 413468 h 1745656"/>
                  <a:gd name="connsiteX65" fmla="*/ 2532491 w 4345388"/>
                  <a:gd name="connsiteY65" fmla="*/ 437322 h 1745656"/>
                  <a:gd name="connsiteX66" fmla="*/ 2540442 w 4345388"/>
                  <a:gd name="connsiteY66" fmla="*/ 457200 h 1745656"/>
                  <a:gd name="connsiteX67" fmla="*/ 2544418 w 4345388"/>
                  <a:gd name="connsiteY67" fmla="*/ 477079 h 1745656"/>
                  <a:gd name="connsiteX68" fmla="*/ 2552369 w 4345388"/>
                  <a:gd name="connsiteY68" fmla="*/ 492981 h 1745656"/>
                  <a:gd name="connsiteX69" fmla="*/ 2560321 w 4345388"/>
                  <a:gd name="connsiteY69" fmla="*/ 512860 h 1745656"/>
                  <a:gd name="connsiteX70" fmla="*/ 2564296 w 4345388"/>
                  <a:gd name="connsiteY70" fmla="*/ 528762 h 1745656"/>
                  <a:gd name="connsiteX71" fmla="*/ 2576223 w 4345388"/>
                  <a:gd name="connsiteY71" fmla="*/ 544665 h 1745656"/>
                  <a:gd name="connsiteX72" fmla="*/ 2592126 w 4345388"/>
                  <a:gd name="connsiteY72" fmla="*/ 568519 h 1745656"/>
                  <a:gd name="connsiteX73" fmla="*/ 2604053 w 4345388"/>
                  <a:gd name="connsiteY73" fmla="*/ 588397 h 1745656"/>
                  <a:gd name="connsiteX74" fmla="*/ 2623931 w 4345388"/>
                  <a:gd name="connsiteY74" fmla="*/ 580446 h 1745656"/>
                  <a:gd name="connsiteX75" fmla="*/ 2643809 w 4345388"/>
                  <a:gd name="connsiteY75" fmla="*/ 552616 h 1745656"/>
                  <a:gd name="connsiteX76" fmla="*/ 2663687 w 4345388"/>
                  <a:gd name="connsiteY76" fmla="*/ 516835 h 1745656"/>
                  <a:gd name="connsiteX77" fmla="*/ 2679590 w 4345388"/>
                  <a:gd name="connsiteY77" fmla="*/ 481054 h 1745656"/>
                  <a:gd name="connsiteX78" fmla="*/ 2683566 w 4345388"/>
                  <a:gd name="connsiteY78" fmla="*/ 469127 h 1745656"/>
                  <a:gd name="connsiteX79" fmla="*/ 2691517 w 4345388"/>
                  <a:gd name="connsiteY79" fmla="*/ 457200 h 1745656"/>
                  <a:gd name="connsiteX80" fmla="*/ 2703444 w 4345388"/>
                  <a:gd name="connsiteY80" fmla="*/ 425395 h 1745656"/>
                  <a:gd name="connsiteX81" fmla="*/ 2711395 w 4345388"/>
                  <a:gd name="connsiteY81" fmla="*/ 409493 h 1745656"/>
                  <a:gd name="connsiteX82" fmla="*/ 2735249 w 4345388"/>
                  <a:gd name="connsiteY82" fmla="*/ 461176 h 1745656"/>
                  <a:gd name="connsiteX83" fmla="*/ 2755127 w 4345388"/>
                  <a:gd name="connsiteY83" fmla="*/ 504908 h 1745656"/>
                  <a:gd name="connsiteX84" fmla="*/ 2771030 w 4345388"/>
                  <a:gd name="connsiteY84" fmla="*/ 556592 h 1745656"/>
                  <a:gd name="connsiteX85" fmla="*/ 2775006 w 4345388"/>
                  <a:gd name="connsiteY85" fmla="*/ 572494 h 1745656"/>
                  <a:gd name="connsiteX86" fmla="*/ 2782957 w 4345388"/>
                  <a:gd name="connsiteY86" fmla="*/ 588397 h 1745656"/>
                  <a:gd name="connsiteX87" fmla="*/ 2802835 w 4345388"/>
                  <a:gd name="connsiteY87" fmla="*/ 624178 h 1745656"/>
                  <a:gd name="connsiteX88" fmla="*/ 2818738 w 4345388"/>
                  <a:gd name="connsiteY88" fmla="*/ 640080 h 1745656"/>
                  <a:gd name="connsiteX89" fmla="*/ 2830665 w 4345388"/>
                  <a:gd name="connsiteY89" fmla="*/ 663934 h 1745656"/>
                  <a:gd name="connsiteX90" fmla="*/ 2834641 w 4345388"/>
                  <a:gd name="connsiteY90" fmla="*/ 679837 h 1745656"/>
                  <a:gd name="connsiteX91" fmla="*/ 2846567 w 4345388"/>
                  <a:gd name="connsiteY91" fmla="*/ 695740 h 1745656"/>
                  <a:gd name="connsiteX92" fmla="*/ 2862470 w 4345388"/>
                  <a:gd name="connsiteY92" fmla="*/ 743447 h 1745656"/>
                  <a:gd name="connsiteX93" fmla="*/ 2866446 w 4345388"/>
                  <a:gd name="connsiteY93" fmla="*/ 759350 h 1745656"/>
                  <a:gd name="connsiteX94" fmla="*/ 2882348 w 4345388"/>
                  <a:gd name="connsiteY94" fmla="*/ 795131 h 1745656"/>
                  <a:gd name="connsiteX95" fmla="*/ 2886324 w 4345388"/>
                  <a:gd name="connsiteY95" fmla="*/ 811034 h 1745656"/>
                  <a:gd name="connsiteX96" fmla="*/ 2898251 w 4345388"/>
                  <a:gd name="connsiteY96" fmla="*/ 834887 h 1745656"/>
                  <a:gd name="connsiteX97" fmla="*/ 2910178 w 4345388"/>
                  <a:gd name="connsiteY97" fmla="*/ 826936 h 1745656"/>
                  <a:gd name="connsiteX98" fmla="*/ 2949934 w 4345388"/>
                  <a:gd name="connsiteY98" fmla="*/ 751399 h 1745656"/>
                  <a:gd name="connsiteX99" fmla="*/ 2957886 w 4345388"/>
                  <a:gd name="connsiteY99" fmla="*/ 703691 h 1745656"/>
                  <a:gd name="connsiteX100" fmla="*/ 2977764 w 4345388"/>
                  <a:gd name="connsiteY100" fmla="*/ 663934 h 1745656"/>
                  <a:gd name="connsiteX101" fmla="*/ 2981740 w 4345388"/>
                  <a:gd name="connsiteY101" fmla="*/ 620202 h 1745656"/>
                  <a:gd name="connsiteX102" fmla="*/ 3005594 w 4345388"/>
                  <a:gd name="connsiteY102" fmla="*/ 576470 h 1745656"/>
                  <a:gd name="connsiteX103" fmla="*/ 3025472 w 4345388"/>
                  <a:gd name="connsiteY103" fmla="*/ 500933 h 1745656"/>
                  <a:gd name="connsiteX104" fmla="*/ 3041374 w 4345388"/>
                  <a:gd name="connsiteY104" fmla="*/ 421420 h 1745656"/>
                  <a:gd name="connsiteX105" fmla="*/ 3049326 w 4345388"/>
                  <a:gd name="connsiteY105" fmla="*/ 405517 h 1745656"/>
                  <a:gd name="connsiteX106" fmla="*/ 3061253 w 4345388"/>
                  <a:gd name="connsiteY106" fmla="*/ 365760 h 1745656"/>
                  <a:gd name="connsiteX107" fmla="*/ 3085107 w 4345388"/>
                  <a:gd name="connsiteY107" fmla="*/ 310101 h 1745656"/>
                  <a:gd name="connsiteX108" fmla="*/ 3101009 w 4345388"/>
                  <a:gd name="connsiteY108" fmla="*/ 349858 h 1745656"/>
                  <a:gd name="connsiteX109" fmla="*/ 3104985 w 4345388"/>
                  <a:gd name="connsiteY109" fmla="*/ 373712 h 1745656"/>
                  <a:gd name="connsiteX110" fmla="*/ 3116912 w 4345388"/>
                  <a:gd name="connsiteY110" fmla="*/ 429371 h 1745656"/>
                  <a:gd name="connsiteX111" fmla="*/ 3136790 w 4345388"/>
                  <a:gd name="connsiteY111" fmla="*/ 489006 h 1745656"/>
                  <a:gd name="connsiteX112" fmla="*/ 3180522 w 4345388"/>
                  <a:gd name="connsiteY112" fmla="*/ 652007 h 1745656"/>
                  <a:gd name="connsiteX113" fmla="*/ 3196425 w 4345388"/>
                  <a:gd name="connsiteY113" fmla="*/ 703691 h 1745656"/>
                  <a:gd name="connsiteX114" fmla="*/ 3220279 w 4345388"/>
                  <a:gd name="connsiteY114" fmla="*/ 807058 h 1745656"/>
                  <a:gd name="connsiteX115" fmla="*/ 3248108 w 4345388"/>
                  <a:gd name="connsiteY115" fmla="*/ 898498 h 1745656"/>
                  <a:gd name="connsiteX116" fmla="*/ 3252084 w 4345388"/>
                  <a:gd name="connsiteY116" fmla="*/ 926327 h 1745656"/>
                  <a:gd name="connsiteX117" fmla="*/ 3267987 w 4345388"/>
                  <a:gd name="connsiteY117" fmla="*/ 966084 h 1745656"/>
                  <a:gd name="connsiteX118" fmla="*/ 3271962 w 4345388"/>
                  <a:gd name="connsiteY118" fmla="*/ 978011 h 1745656"/>
                  <a:gd name="connsiteX119" fmla="*/ 3283889 w 4345388"/>
                  <a:gd name="connsiteY119" fmla="*/ 981987 h 1745656"/>
                  <a:gd name="connsiteX120" fmla="*/ 3291841 w 4345388"/>
                  <a:gd name="connsiteY120" fmla="*/ 974035 h 1745656"/>
                  <a:gd name="connsiteX121" fmla="*/ 3307743 w 4345388"/>
                  <a:gd name="connsiteY121" fmla="*/ 942230 h 1745656"/>
                  <a:gd name="connsiteX122" fmla="*/ 3315694 w 4345388"/>
                  <a:gd name="connsiteY122" fmla="*/ 918376 h 1745656"/>
                  <a:gd name="connsiteX123" fmla="*/ 3335573 w 4345388"/>
                  <a:gd name="connsiteY123" fmla="*/ 950181 h 1745656"/>
                  <a:gd name="connsiteX124" fmla="*/ 3367378 w 4345388"/>
                  <a:gd name="connsiteY124" fmla="*/ 1021743 h 1745656"/>
                  <a:gd name="connsiteX125" fmla="*/ 3399183 w 4345388"/>
                  <a:gd name="connsiteY125" fmla="*/ 1077402 h 1745656"/>
                  <a:gd name="connsiteX126" fmla="*/ 3415086 w 4345388"/>
                  <a:gd name="connsiteY126" fmla="*/ 1073427 h 1745656"/>
                  <a:gd name="connsiteX127" fmla="*/ 3430988 w 4345388"/>
                  <a:gd name="connsiteY127" fmla="*/ 1045597 h 1745656"/>
                  <a:gd name="connsiteX128" fmla="*/ 3454842 w 4345388"/>
                  <a:gd name="connsiteY128" fmla="*/ 993914 h 1745656"/>
                  <a:gd name="connsiteX129" fmla="*/ 3478696 w 4345388"/>
                  <a:gd name="connsiteY129" fmla="*/ 942230 h 1745656"/>
                  <a:gd name="connsiteX130" fmla="*/ 3490623 w 4345388"/>
                  <a:gd name="connsiteY130" fmla="*/ 938254 h 1745656"/>
                  <a:gd name="connsiteX131" fmla="*/ 3522428 w 4345388"/>
                  <a:gd name="connsiteY131" fmla="*/ 981987 h 1745656"/>
                  <a:gd name="connsiteX132" fmla="*/ 3538331 w 4345388"/>
                  <a:gd name="connsiteY132" fmla="*/ 1001865 h 1745656"/>
                  <a:gd name="connsiteX133" fmla="*/ 3582063 w 4345388"/>
                  <a:gd name="connsiteY133" fmla="*/ 1085354 h 1745656"/>
                  <a:gd name="connsiteX134" fmla="*/ 3609893 w 4345388"/>
                  <a:gd name="connsiteY134" fmla="*/ 1137037 h 1745656"/>
                  <a:gd name="connsiteX135" fmla="*/ 3629771 w 4345388"/>
                  <a:gd name="connsiteY135" fmla="*/ 1184745 h 1745656"/>
                  <a:gd name="connsiteX136" fmla="*/ 3641698 w 4345388"/>
                  <a:gd name="connsiteY136" fmla="*/ 1200647 h 1745656"/>
                  <a:gd name="connsiteX137" fmla="*/ 3653625 w 4345388"/>
                  <a:gd name="connsiteY137" fmla="*/ 1228477 h 1745656"/>
                  <a:gd name="connsiteX138" fmla="*/ 3665552 w 4345388"/>
                  <a:gd name="connsiteY138" fmla="*/ 1216550 h 1745656"/>
                  <a:gd name="connsiteX139" fmla="*/ 3721211 w 4345388"/>
                  <a:gd name="connsiteY139" fmla="*/ 1045597 h 1745656"/>
                  <a:gd name="connsiteX140" fmla="*/ 3768919 w 4345388"/>
                  <a:gd name="connsiteY140" fmla="*/ 882595 h 1745656"/>
                  <a:gd name="connsiteX141" fmla="*/ 3776870 w 4345388"/>
                  <a:gd name="connsiteY141" fmla="*/ 830912 h 1745656"/>
                  <a:gd name="connsiteX142" fmla="*/ 3792773 w 4345388"/>
                  <a:gd name="connsiteY142" fmla="*/ 795131 h 1745656"/>
                  <a:gd name="connsiteX143" fmla="*/ 3800724 w 4345388"/>
                  <a:gd name="connsiteY143" fmla="*/ 771277 h 1745656"/>
                  <a:gd name="connsiteX144" fmla="*/ 3808675 w 4345388"/>
                  <a:gd name="connsiteY144" fmla="*/ 735496 h 1745656"/>
                  <a:gd name="connsiteX145" fmla="*/ 3824578 w 4345388"/>
                  <a:gd name="connsiteY145" fmla="*/ 711642 h 1745656"/>
                  <a:gd name="connsiteX146" fmla="*/ 3828554 w 4345388"/>
                  <a:gd name="connsiteY146" fmla="*/ 723569 h 1745656"/>
                  <a:gd name="connsiteX147" fmla="*/ 3836505 w 4345388"/>
                  <a:gd name="connsiteY147" fmla="*/ 735496 h 1745656"/>
                  <a:gd name="connsiteX148" fmla="*/ 3840481 w 4345388"/>
                  <a:gd name="connsiteY148" fmla="*/ 763326 h 1745656"/>
                  <a:gd name="connsiteX149" fmla="*/ 3884213 w 4345388"/>
                  <a:gd name="connsiteY149" fmla="*/ 926327 h 1745656"/>
                  <a:gd name="connsiteX150" fmla="*/ 3896140 w 4345388"/>
                  <a:gd name="connsiteY150" fmla="*/ 958133 h 1745656"/>
                  <a:gd name="connsiteX151" fmla="*/ 3904091 w 4345388"/>
                  <a:gd name="connsiteY151" fmla="*/ 997889 h 1745656"/>
                  <a:gd name="connsiteX152" fmla="*/ 3916018 w 4345388"/>
                  <a:gd name="connsiteY152" fmla="*/ 1049573 h 1745656"/>
                  <a:gd name="connsiteX153" fmla="*/ 3947823 w 4345388"/>
                  <a:gd name="connsiteY153" fmla="*/ 1152940 h 1745656"/>
                  <a:gd name="connsiteX154" fmla="*/ 3959750 w 4345388"/>
                  <a:gd name="connsiteY154" fmla="*/ 1172818 h 1745656"/>
                  <a:gd name="connsiteX155" fmla="*/ 3971677 w 4345388"/>
                  <a:gd name="connsiteY155" fmla="*/ 1220526 h 1745656"/>
                  <a:gd name="connsiteX156" fmla="*/ 3995531 w 4345388"/>
                  <a:gd name="connsiteY156" fmla="*/ 1327868 h 1745656"/>
                  <a:gd name="connsiteX157" fmla="*/ 4023361 w 4345388"/>
                  <a:gd name="connsiteY157" fmla="*/ 1363649 h 1745656"/>
                  <a:gd name="connsiteX158" fmla="*/ 4031312 w 4345388"/>
                  <a:gd name="connsiteY158" fmla="*/ 1375576 h 1745656"/>
                  <a:gd name="connsiteX159" fmla="*/ 4043239 w 4345388"/>
                  <a:gd name="connsiteY159" fmla="*/ 1399430 h 1745656"/>
                  <a:gd name="connsiteX160" fmla="*/ 4055166 w 4345388"/>
                  <a:gd name="connsiteY160" fmla="*/ 1403406 h 1745656"/>
                  <a:gd name="connsiteX161" fmla="*/ 4082995 w 4345388"/>
                  <a:gd name="connsiteY161" fmla="*/ 1411357 h 1745656"/>
                  <a:gd name="connsiteX162" fmla="*/ 4114801 w 4345388"/>
                  <a:gd name="connsiteY162" fmla="*/ 1415333 h 1745656"/>
                  <a:gd name="connsiteX163" fmla="*/ 4130703 w 4345388"/>
                  <a:gd name="connsiteY163" fmla="*/ 1419308 h 1745656"/>
                  <a:gd name="connsiteX164" fmla="*/ 4154557 w 4345388"/>
                  <a:gd name="connsiteY164" fmla="*/ 1411357 h 1745656"/>
                  <a:gd name="connsiteX165" fmla="*/ 4166484 w 4345388"/>
                  <a:gd name="connsiteY165" fmla="*/ 1399430 h 1745656"/>
                  <a:gd name="connsiteX166" fmla="*/ 4198289 w 4345388"/>
                  <a:gd name="connsiteY166" fmla="*/ 1347747 h 1745656"/>
                  <a:gd name="connsiteX167" fmla="*/ 4234070 w 4345388"/>
                  <a:gd name="connsiteY167" fmla="*/ 1351722 h 1745656"/>
                  <a:gd name="connsiteX168" fmla="*/ 4257924 w 4345388"/>
                  <a:gd name="connsiteY168" fmla="*/ 1371600 h 1745656"/>
                  <a:gd name="connsiteX169" fmla="*/ 4273827 w 4345388"/>
                  <a:gd name="connsiteY169" fmla="*/ 1383527 h 1745656"/>
                  <a:gd name="connsiteX170" fmla="*/ 4313583 w 4345388"/>
                  <a:gd name="connsiteY170" fmla="*/ 1419308 h 1745656"/>
                  <a:gd name="connsiteX171" fmla="*/ 4325510 w 4345388"/>
                  <a:gd name="connsiteY171" fmla="*/ 1439187 h 1745656"/>
                  <a:gd name="connsiteX172" fmla="*/ 4337437 w 4345388"/>
                  <a:gd name="connsiteY172" fmla="*/ 1467016 h 1745656"/>
                  <a:gd name="connsiteX173" fmla="*/ 4345388 w 4345388"/>
                  <a:gd name="connsiteY17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56630 w 4345388"/>
                  <a:gd name="connsiteY11" fmla="*/ 918376 h 1745656"/>
                  <a:gd name="connsiteX12" fmla="*/ 1864581 w 4345388"/>
                  <a:gd name="connsiteY12" fmla="*/ 894522 h 1745656"/>
                  <a:gd name="connsiteX13" fmla="*/ 1876508 w 4345388"/>
                  <a:gd name="connsiteY13" fmla="*/ 870668 h 1745656"/>
                  <a:gd name="connsiteX14" fmla="*/ 1884460 w 4345388"/>
                  <a:gd name="connsiteY14" fmla="*/ 826936 h 1745656"/>
                  <a:gd name="connsiteX15" fmla="*/ 1900362 w 4345388"/>
                  <a:gd name="connsiteY15" fmla="*/ 775253 h 1745656"/>
                  <a:gd name="connsiteX16" fmla="*/ 1904338 w 4345388"/>
                  <a:gd name="connsiteY16" fmla="*/ 739472 h 1745656"/>
                  <a:gd name="connsiteX17" fmla="*/ 1916265 w 4345388"/>
                  <a:gd name="connsiteY17" fmla="*/ 608275 h 1745656"/>
                  <a:gd name="connsiteX18" fmla="*/ 1924216 w 4345388"/>
                  <a:gd name="connsiteY18" fmla="*/ 548640 h 1745656"/>
                  <a:gd name="connsiteX19" fmla="*/ 1940119 w 4345388"/>
                  <a:gd name="connsiteY19" fmla="*/ 492981 h 1745656"/>
                  <a:gd name="connsiteX20" fmla="*/ 1956021 w 4345388"/>
                  <a:gd name="connsiteY20" fmla="*/ 441298 h 1745656"/>
                  <a:gd name="connsiteX21" fmla="*/ 1959997 w 4345388"/>
                  <a:gd name="connsiteY21" fmla="*/ 417444 h 1745656"/>
                  <a:gd name="connsiteX22" fmla="*/ 1963973 w 4345388"/>
                  <a:gd name="connsiteY22" fmla="*/ 405517 h 1745656"/>
                  <a:gd name="connsiteX23" fmla="*/ 1967948 w 4345388"/>
                  <a:gd name="connsiteY23" fmla="*/ 357809 h 1745656"/>
                  <a:gd name="connsiteX24" fmla="*/ 1979875 w 4345388"/>
                  <a:gd name="connsiteY24" fmla="*/ 294199 h 1745656"/>
                  <a:gd name="connsiteX25" fmla="*/ 1987827 w 4345388"/>
                  <a:gd name="connsiteY25" fmla="*/ 214686 h 1745656"/>
                  <a:gd name="connsiteX26" fmla="*/ 1995778 w 4345388"/>
                  <a:gd name="connsiteY26" fmla="*/ 182880 h 1745656"/>
                  <a:gd name="connsiteX27" fmla="*/ 1999754 w 4345388"/>
                  <a:gd name="connsiteY27" fmla="*/ 163002 h 1745656"/>
                  <a:gd name="connsiteX28" fmla="*/ 2003729 w 4345388"/>
                  <a:gd name="connsiteY28" fmla="*/ 123246 h 1745656"/>
                  <a:gd name="connsiteX29" fmla="*/ 2015656 w 4345388"/>
                  <a:gd name="connsiteY29" fmla="*/ 79514 h 1745656"/>
                  <a:gd name="connsiteX30" fmla="*/ 2023607 w 4345388"/>
                  <a:gd name="connsiteY30" fmla="*/ 59635 h 1745656"/>
                  <a:gd name="connsiteX31" fmla="*/ 2055413 w 4345388"/>
                  <a:gd name="connsiteY31" fmla="*/ 3976 h 1745656"/>
                  <a:gd name="connsiteX32" fmla="*/ 2075291 w 4345388"/>
                  <a:gd name="connsiteY32" fmla="*/ 0 h 1745656"/>
                  <a:gd name="connsiteX33" fmla="*/ 2083242 w 4345388"/>
                  <a:gd name="connsiteY33" fmla="*/ 15903 h 1745656"/>
                  <a:gd name="connsiteX34" fmla="*/ 2087218 w 4345388"/>
                  <a:gd name="connsiteY34" fmla="*/ 31806 h 1745656"/>
                  <a:gd name="connsiteX35" fmla="*/ 2099145 w 4345388"/>
                  <a:gd name="connsiteY35" fmla="*/ 79514 h 1745656"/>
                  <a:gd name="connsiteX36" fmla="*/ 2103121 w 4345388"/>
                  <a:gd name="connsiteY36" fmla="*/ 123246 h 1745656"/>
                  <a:gd name="connsiteX37" fmla="*/ 2115047 w 4345388"/>
                  <a:gd name="connsiteY37" fmla="*/ 186856 h 1745656"/>
                  <a:gd name="connsiteX38" fmla="*/ 2119023 w 4345388"/>
                  <a:gd name="connsiteY38" fmla="*/ 198783 h 1745656"/>
                  <a:gd name="connsiteX39" fmla="*/ 2134926 w 4345388"/>
                  <a:gd name="connsiteY39" fmla="*/ 250467 h 1745656"/>
                  <a:gd name="connsiteX40" fmla="*/ 2138901 w 4345388"/>
                  <a:gd name="connsiteY40" fmla="*/ 262394 h 1745656"/>
                  <a:gd name="connsiteX41" fmla="*/ 2142877 w 4345388"/>
                  <a:gd name="connsiteY41" fmla="*/ 286247 h 1745656"/>
                  <a:gd name="connsiteX42" fmla="*/ 2146853 w 4345388"/>
                  <a:gd name="connsiteY42" fmla="*/ 318053 h 1745656"/>
                  <a:gd name="connsiteX43" fmla="*/ 2158780 w 4345388"/>
                  <a:gd name="connsiteY43" fmla="*/ 353834 h 1745656"/>
                  <a:gd name="connsiteX44" fmla="*/ 2170707 w 4345388"/>
                  <a:gd name="connsiteY44" fmla="*/ 377687 h 1745656"/>
                  <a:gd name="connsiteX45" fmla="*/ 2182634 w 4345388"/>
                  <a:gd name="connsiteY45" fmla="*/ 381663 h 1745656"/>
                  <a:gd name="connsiteX46" fmla="*/ 2274074 w 4345388"/>
                  <a:gd name="connsiteY46" fmla="*/ 377687 h 1745656"/>
                  <a:gd name="connsiteX47" fmla="*/ 2289976 w 4345388"/>
                  <a:gd name="connsiteY47" fmla="*/ 365760 h 1745656"/>
                  <a:gd name="connsiteX48" fmla="*/ 2313830 w 4345388"/>
                  <a:gd name="connsiteY48" fmla="*/ 345882 h 1745656"/>
                  <a:gd name="connsiteX49" fmla="*/ 2337684 w 4345388"/>
                  <a:gd name="connsiteY49" fmla="*/ 314077 h 1745656"/>
                  <a:gd name="connsiteX50" fmla="*/ 2345635 w 4345388"/>
                  <a:gd name="connsiteY50" fmla="*/ 290223 h 1745656"/>
                  <a:gd name="connsiteX51" fmla="*/ 2361538 w 4345388"/>
                  <a:gd name="connsiteY51" fmla="*/ 258418 h 1745656"/>
                  <a:gd name="connsiteX52" fmla="*/ 2365514 w 4345388"/>
                  <a:gd name="connsiteY52" fmla="*/ 242515 h 1745656"/>
                  <a:gd name="connsiteX53" fmla="*/ 2373465 w 4345388"/>
                  <a:gd name="connsiteY53" fmla="*/ 222637 h 1745656"/>
                  <a:gd name="connsiteX54" fmla="*/ 2377441 w 4345388"/>
                  <a:gd name="connsiteY54" fmla="*/ 210710 h 1745656"/>
                  <a:gd name="connsiteX55" fmla="*/ 2381416 w 4345388"/>
                  <a:gd name="connsiteY55" fmla="*/ 421420 h 1745656"/>
                  <a:gd name="connsiteX56" fmla="*/ 2385392 w 4345388"/>
                  <a:gd name="connsiteY56" fmla="*/ 441298 h 1745656"/>
                  <a:gd name="connsiteX57" fmla="*/ 2393343 w 4345388"/>
                  <a:gd name="connsiteY57" fmla="*/ 453225 h 1745656"/>
                  <a:gd name="connsiteX58" fmla="*/ 2413221 w 4345388"/>
                  <a:gd name="connsiteY58" fmla="*/ 489006 h 1745656"/>
                  <a:gd name="connsiteX59" fmla="*/ 2449002 w 4345388"/>
                  <a:gd name="connsiteY59" fmla="*/ 477079 h 1745656"/>
                  <a:gd name="connsiteX60" fmla="*/ 2468881 w 4345388"/>
                  <a:gd name="connsiteY60" fmla="*/ 457200 h 1745656"/>
                  <a:gd name="connsiteX61" fmla="*/ 2500686 w 4345388"/>
                  <a:gd name="connsiteY61" fmla="*/ 417444 h 1745656"/>
                  <a:gd name="connsiteX62" fmla="*/ 2512613 w 4345388"/>
                  <a:gd name="connsiteY62" fmla="*/ 405517 h 1745656"/>
                  <a:gd name="connsiteX63" fmla="*/ 2524540 w 4345388"/>
                  <a:gd name="connsiteY63" fmla="*/ 413468 h 1745656"/>
                  <a:gd name="connsiteX64" fmla="*/ 2532491 w 4345388"/>
                  <a:gd name="connsiteY64" fmla="*/ 437322 h 1745656"/>
                  <a:gd name="connsiteX65" fmla="*/ 2540442 w 4345388"/>
                  <a:gd name="connsiteY65" fmla="*/ 457200 h 1745656"/>
                  <a:gd name="connsiteX66" fmla="*/ 2544418 w 4345388"/>
                  <a:gd name="connsiteY66" fmla="*/ 477079 h 1745656"/>
                  <a:gd name="connsiteX67" fmla="*/ 2552369 w 4345388"/>
                  <a:gd name="connsiteY67" fmla="*/ 492981 h 1745656"/>
                  <a:gd name="connsiteX68" fmla="*/ 2560321 w 4345388"/>
                  <a:gd name="connsiteY68" fmla="*/ 512860 h 1745656"/>
                  <a:gd name="connsiteX69" fmla="*/ 2564296 w 4345388"/>
                  <a:gd name="connsiteY69" fmla="*/ 528762 h 1745656"/>
                  <a:gd name="connsiteX70" fmla="*/ 2576223 w 4345388"/>
                  <a:gd name="connsiteY70" fmla="*/ 544665 h 1745656"/>
                  <a:gd name="connsiteX71" fmla="*/ 2592126 w 4345388"/>
                  <a:gd name="connsiteY71" fmla="*/ 568519 h 1745656"/>
                  <a:gd name="connsiteX72" fmla="*/ 2604053 w 4345388"/>
                  <a:gd name="connsiteY72" fmla="*/ 588397 h 1745656"/>
                  <a:gd name="connsiteX73" fmla="*/ 2623931 w 4345388"/>
                  <a:gd name="connsiteY73" fmla="*/ 580446 h 1745656"/>
                  <a:gd name="connsiteX74" fmla="*/ 2643809 w 4345388"/>
                  <a:gd name="connsiteY74" fmla="*/ 552616 h 1745656"/>
                  <a:gd name="connsiteX75" fmla="*/ 2663687 w 4345388"/>
                  <a:gd name="connsiteY75" fmla="*/ 516835 h 1745656"/>
                  <a:gd name="connsiteX76" fmla="*/ 2679590 w 4345388"/>
                  <a:gd name="connsiteY76" fmla="*/ 481054 h 1745656"/>
                  <a:gd name="connsiteX77" fmla="*/ 2683566 w 4345388"/>
                  <a:gd name="connsiteY77" fmla="*/ 469127 h 1745656"/>
                  <a:gd name="connsiteX78" fmla="*/ 2691517 w 4345388"/>
                  <a:gd name="connsiteY78" fmla="*/ 457200 h 1745656"/>
                  <a:gd name="connsiteX79" fmla="*/ 2703444 w 4345388"/>
                  <a:gd name="connsiteY79" fmla="*/ 425395 h 1745656"/>
                  <a:gd name="connsiteX80" fmla="*/ 2711395 w 4345388"/>
                  <a:gd name="connsiteY80" fmla="*/ 409493 h 1745656"/>
                  <a:gd name="connsiteX81" fmla="*/ 2735249 w 4345388"/>
                  <a:gd name="connsiteY81" fmla="*/ 461176 h 1745656"/>
                  <a:gd name="connsiteX82" fmla="*/ 2755127 w 4345388"/>
                  <a:gd name="connsiteY82" fmla="*/ 504908 h 1745656"/>
                  <a:gd name="connsiteX83" fmla="*/ 2771030 w 4345388"/>
                  <a:gd name="connsiteY83" fmla="*/ 556592 h 1745656"/>
                  <a:gd name="connsiteX84" fmla="*/ 2775006 w 4345388"/>
                  <a:gd name="connsiteY84" fmla="*/ 572494 h 1745656"/>
                  <a:gd name="connsiteX85" fmla="*/ 2782957 w 4345388"/>
                  <a:gd name="connsiteY85" fmla="*/ 588397 h 1745656"/>
                  <a:gd name="connsiteX86" fmla="*/ 2802835 w 4345388"/>
                  <a:gd name="connsiteY86" fmla="*/ 624178 h 1745656"/>
                  <a:gd name="connsiteX87" fmla="*/ 2818738 w 4345388"/>
                  <a:gd name="connsiteY87" fmla="*/ 640080 h 1745656"/>
                  <a:gd name="connsiteX88" fmla="*/ 2830665 w 4345388"/>
                  <a:gd name="connsiteY88" fmla="*/ 663934 h 1745656"/>
                  <a:gd name="connsiteX89" fmla="*/ 2834641 w 4345388"/>
                  <a:gd name="connsiteY89" fmla="*/ 679837 h 1745656"/>
                  <a:gd name="connsiteX90" fmla="*/ 2846567 w 4345388"/>
                  <a:gd name="connsiteY90" fmla="*/ 695740 h 1745656"/>
                  <a:gd name="connsiteX91" fmla="*/ 2862470 w 4345388"/>
                  <a:gd name="connsiteY91" fmla="*/ 743447 h 1745656"/>
                  <a:gd name="connsiteX92" fmla="*/ 2866446 w 4345388"/>
                  <a:gd name="connsiteY92" fmla="*/ 759350 h 1745656"/>
                  <a:gd name="connsiteX93" fmla="*/ 2882348 w 4345388"/>
                  <a:gd name="connsiteY93" fmla="*/ 795131 h 1745656"/>
                  <a:gd name="connsiteX94" fmla="*/ 2886324 w 4345388"/>
                  <a:gd name="connsiteY94" fmla="*/ 811034 h 1745656"/>
                  <a:gd name="connsiteX95" fmla="*/ 2898251 w 4345388"/>
                  <a:gd name="connsiteY95" fmla="*/ 834887 h 1745656"/>
                  <a:gd name="connsiteX96" fmla="*/ 2910178 w 4345388"/>
                  <a:gd name="connsiteY96" fmla="*/ 826936 h 1745656"/>
                  <a:gd name="connsiteX97" fmla="*/ 2949934 w 4345388"/>
                  <a:gd name="connsiteY97" fmla="*/ 751399 h 1745656"/>
                  <a:gd name="connsiteX98" fmla="*/ 2957886 w 4345388"/>
                  <a:gd name="connsiteY98" fmla="*/ 703691 h 1745656"/>
                  <a:gd name="connsiteX99" fmla="*/ 2977764 w 4345388"/>
                  <a:gd name="connsiteY99" fmla="*/ 663934 h 1745656"/>
                  <a:gd name="connsiteX100" fmla="*/ 2981740 w 4345388"/>
                  <a:gd name="connsiteY100" fmla="*/ 620202 h 1745656"/>
                  <a:gd name="connsiteX101" fmla="*/ 3005594 w 4345388"/>
                  <a:gd name="connsiteY101" fmla="*/ 576470 h 1745656"/>
                  <a:gd name="connsiteX102" fmla="*/ 3025472 w 4345388"/>
                  <a:gd name="connsiteY102" fmla="*/ 500933 h 1745656"/>
                  <a:gd name="connsiteX103" fmla="*/ 3041374 w 4345388"/>
                  <a:gd name="connsiteY103" fmla="*/ 421420 h 1745656"/>
                  <a:gd name="connsiteX104" fmla="*/ 3049326 w 4345388"/>
                  <a:gd name="connsiteY104" fmla="*/ 405517 h 1745656"/>
                  <a:gd name="connsiteX105" fmla="*/ 3061253 w 4345388"/>
                  <a:gd name="connsiteY105" fmla="*/ 365760 h 1745656"/>
                  <a:gd name="connsiteX106" fmla="*/ 3085107 w 4345388"/>
                  <a:gd name="connsiteY106" fmla="*/ 310101 h 1745656"/>
                  <a:gd name="connsiteX107" fmla="*/ 3101009 w 4345388"/>
                  <a:gd name="connsiteY107" fmla="*/ 349858 h 1745656"/>
                  <a:gd name="connsiteX108" fmla="*/ 3104985 w 4345388"/>
                  <a:gd name="connsiteY108" fmla="*/ 373712 h 1745656"/>
                  <a:gd name="connsiteX109" fmla="*/ 3116912 w 4345388"/>
                  <a:gd name="connsiteY109" fmla="*/ 429371 h 1745656"/>
                  <a:gd name="connsiteX110" fmla="*/ 3136790 w 4345388"/>
                  <a:gd name="connsiteY110" fmla="*/ 489006 h 1745656"/>
                  <a:gd name="connsiteX111" fmla="*/ 3180522 w 4345388"/>
                  <a:gd name="connsiteY111" fmla="*/ 652007 h 1745656"/>
                  <a:gd name="connsiteX112" fmla="*/ 3196425 w 4345388"/>
                  <a:gd name="connsiteY112" fmla="*/ 703691 h 1745656"/>
                  <a:gd name="connsiteX113" fmla="*/ 3220279 w 4345388"/>
                  <a:gd name="connsiteY113" fmla="*/ 807058 h 1745656"/>
                  <a:gd name="connsiteX114" fmla="*/ 3248108 w 4345388"/>
                  <a:gd name="connsiteY114" fmla="*/ 898498 h 1745656"/>
                  <a:gd name="connsiteX115" fmla="*/ 3252084 w 4345388"/>
                  <a:gd name="connsiteY115" fmla="*/ 926327 h 1745656"/>
                  <a:gd name="connsiteX116" fmla="*/ 3267987 w 4345388"/>
                  <a:gd name="connsiteY116" fmla="*/ 966084 h 1745656"/>
                  <a:gd name="connsiteX117" fmla="*/ 3271962 w 4345388"/>
                  <a:gd name="connsiteY117" fmla="*/ 978011 h 1745656"/>
                  <a:gd name="connsiteX118" fmla="*/ 3283889 w 4345388"/>
                  <a:gd name="connsiteY118" fmla="*/ 981987 h 1745656"/>
                  <a:gd name="connsiteX119" fmla="*/ 3291841 w 4345388"/>
                  <a:gd name="connsiteY119" fmla="*/ 974035 h 1745656"/>
                  <a:gd name="connsiteX120" fmla="*/ 3307743 w 4345388"/>
                  <a:gd name="connsiteY120" fmla="*/ 942230 h 1745656"/>
                  <a:gd name="connsiteX121" fmla="*/ 3315694 w 4345388"/>
                  <a:gd name="connsiteY121" fmla="*/ 918376 h 1745656"/>
                  <a:gd name="connsiteX122" fmla="*/ 3335573 w 4345388"/>
                  <a:gd name="connsiteY122" fmla="*/ 950181 h 1745656"/>
                  <a:gd name="connsiteX123" fmla="*/ 3367378 w 4345388"/>
                  <a:gd name="connsiteY123" fmla="*/ 1021743 h 1745656"/>
                  <a:gd name="connsiteX124" fmla="*/ 3399183 w 4345388"/>
                  <a:gd name="connsiteY124" fmla="*/ 1077402 h 1745656"/>
                  <a:gd name="connsiteX125" fmla="*/ 3415086 w 4345388"/>
                  <a:gd name="connsiteY125" fmla="*/ 1073427 h 1745656"/>
                  <a:gd name="connsiteX126" fmla="*/ 3430988 w 4345388"/>
                  <a:gd name="connsiteY126" fmla="*/ 1045597 h 1745656"/>
                  <a:gd name="connsiteX127" fmla="*/ 3454842 w 4345388"/>
                  <a:gd name="connsiteY127" fmla="*/ 993914 h 1745656"/>
                  <a:gd name="connsiteX128" fmla="*/ 3478696 w 4345388"/>
                  <a:gd name="connsiteY128" fmla="*/ 942230 h 1745656"/>
                  <a:gd name="connsiteX129" fmla="*/ 3490623 w 4345388"/>
                  <a:gd name="connsiteY129" fmla="*/ 938254 h 1745656"/>
                  <a:gd name="connsiteX130" fmla="*/ 3522428 w 4345388"/>
                  <a:gd name="connsiteY130" fmla="*/ 981987 h 1745656"/>
                  <a:gd name="connsiteX131" fmla="*/ 3538331 w 4345388"/>
                  <a:gd name="connsiteY131" fmla="*/ 1001865 h 1745656"/>
                  <a:gd name="connsiteX132" fmla="*/ 3582063 w 4345388"/>
                  <a:gd name="connsiteY132" fmla="*/ 1085354 h 1745656"/>
                  <a:gd name="connsiteX133" fmla="*/ 3609893 w 4345388"/>
                  <a:gd name="connsiteY133" fmla="*/ 1137037 h 1745656"/>
                  <a:gd name="connsiteX134" fmla="*/ 3629771 w 4345388"/>
                  <a:gd name="connsiteY134" fmla="*/ 1184745 h 1745656"/>
                  <a:gd name="connsiteX135" fmla="*/ 3641698 w 4345388"/>
                  <a:gd name="connsiteY135" fmla="*/ 1200647 h 1745656"/>
                  <a:gd name="connsiteX136" fmla="*/ 3653625 w 4345388"/>
                  <a:gd name="connsiteY136" fmla="*/ 1228477 h 1745656"/>
                  <a:gd name="connsiteX137" fmla="*/ 3665552 w 4345388"/>
                  <a:gd name="connsiteY137" fmla="*/ 1216550 h 1745656"/>
                  <a:gd name="connsiteX138" fmla="*/ 3721211 w 4345388"/>
                  <a:gd name="connsiteY138" fmla="*/ 1045597 h 1745656"/>
                  <a:gd name="connsiteX139" fmla="*/ 3768919 w 4345388"/>
                  <a:gd name="connsiteY139" fmla="*/ 882595 h 1745656"/>
                  <a:gd name="connsiteX140" fmla="*/ 3776870 w 4345388"/>
                  <a:gd name="connsiteY140" fmla="*/ 830912 h 1745656"/>
                  <a:gd name="connsiteX141" fmla="*/ 3792773 w 4345388"/>
                  <a:gd name="connsiteY141" fmla="*/ 795131 h 1745656"/>
                  <a:gd name="connsiteX142" fmla="*/ 3800724 w 4345388"/>
                  <a:gd name="connsiteY142" fmla="*/ 771277 h 1745656"/>
                  <a:gd name="connsiteX143" fmla="*/ 3808675 w 4345388"/>
                  <a:gd name="connsiteY143" fmla="*/ 735496 h 1745656"/>
                  <a:gd name="connsiteX144" fmla="*/ 3824578 w 4345388"/>
                  <a:gd name="connsiteY144" fmla="*/ 711642 h 1745656"/>
                  <a:gd name="connsiteX145" fmla="*/ 3828554 w 4345388"/>
                  <a:gd name="connsiteY145" fmla="*/ 723569 h 1745656"/>
                  <a:gd name="connsiteX146" fmla="*/ 3836505 w 4345388"/>
                  <a:gd name="connsiteY146" fmla="*/ 735496 h 1745656"/>
                  <a:gd name="connsiteX147" fmla="*/ 3840481 w 4345388"/>
                  <a:gd name="connsiteY147" fmla="*/ 763326 h 1745656"/>
                  <a:gd name="connsiteX148" fmla="*/ 3884213 w 4345388"/>
                  <a:gd name="connsiteY148" fmla="*/ 926327 h 1745656"/>
                  <a:gd name="connsiteX149" fmla="*/ 3896140 w 4345388"/>
                  <a:gd name="connsiteY149" fmla="*/ 958133 h 1745656"/>
                  <a:gd name="connsiteX150" fmla="*/ 3904091 w 4345388"/>
                  <a:gd name="connsiteY150" fmla="*/ 997889 h 1745656"/>
                  <a:gd name="connsiteX151" fmla="*/ 3916018 w 4345388"/>
                  <a:gd name="connsiteY151" fmla="*/ 1049573 h 1745656"/>
                  <a:gd name="connsiteX152" fmla="*/ 3947823 w 4345388"/>
                  <a:gd name="connsiteY152" fmla="*/ 1152940 h 1745656"/>
                  <a:gd name="connsiteX153" fmla="*/ 3959750 w 4345388"/>
                  <a:gd name="connsiteY153" fmla="*/ 1172818 h 1745656"/>
                  <a:gd name="connsiteX154" fmla="*/ 3971677 w 4345388"/>
                  <a:gd name="connsiteY154" fmla="*/ 1220526 h 1745656"/>
                  <a:gd name="connsiteX155" fmla="*/ 3995531 w 4345388"/>
                  <a:gd name="connsiteY155" fmla="*/ 1327868 h 1745656"/>
                  <a:gd name="connsiteX156" fmla="*/ 4023361 w 4345388"/>
                  <a:gd name="connsiteY156" fmla="*/ 1363649 h 1745656"/>
                  <a:gd name="connsiteX157" fmla="*/ 4031312 w 4345388"/>
                  <a:gd name="connsiteY157" fmla="*/ 1375576 h 1745656"/>
                  <a:gd name="connsiteX158" fmla="*/ 4043239 w 4345388"/>
                  <a:gd name="connsiteY158" fmla="*/ 1399430 h 1745656"/>
                  <a:gd name="connsiteX159" fmla="*/ 4055166 w 4345388"/>
                  <a:gd name="connsiteY159" fmla="*/ 1403406 h 1745656"/>
                  <a:gd name="connsiteX160" fmla="*/ 4082995 w 4345388"/>
                  <a:gd name="connsiteY160" fmla="*/ 1411357 h 1745656"/>
                  <a:gd name="connsiteX161" fmla="*/ 4114801 w 4345388"/>
                  <a:gd name="connsiteY161" fmla="*/ 1415333 h 1745656"/>
                  <a:gd name="connsiteX162" fmla="*/ 4130703 w 4345388"/>
                  <a:gd name="connsiteY162" fmla="*/ 1419308 h 1745656"/>
                  <a:gd name="connsiteX163" fmla="*/ 4154557 w 4345388"/>
                  <a:gd name="connsiteY163" fmla="*/ 1411357 h 1745656"/>
                  <a:gd name="connsiteX164" fmla="*/ 4166484 w 4345388"/>
                  <a:gd name="connsiteY164" fmla="*/ 1399430 h 1745656"/>
                  <a:gd name="connsiteX165" fmla="*/ 4198289 w 4345388"/>
                  <a:gd name="connsiteY165" fmla="*/ 1347747 h 1745656"/>
                  <a:gd name="connsiteX166" fmla="*/ 4234070 w 4345388"/>
                  <a:gd name="connsiteY166" fmla="*/ 1351722 h 1745656"/>
                  <a:gd name="connsiteX167" fmla="*/ 4257924 w 4345388"/>
                  <a:gd name="connsiteY167" fmla="*/ 1371600 h 1745656"/>
                  <a:gd name="connsiteX168" fmla="*/ 4273827 w 4345388"/>
                  <a:gd name="connsiteY168" fmla="*/ 1383527 h 1745656"/>
                  <a:gd name="connsiteX169" fmla="*/ 4313583 w 4345388"/>
                  <a:gd name="connsiteY169" fmla="*/ 1419308 h 1745656"/>
                  <a:gd name="connsiteX170" fmla="*/ 4325510 w 4345388"/>
                  <a:gd name="connsiteY170" fmla="*/ 1439187 h 1745656"/>
                  <a:gd name="connsiteX171" fmla="*/ 4337437 w 4345388"/>
                  <a:gd name="connsiteY171" fmla="*/ 1467016 h 1745656"/>
                  <a:gd name="connsiteX172" fmla="*/ 4345388 w 4345388"/>
                  <a:gd name="connsiteY172"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04947 w 4345388"/>
                  <a:gd name="connsiteY9" fmla="*/ 1041621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9044 w 4345388"/>
                  <a:gd name="connsiteY8" fmla="*/ 1109207 h 1745656"/>
                  <a:gd name="connsiteX9" fmla="*/ 1814779 w 4345388"/>
                  <a:gd name="connsiteY9" fmla="*/ 1007208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14779 w 4345388"/>
                  <a:gd name="connsiteY9" fmla="*/ 1007208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28801 w 4345388"/>
                  <a:gd name="connsiteY10" fmla="*/ 978011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56630 w 4345388"/>
                  <a:gd name="connsiteY11" fmla="*/ 918376 h 1745656"/>
                  <a:gd name="connsiteX12" fmla="*/ 1876508 w 4345388"/>
                  <a:gd name="connsiteY12" fmla="*/ 870668 h 1745656"/>
                  <a:gd name="connsiteX13" fmla="*/ 1884460 w 4345388"/>
                  <a:gd name="connsiteY13" fmla="*/ 826936 h 1745656"/>
                  <a:gd name="connsiteX14" fmla="*/ 1900362 w 4345388"/>
                  <a:gd name="connsiteY14" fmla="*/ 775253 h 1745656"/>
                  <a:gd name="connsiteX15" fmla="*/ 1904338 w 4345388"/>
                  <a:gd name="connsiteY15" fmla="*/ 739472 h 1745656"/>
                  <a:gd name="connsiteX16" fmla="*/ 1916265 w 4345388"/>
                  <a:gd name="connsiteY16" fmla="*/ 608275 h 1745656"/>
                  <a:gd name="connsiteX17" fmla="*/ 1924216 w 4345388"/>
                  <a:gd name="connsiteY17" fmla="*/ 548640 h 1745656"/>
                  <a:gd name="connsiteX18" fmla="*/ 1940119 w 4345388"/>
                  <a:gd name="connsiteY18" fmla="*/ 492981 h 1745656"/>
                  <a:gd name="connsiteX19" fmla="*/ 1956021 w 4345388"/>
                  <a:gd name="connsiteY19" fmla="*/ 441298 h 1745656"/>
                  <a:gd name="connsiteX20" fmla="*/ 1959997 w 4345388"/>
                  <a:gd name="connsiteY20" fmla="*/ 417444 h 1745656"/>
                  <a:gd name="connsiteX21" fmla="*/ 1963973 w 4345388"/>
                  <a:gd name="connsiteY21" fmla="*/ 405517 h 1745656"/>
                  <a:gd name="connsiteX22" fmla="*/ 1967948 w 4345388"/>
                  <a:gd name="connsiteY22" fmla="*/ 357809 h 1745656"/>
                  <a:gd name="connsiteX23" fmla="*/ 1979875 w 4345388"/>
                  <a:gd name="connsiteY23" fmla="*/ 294199 h 1745656"/>
                  <a:gd name="connsiteX24" fmla="*/ 1987827 w 4345388"/>
                  <a:gd name="connsiteY24" fmla="*/ 214686 h 1745656"/>
                  <a:gd name="connsiteX25" fmla="*/ 1995778 w 4345388"/>
                  <a:gd name="connsiteY25" fmla="*/ 182880 h 1745656"/>
                  <a:gd name="connsiteX26" fmla="*/ 1999754 w 4345388"/>
                  <a:gd name="connsiteY26" fmla="*/ 163002 h 1745656"/>
                  <a:gd name="connsiteX27" fmla="*/ 2003729 w 4345388"/>
                  <a:gd name="connsiteY27" fmla="*/ 123246 h 1745656"/>
                  <a:gd name="connsiteX28" fmla="*/ 2015656 w 4345388"/>
                  <a:gd name="connsiteY28" fmla="*/ 79514 h 1745656"/>
                  <a:gd name="connsiteX29" fmla="*/ 2023607 w 4345388"/>
                  <a:gd name="connsiteY29" fmla="*/ 59635 h 1745656"/>
                  <a:gd name="connsiteX30" fmla="*/ 2055413 w 4345388"/>
                  <a:gd name="connsiteY30" fmla="*/ 3976 h 1745656"/>
                  <a:gd name="connsiteX31" fmla="*/ 2075291 w 4345388"/>
                  <a:gd name="connsiteY31" fmla="*/ 0 h 1745656"/>
                  <a:gd name="connsiteX32" fmla="*/ 2083242 w 4345388"/>
                  <a:gd name="connsiteY32" fmla="*/ 15903 h 1745656"/>
                  <a:gd name="connsiteX33" fmla="*/ 2087218 w 4345388"/>
                  <a:gd name="connsiteY33" fmla="*/ 31806 h 1745656"/>
                  <a:gd name="connsiteX34" fmla="*/ 2099145 w 4345388"/>
                  <a:gd name="connsiteY34" fmla="*/ 79514 h 1745656"/>
                  <a:gd name="connsiteX35" fmla="*/ 2103121 w 4345388"/>
                  <a:gd name="connsiteY35" fmla="*/ 123246 h 1745656"/>
                  <a:gd name="connsiteX36" fmla="*/ 2115047 w 4345388"/>
                  <a:gd name="connsiteY36" fmla="*/ 186856 h 1745656"/>
                  <a:gd name="connsiteX37" fmla="*/ 2119023 w 4345388"/>
                  <a:gd name="connsiteY37" fmla="*/ 198783 h 1745656"/>
                  <a:gd name="connsiteX38" fmla="*/ 2134926 w 4345388"/>
                  <a:gd name="connsiteY38" fmla="*/ 250467 h 1745656"/>
                  <a:gd name="connsiteX39" fmla="*/ 2138901 w 4345388"/>
                  <a:gd name="connsiteY39" fmla="*/ 262394 h 1745656"/>
                  <a:gd name="connsiteX40" fmla="*/ 2142877 w 4345388"/>
                  <a:gd name="connsiteY40" fmla="*/ 286247 h 1745656"/>
                  <a:gd name="connsiteX41" fmla="*/ 2146853 w 4345388"/>
                  <a:gd name="connsiteY41" fmla="*/ 318053 h 1745656"/>
                  <a:gd name="connsiteX42" fmla="*/ 2158780 w 4345388"/>
                  <a:gd name="connsiteY42" fmla="*/ 353834 h 1745656"/>
                  <a:gd name="connsiteX43" fmla="*/ 2170707 w 4345388"/>
                  <a:gd name="connsiteY43" fmla="*/ 377687 h 1745656"/>
                  <a:gd name="connsiteX44" fmla="*/ 2182634 w 4345388"/>
                  <a:gd name="connsiteY44" fmla="*/ 381663 h 1745656"/>
                  <a:gd name="connsiteX45" fmla="*/ 2274074 w 4345388"/>
                  <a:gd name="connsiteY45" fmla="*/ 377687 h 1745656"/>
                  <a:gd name="connsiteX46" fmla="*/ 2289976 w 4345388"/>
                  <a:gd name="connsiteY46" fmla="*/ 365760 h 1745656"/>
                  <a:gd name="connsiteX47" fmla="*/ 2313830 w 4345388"/>
                  <a:gd name="connsiteY47" fmla="*/ 345882 h 1745656"/>
                  <a:gd name="connsiteX48" fmla="*/ 2337684 w 4345388"/>
                  <a:gd name="connsiteY48" fmla="*/ 314077 h 1745656"/>
                  <a:gd name="connsiteX49" fmla="*/ 2345635 w 4345388"/>
                  <a:gd name="connsiteY49" fmla="*/ 290223 h 1745656"/>
                  <a:gd name="connsiteX50" fmla="*/ 2361538 w 4345388"/>
                  <a:gd name="connsiteY50" fmla="*/ 258418 h 1745656"/>
                  <a:gd name="connsiteX51" fmla="*/ 2365514 w 4345388"/>
                  <a:gd name="connsiteY51" fmla="*/ 242515 h 1745656"/>
                  <a:gd name="connsiteX52" fmla="*/ 2373465 w 4345388"/>
                  <a:gd name="connsiteY52" fmla="*/ 222637 h 1745656"/>
                  <a:gd name="connsiteX53" fmla="*/ 2377441 w 4345388"/>
                  <a:gd name="connsiteY53" fmla="*/ 210710 h 1745656"/>
                  <a:gd name="connsiteX54" fmla="*/ 2381416 w 4345388"/>
                  <a:gd name="connsiteY54" fmla="*/ 421420 h 1745656"/>
                  <a:gd name="connsiteX55" fmla="*/ 2385392 w 4345388"/>
                  <a:gd name="connsiteY55" fmla="*/ 441298 h 1745656"/>
                  <a:gd name="connsiteX56" fmla="*/ 2393343 w 4345388"/>
                  <a:gd name="connsiteY56" fmla="*/ 453225 h 1745656"/>
                  <a:gd name="connsiteX57" fmla="*/ 2413221 w 4345388"/>
                  <a:gd name="connsiteY57" fmla="*/ 489006 h 1745656"/>
                  <a:gd name="connsiteX58" fmla="*/ 2449002 w 4345388"/>
                  <a:gd name="connsiteY58" fmla="*/ 477079 h 1745656"/>
                  <a:gd name="connsiteX59" fmla="*/ 2468881 w 4345388"/>
                  <a:gd name="connsiteY59" fmla="*/ 457200 h 1745656"/>
                  <a:gd name="connsiteX60" fmla="*/ 2500686 w 4345388"/>
                  <a:gd name="connsiteY60" fmla="*/ 417444 h 1745656"/>
                  <a:gd name="connsiteX61" fmla="*/ 2512613 w 4345388"/>
                  <a:gd name="connsiteY61" fmla="*/ 405517 h 1745656"/>
                  <a:gd name="connsiteX62" fmla="*/ 2524540 w 4345388"/>
                  <a:gd name="connsiteY62" fmla="*/ 413468 h 1745656"/>
                  <a:gd name="connsiteX63" fmla="*/ 2532491 w 4345388"/>
                  <a:gd name="connsiteY63" fmla="*/ 437322 h 1745656"/>
                  <a:gd name="connsiteX64" fmla="*/ 2540442 w 4345388"/>
                  <a:gd name="connsiteY64" fmla="*/ 457200 h 1745656"/>
                  <a:gd name="connsiteX65" fmla="*/ 2544418 w 4345388"/>
                  <a:gd name="connsiteY65" fmla="*/ 477079 h 1745656"/>
                  <a:gd name="connsiteX66" fmla="*/ 2552369 w 4345388"/>
                  <a:gd name="connsiteY66" fmla="*/ 492981 h 1745656"/>
                  <a:gd name="connsiteX67" fmla="*/ 2560321 w 4345388"/>
                  <a:gd name="connsiteY67" fmla="*/ 512860 h 1745656"/>
                  <a:gd name="connsiteX68" fmla="*/ 2564296 w 4345388"/>
                  <a:gd name="connsiteY68" fmla="*/ 528762 h 1745656"/>
                  <a:gd name="connsiteX69" fmla="*/ 2576223 w 4345388"/>
                  <a:gd name="connsiteY69" fmla="*/ 544665 h 1745656"/>
                  <a:gd name="connsiteX70" fmla="*/ 2592126 w 4345388"/>
                  <a:gd name="connsiteY70" fmla="*/ 568519 h 1745656"/>
                  <a:gd name="connsiteX71" fmla="*/ 2604053 w 4345388"/>
                  <a:gd name="connsiteY71" fmla="*/ 588397 h 1745656"/>
                  <a:gd name="connsiteX72" fmla="*/ 2623931 w 4345388"/>
                  <a:gd name="connsiteY72" fmla="*/ 580446 h 1745656"/>
                  <a:gd name="connsiteX73" fmla="*/ 2643809 w 4345388"/>
                  <a:gd name="connsiteY73" fmla="*/ 552616 h 1745656"/>
                  <a:gd name="connsiteX74" fmla="*/ 2663687 w 4345388"/>
                  <a:gd name="connsiteY74" fmla="*/ 516835 h 1745656"/>
                  <a:gd name="connsiteX75" fmla="*/ 2679590 w 4345388"/>
                  <a:gd name="connsiteY75" fmla="*/ 481054 h 1745656"/>
                  <a:gd name="connsiteX76" fmla="*/ 2683566 w 4345388"/>
                  <a:gd name="connsiteY76" fmla="*/ 469127 h 1745656"/>
                  <a:gd name="connsiteX77" fmla="*/ 2691517 w 4345388"/>
                  <a:gd name="connsiteY77" fmla="*/ 457200 h 1745656"/>
                  <a:gd name="connsiteX78" fmla="*/ 2703444 w 4345388"/>
                  <a:gd name="connsiteY78" fmla="*/ 425395 h 1745656"/>
                  <a:gd name="connsiteX79" fmla="*/ 2711395 w 4345388"/>
                  <a:gd name="connsiteY79" fmla="*/ 409493 h 1745656"/>
                  <a:gd name="connsiteX80" fmla="*/ 2735249 w 4345388"/>
                  <a:gd name="connsiteY80" fmla="*/ 461176 h 1745656"/>
                  <a:gd name="connsiteX81" fmla="*/ 2755127 w 4345388"/>
                  <a:gd name="connsiteY81" fmla="*/ 504908 h 1745656"/>
                  <a:gd name="connsiteX82" fmla="*/ 2771030 w 4345388"/>
                  <a:gd name="connsiteY82" fmla="*/ 556592 h 1745656"/>
                  <a:gd name="connsiteX83" fmla="*/ 2775006 w 4345388"/>
                  <a:gd name="connsiteY83" fmla="*/ 572494 h 1745656"/>
                  <a:gd name="connsiteX84" fmla="*/ 2782957 w 4345388"/>
                  <a:gd name="connsiteY84" fmla="*/ 588397 h 1745656"/>
                  <a:gd name="connsiteX85" fmla="*/ 2802835 w 4345388"/>
                  <a:gd name="connsiteY85" fmla="*/ 624178 h 1745656"/>
                  <a:gd name="connsiteX86" fmla="*/ 2818738 w 4345388"/>
                  <a:gd name="connsiteY86" fmla="*/ 640080 h 1745656"/>
                  <a:gd name="connsiteX87" fmla="*/ 2830665 w 4345388"/>
                  <a:gd name="connsiteY87" fmla="*/ 663934 h 1745656"/>
                  <a:gd name="connsiteX88" fmla="*/ 2834641 w 4345388"/>
                  <a:gd name="connsiteY88" fmla="*/ 679837 h 1745656"/>
                  <a:gd name="connsiteX89" fmla="*/ 2846567 w 4345388"/>
                  <a:gd name="connsiteY89" fmla="*/ 695740 h 1745656"/>
                  <a:gd name="connsiteX90" fmla="*/ 2862470 w 4345388"/>
                  <a:gd name="connsiteY90" fmla="*/ 743447 h 1745656"/>
                  <a:gd name="connsiteX91" fmla="*/ 2866446 w 4345388"/>
                  <a:gd name="connsiteY91" fmla="*/ 759350 h 1745656"/>
                  <a:gd name="connsiteX92" fmla="*/ 2882348 w 4345388"/>
                  <a:gd name="connsiteY92" fmla="*/ 795131 h 1745656"/>
                  <a:gd name="connsiteX93" fmla="*/ 2886324 w 4345388"/>
                  <a:gd name="connsiteY93" fmla="*/ 811034 h 1745656"/>
                  <a:gd name="connsiteX94" fmla="*/ 2898251 w 4345388"/>
                  <a:gd name="connsiteY94" fmla="*/ 834887 h 1745656"/>
                  <a:gd name="connsiteX95" fmla="*/ 2910178 w 4345388"/>
                  <a:gd name="connsiteY95" fmla="*/ 826936 h 1745656"/>
                  <a:gd name="connsiteX96" fmla="*/ 2949934 w 4345388"/>
                  <a:gd name="connsiteY96" fmla="*/ 751399 h 1745656"/>
                  <a:gd name="connsiteX97" fmla="*/ 2957886 w 4345388"/>
                  <a:gd name="connsiteY97" fmla="*/ 703691 h 1745656"/>
                  <a:gd name="connsiteX98" fmla="*/ 2977764 w 4345388"/>
                  <a:gd name="connsiteY98" fmla="*/ 663934 h 1745656"/>
                  <a:gd name="connsiteX99" fmla="*/ 2981740 w 4345388"/>
                  <a:gd name="connsiteY99" fmla="*/ 620202 h 1745656"/>
                  <a:gd name="connsiteX100" fmla="*/ 3005594 w 4345388"/>
                  <a:gd name="connsiteY100" fmla="*/ 576470 h 1745656"/>
                  <a:gd name="connsiteX101" fmla="*/ 3025472 w 4345388"/>
                  <a:gd name="connsiteY101" fmla="*/ 500933 h 1745656"/>
                  <a:gd name="connsiteX102" fmla="*/ 3041374 w 4345388"/>
                  <a:gd name="connsiteY102" fmla="*/ 421420 h 1745656"/>
                  <a:gd name="connsiteX103" fmla="*/ 3049326 w 4345388"/>
                  <a:gd name="connsiteY103" fmla="*/ 405517 h 1745656"/>
                  <a:gd name="connsiteX104" fmla="*/ 3061253 w 4345388"/>
                  <a:gd name="connsiteY104" fmla="*/ 365760 h 1745656"/>
                  <a:gd name="connsiteX105" fmla="*/ 3085107 w 4345388"/>
                  <a:gd name="connsiteY105" fmla="*/ 310101 h 1745656"/>
                  <a:gd name="connsiteX106" fmla="*/ 3101009 w 4345388"/>
                  <a:gd name="connsiteY106" fmla="*/ 349858 h 1745656"/>
                  <a:gd name="connsiteX107" fmla="*/ 3104985 w 4345388"/>
                  <a:gd name="connsiteY107" fmla="*/ 373712 h 1745656"/>
                  <a:gd name="connsiteX108" fmla="*/ 3116912 w 4345388"/>
                  <a:gd name="connsiteY108" fmla="*/ 429371 h 1745656"/>
                  <a:gd name="connsiteX109" fmla="*/ 3136790 w 4345388"/>
                  <a:gd name="connsiteY109" fmla="*/ 489006 h 1745656"/>
                  <a:gd name="connsiteX110" fmla="*/ 3180522 w 4345388"/>
                  <a:gd name="connsiteY110" fmla="*/ 652007 h 1745656"/>
                  <a:gd name="connsiteX111" fmla="*/ 3196425 w 4345388"/>
                  <a:gd name="connsiteY111" fmla="*/ 703691 h 1745656"/>
                  <a:gd name="connsiteX112" fmla="*/ 3220279 w 4345388"/>
                  <a:gd name="connsiteY112" fmla="*/ 807058 h 1745656"/>
                  <a:gd name="connsiteX113" fmla="*/ 3248108 w 4345388"/>
                  <a:gd name="connsiteY113" fmla="*/ 898498 h 1745656"/>
                  <a:gd name="connsiteX114" fmla="*/ 3252084 w 4345388"/>
                  <a:gd name="connsiteY114" fmla="*/ 926327 h 1745656"/>
                  <a:gd name="connsiteX115" fmla="*/ 3267987 w 4345388"/>
                  <a:gd name="connsiteY115" fmla="*/ 966084 h 1745656"/>
                  <a:gd name="connsiteX116" fmla="*/ 3271962 w 4345388"/>
                  <a:gd name="connsiteY116" fmla="*/ 978011 h 1745656"/>
                  <a:gd name="connsiteX117" fmla="*/ 3283889 w 4345388"/>
                  <a:gd name="connsiteY117" fmla="*/ 981987 h 1745656"/>
                  <a:gd name="connsiteX118" fmla="*/ 3291841 w 4345388"/>
                  <a:gd name="connsiteY118" fmla="*/ 974035 h 1745656"/>
                  <a:gd name="connsiteX119" fmla="*/ 3307743 w 4345388"/>
                  <a:gd name="connsiteY119" fmla="*/ 942230 h 1745656"/>
                  <a:gd name="connsiteX120" fmla="*/ 3315694 w 4345388"/>
                  <a:gd name="connsiteY120" fmla="*/ 918376 h 1745656"/>
                  <a:gd name="connsiteX121" fmla="*/ 3335573 w 4345388"/>
                  <a:gd name="connsiteY121" fmla="*/ 950181 h 1745656"/>
                  <a:gd name="connsiteX122" fmla="*/ 3367378 w 4345388"/>
                  <a:gd name="connsiteY122" fmla="*/ 1021743 h 1745656"/>
                  <a:gd name="connsiteX123" fmla="*/ 3399183 w 4345388"/>
                  <a:gd name="connsiteY123" fmla="*/ 1077402 h 1745656"/>
                  <a:gd name="connsiteX124" fmla="*/ 3415086 w 4345388"/>
                  <a:gd name="connsiteY124" fmla="*/ 1073427 h 1745656"/>
                  <a:gd name="connsiteX125" fmla="*/ 3430988 w 4345388"/>
                  <a:gd name="connsiteY125" fmla="*/ 1045597 h 1745656"/>
                  <a:gd name="connsiteX126" fmla="*/ 3454842 w 4345388"/>
                  <a:gd name="connsiteY126" fmla="*/ 993914 h 1745656"/>
                  <a:gd name="connsiteX127" fmla="*/ 3478696 w 4345388"/>
                  <a:gd name="connsiteY127" fmla="*/ 942230 h 1745656"/>
                  <a:gd name="connsiteX128" fmla="*/ 3490623 w 4345388"/>
                  <a:gd name="connsiteY128" fmla="*/ 938254 h 1745656"/>
                  <a:gd name="connsiteX129" fmla="*/ 3522428 w 4345388"/>
                  <a:gd name="connsiteY129" fmla="*/ 981987 h 1745656"/>
                  <a:gd name="connsiteX130" fmla="*/ 3538331 w 4345388"/>
                  <a:gd name="connsiteY130" fmla="*/ 1001865 h 1745656"/>
                  <a:gd name="connsiteX131" fmla="*/ 3582063 w 4345388"/>
                  <a:gd name="connsiteY131" fmla="*/ 1085354 h 1745656"/>
                  <a:gd name="connsiteX132" fmla="*/ 3609893 w 4345388"/>
                  <a:gd name="connsiteY132" fmla="*/ 1137037 h 1745656"/>
                  <a:gd name="connsiteX133" fmla="*/ 3629771 w 4345388"/>
                  <a:gd name="connsiteY133" fmla="*/ 1184745 h 1745656"/>
                  <a:gd name="connsiteX134" fmla="*/ 3641698 w 4345388"/>
                  <a:gd name="connsiteY134" fmla="*/ 1200647 h 1745656"/>
                  <a:gd name="connsiteX135" fmla="*/ 3653625 w 4345388"/>
                  <a:gd name="connsiteY135" fmla="*/ 1228477 h 1745656"/>
                  <a:gd name="connsiteX136" fmla="*/ 3665552 w 4345388"/>
                  <a:gd name="connsiteY136" fmla="*/ 1216550 h 1745656"/>
                  <a:gd name="connsiteX137" fmla="*/ 3721211 w 4345388"/>
                  <a:gd name="connsiteY137" fmla="*/ 1045597 h 1745656"/>
                  <a:gd name="connsiteX138" fmla="*/ 3768919 w 4345388"/>
                  <a:gd name="connsiteY138" fmla="*/ 882595 h 1745656"/>
                  <a:gd name="connsiteX139" fmla="*/ 3776870 w 4345388"/>
                  <a:gd name="connsiteY139" fmla="*/ 830912 h 1745656"/>
                  <a:gd name="connsiteX140" fmla="*/ 3792773 w 4345388"/>
                  <a:gd name="connsiteY140" fmla="*/ 795131 h 1745656"/>
                  <a:gd name="connsiteX141" fmla="*/ 3800724 w 4345388"/>
                  <a:gd name="connsiteY141" fmla="*/ 771277 h 1745656"/>
                  <a:gd name="connsiteX142" fmla="*/ 3808675 w 4345388"/>
                  <a:gd name="connsiteY142" fmla="*/ 735496 h 1745656"/>
                  <a:gd name="connsiteX143" fmla="*/ 3824578 w 4345388"/>
                  <a:gd name="connsiteY143" fmla="*/ 711642 h 1745656"/>
                  <a:gd name="connsiteX144" fmla="*/ 3828554 w 4345388"/>
                  <a:gd name="connsiteY144" fmla="*/ 723569 h 1745656"/>
                  <a:gd name="connsiteX145" fmla="*/ 3836505 w 4345388"/>
                  <a:gd name="connsiteY145" fmla="*/ 735496 h 1745656"/>
                  <a:gd name="connsiteX146" fmla="*/ 3840481 w 4345388"/>
                  <a:gd name="connsiteY146" fmla="*/ 763326 h 1745656"/>
                  <a:gd name="connsiteX147" fmla="*/ 3884213 w 4345388"/>
                  <a:gd name="connsiteY147" fmla="*/ 926327 h 1745656"/>
                  <a:gd name="connsiteX148" fmla="*/ 3896140 w 4345388"/>
                  <a:gd name="connsiteY148" fmla="*/ 958133 h 1745656"/>
                  <a:gd name="connsiteX149" fmla="*/ 3904091 w 4345388"/>
                  <a:gd name="connsiteY149" fmla="*/ 997889 h 1745656"/>
                  <a:gd name="connsiteX150" fmla="*/ 3916018 w 4345388"/>
                  <a:gd name="connsiteY150" fmla="*/ 1049573 h 1745656"/>
                  <a:gd name="connsiteX151" fmla="*/ 3947823 w 4345388"/>
                  <a:gd name="connsiteY151" fmla="*/ 1152940 h 1745656"/>
                  <a:gd name="connsiteX152" fmla="*/ 3959750 w 4345388"/>
                  <a:gd name="connsiteY152" fmla="*/ 1172818 h 1745656"/>
                  <a:gd name="connsiteX153" fmla="*/ 3971677 w 4345388"/>
                  <a:gd name="connsiteY153" fmla="*/ 1220526 h 1745656"/>
                  <a:gd name="connsiteX154" fmla="*/ 3995531 w 4345388"/>
                  <a:gd name="connsiteY154" fmla="*/ 1327868 h 1745656"/>
                  <a:gd name="connsiteX155" fmla="*/ 4023361 w 4345388"/>
                  <a:gd name="connsiteY155" fmla="*/ 1363649 h 1745656"/>
                  <a:gd name="connsiteX156" fmla="*/ 4031312 w 4345388"/>
                  <a:gd name="connsiteY156" fmla="*/ 1375576 h 1745656"/>
                  <a:gd name="connsiteX157" fmla="*/ 4043239 w 4345388"/>
                  <a:gd name="connsiteY157" fmla="*/ 1399430 h 1745656"/>
                  <a:gd name="connsiteX158" fmla="*/ 4055166 w 4345388"/>
                  <a:gd name="connsiteY158" fmla="*/ 1403406 h 1745656"/>
                  <a:gd name="connsiteX159" fmla="*/ 4082995 w 4345388"/>
                  <a:gd name="connsiteY159" fmla="*/ 1411357 h 1745656"/>
                  <a:gd name="connsiteX160" fmla="*/ 4114801 w 4345388"/>
                  <a:gd name="connsiteY160" fmla="*/ 1415333 h 1745656"/>
                  <a:gd name="connsiteX161" fmla="*/ 4130703 w 4345388"/>
                  <a:gd name="connsiteY161" fmla="*/ 1419308 h 1745656"/>
                  <a:gd name="connsiteX162" fmla="*/ 4154557 w 4345388"/>
                  <a:gd name="connsiteY162" fmla="*/ 1411357 h 1745656"/>
                  <a:gd name="connsiteX163" fmla="*/ 4166484 w 4345388"/>
                  <a:gd name="connsiteY163" fmla="*/ 1399430 h 1745656"/>
                  <a:gd name="connsiteX164" fmla="*/ 4198289 w 4345388"/>
                  <a:gd name="connsiteY164" fmla="*/ 1347747 h 1745656"/>
                  <a:gd name="connsiteX165" fmla="*/ 4234070 w 4345388"/>
                  <a:gd name="connsiteY165" fmla="*/ 1351722 h 1745656"/>
                  <a:gd name="connsiteX166" fmla="*/ 4257924 w 4345388"/>
                  <a:gd name="connsiteY166" fmla="*/ 1371600 h 1745656"/>
                  <a:gd name="connsiteX167" fmla="*/ 4273827 w 4345388"/>
                  <a:gd name="connsiteY167" fmla="*/ 1383527 h 1745656"/>
                  <a:gd name="connsiteX168" fmla="*/ 4313583 w 4345388"/>
                  <a:gd name="connsiteY168" fmla="*/ 1419308 h 1745656"/>
                  <a:gd name="connsiteX169" fmla="*/ 4325510 w 4345388"/>
                  <a:gd name="connsiteY169" fmla="*/ 1439187 h 1745656"/>
                  <a:gd name="connsiteX170" fmla="*/ 4337437 w 4345388"/>
                  <a:gd name="connsiteY170" fmla="*/ 1467016 h 1745656"/>
                  <a:gd name="connsiteX171" fmla="*/ 4345388 w 4345388"/>
                  <a:gd name="connsiteY17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76508 w 4345388"/>
                  <a:gd name="connsiteY11" fmla="*/ 870668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16511 w 4345388"/>
                  <a:gd name="connsiteY10" fmla="*/ 926392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00030 w 4345388"/>
                  <a:gd name="connsiteY9" fmla="*/ 990001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8658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65190 w 4345388"/>
                  <a:gd name="connsiteY7" fmla="*/ 1204623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52686 w 4345388"/>
                  <a:gd name="connsiteY6" fmla="*/ 1323465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4460 w 4345388"/>
                  <a:gd name="connsiteY12" fmla="*/ 826936 h 1745656"/>
                  <a:gd name="connsiteX13" fmla="*/ 1900362 w 4345388"/>
                  <a:gd name="connsiteY13" fmla="*/ 775253 h 1745656"/>
                  <a:gd name="connsiteX14" fmla="*/ 1904338 w 4345388"/>
                  <a:gd name="connsiteY14" fmla="*/ 739472 h 1745656"/>
                  <a:gd name="connsiteX15" fmla="*/ 1916265 w 4345388"/>
                  <a:gd name="connsiteY15" fmla="*/ 608275 h 1745656"/>
                  <a:gd name="connsiteX16" fmla="*/ 1924216 w 4345388"/>
                  <a:gd name="connsiteY16" fmla="*/ 548640 h 1745656"/>
                  <a:gd name="connsiteX17" fmla="*/ 1940119 w 4345388"/>
                  <a:gd name="connsiteY17" fmla="*/ 492981 h 1745656"/>
                  <a:gd name="connsiteX18" fmla="*/ 1956021 w 4345388"/>
                  <a:gd name="connsiteY18" fmla="*/ 441298 h 1745656"/>
                  <a:gd name="connsiteX19" fmla="*/ 1959997 w 4345388"/>
                  <a:gd name="connsiteY19" fmla="*/ 417444 h 1745656"/>
                  <a:gd name="connsiteX20" fmla="*/ 1963973 w 4345388"/>
                  <a:gd name="connsiteY20" fmla="*/ 405517 h 1745656"/>
                  <a:gd name="connsiteX21" fmla="*/ 1967948 w 4345388"/>
                  <a:gd name="connsiteY21" fmla="*/ 357809 h 1745656"/>
                  <a:gd name="connsiteX22" fmla="*/ 1979875 w 4345388"/>
                  <a:gd name="connsiteY22" fmla="*/ 294199 h 1745656"/>
                  <a:gd name="connsiteX23" fmla="*/ 1987827 w 4345388"/>
                  <a:gd name="connsiteY23" fmla="*/ 214686 h 1745656"/>
                  <a:gd name="connsiteX24" fmla="*/ 1995778 w 4345388"/>
                  <a:gd name="connsiteY24" fmla="*/ 182880 h 1745656"/>
                  <a:gd name="connsiteX25" fmla="*/ 1999754 w 4345388"/>
                  <a:gd name="connsiteY25" fmla="*/ 163002 h 1745656"/>
                  <a:gd name="connsiteX26" fmla="*/ 2003729 w 4345388"/>
                  <a:gd name="connsiteY26" fmla="*/ 123246 h 1745656"/>
                  <a:gd name="connsiteX27" fmla="*/ 2015656 w 4345388"/>
                  <a:gd name="connsiteY27" fmla="*/ 79514 h 1745656"/>
                  <a:gd name="connsiteX28" fmla="*/ 2023607 w 4345388"/>
                  <a:gd name="connsiteY28" fmla="*/ 59635 h 1745656"/>
                  <a:gd name="connsiteX29" fmla="*/ 2055413 w 4345388"/>
                  <a:gd name="connsiteY29" fmla="*/ 3976 h 1745656"/>
                  <a:gd name="connsiteX30" fmla="*/ 2075291 w 4345388"/>
                  <a:gd name="connsiteY30" fmla="*/ 0 h 1745656"/>
                  <a:gd name="connsiteX31" fmla="*/ 2083242 w 4345388"/>
                  <a:gd name="connsiteY31" fmla="*/ 15903 h 1745656"/>
                  <a:gd name="connsiteX32" fmla="*/ 2087218 w 4345388"/>
                  <a:gd name="connsiteY32" fmla="*/ 31806 h 1745656"/>
                  <a:gd name="connsiteX33" fmla="*/ 2099145 w 4345388"/>
                  <a:gd name="connsiteY33" fmla="*/ 79514 h 1745656"/>
                  <a:gd name="connsiteX34" fmla="*/ 2103121 w 4345388"/>
                  <a:gd name="connsiteY34" fmla="*/ 123246 h 1745656"/>
                  <a:gd name="connsiteX35" fmla="*/ 2115047 w 4345388"/>
                  <a:gd name="connsiteY35" fmla="*/ 186856 h 1745656"/>
                  <a:gd name="connsiteX36" fmla="*/ 2119023 w 4345388"/>
                  <a:gd name="connsiteY36" fmla="*/ 198783 h 1745656"/>
                  <a:gd name="connsiteX37" fmla="*/ 2134926 w 4345388"/>
                  <a:gd name="connsiteY37" fmla="*/ 250467 h 1745656"/>
                  <a:gd name="connsiteX38" fmla="*/ 2138901 w 4345388"/>
                  <a:gd name="connsiteY38" fmla="*/ 262394 h 1745656"/>
                  <a:gd name="connsiteX39" fmla="*/ 2142877 w 4345388"/>
                  <a:gd name="connsiteY39" fmla="*/ 286247 h 1745656"/>
                  <a:gd name="connsiteX40" fmla="*/ 2146853 w 4345388"/>
                  <a:gd name="connsiteY40" fmla="*/ 318053 h 1745656"/>
                  <a:gd name="connsiteX41" fmla="*/ 2158780 w 4345388"/>
                  <a:gd name="connsiteY41" fmla="*/ 353834 h 1745656"/>
                  <a:gd name="connsiteX42" fmla="*/ 2170707 w 4345388"/>
                  <a:gd name="connsiteY42" fmla="*/ 377687 h 1745656"/>
                  <a:gd name="connsiteX43" fmla="*/ 2182634 w 4345388"/>
                  <a:gd name="connsiteY43" fmla="*/ 381663 h 1745656"/>
                  <a:gd name="connsiteX44" fmla="*/ 2274074 w 4345388"/>
                  <a:gd name="connsiteY44" fmla="*/ 377687 h 1745656"/>
                  <a:gd name="connsiteX45" fmla="*/ 2289976 w 4345388"/>
                  <a:gd name="connsiteY45" fmla="*/ 365760 h 1745656"/>
                  <a:gd name="connsiteX46" fmla="*/ 2313830 w 4345388"/>
                  <a:gd name="connsiteY46" fmla="*/ 345882 h 1745656"/>
                  <a:gd name="connsiteX47" fmla="*/ 2337684 w 4345388"/>
                  <a:gd name="connsiteY47" fmla="*/ 314077 h 1745656"/>
                  <a:gd name="connsiteX48" fmla="*/ 2345635 w 4345388"/>
                  <a:gd name="connsiteY48" fmla="*/ 290223 h 1745656"/>
                  <a:gd name="connsiteX49" fmla="*/ 2361538 w 4345388"/>
                  <a:gd name="connsiteY49" fmla="*/ 258418 h 1745656"/>
                  <a:gd name="connsiteX50" fmla="*/ 2365514 w 4345388"/>
                  <a:gd name="connsiteY50" fmla="*/ 242515 h 1745656"/>
                  <a:gd name="connsiteX51" fmla="*/ 2373465 w 4345388"/>
                  <a:gd name="connsiteY51" fmla="*/ 222637 h 1745656"/>
                  <a:gd name="connsiteX52" fmla="*/ 2377441 w 4345388"/>
                  <a:gd name="connsiteY52" fmla="*/ 210710 h 1745656"/>
                  <a:gd name="connsiteX53" fmla="*/ 2381416 w 4345388"/>
                  <a:gd name="connsiteY53" fmla="*/ 421420 h 1745656"/>
                  <a:gd name="connsiteX54" fmla="*/ 2385392 w 4345388"/>
                  <a:gd name="connsiteY54" fmla="*/ 441298 h 1745656"/>
                  <a:gd name="connsiteX55" fmla="*/ 2393343 w 4345388"/>
                  <a:gd name="connsiteY55" fmla="*/ 453225 h 1745656"/>
                  <a:gd name="connsiteX56" fmla="*/ 2413221 w 4345388"/>
                  <a:gd name="connsiteY56" fmla="*/ 489006 h 1745656"/>
                  <a:gd name="connsiteX57" fmla="*/ 2449002 w 4345388"/>
                  <a:gd name="connsiteY57" fmla="*/ 477079 h 1745656"/>
                  <a:gd name="connsiteX58" fmla="*/ 2468881 w 4345388"/>
                  <a:gd name="connsiteY58" fmla="*/ 457200 h 1745656"/>
                  <a:gd name="connsiteX59" fmla="*/ 2500686 w 4345388"/>
                  <a:gd name="connsiteY59" fmla="*/ 417444 h 1745656"/>
                  <a:gd name="connsiteX60" fmla="*/ 2512613 w 4345388"/>
                  <a:gd name="connsiteY60" fmla="*/ 405517 h 1745656"/>
                  <a:gd name="connsiteX61" fmla="*/ 2524540 w 4345388"/>
                  <a:gd name="connsiteY61" fmla="*/ 413468 h 1745656"/>
                  <a:gd name="connsiteX62" fmla="*/ 2532491 w 4345388"/>
                  <a:gd name="connsiteY62" fmla="*/ 437322 h 1745656"/>
                  <a:gd name="connsiteX63" fmla="*/ 2540442 w 4345388"/>
                  <a:gd name="connsiteY63" fmla="*/ 457200 h 1745656"/>
                  <a:gd name="connsiteX64" fmla="*/ 2544418 w 4345388"/>
                  <a:gd name="connsiteY64" fmla="*/ 477079 h 1745656"/>
                  <a:gd name="connsiteX65" fmla="*/ 2552369 w 4345388"/>
                  <a:gd name="connsiteY65" fmla="*/ 492981 h 1745656"/>
                  <a:gd name="connsiteX66" fmla="*/ 2560321 w 4345388"/>
                  <a:gd name="connsiteY66" fmla="*/ 512860 h 1745656"/>
                  <a:gd name="connsiteX67" fmla="*/ 2564296 w 4345388"/>
                  <a:gd name="connsiteY67" fmla="*/ 528762 h 1745656"/>
                  <a:gd name="connsiteX68" fmla="*/ 2576223 w 4345388"/>
                  <a:gd name="connsiteY68" fmla="*/ 544665 h 1745656"/>
                  <a:gd name="connsiteX69" fmla="*/ 2592126 w 4345388"/>
                  <a:gd name="connsiteY69" fmla="*/ 568519 h 1745656"/>
                  <a:gd name="connsiteX70" fmla="*/ 2604053 w 4345388"/>
                  <a:gd name="connsiteY70" fmla="*/ 588397 h 1745656"/>
                  <a:gd name="connsiteX71" fmla="*/ 2623931 w 4345388"/>
                  <a:gd name="connsiteY71" fmla="*/ 580446 h 1745656"/>
                  <a:gd name="connsiteX72" fmla="*/ 2643809 w 4345388"/>
                  <a:gd name="connsiteY72" fmla="*/ 552616 h 1745656"/>
                  <a:gd name="connsiteX73" fmla="*/ 2663687 w 4345388"/>
                  <a:gd name="connsiteY73" fmla="*/ 516835 h 1745656"/>
                  <a:gd name="connsiteX74" fmla="*/ 2679590 w 4345388"/>
                  <a:gd name="connsiteY74" fmla="*/ 481054 h 1745656"/>
                  <a:gd name="connsiteX75" fmla="*/ 2683566 w 4345388"/>
                  <a:gd name="connsiteY75" fmla="*/ 469127 h 1745656"/>
                  <a:gd name="connsiteX76" fmla="*/ 2691517 w 4345388"/>
                  <a:gd name="connsiteY76" fmla="*/ 457200 h 1745656"/>
                  <a:gd name="connsiteX77" fmla="*/ 2703444 w 4345388"/>
                  <a:gd name="connsiteY77" fmla="*/ 425395 h 1745656"/>
                  <a:gd name="connsiteX78" fmla="*/ 2711395 w 4345388"/>
                  <a:gd name="connsiteY78" fmla="*/ 409493 h 1745656"/>
                  <a:gd name="connsiteX79" fmla="*/ 2735249 w 4345388"/>
                  <a:gd name="connsiteY79" fmla="*/ 461176 h 1745656"/>
                  <a:gd name="connsiteX80" fmla="*/ 2755127 w 4345388"/>
                  <a:gd name="connsiteY80" fmla="*/ 504908 h 1745656"/>
                  <a:gd name="connsiteX81" fmla="*/ 2771030 w 4345388"/>
                  <a:gd name="connsiteY81" fmla="*/ 556592 h 1745656"/>
                  <a:gd name="connsiteX82" fmla="*/ 2775006 w 4345388"/>
                  <a:gd name="connsiteY82" fmla="*/ 572494 h 1745656"/>
                  <a:gd name="connsiteX83" fmla="*/ 2782957 w 4345388"/>
                  <a:gd name="connsiteY83" fmla="*/ 588397 h 1745656"/>
                  <a:gd name="connsiteX84" fmla="*/ 2802835 w 4345388"/>
                  <a:gd name="connsiteY84" fmla="*/ 624178 h 1745656"/>
                  <a:gd name="connsiteX85" fmla="*/ 2818738 w 4345388"/>
                  <a:gd name="connsiteY85" fmla="*/ 640080 h 1745656"/>
                  <a:gd name="connsiteX86" fmla="*/ 2830665 w 4345388"/>
                  <a:gd name="connsiteY86" fmla="*/ 663934 h 1745656"/>
                  <a:gd name="connsiteX87" fmla="*/ 2834641 w 4345388"/>
                  <a:gd name="connsiteY87" fmla="*/ 679837 h 1745656"/>
                  <a:gd name="connsiteX88" fmla="*/ 2846567 w 4345388"/>
                  <a:gd name="connsiteY88" fmla="*/ 695740 h 1745656"/>
                  <a:gd name="connsiteX89" fmla="*/ 2862470 w 4345388"/>
                  <a:gd name="connsiteY89" fmla="*/ 743447 h 1745656"/>
                  <a:gd name="connsiteX90" fmla="*/ 2866446 w 4345388"/>
                  <a:gd name="connsiteY90" fmla="*/ 759350 h 1745656"/>
                  <a:gd name="connsiteX91" fmla="*/ 2882348 w 4345388"/>
                  <a:gd name="connsiteY91" fmla="*/ 795131 h 1745656"/>
                  <a:gd name="connsiteX92" fmla="*/ 2886324 w 4345388"/>
                  <a:gd name="connsiteY92" fmla="*/ 811034 h 1745656"/>
                  <a:gd name="connsiteX93" fmla="*/ 2898251 w 4345388"/>
                  <a:gd name="connsiteY93" fmla="*/ 834887 h 1745656"/>
                  <a:gd name="connsiteX94" fmla="*/ 2910178 w 4345388"/>
                  <a:gd name="connsiteY94" fmla="*/ 826936 h 1745656"/>
                  <a:gd name="connsiteX95" fmla="*/ 2949934 w 4345388"/>
                  <a:gd name="connsiteY95" fmla="*/ 751399 h 1745656"/>
                  <a:gd name="connsiteX96" fmla="*/ 2957886 w 4345388"/>
                  <a:gd name="connsiteY96" fmla="*/ 703691 h 1745656"/>
                  <a:gd name="connsiteX97" fmla="*/ 2977764 w 4345388"/>
                  <a:gd name="connsiteY97" fmla="*/ 663934 h 1745656"/>
                  <a:gd name="connsiteX98" fmla="*/ 2981740 w 4345388"/>
                  <a:gd name="connsiteY98" fmla="*/ 620202 h 1745656"/>
                  <a:gd name="connsiteX99" fmla="*/ 3005594 w 4345388"/>
                  <a:gd name="connsiteY99" fmla="*/ 576470 h 1745656"/>
                  <a:gd name="connsiteX100" fmla="*/ 3025472 w 4345388"/>
                  <a:gd name="connsiteY100" fmla="*/ 500933 h 1745656"/>
                  <a:gd name="connsiteX101" fmla="*/ 3041374 w 4345388"/>
                  <a:gd name="connsiteY101" fmla="*/ 421420 h 1745656"/>
                  <a:gd name="connsiteX102" fmla="*/ 3049326 w 4345388"/>
                  <a:gd name="connsiteY102" fmla="*/ 405517 h 1745656"/>
                  <a:gd name="connsiteX103" fmla="*/ 3061253 w 4345388"/>
                  <a:gd name="connsiteY103" fmla="*/ 365760 h 1745656"/>
                  <a:gd name="connsiteX104" fmla="*/ 3085107 w 4345388"/>
                  <a:gd name="connsiteY104" fmla="*/ 310101 h 1745656"/>
                  <a:gd name="connsiteX105" fmla="*/ 3101009 w 4345388"/>
                  <a:gd name="connsiteY105" fmla="*/ 349858 h 1745656"/>
                  <a:gd name="connsiteX106" fmla="*/ 3104985 w 4345388"/>
                  <a:gd name="connsiteY106" fmla="*/ 373712 h 1745656"/>
                  <a:gd name="connsiteX107" fmla="*/ 3116912 w 4345388"/>
                  <a:gd name="connsiteY107" fmla="*/ 429371 h 1745656"/>
                  <a:gd name="connsiteX108" fmla="*/ 3136790 w 4345388"/>
                  <a:gd name="connsiteY108" fmla="*/ 489006 h 1745656"/>
                  <a:gd name="connsiteX109" fmla="*/ 3180522 w 4345388"/>
                  <a:gd name="connsiteY109" fmla="*/ 652007 h 1745656"/>
                  <a:gd name="connsiteX110" fmla="*/ 3196425 w 4345388"/>
                  <a:gd name="connsiteY110" fmla="*/ 703691 h 1745656"/>
                  <a:gd name="connsiteX111" fmla="*/ 3220279 w 4345388"/>
                  <a:gd name="connsiteY111" fmla="*/ 807058 h 1745656"/>
                  <a:gd name="connsiteX112" fmla="*/ 3248108 w 4345388"/>
                  <a:gd name="connsiteY112" fmla="*/ 898498 h 1745656"/>
                  <a:gd name="connsiteX113" fmla="*/ 3252084 w 4345388"/>
                  <a:gd name="connsiteY113" fmla="*/ 926327 h 1745656"/>
                  <a:gd name="connsiteX114" fmla="*/ 3267987 w 4345388"/>
                  <a:gd name="connsiteY114" fmla="*/ 966084 h 1745656"/>
                  <a:gd name="connsiteX115" fmla="*/ 3271962 w 4345388"/>
                  <a:gd name="connsiteY115" fmla="*/ 978011 h 1745656"/>
                  <a:gd name="connsiteX116" fmla="*/ 3283889 w 4345388"/>
                  <a:gd name="connsiteY116" fmla="*/ 981987 h 1745656"/>
                  <a:gd name="connsiteX117" fmla="*/ 3291841 w 4345388"/>
                  <a:gd name="connsiteY117" fmla="*/ 974035 h 1745656"/>
                  <a:gd name="connsiteX118" fmla="*/ 3307743 w 4345388"/>
                  <a:gd name="connsiteY118" fmla="*/ 942230 h 1745656"/>
                  <a:gd name="connsiteX119" fmla="*/ 3315694 w 4345388"/>
                  <a:gd name="connsiteY119" fmla="*/ 918376 h 1745656"/>
                  <a:gd name="connsiteX120" fmla="*/ 3335573 w 4345388"/>
                  <a:gd name="connsiteY120" fmla="*/ 950181 h 1745656"/>
                  <a:gd name="connsiteX121" fmla="*/ 3367378 w 4345388"/>
                  <a:gd name="connsiteY121" fmla="*/ 1021743 h 1745656"/>
                  <a:gd name="connsiteX122" fmla="*/ 3399183 w 4345388"/>
                  <a:gd name="connsiteY122" fmla="*/ 1077402 h 1745656"/>
                  <a:gd name="connsiteX123" fmla="*/ 3415086 w 4345388"/>
                  <a:gd name="connsiteY123" fmla="*/ 1073427 h 1745656"/>
                  <a:gd name="connsiteX124" fmla="*/ 3430988 w 4345388"/>
                  <a:gd name="connsiteY124" fmla="*/ 1045597 h 1745656"/>
                  <a:gd name="connsiteX125" fmla="*/ 3454842 w 4345388"/>
                  <a:gd name="connsiteY125" fmla="*/ 993914 h 1745656"/>
                  <a:gd name="connsiteX126" fmla="*/ 3478696 w 4345388"/>
                  <a:gd name="connsiteY126" fmla="*/ 942230 h 1745656"/>
                  <a:gd name="connsiteX127" fmla="*/ 3490623 w 4345388"/>
                  <a:gd name="connsiteY127" fmla="*/ 938254 h 1745656"/>
                  <a:gd name="connsiteX128" fmla="*/ 3522428 w 4345388"/>
                  <a:gd name="connsiteY128" fmla="*/ 981987 h 1745656"/>
                  <a:gd name="connsiteX129" fmla="*/ 3538331 w 4345388"/>
                  <a:gd name="connsiteY129" fmla="*/ 1001865 h 1745656"/>
                  <a:gd name="connsiteX130" fmla="*/ 3582063 w 4345388"/>
                  <a:gd name="connsiteY130" fmla="*/ 1085354 h 1745656"/>
                  <a:gd name="connsiteX131" fmla="*/ 3609893 w 4345388"/>
                  <a:gd name="connsiteY131" fmla="*/ 1137037 h 1745656"/>
                  <a:gd name="connsiteX132" fmla="*/ 3629771 w 4345388"/>
                  <a:gd name="connsiteY132" fmla="*/ 1184745 h 1745656"/>
                  <a:gd name="connsiteX133" fmla="*/ 3641698 w 4345388"/>
                  <a:gd name="connsiteY133" fmla="*/ 1200647 h 1745656"/>
                  <a:gd name="connsiteX134" fmla="*/ 3653625 w 4345388"/>
                  <a:gd name="connsiteY134" fmla="*/ 1228477 h 1745656"/>
                  <a:gd name="connsiteX135" fmla="*/ 3665552 w 4345388"/>
                  <a:gd name="connsiteY135" fmla="*/ 1216550 h 1745656"/>
                  <a:gd name="connsiteX136" fmla="*/ 3721211 w 4345388"/>
                  <a:gd name="connsiteY136" fmla="*/ 1045597 h 1745656"/>
                  <a:gd name="connsiteX137" fmla="*/ 3768919 w 4345388"/>
                  <a:gd name="connsiteY137" fmla="*/ 882595 h 1745656"/>
                  <a:gd name="connsiteX138" fmla="*/ 3776870 w 4345388"/>
                  <a:gd name="connsiteY138" fmla="*/ 830912 h 1745656"/>
                  <a:gd name="connsiteX139" fmla="*/ 3792773 w 4345388"/>
                  <a:gd name="connsiteY139" fmla="*/ 795131 h 1745656"/>
                  <a:gd name="connsiteX140" fmla="*/ 3800724 w 4345388"/>
                  <a:gd name="connsiteY140" fmla="*/ 771277 h 1745656"/>
                  <a:gd name="connsiteX141" fmla="*/ 3808675 w 4345388"/>
                  <a:gd name="connsiteY141" fmla="*/ 735496 h 1745656"/>
                  <a:gd name="connsiteX142" fmla="*/ 3824578 w 4345388"/>
                  <a:gd name="connsiteY142" fmla="*/ 711642 h 1745656"/>
                  <a:gd name="connsiteX143" fmla="*/ 3828554 w 4345388"/>
                  <a:gd name="connsiteY143" fmla="*/ 723569 h 1745656"/>
                  <a:gd name="connsiteX144" fmla="*/ 3836505 w 4345388"/>
                  <a:gd name="connsiteY144" fmla="*/ 735496 h 1745656"/>
                  <a:gd name="connsiteX145" fmla="*/ 3840481 w 4345388"/>
                  <a:gd name="connsiteY145" fmla="*/ 763326 h 1745656"/>
                  <a:gd name="connsiteX146" fmla="*/ 3884213 w 4345388"/>
                  <a:gd name="connsiteY146" fmla="*/ 926327 h 1745656"/>
                  <a:gd name="connsiteX147" fmla="*/ 3896140 w 4345388"/>
                  <a:gd name="connsiteY147" fmla="*/ 958133 h 1745656"/>
                  <a:gd name="connsiteX148" fmla="*/ 3904091 w 4345388"/>
                  <a:gd name="connsiteY148" fmla="*/ 997889 h 1745656"/>
                  <a:gd name="connsiteX149" fmla="*/ 3916018 w 4345388"/>
                  <a:gd name="connsiteY149" fmla="*/ 1049573 h 1745656"/>
                  <a:gd name="connsiteX150" fmla="*/ 3947823 w 4345388"/>
                  <a:gd name="connsiteY150" fmla="*/ 1152940 h 1745656"/>
                  <a:gd name="connsiteX151" fmla="*/ 3959750 w 4345388"/>
                  <a:gd name="connsiteY151" fmla="*/ 1172818 h 1745656"/>
                  <a:gd name="connsiteX152" fmla="*/ 3971677 w 4345388"/>
                  <a:gd name="connsiteY152" fmla="*/ 1220526 h 1745656"/>
                  <a:gd name="connsiteX153" fmla="*/ 3995531 w 4345388"/>
                  <a:gd name="connsiteY153" fmla="*/ 1327868 h 1745656"/>
                  <a:gd name="connsiteX154" fmla="*/ 4023361 w 4345388"/>
                  <a:gd name="connsiteY154" fmla="*/ 1363649 h 1745656"/>
                  <a:gd name="connsiteX155" fmla="*/ 4031312 w 4345388"/>
                  <a:gd name="connsiteY155" fmla="*/ 1375576 h 1745656"/>
                  <a:gd name="connsiteX156" fmla="*/ 4043239 w 4345388"/>
                  <a:gd name="connsiteY156" fmla="*/ 1399430 h 1745656"/>
                  <a:gd name="connsiteX157" fmla="*/ 4055166 w 4345388"/>
                  <a:gd name="connsiteY157" fmla="*/ 1403406 h 1745656"/>
                  <a:gd name="connsiteX158" fmla="*/ 4082995 w 4345388"/>
                  <a:gd name="connsiteY158" fmla="*/ 1411357 h 1745656"/>
                  <a:gd name="connsiteX159" fmla="*/ 4114801 w 4345388"/>
                  <a:gd name="connsiteY159" fmla="*/ 1415333 h 1745656"/>
                  <a:gd name="connsiteX160" fmla="*/ 4130703 w 4345388"/>
                  <a:gd name="connsiteY160" fmla="*/ 1419308 h 1745656"/>
                  <a:gd name="connsiteX161" fmla="*/ 4154557 w 4345388"/>
                  <a:gd name="connsiteY161" fmla="*/ 1411357 h 1745656"/>
                  <a:gd name="connsiteX162" fmla="*/ 4166484 w 4345388"/>
                  <a:gd name="connsiteY162" fmla="*/ 1399430 h 1745656"/>
                  <a:gd name="connsiteX163" fmla="*/ 4198289 w 4345388"/>
                  <a:gd name="connsiteY163" fmla="*/ 1347747 h 1745656"/>
                  <a:gd name="connsiteX164" fmla="*/ 4234070 w 4345388"/>
                  <a:gd name="connsiteY164" fmla="*/ 1351722 h 1745656"/>
                  <a:gd name="connsiteX165" fmla="*/ 4257924 w 4345388"/>
                  <a:gd name="connsiteY165" fmla="*/ 1371600 h 1745656"/>
                  <a:gd name="connsiteX166" fmla="*/ 4273827 w 4345388"/>
                  <a:gd name="connsiteY166" fmla="*/ 1383527 h 1745656"/>
                  <a:gd name="connsiteX167" fmla="*/ 4313583 w 4345388"/>
                  <a:gd name="connsiteY167" fmla="*/ 1419308 h 1745656"/>
                  <a:gd name="connsiteX168" fmla="*/ 4325510 w 4345388"/>
                  <a:gd name="connsiteY168" fmla="*/ 1439187 h 1745656"/>
                  <a:gd name="connsiteX169" fmla="*/ 4337437 w 4345388"/>
                  <a:gd name="connsiteY169" fmla="*/ 1467016 h 1745656"/>
                  <a:gd name="connsiteX170" fmla="*/ 4345388 w 4345388"/>
                  <a:gd name="connsiteY170"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900362 w 4345388"/>
                  <a:gd name="connsiteY12" fmla="*/ 775253 h 1745656"/>
                  <a:gd name="connsiteX13" fmla="*/ 1904338 w 4345388"/>
                  <a:gd name="connsiteY13" fmla="*/ 739472 h 1745656"/>
                  <a:gd name="connsiteX14" fmla="*/ 1916265 w 4345388"/>
                  <a:gd name="connsiteY14" fmla="*/ 608275 h 1745656"/>
                  <a:gd name="connsiteX15" fmla="*/ 1924216 w 4345388"/>
                  <a:gd name="connsiteY15" fmla="*/ 548640 h 1745656"/>
                  <a:gd name="connsiteX16" fmla="*/ 1940119 w 4345388"/>
                  <a:gd name="connsiteY16" fmla="*/ 492981 h 1745656"/>
                  <a:gd name="connsiteX17" fmla="*/ 1956021 w 4345388"/>
                  <a:gd name="connsiteY17" fmla="*/ 441298 h 1745656"/>
                  <a:gd name="connsiteX18" fmla="*/ 1959997 w 4345388"/>
                  <a:gd name="connsiteY18" fmla="*/ 417444 h 1745656"/>
                  <a:gd name="connsiteX19" fmla="*/ 1963973 w 4345388"/>
                  <a:gd name="connsiteY19" fmla="*/ 405517 h 1745656"/>
                  <a:gd name="connsiteX20" fmla="*/ 1967948 w 4345388"/>
                  <a:gd name="connsiteY20" fmla="*/ 357809 h 1745656"/>
                  <a:gd name="connsiteX21" fmla="*/ 1979875 w 4345388"/>
                  <a:gd name="connsiteY21" fmla="*/ 294199 h 1745656"/>
                  <a:gd name="connsiteX22" fmla="*/ 1987827 w 4345388"/>
                  <a:gd name="connsiteY22" fmla="*/ 214686 h 1745656"/>
                  <a:gd name="connsiteX23" fmla="*/ 1995778 w 4345388"/>
                  <a:gd name="connsiteY23" fmla="*/ 182880 h 1745656"/>
                  <a:gd name="connsiteX24" fmla="*/ 1999754 w 4345388"/>
                  <a:gd name="connsiteY24" fmla="*/ 163002 h 1745656"/>
                  <a:gd name="connsiteX25" fmla="*/ 2003729 w 4345388"/>
                  <a:gd name="connsiteY25" fmla="*/ 123246 h 1745656"/>
                  <a:gd name="connsiteX26" fmla="*/ 2015656 w 4345388"/>
                  <a:gd name="connsiteY26" fmla="*/ 79514 h 1745656"/>
                  <a:gd name="connsiteX27" fmla="*/ 2023607 w 4345388"/>
                  <a:gd name="connsiteY27" fmla="*/ 59635 h 1745656"/>
                  <a:gd name="connsiteX28" fmla="*/ 2055413 w 4345388"/>
                  <a:gd name="connsiteY28" fmla="*/ 3976 h 1745656"/>
                  <a:gd name="connsiteX29" fmla="*/ 2075291 w 4345388"/>
                  <a:gd name="connsiteY29" fmla="*/ 0 h 1745656"/>
                  <a:gd name="connsiteX30" fmla="*/ 2083242 w 4345388"/>
                  <a:gd name="connsiteY30" fmla="*/ 15903 h 1745656"/>
                  <a:gd name="connsiteX31" fmla="*/ 2087218 w 4345388"/>
                  <a:gd name="connsiteY31" fmla="*/ 31806 h 1745656"/>
                  <a:gd name="connsiteX32" fmla="*/ 2099145 w 4345388"/>
                  <a:gd name="connsiteY32" fmla="*/ 79514 h 1745656"/>
                  <a:gd name="connsiteX33" fmla="*/ 2103121 w 4345388"/>
                  <a:gd name="connsiteY33" fmla="*/ 123246 h 1745656"/>
                  <a:gd name="connsiteX34" fmla="*/ 2115047 w 4345388"/>
                  <a:gd name="connsiteY34" fmla="*/ 186856 h 1745656"/>
                  <a:gd name="connsiteX35" fmla="*/ 2119023 w 4345388"/>
                  <a:gd name="connsiteY35" fmla="*/ 198783 h 1745656"/>
                  <a:gd name="connsiteX36" fmla="*/ 2134926 w 4345388"/>
                  <a:gd name="connsiteY36" fmla="*/ 250467 h 1745656"/>
                  <a:gd name="connsiteX37" fmla="*/ 2138901 w 4345388"/>
                  <a:gd name="connsiteY37" fmla="*/ 262394 h 1745656"/>
                  <a:gd name="connsiteX38" fmla="*/ 2142877 w 4345388"/>
                  <a:gd name="connsiteY38" fmla="*/ 286247 h 1745656"/>
                  <a:gd name="connsiteX39" fmla="*/ 2146853 w 4345388"/>
                  <a:gd name="connsiteY39" fmla="*/ 318053 h 1745656"/>
                  <a:gd name="connsiteX40" fmla="*/ 2158780 w 4345388"/>
                  <a:gd name="connsiteY40" fmla="*/ 353834 h 1745656"/>
                  <a:gd name="connsiteX41" fmla="*/ 2170707 w 4345388"/>
                  <a:gd name="connsiteY41" fmla="*/ 377687 h 1745656"/>
                  <a:gd name="connsiteX42" fmla="*/ 2182634 w 4345388"/>
                  <a:gd name="connsiteY42" fmla="*/ 381663 h 1745656"/>
                  <a:gd name="connsiteX43" fmla="*/ 2274074 w 4345388"/>
                  <a:gd name="connsiteY43" fmla="*/ 377687 h 1745656"/>
                  <a:gd name="connsiteX44" fmla="*/ 2289976 w 4345388"/>
                  <a:gd name="connsiteY44" fmla="*/ 365760 h 1745656"/>
                  <a:gd name="connsiteX45" fmla="*/ 2313830 w 4345388"/>
                  <a:gd name="connsiteY45" fmla="*/ 345882 h 1745656"/>
                  <a:gd name="connsiteX46" fmla="*/ 2337684 w 4345388"/>
                  <a:gd name="connsiteY46" fmla="*/ 314077 h 1745656"/>
                  <a:gd name="connsiteX47" fmla="*/ 2345635 w 4345388"/>
                  <a:gd name="connsiteY47" fmla="*/ 290223 h 1745656"/>
                  <a:gd name="connsiteX48" fmla="*/ 2361538 w 4345388"/>
                  <a:gd name="connsiteY48" fmla="*/ 258418 h 1745656"/>
                  <a:gd name="connsiteX49" fmla="*/ 2365514 w 4345388"/>
                  <a:gd name="connsiteY49" fmla="*/ 242515 h 1745656"/>
                  <a:gd name="connsiteX50" fmla="*/ 2373465 w 4345388"/>
                  <a:gd name="connsiteY50" fmla="*/ 222637 h 1745656"/>
                  <a:gd name="connsiteX51" fmla="*/ 2377441 w 4345388"/>
                  <a:gd name="connsiteY51" fmla="*/ 210710 h 1745656"/>
                  <a:gd name="connsiteX52" fmla="*/ 2381416 w 4345388"/>
                  <a:gd name="connsiteY52" fmla="*/ 421420 h 1745656"/>
                  <a:gd name="connsiteX53" fmla="*/ 2385392 w 4345388"/>
                  <a:gd name="connsiteY53" fmla="*/ 441298 h 1745656"/>
                  <a:gd name="connsiteX54" fmla="*/ 2393343 w 4345388"/>
                  <a:gd name="connsiteY54" fmla="*/ 453225 h 1745656"/>
                  <a:gd name="connsiteX55" fmla="*/ 2413221 w 4345388"/>
                  <a:gd name="connsiteY55" fmla="*/ 489006 h 1745656"/>
                  <a:gd name="connsiteX56" fmla="*/ 2449002 w 4345388"/>
                  <a:gd name="connsiteY56" fmla="*/ 477079 h 1745656"/>
                  <a:gd name="connsiteX57" fmla="*/ 2468881 w 4345388"/>
                  <a:gd name="connsiteY57" fmla="*/ 457200 h 1745656"/>
                  <a:gd name="connsiteX58" fmla="*/ 2500686 w 4345388"/>
                  <a:gd name="connsiteY58" fmla="*/ 417444 h 1745656"/>
                  <a:gd name="connsiteX59" fmla="*/ 2512613 w 4345388"/>
                  <a:gd name="connsiteY59" fmla="*/ 405517 h 1745656"/>
                  <a:gd name="connsiteX60" fmla="*/ 2524540 w 4345388"/>
                  <a:gd name="connsiteY60" fmla="*/ 413468 h 1745656"/>
                  <a:gd name="connsiteX61" fmla="*/ 2532491 w 4345388"/>
                  <a:gd name="connsiteY61" fmla="*/ 437322 h 1745656"/>
                  <a:gd name="connsiteX62" fmla="*/ 2540442 w 4345388"/>
                  <a:gd name="connsiteY62" fmla="*/ 457200 h 1745656"/>
                  <a:gd name="connsiteX63" fmla="*/ 2544418 w 4345388"/>
                  <a:gd name="connsiteY63" fmla="*/ 477079 h 1745656"/>
                  <a:gd name="connsiteX64" fmla="*/ 2552369 w 4345388"/>
                  <a:gd name="connsiteY64" fmla="*/ 492981 h 1745656"/>
                  <a:gd name="connsiteX65" fmla="*/ 2560321 w 4345388"/>
                  <a:gd name="connsiteY65" fmla="*/ 512860 h 1745656"/>
                  <a:gd name="connsiteX66" fmla="*/ 2564296 w 4345388"/>
                  <a:gd name="connsiteY66" fmla="*/ 528762 h 1745656"/>
                  <a:gd name="connsiteX67" fmla="*/ 2576223 w 4345388"/>
                  <a:gd name="connsiteY67" fmla="*/ 544665 h 1745656"/>
                  <a:gd name="connsiteX68" fmla="*/ 2592126 w 4345388"/>
                  <a:gd name="connsiteY68" fmla="*/ 568519 h 1745656"/>
                  <a:gd name="connsiteX69" fmla="*/ 2604053 w 4345388"/>
                  <a:gd name="connsiteY69" fmla="*/ 588397 h 1745656"/>
                  <a:gd name="connsiteX70" fmla="*/ 2623931 w 4345388"/>
                  <a:gd name="connsiteY70" fmla="*/ 580446 h 1745656"/>
                  <a:gd name="connsiteX71" fmla="*/ 2643809 w 4345388"/>
                  <a:gd name="connsiteY71" fmla="*/ 552616 h 1745656"/>
                  <a:gd name="connsiteX72" fmla="*/ 2663687 w 4345388"/>
                  <a:gd name="connsiteY72" fmla="*/ 516835 h 1745656"/>
                  <a:gd name="connsiteX73" fmla="*/ 2679590 w 4345388"/>
                  <a:gd name="connsiteY73" fmla="*/ 481054 h 1745656"/>
                  <a:gd name="connsiteX74" fmla="*/ 2683566 w 4345388"/>
                  <a:gd name="connsiteY74" fmla="*/ 469127 h 1745656"/>
                  <a:gd name="connsiteX75" fmla="*/ 2691517 w 4345388"/>
                  <a:gd name="connsiteY75" fmla="*/ 457200 h 1745656"/>
                  <a:gd name="connsiteX76" fmla="*/ 2703444 w 4345388"/>
                  <a:gd name="connsiteY76" fmla="*/ 425395 h 1745656"/>
                  <a:gd name="connsiteX77" fmla="*/ 2711395 w 4345388"/>
                  <a:gd name="connsiteY77" fmla="*/ 409493 h 1745656"/>
                  <a:gd name="connsiteX78" fmla="*/ 2735249 w 4345388"/>
                  <a:gd name="connsiteY78" fmla="*/ 461176 h 1745656"/>
                  <a:gd name="connsiteX79" fmla="*/ 2755127 w 4345388"/>
                  <a:gd name="connsiteY79" fmla="*/ 504908 h 1745656"/>
                  <a:gd name="connsiteX80" fmla="*/ 2771030 w 4345388"/>
                  <a:gd name="connsiteY80" fmla="*/ 556592 h 1745656"/>
                  <a:gd name="connsiteX81" fmla="*/ 2775006 w 4345388"/>
                  <a:gd name="connsiteY81" fmla="*/ 572494 h 1745656"/>
                  <a:gd name="connsiteX82" fmla="*/ 2782957 w 4345388"/>
                  <a:gd name="connsiteY82" fmla="*/ 588397 h 1745656"/>
                  <a:gd name="connsiteX83" fmla="*/ 2802835 w 4345388"/>
                  <a:gd name="connsiteY83" fmla="*/ 624178 h 1745656"/>
                  <a:gd name="connsiteX84" fmla="*/ 2818738 w 4345388"/>
                  <a:gd name="connsiteY84" fmla="*/ 640080 h 1745656"/>
                  <a:gd name="connsiteX85" fmla="*/ 2830665 w 4345388"/>
                  <a:gd name="connsiteY85" fmla="*/ 663934 h 1745656"/>
                  <a:gd name="connsiteX86" fmla="*/ 2834641 w 4345388"/>
                  <a:gd name="connsiteY86" fmla="*/ 679837 h 1745656"/>
                  <a:gd name="connsiteX87" fmla="*/ 2846567 w 4345388"/>
                  <a:gd name="connsiteY87" fmla="*/ 695740 h 1745656"/>
                  <a:gd name="connsiteX88" fmla="*/ 2862470 w 4345388"/>
                  <a:gd name="connsiteY88" fmla="*/ 743447 h 1745656"/>
                  <a:gd name="connsiteX89" fmla="*/ 2866446 w 4345388"/>
                  <a:gd name="connsiteY89" fmla="*/ 759350 h 1745656"/>
                  <a:gd name="connsiteX90" fmla="*/ 2882348 w 4345388"/>
                  <a:gd name="connsiteY90" fmla="*/ 795131 h 1745656"/>
                  <a:gd name="connsiteX91" fmla="*/ 2886324 w 4345388"/>
                  <a:gd name="connsiteY91" fmla="*/ 811034 h 1745656"/>
                  <a:gd name="connsiteX92" fmla="*/ 2898251 w 4345388"/>
                  <a:gd name="connsiteY92" fmla="*/ 834887 h 1745656"/>
                  <a:gd name="connsiteX93" fmla="*/ 2910178 w 4345388"/>
                  <a:gd name="connsiteY93" fmla="*/ 826936 h 1745656"/>
                  <a:gd name="connsiteX94" fmla="*/ 2949934 w 4345388"/>
                  <a:gd name="connsiteY94" fmla="*/ 751399 h 1745656"/>
                  <a:gd name="connsiteX95" fmla="*/ 2957886 w 4345388"/>
                  <a:gd name="connsiteY95" fmla="*/ 703691 h 1745656"/>
                  <a:gd name="connsiteX96" fmla="*/ 2977764 w 4345388"/>
                  <a:gd name="connsiteY96" fmla="*/ 663934 h 1745656"/>
                  <a:gd name="connsiteX97" fmla="*/ 2981740 w 4345388"/>
                  <a:gd name="connsiteY97" fmla="*/ 620202 h 1745656"/>
                  <a:gd name="connsiteX98" fmla="*/ 3005594 w 4345388"/>
                  <a:gd name="connsiteY98" fmla="*/ 576470 h 1745656"/>
                  <a:gd name="connsiteX99" fmla="*/ 3025472 w 4345388"/>
                  <a:gd name="connsiteY99" fmla="*/ 500933 h 1745656"/>
                  <a:gd name="connsiteX100" fmla="*/ 3041374 w 4345388"/>
                  <a:gd name="connsiteY100" fmla="*/ 421420 h 1745656"/>
                  <a:gd name="connsiteX101" fmla="*/ 3049326 w 4345388"/>
                  <a:gd name="connsiteY101" fmla="*/ 405517 h 1745656"/>
                  <a:gd name="connsiteX102" fmla="*/ 3061253 w 4345388"/>
                  <a:gd name="connsiteY102" fmla="*/ 365760 h 1745656"/>
                  <a:gd name="connsiteX103" fmla="*/ 3085107 w 4345388"/>
                  <a:gd name="connsiteY103" fmla="*/ 310101 h 1745656"/>
                  <a:gd name="connsiteX104" fmla="*/ 3101009 w 4345388"/>
                  <a:gd name="connsiteY104" fmla="*/ 349858 h 1745656"/>
                  <a:gd name="connsiteX105" fmla="*/ 3104985 w 4345388"/>
                  <a:gd name="connsiteY105" fmla="*/ 373712 h 1745656"/>
                  <a:gd name="connsiteX106" fmla="*/ 3116912 w 4345388"/>
                  <a:gd name="connsiteY106" fmla="*/ 429371 h 1745656"/>
                  <a:gd name="connsiteX107" fmla="*/ 3136790 w 4345388"/>
                  <a:gd name="connsiteY107" fmla="*/ 489006 h 1745656"/>
                  <a:gd name="connsiteX108" fmla="*/ 3180522 w 4345388"/>
                  <a:gd name="connsiteY108" fmla="*/ 652007 h 1745656"/>
                  <a:gd name="connsiteX109" fmla="*/ 3196425 w 4345388"/>
                  <a:gd name="connsiteY109" fmla="*/ 703691 h 1745656"/>
                  <a:gd name="connsiteX110" fmla="*/ 3220279 w 4345388"/>
                  <a:gd name="connsiteY110" fmla="*/ 807058 h 1745656"/>
                  <a:gd name="connsiteX111" fmla="*/ 3248108 w 4345388"/>
                  <a:gd name="connsiteY111" fmla="*/ 898498 h 1745656"/>
                  <a:gd name="connsiteX112" fmla="*/ 3252084 w 4345388"/>
                  <a:gd name="connsiteY112" fmla="*/ 926327 h 1745656"/>
                  <a:gd name="connsiteX113" fmla="*/ 3267987 w 4345388"/>
                  <a:gd name="connsiteY113" fmla="*/ 966084 h 1745656"/>
                  <a:gd name="connsiteX114" fmla="*/ 3271962 w 4345388"/>
                  <a:gd name="connsiteY114" fmla="*/ 978011 h 1745656"/>
                  <a:gd name="connsiteX115" fmla="*/ 3283889 w 4345388"/>
                  <a:gd name="connsiteY115" fmla="*/ 981987 h 1745656"/>
                  <a:gd name="connsiteX116" fmla="*/ 3291841 w 4345388"/>
                  <a:gd name="connsiteY116" fmla="*/ 974035 h 1745656"/>
                  <a:gd name="connsiteX117" fmla="*/ 3307743 w 4345388"/>
                  <a:gd name="connsiteY117" fmla="*/ 942230 h 1745656"/>
                  <a:gd name="connsiteX118" fmla="*/ 3315694 w 4345388"/>
                  <a:gd name="connsiteY118" fmla="*/ 918376 h 1745656"/>
                  <a:gd name="connsiteX119" fmla="*/ 3335573 w 4345388"/>
                  <a:gd name="connsiteY119" fmla="*/ 950181 h 1745656"/>
                  <a:gd name="connsiteX120" fmla="*/ 3367378 w 4345388"/>
                  <a:gd name="connsiteY120" fmla="*/ 1021743 h 1745656"/>
                  <a:gd name="connsiteX121" fmla="*/ 3399183 w 4345388"/>
                  <a:gd name="connsiteY121" fmla="*/ 1077402 h 1745656"/>
                  <a:gd name="connsiteX122" fmla="*/ 3415086 w 4345388"/>
                  <a:gd name="connsiteY122" fmla="*/ 1073427 h 1745656"/>
                  <a:gd name="connsiteX123" fmla="*/ 3430988 w 4345388"/>
                  <a:gd name="connsiteY123" fmla="*/ 1045597 h 1745656"/>
                  <a:gd name="connsiteX124" fmla="*/ 3454842 w 4345388"/>
                  <a:gd name="connsiteY124" fmla="*/ 993914 h 1745656"/>
                  <a:gd name="connsiteX125" fmla="*/ 3478696 w 4345388"/>
                  <a:gd name="connsiteY125" fmla="*/ 942230 h 1745656"/>
                  <a:gd name="connsiteX126" fmla="*/ 3490623 w 4345388"/>
                  <a:gd name="connsiteY126" fmla="*/ 938254 h 1745656"/>
                  <a:gd name="connsiteX127" fmla="*/ 3522428 w 4345388"/>
                  <a:gd name="connsiteY127" fmla="*/ 981987 h 1745656"/>
                  <a:gd name="connsiteX128" fmla="*/ 3538331 w 4345388"/>
                  <a:gd name="connsiteY128" fmla="*/ 1001865 h 1745656"/>
                  <a:gd name="connsiteX129" fmla="*/ 3582063 w 4345388"/>
                  <a:gd name="connsiteY129" fmla="*/ 1085354 h 1745656"/>
                  <a:gd name="connsiteX130" fmla="*/ 3609893 w 4345388"/>
                  <a:gd name="connsiteY130" fmla="*/ 1137037 h 1745656"/>
                  <a:gd name="connsiteX131" fmla="*/ 3629771 w 4345388"/>
                  <a:gd name="connsiteY131" fmla="*/ 1184745 h 1745656"/>
                  <a:gd name="connsiteX132" fmla="*/ 3641698 w 4345388"/>
                  <a:gd name="connsiteY132" fmla="*/ 1200647 h 1745656"/>
                  <a:gd name="connsiteX133" fmla="*/ 3653625 w 4345388"/>
                  <a:gd name="connsiteY133" fmla="*/ 1228477 h 1745656"/>
                  <a:gd name="connsiteX134" fmla="*/ 3665552 w 4345388"/>
                  <a:gd name="connsiteY134" fmla="*/ 1216550 h 1745656"/>
                  <a:gd name="connsiteX135" fmla="*/ 3721211 w 4345388"/>
                  <a:gd name="connsiteY135" fmla="*/ 1045597 h 1745656"/>
                  <a:gd name="connsiteX136" fmla="*/ 3768919 w 4345388"/>
                  <a:gd name="connsiteY136" fmla="*/ 882595 h 1745656"/>
                  <a:gd name="connsiteX137" fmla="*/ 3776870 w 4345388"/>
                  <a:gd name="connsiteY137" fmla="*/ 830912 h 1745656"/>
                  <a:gd name="connsiteX138" fmla="*/ 3792773 w 4345388"/>
                  <a:gd name="connsiteY138" fmla="*/ 795131 h 1745656"/>
                  <a:gd name="connsiteX139" fmla="*/ 3800724 w 4345388"/>
                  <a:gd name="connsiteY139" fmla="*/ 771277 h 1745656"/>
                  <a:gd name="connsiteX140" fmla="*/ 3808675 w 4345388"/>
                  <a:gd name="connsiteY140" fmla="*/ 735496 h 1745656"/>
                  <a:gd name="connsiteX141" fmla="*/ 3824578 w 4345388"/>
                  <a:gd name="connsiteY141" fmla="*/ 711642 h 1745656"/>
                  <a:gd name="connsiteX142" fmla="*/ 3828554 w 4345388"/>
                  <a:gd name="connsiteY142" fmla="*/ 723569 h 1745656"/>
                  <a:gd name="connsiteX143" fmla="*/ 3836505 w 4345388"/>
                  <a:gd name="connsiteY143" fmla="*/ 735496 h 1745656"/>
                  <a:gd name="connsiteX144" fmla="*/ 3840481 w 4345388"/>
                  <a:gd name="connsiteY144" fmla="*/ 763326 h 1745656"/>
                  <a:gd name="connsiteX145" fmla="*/ 3884213 w 4345388"/>
                  <a:gd name="connsiteY145" fmla="*/ 926327 h 1745656"/>
                  <a:gd name="connsiteX146" fmla="*/ 3896140 w 4345388"/>
                  <a:gd name="connsiteY146" fmla="*/ 958133 h 1745656"/>
                  <a:gd name="connsiteX147" fmla="*/ 3904091 w 4345388"/>
                  <a:gd name="connsiteY147" fmla="*/ 997889 h 1745656"/>
                  <a:gd name="connsiteX148" fmla="*/ 3916018 w 4345388"/>
                  <a:gd name="connsiteY148" fmla="*/ 1049573 h 1745656"/>
                  <a:gd name="connsiteX149" fmla="*/ 3947823 w 4345388"/>
                  <a:gd name="connsiteY149" fmla="*/ 1152940 h 1745656"/>
                  <a:gd name="connsiteX150" fmla="*/ 3959750 w 4345388"/>
                  <a:gd name="connsiteY150" fmla="*/ 1172818 h 1745656"/>
                  <a:gd name="connsiteX151" fmla="*/ 3971677 w 4345388"/>
                  <a:gd name="connsiteY151" fmla="*/ 1220526 h 1745656"/>
                  <a:gd name="connsiteX152" fmla="*/ 3995531 w 4345388"/>
                  <a:gd name="connsiteY152" fmla="*/ 1327868 h 1745656"/>
                  <a:gd name="connsiteX153" fmla="*/ 4023361 w 4345388"/>
                  <a:gd name="connsiteY153" fmla="*/ 1363649 h 1745656"/>
                  <a:gd name="connsiteX154" fmla="*/ 4031312 w 4345388"/>
                  <a:gd name="connsiteY154" fmla="*/ 1375576 h 1745656"/>
                  <a:gd name="connsiteX155" fmla="*/ 4043239 w 4345388"/>
                  <a:gd name="connsiteY155" fmla="*/ 1399430 h 1745656"/>
                  <a:gd name="connsiteX156" fmla="*/ 4055166 w 4345388"/>
                  <a:gd name="connsiteY156" fmla="*/ 1403406 h 1745656"/>
                  <a:gd name="connsiteX157" fmla="*/ 4082995 w 4345388"/>
                  <a:gd name="connsiteY157" fmla="*/ 1411357 h 1745656"/>
                  <a:gd name="connsiteX158" fmla="*/ 4114801 w 4345388"/>
                  <a:gd name="connsiteY158" fmla="*/ 1415333 h 1745656"/>
                  <a:gd name="connsiteX159" fmla="*/ 4130703 w 4345388"/>
                  <a:gd name="connsiteY159" fmla="*/ 1419308 h 1745656"/>
                  <a:gd name="connsiteX160" fmla="*/ 4154557 w 4345388"/>
                  <a:gd name="connsiteY160" fmla="*/ 1411357 h 1745656"/>
                  <a:gd name="connsiteX161" fmla="*/ 4166484 w 4345388"/>
                  <a:gd name="connsiteY161" fmla="*/ 1399430 h 1745656"/>
                  <a:gd name="connsiteX162" fmla="*/ 4198289 w 4345388"/>
                  <a:gd name="connsiteY162" fmla="*/ 1347747 h 1745656"/>
                  <a:gd name="connsiteX163" fmla="*/ 4234070 w 4345388"/>
                  <a:gd name="connsiteY163" fmla="*/ 1351722 h 1745656"/>
                  <a:gd name="connsiteX164" fmla="*/ 4257924 w 4345388"/>
                  <a:gd name="connsiteY164" fmla="*/ 1371600 h 1745656"/>
                  <a:gd name="connsiteX165" fmla="*/ 4273827 w 4345388"/>
                  <a:gd name="connsiteY165" fmla="*/ 1383527 h 1745656"/>
                  <a:gd name="connsiteX166" fmla="*/ 4313583 w 4345388"/>
                  <a:gd name="connsiteY166" fmla="*/ 1419308 h 1745656"/>
                  <a:gd name="connsiteX167" fmla="*/ 4325510 w 4345388"/>
                  <a:gd name="connsiteY167" fmla="*/ 1439187 h 1745656"/>
                  <a:gd name="connsiteX168" fmla="*/ 4337437 w 4345388"/>
                  <a:gd name="connsiteY168" fmla="*/ 1467016 h 1745656"/>
                  <a:gd name="connsiteX169" fmla="*/ 4345388 w 4345388"/>
                  <a:gd name="connsiteY169"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904338 w 4345388"/>
                  <a:gd name="connsiteY12" fmla="*/ 739472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61760 w 4345388"/>
                  <a:gd name="connsiteY11" fmla="*/ 811675 h 1745656"/>
                  <a:gd name="connsiteX12" fmla="*/ 1887132 w 4345388"/>
                  <a:gd name="connsiteY12" fmla="*/ 692769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16265 w 4345388"/>
                  <a:gd name="connsiteY13" fmla="*/ 608275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06433 w 4345388"/>
                  <a:gd name="connsiteY13" fmla="*/ 598443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06433 w 4345388"/>
                  <a:gd name="connsiteY13" fmla="*/ 598443 h 1745656"/>
                  <a:gd name="connsiteX14" fmla="*/ 1924216 w 4345388"/>
                  <a:gd name="connsiteY14" fmla="*/ 548640 h 1745656"/>
                  <a:gd name="connsiteX15" fmla="*/ 1940119 w 4345388"/>
                  <a:gd name="connsiteY15" fmla="*/ 492981 h 1745656"/>
                  <a:gd name="connsiteX16" fmla="*/ 1956021 w 4345388"/>
                  <a:gd name="connsiteY16" fmla="*/ 441298 h 1745656"/>
                  <a:gd name="connsiteX17" fmla="*/ 1959997 w 4345388"/>
                  <a:gd name="connsiteY17" fmla="*/ 417444 h 1745656"/>
                  <a:gd name="connsiteX18" fmla="*/ 1963973 w 4345388"/>
                  <a:gd name="connsiteY18" fmla="*/ 405517 h 1745656"/>
                  <a:gd name="connsiteX19" fmla="*/ 1967948 w 4345388"/>
                  <a:gd name="connsiteY19" fmla="*/ 357809 h 1745656"/>
                  <a:gd name="connsiteX20" fmla="*/ 1979875 w 4345388"/>
                  <a:gd name="connsiteY20" fmla="*/ 294199 h 1745656"/>
                  <a:gd name="connsiteX21" fmla="*/ 1987827 w 4345388"/>
                  <a:gd name="connsiteY21" fmla="*/ 214686 h 1745656"/>
                  <a:gd name="connsiteX22" fmla="*/ 1995778 w 4345388"/>
                  <a:gd name="connsiteY22" fmla="*/ 182880 h 1745656"/>
                  <a:gd name="connsiteX23" fmla="*/ 1999754 w 4345388"/>
                  <a:gd name="connsiteY23" fmla="*/ 163002 h 1745656"/>
                  <a:gd name="connsiteX24" fmla="*/ 2003729 w 4345388"/>
                  <a:gd name="connsiteY24" fmla="*/ 123246 h 1745656"/>
                  <a:gd name="connsiteX25" fmla="*/ 2015656 w 4345388"/>
                  <a:gd name="connsiteY25" fmla="*/ 79514 h 1745656"/>
                  <a:gd name="connsiteX26" fmla="*/ 2023607 w 4345388"/>
                  <a:gd name="connsiteY26" fmla="*/ 59635 h 1745656"/>
                  <a:gd name="connsiteX27" fmla="*/ 2055413 w 4345388"/>
                  <a:gd name="connsiteY27" fmla="*/ 3976 h 1745656"/>
                  <a:gd name="connsiteX28" fmla="*/ 2075291 w 4345388"/>
                  <a:gd name="connsiteY28" fmla="*/ 0 h 1745656"/>
                  <a:gd name="connsiteX29" fmla="*/ 2083242 w 4345388"/>
                  <a:gd name="connsiteY29" fmla="*/ 15903 h 1745656"/>
                  <a:gd name="connsiteX30" fmla="*/ 2087218 w 4345388"/>
                  <a:gd name="connsiteY30" fmla="*/ 31806 h 1745656"/>
                  <a:gd name="connsiteX31" fmla="*/ 2099145 w 4345388"/>
                  <a:gd name="connsiteY31" fmla="*/ 79514 h 1745656"/>
                  <a:gd name="connsiteX32" fmla="*/ 2103121 w 4345388"/>
                  <a:gd name="connsiteY32" fmla="*/ 123246 h 1745656"/>
                  <a:gd name="connsiteX33" fmla="*/ 2115047 w 4345388"/>
                  <a:gd name="connsiteY33" fmla="*/ 186856 h 1745656"/>
                  <a:gd name="connsiteX34" fmla="*/ 2119023 w 4345388"/>
                  <a:gd name="connsiteY34" fmla="*/ 198783 h 1745656"/>
                  <a:gd name="connsiteX35" fmla="*/ 2134926 w 4345388"/>
                  <a:gd name="connsiteY35" fmla="*/ 250467 h 1745656"/>
                  <a:gd name="connsiteX36" fmla="*/ 2138901 w 4345388"/>
                  <a:gd name="connsiteY36" fmla="*/ 262394 h 1745656"/>
                  <a:gd name="connsiteX37" fmla="*/ 2142877 w 4345388"/>
                  <a:gd name="connsiteY37" fmla="*/ 286247 h 1745656"/>
                  <a:gd name="connsiteX38" fmla="*/ 2146853 w 4345388"/>
                  <a:gd name="connsiteY38" fmla="*/ 318053 h 1745656"/>
                  <a:gd name="connsiteX39" fmla="*/ 2158780 w 4345388"/>
                  <a:gd name="connsiteY39" fmla="*/ 353834 h 1745656"/>
                  <a:gd name="connsiteX40" fmla="*/ 2170707 w 4345388"/>
                  <a:gd name="connsiteY40" fmla="*/ 377687 h 1745656"/>
                  <a:gd name="connsiteX41" fmla="*/ 2182634 w 4345388"/>
                  <a:gd name="connsiteY41" fmla="*/ 381663 h 1745656"/>
                  <a:gd name="connsiteX42" fmla="*/ 2274074 w 4345388"/>
                  <a:gd name="connsiteY42" fmla="*/ 377687 h 1745656"/>
                  <a:gd name="connsiteX43" fmla="*/ 2289976 w 4345388"/>
                  <a:gd name="connsiteY43" fmla="*/ 365760 h 1745656"/>
                  <a:gd name="connsiteX44" fmla="*/ 2313830 w 4345388"/>
                  <a:gd name="connsiteY44" fmla="*/ 345882 h 1745656"/>
                  <a:gd name="connsiteX45" fmla="*/ 2337684 w 4345388"/>
                  <a:gd name="connsiteY45" fmla="*/ 314077 h 1745656"/>
                  <a:gd name="connsiteX46" fmla="*/ 2345635 w 4345388"/>
                  <a:gd name="connsiteY46" fmla="*/ 290223 h 1745656"/>
                  <a:gd name="connsiteX47" fmla="*/ 2361538 w 4345388"/>
                  <a:gd name="connsiteY47" fmla="*/ 258418 h 1745656"/>
                  <a:gd name="connsiteX48" fmla="*/ 2365514 w 4345388"/>
                  <a:gd name="connsiteY48" fmla="*/ 242515 h 1745656"/>
                  <a:gd name="connsiteX49" fmla="*/ 2373465 w 4345388"/>
                  <a:gd name="connsiteY49" fmla="*/ 222637 h 1745656"/>
                  <a:gd name="connsiteX50" fmla="*/ 2377441 w 4345388"/>
                  <a:gd name="connsiteY50" fmla="*/ 210710 h 1745656"/>
                  <a:gd name="connsiteX51" fmla="*/ 2381416 w 4345388"/>
                  <a:gd name="connsiteY51" fmla="*/ 421420 h 1745656"/>
                  <a:gd name="connsiteX52" fmla="*/ 2385392 w 4345388"/>
                  <a:gd name="connsiteY52" fmla="*/ 441298 h 1745656"/>
                  <a:gd name="connsiteX53" fmla="*/ 2393343 w 4345388"/>
                  <a:gd name="connsiteY53" fmla="*/ 453225 h 1745656"/>
                  <a:gd name="connsiteX54" fmla="*/ 2413221 w 4345388"/>
                  <a:gd name="connsiteY54" fmla="*/ 489006 h 1745656"/>
                  <a:gd name="connsiteX55" fmla="*/ 2449002 w 4345388"/>
                  <a:gd name="connsiteY55" fmla="*/ 477079 h 1745656"/>
                  <a:gd name="connsiteX56" fmla="*/ 2468881 w 4345388"/>
                  <a:gd name="connsiteY56" fmla="*/ 457200 h 1745656"/>
                  <a:gd name="connsiteX57" fmla="*/ 2500686 w 4345388"/>
                  <a:gd name="connsiteY57" fmla="*/ 417444 h 1745656"/>
                  <a:gd name="connsiteX58" fmla="*/ 2512613 w 4345388"/>
                  <a:gd name="connsiteY58" fmla="*/ 405517 h 1745656"/>
                  <a:gd name="connsiteX59" fmla="*/ 2524540 w 4345388"/>
                  <a:gd name="connsiteY59" fmla="*/ 413468 h 1745656"/>
                  <a:gd name="connsiteX60" fmla="*/ 2532491 w 4345388"/>
                  <a:gd name="connsiteY60" fmla="*/ 437322 h 1745656"/>
                  <a:gd name="connsiteX61" fmla="*/ 2540442 w 4345388"/>
                  <a:gd name="connsiteY61" fmla="*/ 457200 h 1745656"/>
                  <a:gd name="connsiteX62" fmla="*/ 2544418 w 4345388"/>
                  <a:gd name="connsiteY62" fmla="*/ 477079 h 1745656"/>
                  <a:gd name="connsiteX63" fmla="*/ 2552369 w 4345388"/>
                  <a:gd name="connsiteY63" fmla="*/ 492981 h 1745656"/>
                  <a:gd name="connsiteX64" fmla="*/ 2560321 w 4345388"/>
                  <a:gd name="connsiteY64" fmla="*/ 512860 h 1745656"/>
                  <a:gd name="connsiteX65" fmla="*/ 2564296 w 4345388"/>
                  <a:gd name="connsiteY65" fmla="*/ 528762 h 1745656"/>
                  <a:gd name="connsiteX66" fmla="*/ 2576223 w 4345388"/>
                  <a:gd name="connsiteY66" fmla="*/ 544665 h 1745656"/>
                  <a:gd name="connsiteX67" fmla="*/ 2592126 w 4345388"/>
                  <a:gd name="connsiteY67" fmla="*/ 568519 h 1745656"/>
                  <a:gd name="connsiteX68" fmla="*/ 2604053 w 4345388"/>
                  <a:gd name="connsiteY68" fmla="*/ 588397 h 1745656"/>
                  <a:gd name="connsiteX69" fmla="*/ 2623931 w 4345388"/>
                  <a:gd name="connsiteY69" fmla="*/ 580446 h 1745656"/>
                  <a:gd name="connsiteX70" fmla="*/ 2643809 w 4345388"/>
                  <a:gd name="connsiteY70" fmla="*/ 552616 h 1745656"/>
                  <a:gd name="connsiteX71" fmla="*/ 2663687 w 4345388"/>
                  <a:gd name="connsiteY71" fmla="*/ 516835 h 1745656"/>
                  <a:gd name="connsiteX72" fmla="*/ 2679590 w 4345388"/>
                  <a:gd name="connsiteY72" fmla="*/ 481054 h 1745656"/>
                  <a:gd name="connsiteX73" fmla="*/ 2683566 w 4345388"/>
                  <a:gd name="connsiteY73" fmla="*/ 469127 h 1745656"/>
                  <a:gd name="connsiteX74" fmla="*/ 2691517 w 4345388"/>
                  <a:gd name="connsiteY74" fmla="*/ 457200 h 1745656"/>
                  <a:gd name="connsiteX75" fmla="*/ 2703444 w 4345388"/>
                  <a:gd name="connsiteY75" fmla="*/ 425395 h 1745656"/>
                  <a:gd name="connsiteX76" fmla="*/ 2711395 w 4345388"/>
                  <a:gd name="connsiteY76" fmla="*/ 409493 h 1745656"/>
                  <a:gd name="connsiteX77" fmla="*/ 2735249 w 4345388"/>
                  <a:gd name="connsiteY77" fmla="*/ 461176 h 1745656"/>
                  <a:gd name="connsiteX78" fmla="*/ 2755127 w 4345388"/>
                  <a:gd name="connsiteY78" fmla="*/ 504908 h 1745656"/>
                  <a:gd name="connsiteX79" fmla="*/ 2771030 w 4345388"/>
                  <a:gd name="connsiteY79" fmla="*/ 556592 h 1745656"/>
                  <a:gd name="connsiteX80" fmla="*/ 2775006 w 4345388"/>
                  <a:gd name="connsiteY80" fmla="*/ 572494 h 1745656"/>
                  <a:gd name="connsiteX81" fmla="*/ 2782957 w 4345388"/>
                  <a:gd name="connsiteY81" fmla="*/ 588397 h 1745656"/>
                  <a:gd name="connsiteX82" fmla="*/ 2802835 w 4345388"/>
                  <a:gd name="connsiteY82" fmla="*/ 624178 h 1745656"/>
                  <a:gd name="connsiteX83" fmla="*/ 2818738 w 4345388"/>
                  <a:gd name="connsiteY83" fmla="*/ 640080 h 1745656"/>
                  <a:gd name="connsiteX84" fmla="*/ 2830665 w 4345388"/>
                  <a:gd name="connsiteY84" fmla="*/ 663934 h 1745656"/>
                  <a:gd name="connsiteX85" fmla="*/ 2834641 w 4345388"/>
                  <a:gd name="connsiteY85" fmla="*/ 679837 h 1745656"/>
                  <a:gd name="connsiteX86" fmla="*/ 2846567 w 4345388"/>
                  <a:gd name="connsiteY86" fmla="*/ 695740 h 1745656"/>
                  <a:gd name="connsiteX87" fmla="*/ 2862470 w 4345388"/>
                  <a:gd name="connsiteY87" fmla="*/ 743447 h 1745656"/>
                  <a:gd name="connsiteX88" fmla="*/ 2866446 w 4345388"/>
                  <a:gd name="connsiteY88" fmla="*/ 759350 h 1745656"/>
                  <a:gd name="connsiteX89" fmla="*/ 2882348 w 4345388"/>
                  <a:gd name="connsiteY89" fmla="*/ 795131 h 1745656"/>
                  <a:gd name="connsiteX90" fmla="*/ 2886324 w 4345388"/>
                  <a:gd name="connsiteY90" fmla="*/ 811034 h 1745656"/>
                  <a:gd name="connsiteX91" fmla="*/ 2898251 w 4345388"/>
                  <a:gd name="connsiteY91" fmla="*/ 834887 h 1745656"/>
                  <a:gd name="connsiteX92" fmla="*/ 2910178 w 4345388"/>
                  <a:gd name="connsiteY92" fmla="*/ 826936 h 1745656"/>
                  <a:gd name="connsiteX93" fmla="*/ 2949934 w 4345388"/>
                  <a:gd name="connsiteY93" fmla="*/ 751399 h 1745656"/>
                  <a:gd name="connsiteX94" fmla="*/ 2957886 w 4345388"/>
                  <a:gd name="connsiteY94" fmla="*/ 703691 h 1745656"/>
                  <a:gd name="connsiteX95" fmla="*/ 2977764 w 4345388"/>
                  <a:gd name="connsiteY95" fmla="*/ 663934 h 1745656"/>
                  <a:gd name="connsiteX96" fmla="*/ 2981740 w 4345388"/>
                  <a:gd name="connsiteY96" fmla="*/ 620202 h 1745656"/>
                  <a:gd name="connsiteX97" fmla="*/ 3005594 w 4345388"/>
                  <a:gd name="connsiteY97" fmla="*/ 576470 h 1745656"/>
                  <a:gd name="connsiteX98" fmla="*/ 3025472 w 4345388"/>
                  <a:gd name="connsiteY98" fmla="*/ 500933 h 1745656"/>
                  <a:gd name="connsiteX99" fmla="*/ 3041374 w 4345388"/>
                  <a:gd name="connsiteY99" fmla="*/ 421420 h 1745656"/>
                  <a:gd name="connsiteX100" fmla="*/ 3049326 w 4345388"/>
                  <a:gd name="connsiteY100" fmla="*/ 405517 h 1745656"/>
                  <a:gd name="connsiteX101" fmla="*/ 3061253 w 4345388"/>
                  <a:gd name="connsiteY101" fmla="*/ 365760 h 1745656"/>
                  <a:gd name="connsiteX102" fmla="*/ 3085107 w 4345388"/>
                  <a:gd name="connsiteY102" fmla="*/ 310101 h 1745656"/>
                  <a:gd name="connsiteX103" fmla="*/ 3101009 w 4345388"/>
                  <a:gd name="connsiteY103" fmla="*/ 349858 h 1745656"/>
                  <a:gd name="connsiteX104" fmla="*/ 3104985 w 4345388"/>
                  <a:gd name="connsiteY104" fmla="*/ 373712 h 1745656"/>
                  <a:gd name="connsiteX105" fmla="*/ 3116912 w 4345388"/>
                  <a:gd name="connsiteY105" fmla="*/ 429371 h 1745656"/>
                  <a:gd name="connsiteX106" fmla="*/ 3136790 w 4345388"/>
                  <a:gd name="connsiteY106" fmla="*/ 489006 h 1745656"/>
                  <a:gd name="connsiteX107" fmla="*/ 3180522 w 4345388"/>
                  <a:gd name="connsiteY107" fmla="*/ 652007 h 1745656"/>
                  <a:gd name="connsiteX108" fmla="*/ 3196425 w 4345388"/>
                  <a:gd name="connsiteY108" fmla="*/ 703691 h 1745656"/>
                  <a:gd name="connsiteX109" fmla="*/ 3220279 w 4345388"/>
                  <a:gd name="connsiteY109" fmla="*/ 807058 h 1745656"/>
                  <a:gd name="connsiteX110" fmla="*/ 3248108 w 4345388"/>
                  <a:gd name="connsiteY110" fmla="*/ 898498 h 1745656"/>
                  <a:gd name="connsiteX111" fmla="*/ 3252084 w 4345388"/>
                  <a:gd name="connsiteY111" fmla="*/ 926327 h 1745656"/>
                  <a:gd name="connsiteX112" fmla="*/ 3267987 w 4345388"/>
                  <a:gd name="connsiteY112" fmla="*/ 966084 h 1745656"/>
                  <a:gd name="connsiteX113" fmla="*/ 3271962 w 4345388"/>
                  <a:gd name="connsiteY113" fmla="*/ 978011 h 1745656"/>
                  <a:gd name="connsiteX114" fmla="*/ 3283889 w 4345388"/>
                  <a:gd name="connsiteY114" fmla="*/ 981987 h 1745656"/>
                  <a:gd name="connsiteX115" fmla="*/ 3291841 w 4345388"/>
                  <a:gd name="connsiteY115" fmla="*/ 974035 h 1745656"/>
                  <a:gd name="connsiteX116" fmla="*/ 3307743 w 4345388"/>
                  <a:gd name="connsiteY116" fmla="*/ 942230 h 1745656"/>
                  <a:gd name="connsiteX117" fmla="*/ 3315694 w 4345388"/>
                  <a:gd name="connsiteY117" fmla="*/ 918376 h 1745656"/>
                  <a:gd name="connsiteX118" fmla="*/ 3335573 w 4345388"/>
                  <a:gd name="connsiteY118" fmla="*/ 950181 h 1745656"/>
                  <a:gd name="connsiteX119" fmla="*/ 3367378 w 4345388"/>
                  <a:gd name="connsiteY119" fmla="*/ 1021743 h 1745656"/>
                  <a:gd name="connsiteX120" fmla="*/ 3399183 w 4345388"/>
                  <a:gd name="connsiteY120" fmla="*/ 1077402 h 1745656"/>
                  <a:gd name="connsiteX121" fmla="*/ 3415086 w 4345388"/>
                  <a:gd name="connsiteY121" fmla="*/ 1073427 h 1745656"/>
                  <a:gd name="connsiteX122" fmla="*/ 3430988 w 4345388"/>
                  <a:gd name="connsiteY122" fmla="*/ 1045597 h 1745656"/>
                  <a:gd name="connsiteX123" fmla="*/ 3454842 w 4345388"/>
                  <a:gd name="connsiteY123" fmla="*/ 993914 h 1745656"/>
                  <a:gd name="connsiteX124" fmla="*/ 3478696 w 4345388"/>
                  <a:gd name="connsiteY124" fmla="*/ 942230 h 1745656"/>
                  <a:gd name="connsiteX125" fmla="*/ 3490623 w 4345388"/>
                  <a:gd name="connsiteY125" fmla="*/ 938254 h 1745656"/>
                  <a:gd name="connsiteX126" fmla="*/ 3522428 w 4345388"/>
                  <a:gd name="connsiteY126" fmla="*/ 981987 h 1745656"/>
                  <a:gd name="connsiteX127" fmla="*/ 3538331 w 4345388"/>
                  <a:gd name="connsiteY127" fmla="*/ 1001865 h 1745656"/>
                  <a:gd name="connsiteX128" fmla="*/ 3582063 w 4345388"/>
                  <a:gd name="connsiteY128" fmla="*/ 1085354 h 1745656"/>
                  <a:gd name="connsiteX129" fmla="*/ 3609893 w 4345388"/>
                  <a:gd name="connsiteY129" fmla="*/ 1137037 h 1745656"/>
                  <a:gd name="connsiteX130" fmla="*/ 3629771 w 4345388"/>
                  <a:gd name="connsiteY130" fmla="*/ 1184745 h 1745656"/>
                  <a:gd name="connsiteX131" fmla="*/ 3641698 w 4345388"/>
                  <a:gd name="connsiteY131" fmla="*/ 1200647 h 1745656"/>
                  <a:gd name="connsiteX132" fmla="*/ 3653625 w 4345388"/>
                  <a:gd name="connsiteY132" fmla="*/ 1228477 h 1745656"/>
                  <a:gd name="connsiteX133" fmla="*/ 3665552 w 4345388"/>
                  <a:gd name="connsiteY133" fmla="*/ 1216550 h 1745656"/>
                  <a:gd name="connsiteX134" fmla="*/ 3721211 w 4345388"/>
                  <a:gd name="connsiteY134" fmla="*/ 1045597 h 1745656"/>
                  <a:gd name="connsiteX135" fmla="*/ 3768919 w 4345388"/>
                  <a:gd name="connsiteY135" fmla="*/ 882595 h 1745656"/>
                  <a:gd name="connsiteX136" fmla="*/ 3776870 w 4345388"/>
                  <a:gd name="connsiteY136" fmla="*/ 830912 h 1745656"/>
                  <a:gd name="connsiteX137" fmla="*/ 3792773 w 4345388"/>
                  <a:gd name="connsiteY137" fmla="*/ 795131 h 1745656"/>
                  <a:gd name="connsiteX138" fmla="*/ 3800724 w 4345388"/>
                  <a:gd name="connsiteY138" fmla="*/ 771277 h 1745656"/>
                  <a:gd name="connsiteX139" fmla="*/ 3808675 w 4345388"/>
                  <a:gd name="connsiteY139" fmla="*/ 735496 h 1745656"/>
                  <a:gd name="connsiteX140" fmla="*/ 3824578 w 4345388"/>
                  <a:gd name="connsiteY140" fmla="*/ 711642 h 1745656"/>
                  <a:gd name="connsiteX141" fmla="*/ 3828554 w 4345388"/>
                  <a:gd name="connsiteY141" fmla="*/ 723569 h 1745656"/>
                  <a:gd name="connsiteX142" fmla="*/ 3836505 w 4345388"/>
                  <a:gd name="connsiteY142" fmla="*/ 735496 h 1745656"/>
                  <a:gd name="connsiteX143" fmla="*/ 3840481 w 4345388"/>
                  <a:gd name="connsiteY143" fmla="*/ 763326 h 1745656"/>
                  <a:gd name="connsiteX144" fmla="*/ 3884213 w 4345388"/>
                  <a:gd name="connsiteY144" fmla="*/ 926327 h 1745656"/>
                  <a:gd name="connsiteX145" fmla="*/ 3896140 w 4345388"/>
                  <a:gd name="connsiteY145" fmla="*/ 958133 h 1745656"/>
                  <a:gd name="connsiteX146" fmla="*/ 3904091 w 4345388"/>
                  <a:gd name="connsiteY146" fmla="*/ 997889 h 1745656"/>
                  <a:gd name="connsiteX147" fmla="*/ 3916018 w 4345388"/>
                  <a:gd name="connsiteY147" fmla="*/ 1049573 h 1745656"/>
                  <a:gd name="connsiteX148" fmla="*/ 3947823 w 4345388"/>
                  <a:gd name="connsiteY148" fmla="*/ 1152940 h 1745656"/>
                  <a:gd name="connsiteX149" fmla="*/ 3959750 w 4345388"/>
                  <a:gd name="connsiteY149" fmla="*/ 1172818 h 1745656"/>
                  <a:gd name="connsiteX150" fmla="*/ 3971677 w 4345388"/>
                  <a:gd name="connsiteY150" fmla="*/ 1220526 h 1745656"/>
                  <a:gd name="connsiteX151" fmla="*/ 3995531 w 4345388"/>
                  <a:gd name="connsiteY151" fmla="*/ 1327868 h 1745656"/>
                  <a:gd name="connsiteX152" fmla="*/ 4023361 w 4345388"/>
                  <a:gd name="connsiteY152" fmla="*/ 1363649 h 1745656"/>
                  <a:gd name="connsiteX153" fmla="*/ 4031312 w 4345388"/>
                  <a:gd name="connsiteY153" fmla="*/ 1375576 h 1745656"/>
                  <a:gd name="connsiteX154" fmla="*/ 4043239 w 4345388"/>
                  <a:gd name="connsiteY154" fmla="*/ 1399430 h 1745656"/>
                  <a:gd name="connsiteX155" fmla="*/ 4055166 w 4345388"/>
                  <a:gd name="connsiteY155" fmla="*/ 1403406 h 1745656"/>
                  <a:gd name="connsiteX156" fmla="*/ 4082995 w 4345388"/>
                  <a:gd name="connsiteY156" fmla="*/ 1411357 h 1745656"/>
                  <a:gd name="connsiteX157" fmla="*/ 4114801 w 4345388"/>
                  <a:gd name="connsiteY157" fmla="*/ 1415333 h 1745656"/>
                  <a:gd name="connsiteX158" fmla="*/ 4130703 w 4345388"/>
                  <a:gd name="connsiteY158" fmla="*/ 1419308 h 1745656"/>
                  <a:gd name="connsiteX159" fmla="*/ 4154557 w 4345388"/>
                  <a:gd name="connsiteY159" fmla="*/ 1411357 h 1745656"/>
                  <a:gd name="connsiteX160" fmla="*/ 4166484 w 4345388"/>
                  <a:gd name="connsiteY160" fmla="*/ 1399430 h 1745656"/>
                  <a:gd name="connsiteX161" fmla="*/ 4198289 w 4345388"/>
                  <a:gd name="connsiteY161" fmla="*/ 1347747 h 1745656"/>
                  <a:gd name="connsiteX162" fmla="*/ 4234070 w 4345388"/>
                  <a:gd name="connsiteY162" fmla="*/ 1351722 h 1745656"/>
                  <a:gd name="connsiteX163" fmla="*/ 4257924 w 4345388"/>
                  <a:gd name="connsiteY163" fmla="*/ 1371600 h 1745656"/>
                  <a:gd name="connsiteX164" fmla="*/ 4273827 w 4345388"/>
                  <a:gd name="connsiteY164" fmla="*/ 1383527 h 1745656"/>
                  <a:gd name="connsiteX165" fmla="*/ 4313583 w 4345388"/>
                  <a:gd name="connsiteY165" fmla="*/ 1419308 h 1745656"/>
                  <a:gd name="connsiteX166" fmla="*/ 4325510 w 4345388"/>
                  <a:gd name="connsiteY166" fmla="*/ 1439187 h 1745656"/>
                  <a:gd name="connsiteX167" fmla="*/ 4337437 w 4345388"/>
                  <a:gd name="connsiteY167" fmla="*/ 1467016 h 1745656"/>
                  <a:gd name="connsiteX168" fmla="*/ 4345388 w 4345388"/>
                  <a:gd name="connsiteY168"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87132 w 4345388"/>
                  <a:gd name="connsiteY12" fmla="*/ 692769 h 1745656"/>
                  <a:gd name="connsiteX13" fmla="*/ 1924216 w 4345388"/>
                  <a:gd name="connsiteY13" fmla="*/ 548640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924216 w 4345388"/>
                  <a:gd name="connsiteY13" fmla="*/ 548640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40119 w 4345388"/>
                  <a:gd name="connsiteY14" fmla="*/ 492981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08164 w 4345388"/>
                  <a:gd name="connsiteY14" fmla="*/ 470859 h 1745656"/>
                  <a:gd name="connsiteX15" fmla="*/ 1956021 w 4345388"/>
                  <a:gd name="connsiteY15" fmla="*/ 441298 h 1745656"/>
                  <a:gd name="connsiteX16" fmla="*/ 1959997 w 4345388"/>
                  <a:gd name="connsiteY16" fmla="*/ 417444 h 1745656"/>
                  <a:gd name="connsiteX17" fmla="*/ 1963973 w 4345388"/>
                  <a:gd name="connsiteY17" fmla="*/ 405517 h 1745656"/>
                  <a:gd name="connsiteX18" fmla="*/ 1967948 w 4345388"/>
                  <a:gd name="connsiteY18" fmla="*/ 357809 h 1745656"/>
                  <a:gd name="connsiteX19" fmla="*/ 1979875 w 4345388"/>
                  <a:gd name="connsiteY19" fmla="*/ 294199 h 1745656"/>
                  <a:gd name="connsiteX20" fmla="*/ 1987827 w 4345388"/>
                  <a:gd name="connsiteY20" fmla="*/ 214686 h 1745656"/>
                  <a:gd name="connsiteX21" fmla="*/ 1995778 w 4345388"/>
                  <a:gd name="connsiteY21" fmla="*/ 182880 h 1745656"/>
                  <a:gd name="connsiteX22" fmla="*/ 1999754 w 4345388"/>
                  <a:gd name="connsiteY22" fmla="*/ 163002 h 1745656"/>
                  <a:gd name="connsiteX23" fmla="*/ 2003729 w 4345388"/>
                  <a:gd name="connsiteY23" fmla="*/ 123246 h 1745656"/>
                  <a:gd name="connsiteX24" fmla="*/ 2015656 w 4345388"/>
                  <a:gd name="connsiteY24" fmla="*/ 79514 h 1745656"/>
                  <a:gd name="connsiteX25" fmla="*/ 2023607 w 4345388"/>
                  <a:gd name="connsiteY25" fmla="*/ 59635 h 1745656"/>
                  <a:gd name="connsiteX26" fmla="*/ 2055413 w 4345388"/>
                  <a:gd name="connsiteY26" fmla="*/ 3976 h 1745656"/>
                  <a:gd name="connsiteX27" fmla="*/ 2075291 w 4345388"/>
                  <a:gd name="connsiteY27" fmla="*/ 0 h 1745656"/>
                  <a:gd name="connsiteX28" fmla="*/ 2083242 w 4345388"/>
                  <a:gd name="connsiteY28" fmla="*/ 15903 h 1745656"/>
                  <a:gd name="connsiteX29" fmla="*/ 2087218 w 4345388"/>
                  <a:gd name="connsiteY29" fmla="*/ 31806 h 1745656"/>
                  <a:gd name="connsiteX30" fmla="*/ 2099145 w 4345388"/>
                  <a:gd name="connsiteY30" fmla="*/ 79514 h 1745656"/>
                  <a:gd name="connsiteX31" fmla="*/ 2103121 w 4345388"/>
                  <a:gd name="connsiteY31" fmla="*/ 123246 h 1745656"/>
                  <a:gd name="connsiteX32" fmla="*/ 2115047 w 4345388"/>
                  <a:gd name="connsiteY32" fmla="*/ 186856 h 1745656"/>
                  <a:gd name="connsiteX33" fmla="*/ 2119023 w 4345388"/>
                  <a:gd name="connsiteY33" fmla="*/ 198783 h 1745656"/>
                  <a:gd name="connsiteX34" fmla="*/ 2134926 w 4345388"/>
                  <a:gd name="connsiteY34" fmla="*/ 250467 h 1745656"/>
                  <a:gd name="connsiteX35" fmla="*/ 2138901 w 4345388"/>
                  <a:gd name="connsiteY35" fmla="*/ 262394 h 1745656"/>
                  <a:gd name="connsiteX36" fmla="*/ 2142877 w 4345388"/>
                  <a:gd name="connsiteY36" fmla="*/ 286247 h 1745656"/>
                  <a:gd name="connsiteX37" fmla="*/ 2146853 w 4345388"/>
                  <a:gd name="connsiteY37" fmla="*/ 318053 h 1745656"/>
                  <a:gd name="connsiteX38" fmla="*/ 2158780 w 4345388"/>
                  <a:gd name="connsiteY38" fmla="*/ 353834 h 1745656"/>
                  <a:gd name="connsiteX39" fmla="*/ 2170707 w 4345388"/>
                  <a:gd name="connsiteY39" fmla="*/ 377687 h 1745656"/>
                  <a:gd name="connsiteX40" fmla="*/ 2182634 w 4345388"/>
                  <a:gd name="connsiteY40" fmla="*/ 381663 h 1745656"/>
                  <a:gd name="connsiteX41" fmla="*/ 2274074 w 4345388"/>
                  <a:gd name="connsiteY41" fmla="*/ 377687 h 1745656"/>
                  <a:gd name="connsiteX42" fmla="*/ 2289976 w 4345388"/>
                  <a:gd name="connsiteY42" fmla="*/ 365760 h 1745656"/>
                  <a:gd name="connsiteX43" fmla="*/ 2313830 w 4345388"/>
                  <a:gd name="connsiteY43" fmla="*/ 345882 h 1745656"/>
                  <a:gd name="connsiteX44" fmla="*/ 2337684 w 4345388"/>
                  <a:gd name="connsiteY44" fmla="*/ 314077 h 1745656"/>
                  <a:gd name="connsiteX45" fmla="*/ 2345635 w 4345388"/>
                  <a:gd name="connsiteY45" fmla="*/ 290223 h 1745656"/>
                  <a:gd name="connsiteX46" fmla="*/ 2361538 w 4345388"/>
                  <a:gd name="connsiteY46" fmla="*/ 258418 h 1745656"/>
                  <a:gd name="connsiteX47" fmla="*/ 2365514 w 4345388"/>
                  <a:gd name="connsiteY47" fmla="*/ 242515 h 1745656"/>
                  <a:gd name="connsiteX48" fmla="*/ 2373465 w 4345388"/>
                  <a:gd name="connsiteY48" fmla="*/ 222637 h 1745656"/>
                  <a:gd name="connsiteX49" fmla="*/ 2377441 w 4345388"/>
                  <a:gd name="connsiteY49" fmla="*/ 210710 h 1745656"/>
                  <a:gd name="connsiteX50" fmla="*/ 2381416 w 4345388"/>
                  <a:gd name="connsiteY50" fmla="*/ 421420 h 1745656"/>
                  <a:gd name="connsiteX51" fmla="*/ 2385392 w 4345388"/>
                  <a:gd name="connsiteY51" fmla="*/ 441298 h 1745656"/>
                  <a:gd name="connsiteX52" fmla="*/ 2393343 w 4345388"/>
                  <a:gd name="connsiteY52" fmla="*/ 453225 h 1745656"/>
                  <a:gd name="connsiteX53" fmla="*/ 2413221 w 4345388"/>
                  <a:gd name="connsiteY53" fmla="*/ 489006 h 1745656"/>
                  <a:gd name="connsiteX54" fmla="*/ 2449002 w 4345388"/>
                  <a:gd name="connsiteY54" fmla="*/ 477079 h 1745656"/>
                  <a:gd name="connsiteX55" fmla="*/ 2468881 w 4345388"/>
                  <a:gd name="connsiteY55" fmla="*/ 457200 h 1745656"/>
                  <a:gd name="connsiteX56" fmla="*/ 2500686 w 4345388"/>
                  <a:gd name="connsiteY56" fmla="*/ 417444 h 1745656"/>
                  <a:gd name="connsiteX57" fmla="*/ 2512613 w 4345388"/>
                  <a:gd name="connsiteY57" fmla="*/ 405517 h 1745656"/>
                  <a:gd name="connsiteX58" fmla="*/ 2524540 w 4345388"/>
                  <a:gd name="connsiteY58" fmla="*/ 413468 h 1745656"/>
                  <a:gd name="connsiteX59" fmla="*/ 2532491 w 4345388"/>
                  <a:gd name="connsiteY59" fmla="*/ 437322 h 1745656"/>
                  <a:gd name="connsiteX60" fmla="*/ 2540442 w 4345388"/>
                  <a:gd name="connsiteY60" fmla="*/ 457200 h 1745656"/>
                  <a:gd name="connsiteX61" fmla="*/ 2544418 w 4345388"/>
                  <a:gd name="connsiteY61" fmla="*/ 477079 h 1745656"/>
                  <a:gd name="connsiteX62" fmla="*/ 2552369 w 4345388"/>
                  <a:gd name="connsiteY62" fmla="*/ 492981 h 1745656"/>
                  <a:gd name="connsiteX63" fmla="*/ 2560321 w 4345388"/>
                  <a:gd name="connsiteY63" fmla="*/ 512860 h 1745656"/>
                  <a:gd name="connsiteX64" fmla="*/ 2564296 w 4345388"/>
                  <a:gd name="connsiteY64" fmla="*/ 528762 h 1745656"/>
                  <a:gd name="connsiteX65" fmla="*/ 2576223 w 4345388"/>
                  <a:gd name="connsiteY65" fmla="*/ 544665 h 1745656"/>
                  <a:gd name="connsiteX66" fmla="*/ 2592126 w 4345388"/>
                  <a:gd name="connsiteY66" fmla="*/ 568519 h 1745656"/>
                  <a:gd name="connsiteX67" fmla="*/ 2604053 w 4345388"/>
                  <a:gd name="connsiteY67" fmla="*/ 588397 h 1745656"/>
                  <a:gd name="connsiteX68" fmla="*/ 2623931 w 4345388"/>
                  <a:gd name="connsiteY68" fmla="*/ 580446 h 1745656"/>
                  <a:gd name="connsiteX69" fmla="*/ 2643809 w 4345388"/>
                  <a:gd name="connsiteY69" fmla="*/ 552616 h 1745656"/>
                  <a:gd name="connsiteX70" fmla="*/ 2663687 w 4345388"/>
                  <a:gd name="connsiteY70" fmla="*/ 516835 h 1745656"/>
                  <a:gd name="connsiteX71" fmla="*/ 2679590 w 4345388"/>
                  <a:gd name="connsiteY71" fmla="*/ 481054 h 1745656"/>
                  <a:gd name="connsiteX72" fmla="*/ 2683566 w 4345388"/>
                  <a:gd name="connsiteY72" fmla="*/ 469127 h 1745656"/>
                  <a:gd name="connsiteX73" fmla="*/ 2691517 w 4345388"/>
                  <a:gd name="connsiteY73" fmla="*/ 457200 h 1745656"/>
                  <a:gd name="connsiteX74" fmla="*/ 2703444 w 4345388"/>
                  <a:gd name="connsiteY74" fmla="*/ 425395 h 1745656"/>
                  <a:gd name="connsiteX75" fmla="*/ 2711395 w 4345388"/>
                  <a:gd name="connsiteY75" fmla="*/ 409493 h 1745656"/>
                  <a:gd name="connsiteX76" fmla="*/ 2735249 w 4345388"/>
                  <a:gd name="connsiteY76" fmla="*/ 461176 h 1745656"/>
                  <a:gd name="connsiteX77" fmla="*/ 2755127 w 4345388"/>
                  <a:gd name="connsiteY77" fmla="*/ 504908 h 1745656"/>
                  <a:gd name="connsiteX78" fmla="*/ 2771030 w 4345388"/>
                  <a:gd name="connsiteY78" fmla="*/ 556592 h 1745656"/>
                  <a:gd name="connsiteX79" fmla="*/ 2775006 w 4345388"/>
                  <a:gd name="connsiteY79" fmla="*/ 572494 h 1745656"/>
                  <a:gd name="connsiteX80" fmla="*/ 2782957 w 4345388"/>
                  <a:gd name="connsiteY80" fmla="*/ 588397 h 1745656"/>
                  <a:gd name="connsiteX81" fmla="*/ 2802835 w 4345388"/>
                  <a:gd name="connsiteY81" fmla="*/ 624178 h 1745656"/>
                  <a:gd name="connsiteX82" fmla="*/ 2818738 w 4345388"/>
                  <a:gd name="connsiteY82" fmla="*/ 640080 h 1745656"/>
                  <a:gd name="connsiteX83" fmla="*/ 2830665 w 4345388"/>
                  <a:gd name="connsiteY83" fmla="*/ 663934 h 1745656"/>
                  <a:gd name="connsiteX84" fmla="*/ 2834641 w 4345388"/>
                  <a:gd name="connsiteY84" fmla="*/ 679837 h 1745656"/>
                  <a:gd name="connsiteX85" fmla="*/ 2846567 w 4345388"/>
                  <a:gd name="connsiteY85" fmla="*/ 695740 h 1745656"/>
                  <a:gd name="connsiteX86" fmla="*/ 2862470 w 4345388"/>
                  <a:gd name="connsiteY86" fmla="*/ 743447 h 1745656"/>
                  <a:gd name="connsiteX87" fmla="*/ 2866446 w 4345388"/>
                  <a:gd name="connsiteY87" fmla="*/ 759350 h 1745656"/>
                  <a:gd name="connsiteX88" fmla="*/ 2882348 w 4345388"/>
                  <a:gd name="connsiteY88" fmla="*/ 795131 h 1745656"/>
                  <a:gd name="connsiteX89" fmla="*/ 2886324 w 4345388"/>
                  <a:gd name="connsiteY89" fmla="*/ 811034 h 1745656"/>
                  <a:gd name="connsiteX90" fmla="*/ 2898251 w 4345388"/>
                  <a:gd name="connsiteY90" fmla="*/ 834887 h 1745656"/>
                  <a:gd name="connsiteX91" fmla="*/ 2910178 w 4345388"/>
                  <a:gd name="connsiteY91" fmla="*/ 826936 h 1745656"/>
                  <a:gd name="connsiteX92" fmla="*/ 2949934 w 4345388"/>
                  <a:gd name="connsiteY92" fmla="*/ 751399 h 1745656"/>
                  <a:gd name="connsiteX93" fmla="*/ 2957886 w 4345388"/>
                  <a:gd name="connsiteY93" fmla="*/ 703691 h 1745656"/>
                  <a:gd name="connsiteX94" fmla="*/ 2977764 w 4345388"/>
                  <a:gd name="connsiteY94" fmla="*/ 663934 h 1745656"/>
                  <a:gd name="connsiteX95" fmla="*/ 2981740 w 4345388"/>
                  <a:gd name="connsiteY95" fmla="*/ 620202 h 1745656"/>
                  <a:gd name="connsiteX96" fmla="*/ 3005594 w 4345388"/>
                  <a:gd name="connsiteY96" fmla="*/ 576470 h 1745656"/>
                  <a:gd name="connsiteX97" fmla="*/ 3025472 w 4345388"/>
                  <a:gd name="connsiteY97" fmla="*/ 500933 h 1745656"/>
                  <a:gd name="connsiteX98" fmla="*/ 3041374 w 4345388"/>
                  <a:gd name="connsiteY98" fmla="*/ 421420 h 1745656"/>
                  <a:gd name="connsiteX99" fmla="*/ 3049326 w 4345388"/>
                  <a:gd name="connsiteY99" fmla="*/ 405517 h 1745656"/>
                  <a:gd name="connsiteX100" fmla="*/ 3061253 w 4345388"/>
                  <a:gd name="connsiteY100" fmla="*/ 365760 h 1745656"/>
                  <a:gd name="connsiteX101" fmla="*/ 3085107 w 4345388"/>
                  <a:gd name="connsiteY101" fmla="*/ 310101 h 1745656"/>
                  <a:gd name="connsiteX102" fmla="*/ 3101009 w 4345388"/>
                  <a:gd name="connsiteY102" fmla="*/ 349858 h 1745656"/>
                  <a:gd name="connsiteX103" fmla="*/ 3104985 w 4345388"/>
                  <a:gd name="connsiteY103" fmla="*/ 373712 h 1745656"/>
                  <a:gd name="connsiteX104" fmla="*/ 3116912 w 4345388"/>
                  <a:gd name="connsiteY104" fmla="*/ 429371 h 1745656"/>
                  <a:gd name="connsiteX105" fmla="*/ 3136790 w 4345388"/>
                  <a:gd name="connsiteY105" fmla="*/ 489006 h 1745656"/>
                  <a:gd name="connsiteX106" fmla="*/ 3180522 w 4345388"/>
                  <a:gd name="connsiteY106" fmla="*/ 652007 h 1745656"/>
                  <a:gd name="connsiteX107" fmla="*/ 3196425 w 4345388"/>
                  <a:gd name="connsiteY107" fmla="*/ 703691 h 1745656"/>
                  <a:gd name="connsiteX108" fmla="*/ 3220279 w 4345388"/>
                  <a:gd name="connsiteY108" fmla="*/ 807058 h 1745656"/>
                  <a:gd name="connsiteX109" fmla="*/ 3248108 w 4345388"/>
                  <a:gd name="connsiteY109" fmla="*/ 898498 h 1745656"/>
                  <a:gd name="connsiteX110" fmla="*/ 3252084 w 4345388"/>
                  <a:gd name="connsiteY110" fmla="*/ 926327 h 1745656"/>
                  <a:gd name="connsiteX111" fmla="*/ 3267987 w 4345388"/>
                  <a:gd name="connsiteY111" fmla="*/ 966084 h 1745656"/>
                  <a:gd name="connsiteX112" fmla="*/ 3271962 w 4345388"/>
                  <a:gd name="connsiteY112" fmla="*/ 978011 h 1745656"/>
                  <a:gd name="connsiteX113" fmla="*/ 3283889 w 4345388"/>
                  <a:gd name="connsiteY113" fmla="*/ 981987 h 1745656"/>
                  <a:gd name="connsiteX114" fmla="*/ 3291841 w 4345388"/>
                  <a:gd name="connsiteY114" fmla="*/ 974035 h 1745656"/>
                  <a:gd name="connsiteX115" fmla="*/ 3307743 w 4345388"/>
                  <a:gd name="connsiteY115" fmla="*/ 942230 h 1745656"/>
                  <a:gd name="connsiteX116" fmla="*/ 3315694 w 4345388"/>
                  <a:gd name="connsiteY116" fmla="*/ 918376 h 1745656"/>
                  <a:gd name="connsiteX117" fmla="*/ 3335573 w 4345388"/>
                  <a:gd name="connsiteY117" fmla="*/ 950181 h 1745656"/>
                  <a:gd name="connsiteX118" fmla="*/ 3367378 w 4345388"/>
                  <a:gd name="connsiteY118" fmla="*/ 1021743 h 1745656"/>
                  <a:gd name="connsiteX119" fmla="*/ 3399183 w 4345388"/>
                  <a:gd name="connsiteY119" fmla="*/ 1077402 h 1745656"/>
                  <a:gd name="connsiteX120" fmla="*/ 3415086 w 4345388"/>
                  <a:gd name="connsiteY120" fmla="*/ 1073427 h 1745656"/>
                  <a:gd name="connsiteX121" fmla="*/ 3430988 w 4345388"/>
                  <a:gd name="connsiteY121" fmla="*/ 1045597 h 1745656"/>
                  <a:gd name="connsiteX122" fmla="*/ 3454842 w 4345388"/>
                  <a:gd name="connsiteY122" fmla="*/ 993914 h 1745656"/>
                  <a:gd name="connsiteX123" fmla="*/ 3478696 w 4345388"/>
                  <a:gd name="connsiteY123" fmla="*/ 942230 h 1745656"/>
                  <a:gd name="connsiteX124" fmla="*/ 3490623 w 4345388"/>
                  <a:gd name="connsiteY124" fmla="*/ 938254 h 1745656"/>
                  <a:gd name="connsiteX125" fmla="*/ 3522428 w 4345388"/>
                  <a:gd name="connsiteY125" fmla="*/ 981987 h 1745656"/>
                  <a:gd name="connsiteX126" fmla="*/ 3538331 w 4345388"/>
                  <a:gd name="connsiteY126" fmla="*/ 1001865 h 1745656"/>
                  <a:gd name="connsiteX127" fmla="*/ 3582063 w 4345388"/>
                  <a:gd name="connsiteY127" fmla="*/ 1085354 h 1745656"/>
                  <a:gd name="connsiteX128" fmla="*/ 3609893 w 4345388"/>
                  <a:gd name="connsiteY128" fmla="*/ 1137037 h 1745656"/>
                  <a:gd name="connsiteX129" fmla="*/ 3629771 w 4345388"/>
                  <a:gd name="connsiteY129" fmla="*/ 1184745 h 1745656"/>
                  <a:gd name="connsiteX130" fmla="*/ 3641698 w 4345388"/>
                  <a:gd name="connsiteY130" fmla="*/ 1200647 h 1745656"/>
                  <a:gd name="connsiteX131" fmla="*/ 3653625 w 4345388"/>
                  <a:gd name="connsiteY131" fmla="*/ 1228477 h 1745656"/>
                  <a:gd name="connsiteX132" fmla="*/ 3665552 w 4345388"/>
                  <a:gd name="connsiteY132" fmla="*/ 1216550 h 1745656"/>
                  <a:gd name="connsiteX133" fmla="*/ 3721211 w 4345388"/>
                  <a:gd name="connsiteY133" fmla="*/ 1045597 h 1745656"/>
                  <a:gd name="connsiteX134" fmla="*/ 3768919 w 4345388"/>
                  <a:gd name="connsiteY134" fmla="*/ 882595 h 1745656"/>
                  <a:gd name="connsiteX135" fmla="*/ 3776870 w 4345388"/>
                  <a:gd name="connsiteY135" fmla="*/ 830912 h 1745656"/>
                  <a:gd name="connsiteX136" fmla="*/ 3792773 w 4345388"/>
                  <a:gd name="connsiteY136" fmla="*/ 795131 h 1745656"/>
                  <a:gd name="connsiteX137" fmla="*/ 3800724 w 4345388"/>
                  <a:gd name="connsiteY137" fmla="*/ 771277 h 1745656"/>
                  <a:gd name="connsiteX138" fmla="*/ 3808675 w 4345388"/>
                  <a:gd name="connsiteY138" fmla="*/ 735496 h 1745656"/>
                  <a:gd name="connsiteX139" fmla="*/ 3824578 w 4345388"/>
                  <a:gd name="connsiteY139" fmla="*/ 711642 h 1745656"/>
                  <a:gd name="connsiteX140" fmla="*/ 3828554 w 4345388"/>
                  <a:gd name="connsiteY140" fmla="*/ 723569 h 1745656"/>
                  <a:gd name="connsiteX141" fmla="*/ 3836505 w 4345388"/>
                  <a:gd name="connsiteY141" fmla="*/ 735496 h 1745656"/>
                  <a:gd name="connsiteX142" fmla="*/ 3840481 w 4345388"/>
                  <a:gd name="connsiteY142" fmla="*/ 763326 h 1745656"/>
                  <a:gd name="connsiteX143" fmla="*/ 3884213 w 4345388"/>
                  <a:gd name="connsiteY143" fmla="*/ 926327 h 1745656"/>
                  <a:gd name="connsiteX144" fmla="*/ 3896140 w 4345388"/>
                  <a:gd name="connsiteY144" fmla="*/ 958133 h 1745656"/>
                  <a:gd name="connsiteX145" fmla="*/ 3904091 w 4345388"/>
                  <a:gd name="connsiteY145" fmla="*/ 997889 h 1745656"/>
                  <a:gd name="connsiteX146" fmla="*/ 3916018 w 4345388"/>
                  <a:gd name="connsiteY146" fmla="*/ 1049573 h 1745656"/>
                  <a:gd name="connsiteX147" fmla="*/ 3947823 w 4345388"/>
                  <a:gd name="connsiteY147" fmla="*/ 1152940 h 1745656"/>
                  <a:gd name="connsiteX148" fmla="*/ 3959750 w 4345388"/>
                  <a:gd name="connsiteY148" fmla="*/ 1172818 h 1745656"/>
                  <a:gd name="connsiteX149" fmla="*/ 3971677 w 4345388"/>
                  <a:gd name="connsiteY149" fmla="*/ 1220526 h 1745656"/>
                  <a:gd name="connsiteX150" fmla="*/ 3995531 w 4345388"/>
                  <a:gd name="connsiteY150" fmla="*/ 1327868 h 1745656"/>
                  <a:gd name="connsiteX151" fmla="*/ 4023361 w 4345388"/>
                  <a:gd name="connsiteY151" fmla="*/ 1363649 h 1745656"/>
                  <a:gd name="connsiteX152" fmla="*/ 4031312 w 4345388"/>
                  <a:gd name="connsiteY152" fmla="*/ 1375576 h 1745656"/>
                  <a:gd name="connsiteX153" fmla="*/ 4043239 w 4345388"/>
                  <a:gd name="connsiteY153" fmla="*/ 1399430 h 1745656"/>
                  <a:gd name="connsiteX154" fmla="*/ 4055166 w 4345388"/>
                  <a:gd name="connsiteY154" fmla="*/ 1403406 h 1745656"/>
                  <a:gd name="connsiteX155" fmla="*/ 4082995 w 4345388"/>
                  <a:gd name="connsiteY155" fmla="*/ 1411357 h 1745656"/>
                  <a:gd name="connsiteX156" fmla="*/ 4114801 w 4345388"/>
                  <a:gd name="connsiteY156" fmla="*/ 1415333 h 1745656"/>
                  <a:gd name="connsiteX157" fmla="*/ 4130703 w 4345388"/>
                  <a:gd name="connsiteY157" fmla="*/ 1419308 h 1745656"/>
                  <a:gd name="connsiteX158" fmla="*/ 4154557 w 4345388"/>
                  <a:gd name="connsiteY158" fmla="*/ 1411357 h 1745656"/>
                  <a:gd name="connsiteX159" fmla="*/ 4166484 w 4345388"/>
                  <a:gd name="connsiteY159" fmla="*/ 1399430 h 1745656"/>
                  <a:gd name="connsiteX160" fmla="*/ 4198289 w 4345388"/>
                  <a:gd name="connsiteY160" fmla="*/ 1347747 h 1745656"/>
                  <a:gd name="connsiteX161" fmla="*/ 4234070 w 4345388"/>
                  <a:gd name="connsiteY161" fmla="*/ 1351722 h 1745656"/>
                  <a:gd name="connsiteX162" fmla="*/ 4257924 w 4345388"/>
                  <a:gd name="connsiteY162" fmla="*/ 1371600 h 1745656"/>
                  <a:gd name="connsiteX163" fmla="*/ 4273827 w 4345388"/>
                  <a:gd name="connsiteY163" fmla="*/ 1383527 h 1745656"/>
                  <a:gd name="connsiteX164" fmla="*/ 4313583 w 4345388"/>
                  <a:gd name="connsiteY164" fmla="*/ 1419308 h 1745656"/>
                  <a:gd name="connsiteX165" fmla="*/ 4325510 w 4345388"/>
                  <a:gd name="connsiteY165" fmla="*/ 1439187 h 1745656"/>
                  <a:gd name="connsiteX166" fmla="*/ 4337437 w 4345388"/>
                  <a:gd name="connsiteY166" fmla="*/ 1467016 h 1745656"/>
                  <a:gd name="connsiteX167" fmla="*/ 4345388 w 4345388"/>
                  <a:gd name="connsiteY167"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56021 w 4345388"/>
                  <a:gd name="connsiteY14" fmla="*/ 441298 h 1745656"/>
                  <a:gd name="connsiteX15" fmla="*/ 1959997 w 4345388"/>
                  <a:gd name="connsiteY15" fmla="*/ 417444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59997 w 4345388"/>
                  <a:gd name="connsiteY15" fmla="*/ 417444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13294 w 4345388"/>
                  <a:gd name="connsiteY15" fmla="*/ 360909 h 1745656"/>
                  <a:gd name="connsiteX16" fmla="*/ 1963973 w 4345388"/>
                  <a:gd name="connsiteY16" fmla="*/ 405517 h 1745656"/>
                  <a:gd name="connsiteX17" fmla="*/ 1967948 w 4345388"/>
                  <a:gd name="connsiteY17" fmla="*/ 357809 h 1745656"/>
                  <a:gd name="connsiteX18" fmla="*/ 1979875 w 4345388"/>
                  <a:gd name="connsiteY18" fmla="*/ 294199 h 1745656"/>
                  <a:gd name="connsiteX19" fmla="*/ 1987827 w 4345388"/>
                  <a:gd name="connsiteY19" fmla="*/ 214686 h 1745656"/>
                  <a:gd name="connsiteX20" fmla="*/ 1995778 w 4345388"/>
                  <a:gd name="connsiteY20" fmla="*/ 182880 h 1745656"/>
                  <a:gd name="connsiteX21" fmla="*/ 1999754 w 4345388"/>
                  <a:gd name="connsiteY21" fmla="*/ 163002 h 1745656"/>
                  <a:gd name="connsiteX22" fmla="*/ 2003729 w 4345388"/>
                  <a:gd name="connsiteY22" fmla="*/ 123246 h 1745656"/>
                  <a:gd name="connsiteX23" fmla="*/ 2015656 w 4345388"/>
                  <a:gd name="connsiteY23" fmla="*/ 79514 h 1745656"/>
                  <a:gd name="connsiteX24" fmla="*/ 2023607 w 4345388"/>
                  <a:gd name="connsiteY24" fmla="*/ 59635 h 1745656"/>
                  <a:gd name="connsiteX25" fmla="*/ 2055413 w 4345388"/>
                  <a:gd name="connsiteY25" fmla="*/ 3976 h 1745656"/>
                  <a:gd name="connsiteX26" fmla="*/ 2075291 w 4345388"/>
                  <a:gd name="connsiteY26" fmla="*/ 0 h 1745656"/>
                  <a:gd name="connsiteX27" fmla="*/ 2083242 w 4345388"/>
                  <a:gd name="connsiteY27" fmla="*/ 15903 h 1745656"/>
                  <a:gd name="connsiteX28" fmla="*/ 2087218 w 4345388"/>
                  <a:gd name="connsiteY28" fmla="*/ 31806 h 1745656"/>
                  <a:gd name="connsiteX29" fmla="*/ 2099145 w 4345388"/>
                  <a:gd name="connsiteY29" fmla="*/ 79514 h 1745656"/>
                  <a:gd name="connsiteX30" fmla="*/ 2103121 w 4345388"/>
                  <a:gd name="connsiteY30" fmla="*/ 123246 h 1745656"/>
                  <a:gd name="connsiteX31" fmla="*/ 2115047 w 4345388"/>
                  <a:gd name="connsiteY31" fmla="*/ 186856 h 1745656"/>
                  <a:gd name="connsiteX32" fmla="*/ 2119023 w 4345388"/>
                  <a:gd name="connsiteY32" fmla="*/ 198783 h 1745656"/>
                  <a:gd name="connsiteX33" fmla="*/ 2134926 w 4345388"/>
                  <a:gd name="connsiteY33" fmla="*/ 250467 h 1745656"/>
                  <a:gd name="connsiteX34" fmla="*/ 2138901 w 4345388"/>
                  <a:gd name="connsiteY34" fmla="*/ 262394 h 1745656"/>
                  <a:gd name="connsiteX35" fmla="*/ 2142877 w 4345388"/>
                  <a:gd name="connsiteY35" fmla="*/ 286247 h 1745656"/>
                  <a:gd name="connsiteX36" fmla="*/ 2146853 w 4345388"/>
                  <a:gd name="connsiteY36" fmla="*/ 318053 h 1745656"/>
                  <a:gd name="connsiteX37" fmla="*/ 2158780 w 4345388"/>
                  <a:gd name="connsiteY37" fmla="*/ 353834 h 1745656"/>
                  <a:gd name="connsiteX38" fmla="*/ 2170707 w 4345388"/>
                  <a:gd name="connsiteY38" fmla="*/ 377687 h 1745656"/>
                  <a:gd name="connsiteX39" fmla="*/ 2182634 w 4345388"/>
                  <a:gd name="connsiteY39" fmla="*/ 381663 h 1745656"/>
                  <a:gd name="connsiteX40" fmla="*/ 2274074 w 4345388"/>
                  <a:gd name="connsiteY40" fmla="*/ 377687 h 1745656"/>
                  <a:gd name="connsiteX41" fmla="*/ 2289976 w 4345388"/>
                  <a:gd name="connsiteY41" fmla="*/ 365760 h 1745656"/>
                  <a:gd name="connsiteX42" fmla="*/ 2313830 w 4345388"/>
                  <a:gd name="connsiteY42" fmla="*/ 345882 h 1745656"/>
                  <a:gd name="connsiteX43" fmla="*/ 2337684 w 4345388"/>
                  <a:gd name="connsiteY43" fmla="*/ 314077 h 1745656"/>
                  <a:gd name="connsiteX44" fmla="*/ 2345635 w 4345388"/>
                  <a:gd name="connsiteY44" fmla="*/ 290223 h 1745656"/>
                  <a:gd name="connsiteX45" fmla="*/ 2361538 w 4345388"/>
                  <a:gd name="connsiteY45" fmla="*/ 258418 h 1745656"/>
                  <a:gd name="connsiteX46" fmla="*/ 2365514 w 4345388"/>
                  <a:gd name="connsiteY46" fmla="*/ 242515 h 1745656"/>
                  <a:gd name="connsiteX47" fmla="*/ 2373465 w 4345388"/>
                  <a:gd name="connsiteY47" fmla="*/ 222637 h 1745656"/>
                  <a:gd name="connsiteX48" fmla="*/ 2377441 w 4345388"/>
                  <a:gd name="connsiteY48" fmla="*/ 210710 h 1745656"/>
                  <a:gd name="connsiteX49" fmla="*/ 2381416 w 4345388"/>
                  <a:gd name="connsiteY49" fmla="*/ 421420 h 1745656"/>
                  <a:gd name="connsiteX50" fmla="*/ 2385392 w 4345388"/>
                  <a:gd name="connsiteY50" fmla="*/ 441298 h 1745656"/>
                  <a:gd name="connsiteX51" fmla="*/ 2393343 w 4345388"/>
                  <a:gd name="connsiteY51" fmla="*/ 453225 h 1745656"/>
                  <a:gd name="connsiteX52" fmla="*/ 2413221 w 4345388"/>
                  <a:gd name="connsiteY52" fmla="*/ 489006 h 1745656"/>
                  <a:gd name="connsiteX53" fmla="*/ 2449002 w 4345388"/>
                  <a:gd name="connsiteY53" fmla="*/ 477079 h 1745656"/>
                  <a:gd name="connsiteX54" fmla="*/ 2468881 w 4345388"/>
                  <a:gd name="connsiteY54" fmla="*/ 457200 h 1745656"/>
                  <a:gd name="connsiteX55" fmla="*/ 2500686 w 4345388"/>
                  <a:gd name="connsiteY55" fmla="*/ 417444 h 1745656"/>
                  <a:gd name="connsiteX56" fmla="*/ 2512613 w 4345388"/>
                  <a:gd name="connsiteY56" fmla="*/ 405517 h 1745656"/>
                  <a:gd name="connsiteX57" fmla="*/ 2524540 w 4345388"/>
                  <a:gd name="connsiteY57" fmla="*/ 413468 h 1745656"/>
                  <a:gd name="connsiteX58" fmla="*/ 2532491 w 4345388"/>
                  <a:gd name="connsiteY58" fmla="*/ 437322 h 1745656"/>
                  <a:gd name="connsiteX59" fmla="*/ 2540442 w 4345388"/>
                  <a:gd name="connsiteY59" fmla="*/ 457200 h 1745656"/>
                  <a:gd name="connsiteX60" fmla="*/ 2544418 w 4345388"/>
                  <a:gd name="connsiteY60" fmla="*/ 477079 h 1745656"/>
                  <a:gd name="connsiteX61" fmla="*/ 2552369 w 4345388"/>
                  <a:gd name="connsiteY61" fmla="*/ 492981 h 1745656"/>
                  <a:gd name="connsiteX62" fmla="*/ 2560321 w 4345388"/>
                  <a:gd name="connsiteY62" fmla="*/ 512860 h 1745656"/>
                  <a:gd name="connsiteX63" fmla="*/ 2564296 w 4345388"/>
                  <a:gd name="connsiteY63" fmla="*/ 528762 h 1745656"/>
                  <a:gd name="connsiteX64" fmla="*/ 2576223 w 4345388"/>
                  <a:gd name="connsiteY64" fmla="*/ 544665 h 1745656"/>
                  <a:gd name="connsiteX65" fmla="*/ 2592126 w 4345388"/>
                  <a:gd name="connsiteY65" fmla="*/ 568519 h 1745656"/>
                  <a:gd name="connsiteX66" fmla="*/ 2604053 w 4345388"/>
                  <a:gd name="connsiteY66" fmla="*/ 588397 h 1745656"/>
                  <a:gd name="connsiteX67" fmla="*/ 2623931 w 4345388"/>
                  <a:gd name="connsiteY67" fmla="*/ 580446 h 1745656"/>
                  <a:gd name="connsiteX68" fmla="*/ 2643809 w 4345388"/>
                  <a:gd name="connsiteY68" fmla="*/ 552616 h 1745656"/>
                  <a:gd name="connsiteX69" fmla="*/ 2663687 w 4345388"/>
                  <a:gd name="connsiteY69" fmla="*/ 516835 h 1745656"/>
                  <a:gd name="connsiteX70" fmla="*/ 2679590 w 4345388"/>
                  <a:gd name="connsiteY70" fmla="*/ 481054 h 1745656"/>
                  <a:gd name="connsiteX71" fmla="*/ 2683566 w 4345388"/>
                  <a:gd name="connsiteY71" fmla="*/ 469127 h 1745656"/>
                  <a:gd name="connsiteX72" fmla="*/ 2691517 w 4345388"/>
                  <a:gd name="connsiteY72" fmla="*/ 457200 h 1745656"/>
                  <a:gd name="connsiteX73" fmla="*/ 2703444 w 4345388"/>
                  <a:gd name="connsiteY73" fmla="*/ 425395 h 1745656"/>
                  <a:gd name="connsiteX74" fmla="*/ 2711395 w 4345388"/>
                  <a:gd name="connsiteY74" fmla="*/ 409493 h 1745656"/>
                  <a:gd name="connsiteX75" fmla="*/ 2735249 w 4345388"/>
                  <a:gd name="connsiteY75" fmla="*/ 461176 h 1745656"/>
                  <a:gd name="connsiteX76" fmla="*/ 2755127 w 4345388"/>
                  <a:gd name="connsiteY76" fmla="*/ 504908 h 1745656"/>
                  <a:gd name="connsiteX77" fmla="*/ 2771030 w 4345388"/>
                  <a:gd name="connsiteY77" fmla="*/ 556592 h 1745656"/>
                  <a:gd name="connsiteX78" fmla="*/ 2775006 w 4345388"/>
                  <a:gd name="connsiteY78" fmla="*/ 572494 h 1745656"/>
                  <a:gd name="connsiteX79" fmla="*/ 2782957 w 4345388"/>
                  <a:gd name="connsiteY79" fmla="*/ 588397 h 1745656"/>
                  <a:gd name="connsiteX80" fmla="*/ 2802835 w 4345388"/>
                  <a:gd name="connsiteY80" fmla="*/ 624178 h 1745656"/>
                  <a:gd name="connsiteX81" fmla="*/ 2818738 w 4345388"/>
                  <a:gd name="connsiteY81" fmla="*/ 640080 h 1745656"/>
                  <a:gd name="connsiteX82" fmla="*/ 2830665 w 4345388"/>
                  <a:gd name="connsiteY82" fmla="*/ 663934 h 1745656"/>
                  <a:gd name="connsiteX83" fmla="*/ 2834641 w 4345388"/>
                  <a:gd name="connsiteY83" fmla="*/ 679837 h 1745656"/>
                  <a:gd name="connsiteX84" fmla="*/ 2846567 w 4345388"/>
                  <a:gd name="connsiteY84" fmla="*/ 695740 h 1745656"/>
                  <a:gd name="connsiteX85" fmla="*/ 2862470 w 4345388"/>
                  <a:gd name="connsiteY85" fmla="*/ 743447 h 1745656"/>
                  <a:gd name="connsiteX86" fmla="*/ 2866446 w 4345388"/>
                  <a:gd name="connsiteY86" fmla="*/ 759350 h 1745656"/>
                  <a:gd name="connsiteX87" fmla="*/ 2882348 w 4345388"/>
                  <a:gd name="connsiteY87" fmla="*/ 795131 h 1745656"/>
                  <a:gd name="connsiteX88" fmla="*/ 2886324 w 4345388"/>
                  <a:gd name="connsiteY88" fmla="*/ 811034 h 1745656"/>
                  <a:gd name="connsiteX89" fmla="*/ 2898251 w 4345388"/>
                  <a:gd name="connsiteY89" fmla="*/ 834887 h 1745656"/>
                  <a:gd name="connsiteX90" fmla="*/ 2910178 w 4345388"/>
                  <a:gd name="connsiteY90" fmla="*/ 826936 h 1745656"/>
                  <a:gd name="connsiteX91" fmla="*/ 2949934 w 4345388"/>
                  <a:gd name="connsiteY91" fmla="*/ 751399 h 1745656"/>
                  <a:gd name="connsiteX92" fmla="*/ 2957886 w 4345388"/>
                  <a:gd name="connsiteY92" fmla="*/ 703691 h 1745656"/>
                  <a:gd name="connsiteX93" fmla="*/ 2977764 w 4345388"/>
                  <a:gd name="connsiteY93" fmla="*/ 663934 h 1745656"/>
                  <a:gd name="connsiteX94" fmla="*/ 2981740 w 4345388"/>
                  <a:gd name="connsiteY94" fmla="*/ 620202 h 1745656"/>
                  <a:gd name="connsiteX95" fmla="*/ 3005594 w 4345388"/>
                  <a:gd name="connsiteY95" fmla="*/ 576470 h 1745656"/>
                  <a:gd name="connsiteX96" fmla="*/ 3025472 w 4345388"/>
                  <a:gd name="connsiteY96" fmla="*/ 500933 h 1745656"/>
                  <a:gd name="connsiteX97" fmla="*/ 3041374 w 4345388"/>
                  <a:gd name="connsiteY97" fmla="*/ 421420 h 1745656"/>
                  <a:gd name="connsiteX98" fmla="*/ 3049326 w 4345388"/>
                  <a:gd name="connsiteY98" fmla="*/ 405517 h 1745656"/>
                  <a:gd name="connsiteX99" fmla="*/ 3061253 w 4345388"/>
                  <a:gd name="connsiteY99" fmla="*/ 365760 h 1745656"/>
                  <a:gd name="connsiteX100" fmla="*/ 3085107 w 4345388"/>
                  <a:gd name="connsiteY100" fmla="*/ 310101 h 1745656"/>
                  <a:gd name="connsiteX101" fmla="*/ 3101009 w 4345388"/>
                  <a:gd name="connsiteY101" fmla="*/ 349858 h 1745656"/>
                  <a:gd name="connsiteX102" fmla="*/ 3104985 w 4345388"/>
                  <a:gd name="connsiteY102" fmla="*/ 373712 h 1745656"/>
                  <a:gd name="connsiteX103" fmla="*/ 3116912 w 4345388"/>
                  <a:gd name="connsiteY103" fmla="*/ 429371 h 1745656"/>
                  <a:gd name="connsiteX104" fmla="*/ 3136790 w 4345388"/>
                  <a:gd name="connsiteY104" fmla="*/ 489006 h 1745656"/>
                  <a:gd name="connsiteX105" fmla="*/ 3180522 w 4345388"/>
                  <a:gd name="connsiteY105" fmla="*/ 652007 h 1745656"/>
                  <a:gd name="connsiteX106" fmla="*/ 3196425 w 4345388"/>
                  <a:gd name="connsiteY106" fmla="*/ 703691 h 1745656"/>
                  <a:gd name="connsiteX107" fmla="*/ 3220279 w 4345388"/>
                  <a:gd name="connsiteY107" fmla="*/ 807058 h 1745656"/>
                  <a:gd name="connsiteX108" fmla="*/ 3248108 w 4345388"/>
                  <a:gd name="connsiteY108" fmla="*/ 898498 h 1745656"/>
                  <a:gd name="connsiteX109" fmla="*/ 3252084 w 4345388"/>
                  <a:gd name="connsiteY109" fmla="*/ 926327 h 1745656"/>
                  <a:gd name="connsiteX110" fmla="*/ 3267987 w 4345388"/>
                  <a:gd name="connsiteY110" fmla="*/ 966084 h 1745656"/>
                  <a:gd name="connsiteX111" fmla="*/ 3271962 w 4345388"/>
                  <a:gd name="connsiteY111" fmla="*/ 978011 h 1745656"/>
                  <a:gd name="connsiteX112" fmla="*/ 3283889 w 4345388"/>
                  <a:gd name="connsiteY112" fmla="*/ 981987 h 1745656"/>
                  <a:gd name="connsiteX113" fmla="*/ 3291841 w 4345388"/>
                  <a:gd name="connsiteY113" fmla="*/ 974035 h 1745656"/>
                  <a:gd name="connsiteX114" fmla="*/ 3307743 w 4345388"/>
                  <a:gd name="connsiteY114" fmla="*/ 942230 h 1745656"/>
                  <a:gd name="connsiteX115" fmla="*/ 3315694 w 4345388"/>
                  <a:gd name="connsiteY115" fmla="*/ 918376 h 1745656"/>
                  <a:gd name="connsiteX116" fmla="*/ 3335573 w 4345388"/>
                  <a:gd name="connsiteY116" fmla="*/ 950181 h 1745656"/>
                  <a:gd name="connsiteX117" fmla="*/ 3367378 w 4345388"/>
                  <a:gd name="connsiteY117" fmla="*/ 1021743 h 1745656"/>
                  <a:gd name="connsiteX118" fmla="*/ 3399183 w 4345388"/>
                  <a:gd name="connsiteY118" fmla="*/ 1077402 h 1745656"/>
                  <a:gd name="connsiteX119" fmla="*/ 3415086 w 4345388"/>
                  <a:gd name="connsiteY119" fmla="*/ 1073427 h 1745656"/>
                  <a:gd name="connsiteX120" fmla="*/ 3430988 w 4345388"/>
                  <a:gd name="connsiteY120" fmla="*/ 1045597 h 1745656"/>
                  <a:gd name="connsiteX121" fmla="*/ 3454842 w 4345388"/>
                  <a:gd name="connsiteY121" fmla="*/ 993914 h 1745656"/>
                  <a:gd name="connsiteX122" fmla="*/ 3478696 w 4345388"/>
                  <a:gd name="connsiteY122" fmla="*/ 942230 h 1745656"/>
                  <a:gd name="connsiteX123" fmla="*/ 3490623 w 4345388"/>
                  <a:gd name="connsiteY123" fmla="*/ 938254 h 1745656"/>
                  <a:gd name="connsiteX124" fmla="*/ 3522428 w 4345388"/>
                  <a:gd name="connsiteY124" fmla="*/ 981987 h 1745656"/>
                  <a:gd name="connsiteX125" fmla="*/ 3538331 w 4345388"/>
                  <a:gd name="connsiteY125" fmla="*/ 1001865 h 1745656"/>
                  <a:gd name="connsiteX126" fmla="*/ 3582063 w 4345388"/>
                  <a:gd name="connsiteY126" fmla="*/ 1085354 h 1745656"/>
                  <a:gd name="connsiteX127" fmla="*/ 3609893 w 4345388"/>
                  <a:gd name="connsiteY127" fmla="*/ 1137037 h 1745656"/>
                  <a:gd name="connsiteX128" fmla="*/ 3629771 w 4345388"/>
                  <a:gd name="connsiteY128" fmla="*/ 1184745 h 1745656"/>
                  <a:gd name="connsiteX129" fmla="*/ 3641698 w 4345388"/>
                  <a:gd name="connsiteY129" fmla="*/ 1200647 h 1745656"/>
                  <a:gd name="connsiteX130" fmla="*/ 3653625 w 4345388"/>
                  <a:gd name="connsiteY130" fmla="*/ 1228477 h 1745656"/>
                  <a:gd name="connsiteX131" fmla="*/ 3665552 w 4345388"/>
                  <a:gd name="connsiteY131" fmla="*/ 1216550 h 1745656"/>
                  <a:gd name="connsiteX132" fmla="*/ 3721211 w 4345388"/>
                  <a:gd name="connsiteY132" fmla="*/ 1045597 h 1745656"/>
                  <a:gd name="connsiteX133" fmla="*/ 3768919 w 4345388"/>
                  <a:gd name="connsiteY133" fmla="*/ 882595 h 1745656"/>
                  <a:gd name="connsiteX134" fmla="*/ 3776870 w 4345388"/>
                  <a:gd name="connsiteY134" fmla="*/ 830912 h 1745656"/>
                  <a:gd name="connsiteX135" fmla="*/ 3792773 w 4345388"/>
                  <a:gd name="connsiteY135" fmla="*/ 795131 h 1745656"/>
                  <a:gd name="connsiteX136" fmla="*/ 3800724 w 4345388"/>
                  <a:gd name="connsiteY136" fmla="*/ 771277 h 1745656"/>
                  <a:gd name="connsiteX137" fmla="*/ 3808675 w 4345388"/>
                  <a:gd name="connsiteY137" fmla="*/ 735496 h 1745656"/>
                  <a:gd name="connsiteX138" fmla="*/ 3824578 w 4345388"/>
                  <a:gd name="connsiteY138" fmla="*/ 711642 h 1745656"/>
                  <a:gd name="connsiteX139" fmla="*/ 3828554 w 4345388"/>
                  <a:gd name="connsiteY139" fmla="*/ 723569 h 1745656"/>
                  <a:gd name="connsiteX140" fmla="*/ 3836505 w 4345388"/>
                  <a:gd name="connsiteY140" fmla="*/ 735496 h 1745656"/>
                  <a:gd name="connsiteX141" fmla="*/ 3840481 w 4345388"/>
                  <a:gd name="connsiteY141" fmla="*/ 763326 h 1745656"/>
                  <a:gd name="connsiteX142" fmla="*/ 3884213 w 4345388"/>
                  <a:gd name="connsiteY142" fmla="*/ 926327 h 1745656"/>
                  <a:gd name="connsiteX143" fmla="*/ 3896140 w 4345388"/>
                  <a:gd name="connsiteY143" fmla="*/ 958133 h 1745656"/>
                  <a:gd name="connsiteX144" fmla="*/ 3904091 w 4345388"/>
                  <a:gd name="connsiteY144" fmla="*/ 997889 h 1745656"/>
                  <a:gd name="connsiteX145" fmla="*/ 3916018 w 4345388"/>
                  <a:gd name="connsiteY145" fmla="*/ 1049573 h 1745656"/>
                  <a:gd name="connsiteX146" fmla="*/ 3947823 w 4345388"/>
                  <a:gd name="connsiteY146" fmla="*/ 1152940 h 1745656"/>
                  <a:gd name="connsiteX147" fmla="*/ 3959750 w 4345388"/>
                  <a:gd name="connsiteY147" fmla="*/ 1172818 h 1745656"/>
                  <a:gd name="connsiteX148" fmla="*/ 3971677 w 4345388"/>
                  <a:gd name="connsiteY148" fmla="*/ 1220526 h 1745656"/>
                  <a:gd name="connsiteX149" fmla="*/ 3995531 w 4345388"/>
                  <a:gd name="connsiteY149" fmla="*/ 1327868 h 1745656"/>
                  <a:gd name="connsiteX150" fmla="*/ 4023361 w 4345388"/>
                  <a:gd name="connsiteY150" fmla="*/ 1363649 h 1745656"/>
                  <a:gd name="connsiteX151" fmla="*/ 4031312 w 4345388"/>
                  <a:gd name="connsiteY151" fmla="*/ 1375576 h 1745656"/>
                  <a:gd name="connsiteX152" fmla="*/ 4043239 w 4345388"/>
                  <a:gd name="connsiteY152" fmla="*/ 1399430 h 1745656"/>
                  <a:gd name="connsiteX153" fmla="*/ 4055166 w 4345388"/>
                  <a:gd name="connsiteY153" fmla="*/ 1403406 h 1745656"/>
                  <a:gd name="connsiteX154" fmla="*/ 4082995 w 4345388"/>
                  <a:gd name="connsiteY154" fmla="*/ 1411357 h 1745656"/>
                  <a:gd name="connsiteX155" fmla="*/ 4114801 w 4345388"/>
                  <a:gd name="connsiteY155" fmla="*/ 1415333 h 1745656"/>
                  <a:gd name="connsiteX156" fmla="*/ 4130703 w 4345388"/>
                  <a:gd name="connsiteY156" fmla="*/ 1419308 h 1745656"/>
                  <a:gd name="connsiteX157" fmla="*/ 4154557 w 4345388"/>
                  <a:gd name="connsiteY157" fmla="*/ 1411357 h 1745656"/>
                  <a:gd name="connsiteX158" fmla="*/ 4166484 w 4345388"/>
                  <a:gd name="connsiteY158" fmla="*/ 1399430 h 1745656"/>
                  <a:gd name="connsiteX159" fmla="*/ 4198289 w 4345388"/>
                  <a:gd name="connsiteY159" fmla="*/ 1347747 h 1745656"/>
                  <a:gd name="connsiteX160" fmla="*/ 4234070 w 4345388"/>
                  <a:gd name="connsiteY160" fmla="*/ 1351722 h 1745656"/>
                  <a:gd name="connsiteX161" fmla="*/ 4257924 w 4345388"/>
                  <a:gd name="connsiteY161" fmla="*/ 1371600 h 1745656"/>
                  <a:gd name="connsiteX162" fmla="*/ 4273827 w 4345388"/>
                  <a:gd name="connsiteY162" fmla="*/ 1383527 h 1745656"/>
                  <a:gd name="connsiteX163" fmla="*/ 4313583 w 4345388"/>
                  <a:gd name="connsiteY163" fmla="*/ 1419308 h 1745656"/>
                  <a:gd name="connsiteX164" fmla="*/ 4325510 w 4345388"/>
                  <a:gd name="connsiteY164" fmla="*/ 1439187 h 1745656"/>
                  <a:gd name="connsiteX165" fmla="*/ 4337437 w 4345388"/>
                  <a:gd name="connsiteY165" fmla="*/ 1467016 h 1745656"/>
                  <a:gd name="connsiteX166" fmla="*/ 4345388 w 4345388"/>
                  <a:gd name="connsiteY166"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63973 w 4345388"/>
                  <a:gd name="connsiteY15" fmla="*/ 405517 h 1745656"/>
                  <a:gd name="connsiteX16" fmla="*/ 1967948 w 4345388"/>
                  <a:gd name="connsiteY16" fmla="*/ 3578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67948 w 4345388"/>
                  <a:gd name="connsiteY16" fmla="*/ 3578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79875 w 4345388"/>
                  <a:gd name="connsiteY17" fmla="*/ 294199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6343 w 4345388"/>
                  <a:gd name="connsiteY10" fmla="*/ 928850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51928 w 4345388"/>
                  <a:gd name="connsiteY11" fmla="*/ 801843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12321 w 4345388"/>
                  <a:gd name="connsiteY9" fmla="*/ 999834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8876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74841 w 4345388"/>
                  <a:gd name="connsiteY12" fmla="*/ 665731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99635 w 4345388"/>
                  <a:gd name="connsiteY13" fmla="*/ 536349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55177 w 4345388"/>
                  <a:gd name="connsiteY12" fmla="*/ 626402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21427 w 4345388"/>
                  <a:gd name="connsiteY10" fmla="*/ 896895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921608 w 4345388"/>
                  <a:gd name="connsiteY14" fmla="*/ 424092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97027 w 4345388"/>
                  <a:gd name="connsiteY14" fmla="*/ 389679 h 1745656"/>
                  <a:gd name="connsiteX15" fmla="*/ 1932018 w 4345388"/>
                  <a:gd name="connsiteY15" fmla="*/ 339149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97027 w 4345388"/>
                  <a:gd name="connsiteY14" fmla="*/ 389679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4811 w 4345388"/>
                  <a:gd name="connsiteY15" fmla="*/ 321943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5826 w 4345388"/>
                  <a:gd name="connsiteY16" fmla="*/ 281609 h 1745656"/>
                  <a:gd name="connsiteX17" fmla="*/ 1947920 w 4345388"/>
                  <a:gd name="connsiteY17" fmla="*/ 245038 h 1745656"/>
                  <a:gd name="connsiteX18" fmla="*/ 1987827 w 4345388"/>
                  <a:gd name="connsiteY18" fmla="*/ 214686 h 1745656"/>
                  <a:gd name="connsiteX19" fmla="*/ 1995778 w 4345388"/>
                  <a:gd name="connsiteY19" fmla="*/ 182880 h 1745656"/>
                  <a:gd name="connsiteX20" fmla="*/ 1999754 w 4345388"/>
                  <a:gd name="connsiteY20" fmla="*/ 163002 h 1745656"/>
                  <a:gd name="connsiteX21" fmla="*/ 2003729 w 4345388"/>
                  <a:gd name="connsiteY21" fmla="*/ 123246 h 1745656"/>
                  <a:gd name="connsiteX22" fmla="*/ 2015656 w 4345388"/>
                  <a:gd name="connsiteY22" fmla="*/ 79514 h 1745656"/>
                  <a:gd name="connsiteX23" fmla="*/ 2023607 w 4345388"/>
                  <a:gd name="connsiteY23" fmla="*/ 59635 h 1745656"/>
                  <a:gd name="connsiteX24" fmla="*/ 2055413 w 4345388"/>
                  <a:gd name="connsiteY24" fmla="*/ 3976 h 1745656"/>
                  <a:gd name="connsiteX25" fmla="*/ 2075291 w 4345388"/>
                  <a:gd name="connsiteY25" fmla="*/ 0 h 1745656"/>
                  <a:gd name="connsiteX26" fmla="*/ 2083242 w 4345388"/>
                  <a:gd name="connsiteY26" fmla="*/ 15903 h 1745656"/>
                  <a:gd name="connsiteX27" fmla="*/ 2087218 w 4345388"/>
                  <a:gd name="connsiteY27" fmla="*/ 31806 h 1745656"/>
                  <a:gd name="connsiteX28" fmla="*/ 2099145 w 4345388"/>
                  <a:gd name="connsiteY28" fmla="*/ 79514 h 1745656"/>
                  <a:gd name="connsiteX29" fmla="*/ 2103121 w 4345388"/>
                  <a:gd name="connsiteY29" fmla="*/ 123246 h 1745656"/>
                  <a:gd name="connsiteX30" fmla="*/ 2115047 w 4345388"/>
                  <a:gd name="connsiteY30" fmla="*/ 186856 h 1745656"/>
                  <a:gd name="connsiteX31" fmla="*/ 2119023 w 4345388"/>
                  <a:gd name="connsiteY31" fmla="*/ 198783 h 1745656"/>
                  <a:gd name="connsiteX32" fmla="*/ 2134926 w 4345388"/>
                  <a:gd name="connsiteY32" fmla="*/ 250467 h 1745656"/>
                  <a:gd name="connsiteX33" fmla="*/ 2138901 w 4345388"/>
                  <a:gd name="connsiteY33" fmla="*/ 262394 h 1745656"/>
                  <a:gd name="connsiteX34" fmla="*/ 2142877 w 4345388"/>
                  <a:gd name="connsiteY34" fmla="*/ 286247 h 1745656"/>
                  <a:gd name="connsiteX35" fmla="*/ 2146853 w 4345388"/>
                  <a:gd name="connsiteY35" fmla="*/ 318053 h 1745656"/>
                  <a:gd name="connsiteX36" fmla="*/ 2158780 w 4345388"/>
                  <a:gd name="connsiteY36" fmla="*/ 353834 h 1745656"/>
                  <a:gd name="connsiteX37" fmla="*/ 2170707 w 4345388"/>
                  <a:gd name="connsiteY37" fmla="*/ 377687 h 1745656"/>
                  <a:gd name="connsiteX38" fmla="*/ 2182634 w 4345388"/>
                  <a:gd name="connsiteY38" fmla="*/ 381663 h 1745656"/>
                  <a:gd name="connsiteX39" fmla="*/ 2274074 w 4345388"/>
                  <a:gd name="connsiteY39" fmla="*/ 377687 h 1745656"/>
                  <a:gd name="connsiteX40" fmla="*/ 2289976 w 4345388"/>
                  <a:gd name="connsiteY40" fmla="*/ 365760 h 1745656"/>
                  <a:gd name="connsiteX41" fmla="*/ 2313830 w 4345388"/>
                  <a:gd name="connsiteY41" fmla="*/ 345882 h 1745656"/>
                  <a:gd name="connsiteX42" fmla="*/ 2337684 w 4345388"/>
                  <a:gd name="connsiteY42" fmla="*/ 314077 h 1745656"/>
                  <a:gd name="connsiteX43" fmla="*/ 2345635 w 4345388"/>
                  <a:gd name="connsiteY43" fmla="*/ 290223 h 1745656"/>
                  <a:gd name="connsiteX44" fmla="*/ 2361538 w 4345388"/>
                  <a:gd name="connsiteY44" fmla="*/ 258418 h 1745656"/>
                  <a:gd name="connsiteX45" fmla="*/ 2365514 w 4345388"/>
                  <a:gd name="connsiteY45" fmla="*/ 242515 h 1745656"/>
                  <a:gd name="connsiteX46" fmla="*/ 2373465 w 4345388"/>
                  <a:gd name="connsiteY46" fmla="*/ 222637 h 1745656"/>
                  <a:gd name="connsiteX47" fmla="*/ 2377441 w 4345388"/>
                  <a:gd name="connsiteY47" fmla="*/ 210710 h 1745656"/>
                  <a:gd name="connsiteX48" fmla="*/ 2381416 w 4345388"/>
                  <a:gd name="connsiteY48" fmla="*/ 421420 h 1745656"/>
                  <a:gd name="connsiteX49" fmla="*/ 2385392 w 4345388"/>
                  <a:gd name="connsiteY49" fmla="*/ 441298 h 1745656"/>
                  <a:gd name="connsiteX50" fmla="*/ 2393343 w 4345388"/>
                  <a:gd name="connsiteY50" fmla="*/ 453225 h 1745656"/>
                  <a:gd name="connsiteX51" fmla="*/ 2413221 w 4345388"/>
                  <a:gd name="connsiteY51" fmla="*/ 489006 h 1745656"/>
                  <a:gd name="connsiteX52" fmla="*/ 2449002 w 4345388"/>
                  <a:gd name="connsiteY52" fmla="*/ 477079 h 1745656"/>
                  <a:gd name="connsiteX53" fmla="*/ 2468881 w 4345388"/>
                  <a:gd name="connsiteY53" fmla="*/ 457200 h 1745656"/>
                  <a:gd name="connsiteX54" fmla="*/ 2500686 w 4345388"/>
                  <a:gd name="connsiteY54" fmla="*/ 417444 h 1745656"/>
                  <a:gd name="connsiteX55" fmla="*/ 2512613 w 4345388"/>
                  <a:gd name="connsiteY55" fmla="*/ 405517 h 1745656"/>
                  <a:gd name="connsiteX56" fmla="*/ 2524540 w 4345388"/>
                  <a:gd name="connsiteY56" fmla="*/ 413468 h 1745656"/>
                  <a:gd name="connsiteX57" fmla="*/ 2532491 w 4345388"/>
                  <a:gd name="connsiteY57" fmla="*/ 437322 h 1745656"/>
                  <a:gd name="connsiteX58" fmla="*/ 2540442 w 4345388"/>
                  <a:gd name="connsiteY58" fmla="*/ 457200 h 1745656"/>
                  <a:gd name="connsiteX59" fmla="*/ 2544418 w 4345388"/>
                  <a:gd name="connsiteY59" fmla="*/ 477079 h 1745656"/>
                  <a:gd name="connsiteX60" fmla="*/ 2552369 w 4345388"/>
                  <a:gd name="connsiteY60" fmla="*/ 492981 h 1745656"/>
                  <a:gd name="connsiteX61" fmla="*/ 2560321 w 4345388"/>
                  <a:gd name="connsiteY61" fmla="*/ 512860 h 1745656"/>
                  <a:gd name="connsiteX62" fmla="*/ 2564296 w 4345388"/>
                  <a:gd name="connsiteY62" fmla="*/ 528762 h 1745656"/>
                  <a:gd name="connsiteX63" fmla="*/ 2576223 w 4345388"/>
                  <a:gd name="connsiteY63" fmla="*/ 544665 h 1745656"/>
                  <a:gd name="connsiteX64" fmla="*/ 2592126 w 4345388"/>
                  <a:gd name="connsiteY64" fmla="*/ 568519 h 1745656"/>
                  <a:gd name="connsiteX65" fmla="*/ 2604053 w 4345388"/>
                  <a:gd name="connsiteY65" fmla="*/ 588397 h 1745656"/>
                  <a:gd name="connsiteX66" fmla="*/ 2623931 w 4345388"/>
                  <a:gd name="connsiteY66" fmla="*/ 580446 h 1745656"/>
                  <a:gd name="connsiteX67" fmla="*/ 2643809 w 4345388"/>
                  <a:gd name="connsiteY67" fmla="*/ 552616 h 1745656"/>
                  <a:gd name="connsiteX68" fmla="*/ 2663687 w 4345388"/>
                  <a:gd name="connsiteY68" fmla="*/ 516835 h 1745656"/>
                  <a:gd name="connsiteX69" fmla="*/ 2679590 w 4345388"/>
                  <a:gd name="connsiteY69" fmla="*/ 481054 h 1745656"/>
                  <a:gd name="connsiteX70" fmla="*/ 2683566 w 4345388"/>
                  <a:gd name="connsiteY70" fmla="*/ 469127 h 1745656"/>
                  <a:gd name="connsiteX71" fmla="*/ 2691517 w 4345388"/>
                  <a:gd name="connsiteY71" fmla="*/ 457200 h 1745656"/>
                  <a:gd name="connsiteX72" fmla="*/ 2703444 w 4345388"/>
                  <a:gd name="connsiteY72" fmla="*/ 425395 h 1745656"/>
                  <a:gd name="connsiteX73" fmla="*/ 2711395 w 4345388"/>
                  <a:gd name="connsiteY73" fmla="*/ 409493 h 1745656"/>
                  <a:gd name="connsiteX74" fmla="*/ 2735249 w 4345388"/>
                  <a:gd name="connsiteY74" fmla="*/ 461176 h 1745656"/>
                  <a:gd name="connsiteX75" fmla="*/ 2755127 w 4345388"/>
                  <a:gd name="connsiteY75" fmla="*/ 504908 h 1745656"/>
                  <a:gd name="connsiteX76" fmla="*/ 2771030 w 4345388"/>
                  <a:gd name="connsiteY76" fmla="*/ 556592 h 1745656"/>
                  <a:gd name="connsiteX77" fmla="*/ 2775006 w 4345388"/>
                  <a:gd name="connsiteY77" fmla="*/ 572494 h 1745656"/>
                  <a:gd name="connsiteX78" fmla="*/ 2782957 w 4345388"/>
                  <a:gd name="connsiteY78" fmla="*/ 588397 h 1745656"/>
                  <a:gd name="connsiteX79" fmla="*/ 2802835 w 4345388"/>
                  <a:gd name="connsiteY79" fmla="*/ 624178 h 1745656"/>
                  <a:gd name="connsiteX80" fmla="*/ 2818738 w 4345388"/>
                  <a:gd name="connsiteY80" fmla="*/ 640080 h 1745656"/>
                  <a:gd name="connsiteX81" fmla="*/ 2830665 w 4345388"/>
                  <a:gd name="connsiteY81" fmla="*/ 663934 h 1745656"/>
                  <a:gd name="connsiteX82" fmla="*/ 2834641 w 4345388"/>
                  <a:gd name="connsiteY82" fmla="*/ 679837 h 1745656"/>
                  <a:gd name="connsiteX83" fmla="*/ 2846567 w 4345388"/>
                  <a:gd name="connsiteY83" fmla="*/ 695740 h 1745656"/>
                  <a:gd name="connsiteX84" fmla="*/ 2862470 w 4345388"/>
                  <a:gd name="connsiteY84" fmla="*/ 743447 h 1745656"/>
                  <a:gd name="connsiteX85" fmla="*/ 2866446 w 4345388"/>
                  <a:gd name="connsiteY85" fmla="*/ 759350 h 1745656"/>
                  <a:gd name="connsiteX86" fmla="*/ 2882348 w 4345388"/>
                  <a:gd name="connsiteY86" fmla="*/ 795131 h 1745656"/>
                  <a:gd name="connsiteX87" fmla="*/ 2886324 w 4345388"/>
                  <a:gd name="connsiteY87" fmla="*/ 811034 h 1745656"/>
                  <a:gd name="connsiteX88" fmla="*/ 2898251 w 4345388"/>
                  <a:gd name="connsiteY88" fmla="*/ 834887 h 1745656"/>
                  <a:gd name="connsiteX89" fmla="*/ 2910178 w 4345388"/>
                  <a:gd name="connsiteY89" fmla="*/ 826936 h 1745656"/>
                  <a:gd name="connsiteX90" fmla="*/ 2949934 w 4345388"/>
                  <a:gd name="connsiteY90" fmla="*/ 751399 h 1745656"/>
                  <a:gd name="connsiteX91" fmla="*/ 2957886 w 4345388"/>
                  <a:gd name="connsiteY91" fmla="*/ 703691 h 1745656"/>
                  <a:gd name="connsiteX92" fmla="*/ 2977764 w 4345388"/>
                  <a:gd name="connsiteY92" fmla="*/ 663934 h 1745656"/>
                  <a:gd name="connsiteX93" fmla="*/ 2981740 w 4345388"/>
                  <a:gd name="connsiteY93" fmla="*/ 620202 h 1745656"/>
                  <a:gd name="connsiteX94" fmla="*/ 3005594 w 4345388"/>
                  <a:gd name="connsiteY94" fmla="*/ 576470 h 1745656"/>
                  <a:gd name="connsiteX95" fmla="*/ 3025472 w 4345388"/>
                  <a:gd name="connsiteY95" fmla="*/ 500933 h 1745656"/>
                  <a:gd name="connsiteX96" fmla="*/ 3041374 w 4345388"/>
                  <a:gd name="connsiteY96" fmla="*/ 421420 h 1745656"/>
                  <a:gd name="connsiteX97" fmla="*/ 3049326 w 4345388"/>
                  <a:gd name="connsiteY97" fmla="*/ 405517 h 1745656"/>
                  <a:gd name="connsiteX98" fmla="*/ 3061253 w 4345388"/>
                  <a:gd name="connsiteY98" fmla="*/ 365760 h 1745656"/>
                  <a:gd name="connsiteX99" fmla="*/ 3085107 w 4345388"/>
                  <a:gd name="connsiteY99" fmla="*/ 310101 h 1745656"/>
                  <a:gd name="connsiteX100" fmla="*/ 3101009 w 4345388"/>
                  <a:gd name="connsiteY100" fmla="*/ 349858 h 1745656"/>
                  <a:gd name="connsiteX101" fmla="*/ 3104985 w 4345388"/>
                  <a:gd name="connsiteY101" fmla="*/ 373712 h 1745656"/>
                  <a:gd name="connsiteX102" fmla="*/ 3116912 w 4345388"/>
                  <a:gd name="connsiteY102" fmla="*/ 429371 h 1745656"/>
                  <a:gd name="connsiteX103" fmla="*/ 3136790 w 4345388"/>
                  <a:gd name="connsiteY103" fmla="*/ 489006 h 1745656"/>
                  <a:gd name="connsiteX104" fmla="*/ 3180522 w 4345388"/>
                  <a:gd name="connsiteY104" fmla="*/ 652007 h 1745656"/>
                  <a:gd name="connsiteX105" fmla="*/ 3196425 w 4345388"/>
                  <a:gd name="connsiteY105" fmla="*/ 703691 h 1745656"/>
                  <a:gd name="connsiteX106" fmla="*/ 3220279 w 4345388"/>
                  <a:gd name="connsiteY106" fmla="*/ 807058 h 1745656"/>
                  <a:gd name="connsiteX107" fmla="*/ 3248108 w 4345388"/>
                  <a:gd name="connsiteY107" fmla="*/ 898498 h 1745656"/>
                  <a:gd name="connsiteX108" fmla="*/ 3252084 w 4345388"/>
                  <a:gd name="connsiteY108" fmla="*/ 926327 h 1745656"/>
                  <a:gd name="connsiteX109" fmla="*/ 3267987 w 4345388"/>
                  <a:gd name="connsiteY109" fmla="*/ 966084 h 1745656"/>
                  <a:gd name="connsiteX110" fmla="*/ 3271962 w 4345388"/>
                  <a:gd name="connsiteY110" fmla="*/ 978011 h 1745656"/>
                  <a:gd name="connsiteX111" fmla="*/ 3283889 w 4345388"/>
                  <a:gd name="connsiteY111" fmla="*/ 981987 h 1745656"/>
                  <a:gd name="connsiteX112" fmla="*/ 3291841 w 4345388"/>
                  <a:gd name="connsiteY112" fmla="*/ 974035 h 1745656"/>
                  <a:gd name="connsiteX113" fmla="*/ 3307743 w 4345388"/>
                  <a:gd name="connsiteY113" fmla="*/ 942230 h 1745656"/>
                  <a:gd name="connsiteX114" fmla="*/ 3315694 w 4345388"/>
                  <a:gd name="connsiteY114" fmla="*/ 918376 h 1745656"/>
                  <a:gd name="connsiteX115" fmla="*/ 3335573 w 4345388"/>
                  <a:gd name="connsiteY115" fmla="*/ 950181 h 1745656"/>
                  <a:gd name="connsiteX116" fmla="*/ 3367378 w 4345388"/>
                  <a:gd name="connsiteY116" fmla="*/ 1021743 h 1745656"/>
                  <a:gd name="connsiteX117" fmla="*/ 3399183 w 4345388"/>
                  <a:gd name="connsiteY117" fmla="*/ 1077402 h 1745656"/>
                  <a:gd name="connsiteX118" fmla="*/ 3415086 w 4345388"/>
                  <a:gd name="connsiteY118" fmla="*/ 1073427 h 1745656"/>
                  <a:gd name="connsiteX119" fmla="*/ 3430988 w 4345388"/>
                  <a:gd name="connsiteY119" fmla="*/ 1045597 h 1745656"/>
                  <a:gd name="connsiteX120" fmla="*/ 3454842 w 4345388"/>
                  <a:gd name="connsiteY120" fmla="*/ 993914 h 1745656"/>
                  <a:gd name="connsiteX121" fmla="*/ 3478696 w 4345388"/>
                  <a:gd name="connsiteY121" fmla="*/ 942230 h 1745656"/>
                  <a:gd name="connsiteX122" fmla="*/ 3490623 w 4345388"/>
                  <a:gd name="connsiteY122" fmla="*/ 938254 h 1745656"/>
                  <a:gd name="connsiteX123" fmla="*/ 3522428 w 4345388"/>
                  <a:gd name="connsiteY123" fmla="*/ 981987 h 1745656"/>
                  <a:gd name="connsiteX124" fmla="*/ 3538331 w 4345388"/>
                  <a:gd name="connsiteY124" fmla="*/ 1001865 h 1745656"/>
                  <a:gd name="connsiteX125" fmla="*/ 3582063 w 4345388"/>
                  <a:gd name="connsiteY125" fmla="*/ 1085354 h 1745656"/>
                  <a:gd name="connsiteX126" fmla="*/ 3609893 w 4345388"/>
                  <a:gd name="connsiteY126" fmla="*/ 1137037 h 1745656"/>
                  <a:gd name="connsiteX127" fmla="*/ 3629771 w 4345388"/>
                  <a:gd name="connsiteY127" fmla="*/ 1184745 h 1745656"/>
                  <a:gd name="connsiteX128" fmla="*/ 3641698 w 4345388"/>
                  <a:gd name="connsiteY128" fmla="*/ 1200647 h 1745656"/>
                  <a:gd name="connsiteX129" fmla="*/ 3653625 w 4345388"/>
                  <a:gd name="connsiteY129" fmla="*/ 1228477 h 1745656"/>
                  <a:gd name="connsiteX130" fmla="*/ 3665552 w 4345388"/>
                  <a:gd name="connsiteY130" fmla="*/ 1216550 h 1745656"/>
                  <a:gd name="connsiteX131" fmla="*/ 3721211 w 4345388"/>
                  <a:gd name="connsiteY131" fmla="*/ 1045597 h 1745656"/>
                  <a:gd name="connsiteX132" fmla="*/ 3768919 w 4345388"/>
                  <a:gd name="connsiteY132" fmla="*/ 882595 h 1745656"/>
                  <a:gd name="connsiteX133" fmla="*/ 3776870 w 4345388"/>
                  <a:gd name="connsiteY133" fmla="*/ 830912 h 1745656"/>
                  <a:gd name="connsiteX134" fmla="*/ 3792773 w 4345388"/>
                  <a:gd name="connsiteY134" fmla="*/ 795131 h 1745656"/>
                  <a:gd name="connsiteX135" fmla="*/ 3800724 w 4345388"/>
                  <a:gd name="connsiteY135" fmla="*/ 771277 h 1745656"/>
                  <a:gd name="connsiteX136" fmla="*/ 3808675 w 4345388"/>
                  <a:gd name="connsiteY136" fmla="*/ 735496 h 1745656"/>
                  <a:gd name="connsiteX137" fmla="*/ 3824578 w 4345388"/>
                  <a:gd name="connsiteY137" fmla="*/ 711642 h 1745656"/>
                  <a:gd name="connsiteX138" fmla="*/ 3828554 w 4345388"/>
                  <a:gd name="connsiteY138" fmla="*/ 723569 h 1745656"/>
                  <a:gd name="connsiteX139" fmla="*/ 3836505 w 4345388"/>
                  <a:gd name="connsiteY139" fmla="*/ 735496 h 1745656"/>
                  <a:gd name="connsiteX140" fmla="*/ 3840481 w 4345388"/>
                  <a:gd name="connsiteY140" fmla="*/ 763326 h 1745656"/>
                  <a:gd name="connsiteX141" fmla="*/ 3884213 w 4345388"/>
                  <a:gd name="connsiteY141" fmla="*/ 926327 h 1745656"/>
                  <a:gd name="connsiteX142" fmla="*/ 3896140 w 4345388"/>
                  <a:gd name="connsiteY142" fmla="*/ 958133 h 1745656"/>
                  <a:gd name="connsiteX143" fmla="*/ 3904091 w 4345388"/>
                  <a:gd name="connsiteY143" fmla="*/ 997889 h 1745656"/>
                  <a:gd name="connsiteX144" fmla="*/ 3916018 w 4345388"/>
                  <a:gd name="connsiteY144" fmla="*/ 1049573 h 1745656"/>
                  <a:gd name="connsiteX145" fmla="*/ 3947823 w 4345388"/>
                  <a:gd name="connsiteY145" fmla="*/ 1152940 h 1745656"/>
                  <a:gd name="connsiteX146" fmla="*/ 3959750 w 4345388"/>
                  <a:gd name="connsiteY146" fmla="*/ 1172818 h 1745656"/>
                  <a:gd name="connsiteX147" fmla="*/ 3971677 w 4345388"/>
                  <a:gd name="connsiteY147" fmla="*/ 1220526 h 1745656"/>
                  <a:gd name="connsiteX148" fmla="*/ 3995531 w 4345388"/>
                  <a:gd name="connsiteY148" fmla="*/ 1327868 h 1745656"/>
                  <a:gd name="connsiteX149" fmla="*/ 4023361 w 4345388"/>
                  <a:gd name="connsiteY149" fmla="*/ 1363649 h 1745656"/>
                  <a:gd name="connsiteX150" fmla="*/ 4031312 w 4345388"/>
                  <a:gd name="connsiteY150" fmla="*/ 1375576 h 1745656"/>
                  <a:gd name="connsiteX151" fmla="*/ 4043239 w 4345388"/>
                  <a:gd name="connsiteY151" fmla="*/ 1399430 h 1745656"/>
                  <a:gd name="connsiteX152" fmla="*/ 4055166 w 4345388"/>
                  <a:gd name="connsiteY152" fmla="*/ 1403406 h 1745656"/>
                  <a:gd name="connsiteX153" fmla="*/ 4082995 w 4345388"/>
                  <a:gd name="connsiteY153" fmla="*/ 1411357 h 1745656"/>
                  <a:gd name="connsiteX154" fmla="*/ 4114801 w 4345388"/>
                  <a:gd name="connsiteY154" fmla="*/ 1415333 h 1745656"/>
                  <a:gd name="connsiteX155" fmla="*/ 4130703 w 4345388"/>
                  <a:gd name="connsiteY155" fmla="*/ 1419308 h 1745656"/>
                  <a:gd name="connsiteX156" fmla="*/ 4154557 w 4345388"/>
                  <a:gd name="connsiteY156" fmla="*/ 1411357 h 1745656"/>
                  <a:gd name="connsiteX157" fmla="*/ 4166484 w 4345388"/>
                  <a:gd name="connsiteY157" fmla="*/ 1399430 h 1745656"/>
                  <a:gd name="connsiteX158" fmla="*/ 4198289 w 4345388"/>
                  <a:gd name="connsiteY158" fmla="*/ 1347747 h 1745656"/>
                  <a:gd name="connsiteX159" fmla="*/ 4234070 w 4345388"/>
                  <a:gd name="connsiteY159" fmla="*/ 1351722 h 1745656"/>
                  <a:gd name="connsiteX160" fmla="*/ 4257924 w 4345388"/>
                  <a:gd name="connsiteY160" fmla="*/ 1371600 h 1745656"/>
                  <a:gd name="connsiteX161" fmla="*/ 4273827 w 4345388"/>
                  <a:gd name="connsiteY161" fmla="*/ 1383527 h 1745656"/>
                  <a:gd name="connsiteX162" fmla="*/ 4313583 w 4345388"/>
                  <a:gd name="connsiteY162" fmla="*/ 1419308 h 1745656"/>
                  <a:gd name="connsiteX163" fmla="*/ 4325510 w 4345388"/>
                  <a:gd name="connsiteY163" fmla="*/ 1439187 h 1745656"/>
                  <a:gd name="connsiteX164" fmla="*/ 4337437 w 4345388"/>
                  <a:gd name="connsiteY164" fmla="*/ 1467016 h 1745656"/>
                  <a:gd name="connsiteX165" fmla="*/ 4345388 w 4345388"/>
                  <a:gd name="connsiteY165"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7920 w 4345388"/>
                  <a:gd name="connsiteY16" fmla="*/ 245038 h 1745656"/>
                  <a:gd name="connsiteX17" fmla="*/ 1987827 w 4345388"/>
                  <a:gd name="connsiteY17" fmla="*/ 214686 h 1745656"/>
                  <a:gd name="connsiteX18" fmla="*/ 1995778 w 4345388"/>
                  <a:gd name="connsiteY18" fmla="*/ 182880 h 1745656"/>
                  <a:gd name="connsiteX19" fmla="*/ 1999754 w 4345388"/>
                  <a:gd name="connsiteY19" fmla="*/ 163002 h 1745656"/>
                  <a:gd name="connsiteX20" fmla="*/ 2003729 w 4345388"/>
                  <a:gd name="connsiteY20" fmla="*/ 123246 h 1745656"/>
                  <a:gd name="connsiteX21" fmla="*/ 2015656 w 4345388"/>
                  <a:gd name="connsiteY21" fmla="*/ 79514 h 1745656"/>
                  <a:gd name="connsiteX22" fmla="*/ 2023607 w 4345388"/>
                  <a:gd name="connsiteY22" fmla="*/ 59635 h 1745656"/>
                  <a:gd name="connsiteX23" fmla="*/ 2055413 w 4345388"/>
                  <a:gd name="connsiteY23" fmla="*/ 3976 h 1745656"/>
                  <a:gd name="connsiteX24" fmla="*/ 2075291 w 4345388"/>
                  <a:gd name="connsiteY24" fmla="*/ 0 h 1745656"/>
                  <a:gd name="connsiteX25" fmla="*/ 2083242 w 4345388"/>
                  <a:gd name="connsiteY25" fmla="*/ 15903 h 1745656"/>
                  <a:gd name="connsiteX26" fmla="*/ 2087218 w 4345388"/>
                  <a:gd name="connsiteY26" fmla="*/ 31806 h 1745656"/>
                  <a:gd name="connsiteX27" fmla="*/ 2099145 w 4345388"/>
                  <a:gd name="connsiteY27" fmla="*/ 79514 h 1745656"/>
                  <a:gd name="connsiteX28" fmla="*/ 2103121 w 4345388"/>
                  <a:gd name="connsiteY28" fmla="*/ 123246 h 1745656"/>
                  <a:gd name="connsiteX29" fmla="*/ 2115047 w 4345388"/>
                  <a:gd name="connsiteY29" fmla="*/ 186856 h 1745656"/>
                  <a:gd name="connsiteX30" fmla="*/ 2119023 w 4345388"/>
                  <a:gd name="connsiteY30" fmla="*/ 198783 h 1745656"/>
                  <a:gd name="connsiteX31" fmla="*/ 2134926 w 4345388"/>
                  <a:gd name="connsiteY31" fmla="*/ 250467 h 1745656"/>
                  <a:gd name="connsiteX32" fmla="*/ 2138901 w 4345388"/>
                  <a:gd name="connsiteY32" fmla="*/ 262394 h 1745656"/>
                  <a:gd name="connsiteX33" fmla="*/ 2142877 w 4345388"/>
                  <a:gd name="connsiteY33" fmla="*/ 286247 h 1745656"/>
                  <a:gd name="connsiteX34" fmla="*/ 2146853 w 4345388"/>
                  <a:gd name="connsiteY34" fmla="*/ 318053 h 1745656"/>
                  <a:gd name="connsiteX35" fmla="*/ 2158780 w 4345388"/>
                  <a:gd name="connsiteY35" fmla="*/ 353834 h 1745656"/>
                  <a:gd name="connsiteX36" fmla="*/ 2170707 w 4345388"/>
                  <a:gd name="connsiteY36" fmla="*/ 377687 h 1745656"/>
                  <a:gd name="connsiteX37" fmla="*/ 2182634 w 4345388"/>
                  <a:gd name="connsiteY37" fmla="*/ 381663 h 1745656"/>
                  <a:gd name="connsiteX38" fmla="*/ 2274074 w 4345388"/>
                  <a:gd name="connsiteY38" fmla="*/ 377687 h 1745656"/>
                  <a:gd name="connsiteX39" fmla="*/ 2289976 w 4345388"/>
                  <a:gd name="connsiteY39" fmla="*/ 365760 h 1745656"/>
                  <a:gd name="connsiteX40" fmla="*/ 2313830 w 4345388"/>
                  <a:gd name="connsiteY40" fmla="*/ 345882 h 1745656"/>
                  <a:gd name="connsiteX41" fmla="*/ 2337684 w 4345388"/>
                  <a:gd name="connsiteY41" fmla="*/ 314077 h 1745656"/>
                  <a:gd name="connsiteX42" fmla="*/ 2345635 w 4345388"/>
                  <a:gd name="connsiteY42" fmla="*/ 290223 h 1745656"/>
                  <a:gd name="connsiteX43" fmla="*/ 2361538 w 4345388"/>
                  <a:gd name="connsiteY43" fmla="*/ 258418 h 1745656"/>
                  <a:gd name="connsiteX44" fmla="*/ 2365514 w 4345388"/>
                  <a:gd name="connsiteY44" fmla="*/ 242515 h 1745656"/>
                  <a:gd name="connsiteX45" fmla="*/ 2373465 w 4345388"/>
                  <a:gd name="connsiteY45" fmla="*/ 222637 h 1745656"/>
                  <a:gd name="connsiteX46" fmla="*/ 2377441 w 4345388"/>
                  <a:gd name="connsiteY46" fmla="*/ 210710 h 1745656"/>
                  <a:gd name="connsiteX47" fmla="*/ 2381416 w 4345388"/>
                  <a:gd name="connsiteY47" fmla="*/ 421420 h 1745656"/>
                  <a:gd name="connsiteX48" fmla="*/ 2385392 w 4345388"/>
                  <a:gd name="connsiteY48" fmla="*/ 441298 h 1745656"/>
                  <a:gd name="connsiteX49" fmla="*/ 2393343 w 4345388"/>
                  <a:gd name="connsiteY49" fmla="*/ 453225 h 1745656"/>
                  <a:gd name="connsiteX50" fmla="*/ 2413221 w 4345388"/>
                  <a:gd name="connsiteY50" fmla="*/ 489006 h 1745656"/>
                  <a:gd name="connsiteX51" fmla="*/ 2449002 w 4345388"/>
                  <a:gd name="connsiteY51" fmla="*/ 477079 h 1745656"/>
                  <a:gd name="connsiteX52" fmla="*/ 2468881 w 4345388"/>
                  <a:gd name="connsiteY52" fmla="*/ 457200 h 1745656"/>
                  <a:gd name="connsiteX53" fmla="*/ 2500686 w 4345388"/>
                  <a:gd name="connsiteY53" fmla="*/ 417444 h 1745656"/>
                  <a:gd name="connsiteX54" fmla="*/ 2512613 w 4345388"/>
                  <a:gd name="connsiteY54" fmla="*/ 405517 h 1745656"/>
                  <a:gd name="connsiteX55" fmla="*/ 2524540 w 4345388"/>
                  <a:gd name="connsiteY55" fmla="*/ 413468 h 1745656"/>
                  <a:gd name="connsiteX56" fmla="*/ 2532491 w 4345388"/>
                  <a:gd name="connsiteY56" fmla="*/ 437322 h 1745656"/>
                  <a:gd name="connsiteX57" fmla="*/ 2540442 w 4345388"/>
                  <a:gd name="connsiteY57" fmla="*/ 457200 h 1745656"/>
                  <a:gd name="connsiteX58" fmla="*/ 2544418 w 4345388"/>
                  <a:gd name="connsiteY58" fmla="*/ 477079 h 1745656"/>
                  <a:gd name="connsiteX59" fmla="*/ 2552369 w 4345388"/>
                  <a:gd name="connsiteY59" fmla="*/ 492981 h 1745656"/>
                  <a:gd name="connsiteX60" fmla="*/ 2560321 w 4345388"/>
                  <a:gd name="connsiteY60" fmla="*/ 512860 h 1745656"/>
                  <a:gd name="connsiteX61" fmla="*/ 2564296 w 4345388"/>
                  <a:gd name="connsiteY61" fmla="*/ 528762 h 1745656"/>
                  <a:gd name="connsiteX62" fmla="*/ 2576223 w 4345388"/>
                  <a:gd name="connsiteY62" fmla="*/ 544665 h 1745656"/>
                  <a:gd name="connsiteX63" fmla="*/ 2592126 w 4345388"/>
                  <a:gd name="connsiteY63" fmla="*/ 568519 h 1745656"/>
                  <a:gd name="connsiteX64" fmla="*/ 2604053 w 4345388"/>
                  <a:gd name="connsiteY64" fmla="*/ 588397 h 1745656"/>
                  <a:gd name="connsiteX65" fmla="*/ 2623931 w 4345388"/>
                  <a:gd name="connsiteY65" fmla="*/ 580446 h 1745656"/>
                  <a:gd name="connsiteX66" fmla="*/ 2643809 w 4345388"/>
                  <a:gd name="connsiteY66" fmla="*/ 552616 h 1745656"/>
                  <a:gd name="connsiteX67" fmla="*/ 2663687 w 4345388"/>
                  <a:gd name="connsiteY67" fmla="*/ 516835 h 1745656"/>
                  <a:gd name="connsiteX68" fmla="*/ 2679590 w 4345388"/>
                  <a:gd name="connsiteY68" fmla="*/ 481054 h 1745656"/>
                  <a:gd name="connsiteX69" fmla="*/ 2683566 w 4345388"/>
                  <a:gd name="connsiteY69" fmla="*/ 469127 h 1745656"/>
                  <a:gd name="connsiteX70" fmla="*/ 2691517 w 4345388"/>
                  <a:gd name="connsiteY70" fmla="*/ 457200 h 1745656"/>
                  <a:gd name="connsiteX71" fmla="*/ 2703444 w 4345388"/>
                  <a:gd name="connsiteY71" fmla="*/ 425395 h 1745656"/>
                  <a:gd name="connsiteX72" fmla="*/ 2711395 w 4345388"/>
                  <a:gd name="connsiteY72" fmla="*/ 409493 h 1745656"/>
                  <a:gd name="connsiteX73" fmla="*/ 2735249 w 4345388"/>
                  <a:gd name="connsiteY73" fmla="*/ 461176 h 1745656"/>
                  <a:gd name="connsiteX74" fmla="*/ 2755127 w 4345388"/>
                  <a:gd name="connsiteY74" fmla="*/ 504908 h 1745656"/>
                  <a:gd name="connsiteX75" fmla="*/ 2771030 w 4345388"/>
                  <a:gd name="connsiteY75" fmla="*/ 556592 h 1745656"/>
                  <a:gd name="connsiteX76" fmla="*/ 2775006 w 4345388"/>
                  <a:gd name="connsiteY76" fmla="*/ 572494 h 1745656"/>
                  <a:gd name="connsiteX77" fmla="*/ 2782957 w 4345388"/>
                  <a:gd name="connsiteY77" fmla="*/ 588397 h 1745656"/>
                  <a:gd name="connsiteX78" fmla="*/ 2802835 w 4345388"/>
                  <a:gd name="connsiteY78" fmla="*/ 624178 h 1745656"/>
                  <a:gd name="connsiteX79" fmla="*/ 2818738 w 4345388"/>
                  <a:gd name="connsiteY79" fmla="*/ 640080 h 1745656"/>
                  <a:gd name="connsiteX80" fmla="*/ 2830665 w 4345388"/>
                  <a:gd name="connsiteY80" fmla="*/ 663934 h 1745656"/>
                  <a:gd name="connsiteX81" fmla="*/ 2834641 w 4345388"/>
                  <a:gd name="connsiteY81" fmla="*/ 679837 h 1745656"/>
                  <a:gd name="connsiteX82" fmla="*/ 2846567 w 4345388"/>
                  <a:gd name="connsiteY82" fmla="*/ 695740 h 1745656"/>
                  <a:gd name="connsiteX83" fmla="*/ 2862470 w 4345388"/>
                  <a:gd name="connsiteY83" fmla="*/ 743447 h 1745656"/>
                  <a:gd name="connsiteX84" fmla="*/ 2866446 w 4345388"/>
                  <a:gd name="connsiteY84" fmla="*/ 759350 h 1745656"/>
                  <a:gd name="connsiteX85" fmla="*/ 2882348 w 4345388"/>
                  <a:gd name="connsiteY85" fmla="*/ 795131 h 1745656"/>
                  <a:gd name="connsiteX86" fmla="*/ 2886324 w 4345388"/>
                  <a:gd name="connsiteY86" fmla="*/ 811034 h 1745656"/>
                  <a:gd name="connsiteX87" fmla="*/ 2898251 w 4345388"/>
                  <a:gd name="connsiteY87" fmla="*/ 834887 h 1745656"/>
                  <a:gd name="connsiteX88" fmla="*/ 2910178 w 4345388"/>
                  <a:gd name="connsiteY88" fmla="*/ 826936 h 1745656"/>
                  <a:gd name="connsiteX89" fmla="*/ 2949934 w 4345388"/>
                  <a:gd name="connsiteY89" fmla="*/ 751399 h 1745656"/>
                  <a:gd name="connsiteX90" fmla="*/ 2957886 w 4345388"/>
                  <a:gd name="connsiteY90" fmla="*/ 703691 h 1745656"/>
                  <a:gd name="connsiteX91" fmla="*/ 2977764 w 4345388"/>
                  <a:gd name="connsiteY91" fmla="*/ 663934 h 1745656"/>
                  <a:gd name="connsiteX92" fmla="*/ 2981740 w 4345388"/>
                  <a:gd name="connsiteY92" fmla="*/ 620202 h 1745656"/>
                  <a:gd name="connsiteX93" fmla="*/ 3005594 w 4345388"/>
                  <a:gd name="connsiteY93" fmla="*/ 576470 h 1745656"/>
                  <a:gd name="connsiteX94" fmla="*/ 3025472 w 4345388"/>
                  <a:gd name="connsiteY94" fmla="*/ 500933 h 1745656"/>
                  <a:gd name="connsiteX95" fmla="*/ 3041374 w 4345388"/>
                  <a:gd name="connsiteY95" fmla="*/ 421420 h 1745656"/>
                  <a:gd name="connsiteX96" fmla="*/ 3049326 w 4345388"/>
                  <a:gd name="connsiteY96" fmla="*/ 405517 h 1745656"/>
                  <a:gd name="connsiteX97" fmla="*/ 3061253 w 4345388"/>
                  <a:gd name="connsiteY97" fmla="*/ 365760 h 1745656"/>
                  <a:gd name="connsiteX98" fmla="*/ 3085107 w 4345388"/>
                  <a:gd name="connsiteY98" fmla="*/ 310101 h 1745656"/>
                  <a:gd name="connsiteX99" fmla="*/ 3101009 w 4345388"/>
                  <a:gd name="connsiteY99" fmla="*/ 349858 h 1745656"/>
                  <a:gd name="connsiteX100" fmla="*/ 3104985 w 4345388"/>
                  <a:gd name="connsiteY100" fmla="*/ 373712 h 1745656"/>
                  <a:gd name="connsiteX101" fmla="*/ 3116912 w 4345388"/>
                  <a:gd name="connsiteY101" fmla="*/ 429371 h 1745656"/>
                  <a:gd name="connsiteX102" fmla="*/ 3136790 w 4345388"/>
                  <a:gd name="connsiteY102" fmla="*/ 489006 h 1745656"/>
                  <a:gd name="connsiteX103" fmla="*/ 3180522 w 4345388"/>
                  <a:gd name="connsiteY103" fmla="*/ 652007 h 1745656"/>
                  <a:gd name="connsiteX104" fmla="*/ 3196425 w 4345388"/>
                  <a:gd name="connsiteY104" fmla="*/ 703691 h 1745656"/>
                  <a:gd name="connsiteX105" fmla="*/ 3220279 w 4345388"/>
                  <a:gd name="connsiteY105" fmla="*/ 807058 h 1745656"/>
                  <a:gd name="connsiteX106" fmla="*/ 3248108 w 4345388"/>
                  <a:gd name="connsiteY106" fmla="*/ 898498 h 1745656"/>
                  <a:gd name="connsiteX107" fmla="*/ 3252084 w 4345388"/>
                  <a:gd name="connsiteY107" fmla="*/ 926327 h 1745656"/>
                  <a:gd name="connsiteX108" fmla="*/ 3267987 w 4345388"/>
                  <a:gd name="connsiteY108" fmla="*/ 966084 h 1745656"/>
                  <a:gd name="connsiteX109" fmla="*/ 3271962 w 4345388"/>
                  <a:gd name="connsiteY109" fmla="*/ 978011 h 1745656"/>
                  <a:gd name="connsiteX110" fmla="*/ 3283889 w 4345388"/>
                  <a:gd name="connsiteY110" fmla="*/ 981987 h 1745656"/>
                  <a:gd name="connsiteX111" fmla="*/ 3291841 w 4345388"/>
                  <a:gd name="connsiteY111" fmla="*/ 974035 h 1745656"/>
                  <a:gd name="connsiteX112" fmla="*/ 3307743 w 4345388"/>
                  <a:gd name="connsiteY112" fmla="*/ 942230 h 1745656"/>
                  <a:gd name="connsiteX113" fmla="*/ 3315694 w 4345388"/>
                  <a:gd name="connsiteY113" fmla="*/ 918376 h 1745656"/>
                  <a:gd name="connsiteX114" fmla="*/ 3335573 w 4345388"/>
                  <a:gd name="connsiteY114" fmla="*/ 950181 h 1745656"/>
                  <a:gd name="connsiteX115" fmla="*/ 3367378 w 4345388"/>
                  <a:gd name="connsiteY115" fmla="*/ 1021743 h 1745656"/>
                  <a:gd name="connsiteX116" fmla="*/ 3399183 w 4345388"/>
                  <a:gd name="connsiteY116" fmla="*/ 1077402 h 1745656"/>
                  <a:gd name="connsiteX117" fmla="*/ 3415086 w 4345388"/>
                  <a:gd name="connsiteY117" fmla="*/ 1073427 h 1745656"/>
                  <a:gd name="connsiteX118" fmla="*/ 3430988 w 4345388"/>
                  <a:gd name="connsiteY118" fmla="*/ 1045597 h 1745656"/>
                  <a:gd name="connsiteX119" fmla="*/ 3454842 w 4345388"/>
                  <a:gd name="connsiteY119" fmla="*/ 993914 h 1745656"/>
                  <a:gd name="connsiteX120" fmla="*/ 3478696 w 4345388"/>
                  <a:gd name="connsiteY120" fmla="*/ 942230 h 1745656"/>
                  <a:gd name="connsiteX121" fmla="*/ 3490623 w 4345388"/>
                  <a:gd name="connsiteY121" fmla="*/ 938254 h 1745656"/>
                  <a:gd name="connsiteX122" fmla="*/ 3522428 w 4345388"/>
                  <a:gd name="connsiteY122" fmla="*/ 981987 h 1745656"/>
                  <a:gd name="connsiteX123" fmla="*/ 3538331 w 4345388"/>
                  <a:gd name="connsiteY123" fmla="*/ 1001865 h 1745656"/>
                  <a:gd name="connsiteX124" fmla="*/ 3582063 w 4345388"/>
                  <a:gd name="connsiteY124" fmla="*/ 1085354 h 1745656"/>
                  <a:gd name="connsiteX125" fmla="*/ 3609893 w 4345388"/>
                  <a:gd name="connsiteY125" fmla="*/ 1137037 h 1745656"/>
                  <a:gd name="connsiteX126" fmla="*/ 3629771 w 4345388"/>
                  <a:gd name="connsiteY126" fmla="*/ 1184745 h 1745656"/>
                  <a:gd name="connsiteX127" fmla="*/ 3641698 w 4345388"/>
                  <a:gd name="connsiteY127" fmla="*/ 1200647 h 1745656"/>
                  <a:gd name="connsiteX128" fmla="*/ 3653625 w 4345388"/>
                  <a:gd name="connsiteY128" fmla="*/ 1228477 h 1745656"/>
                  <a:gd name="connsiteX129" fmla="*/ 3665552 w 4345388"/>
                  <a:gd name="connsiteY129" fmla="*/ 1216550 h 1745656"/>
                  <a:gd name="connsiteX130" fmla="*/ 3721211 w 4345388"/>
                  <a:gd name="connsiteY130" fmla="*/ 1045597 h 1745656"/>
                  <a:gd name="connsiteX131" fmla="*/ 3768919 w 4345388"/>
                  <a:gd name="connsiteY131" fmla="*/ 882595 h 1745656"/>
                  <a:gd name="connsiteX132" fmla="*/ 3776870 w 4345388"/>
                  <a:gd name="connsiteY132" fmla="*/ 830912 h 1745656"/>
                  <a:gd name="connsiteX133" fmla="*/ 3792773 w 4345388"/>
                  <a:gd name="connsiteY133" fmla="*/ 795131 h 1745656"/>
                  <a:gd name="connsiteX134" fmla="*/ 3800724 w 4345388"/>
                  <a:gd name="connsiteY134" fmla="*/ 771277 h 1745656"/>
                  <a:gd name="connsiteX135" fmla="*/ 3808675 w 4345388"/>
                  <a:gd name="connsiteY135" fmla="*/ 735496 h 1745656"/>
                  <a:gd name="connsiteX136" fmla="*/ 3824578 w 4345388"/>
                  <a:gd name="connsiteY136" fmla="*/ 711642 h 1745656"/>
                  <a:gd name="connsiteX137" fmla="*/ 3828554 w 4345388"/>
                  <a:gd name="connsiteY137" fmla="*/ 723569 h 1745656"/>
                  <a:gd name="connsiteX138" fmla="*/ 3836505 w 4345388"/>
                  <a:gd name="connsiteY138" fmla="*/ 735496 h 1745656"/>
                  <a:gd name="connsiteX139" fmla="*/ 3840481 w 4345388"/>
                  <a:gd name="connsiteY139" fmla="*/ 763326 h 1745656"/>
                  <a:gd name="connsiteX140" fmla="*/ 3884213 w 4345388"/>
                  <a:gd name="connsiteY140" fmla="*/ 926327 h 1745656"/>
                  <a:gd name="connsiteX141" fmla="*/ 3896140 w 4345388"/>
                  <a:gd name="connsiteY141" fmla="*/ 958133 h 1745656"/>
                  <a:gd name="connsiteX142" fmla="*/ 3904091 w 4345388"/>
                  <a:gd name="connsiteY142" fmla="*/ 997889 h 1745656"/>
                  <a:gd name="connsiteX143" fmla="*/ 3916018 w 4345388"/>
                  <a:gd name="connsiteY143" fmla="*/ 1049573 h 1745656"/>
                  <a:gd name="connsiteX144" fmla="*/ 3947823 w 4345388"/>
                  <a:gd name="connsiteY144" fmla="*/ 1152940 h 1745656"/>
                  <a:gd name="connsiteX145" fmla="*/ 3959750 w 4345388"/>
                  <a:gd name="connsiteY145" fmla="*/ 1172818 h 1745656"/>
                  <a:gd name="connsiteX146" fmla="*/ 3971677 w 4345388"/>
                  <a:gd name="connsiteY146" fmla="*/ 1220526 h 1745656"/>
                  <a:gd name="connsiteX147" fmla="*/ 3995531 w 4345388"/>
                  <a:gd name="connsiteY147" fmla="*/ 1327868 h 1745656"/>
                  <a:gd name="connsiteX148" fmla="*/ 4023361 w 4345388"/>
                  <a:gd name="connsiteY148" fmla="*/ 1363649 h 1745656"/>
                  <a:gd name="connsiteX149" fmla="*/ 4031312 w 4345388"/>
                  <a:gd name="connsiteY149" fmla="*/ 1375576 h 1745656"/>
                  <a:gd name="connsiteX150" fmla="*/ 4043239 w 4345388"/>
                  <a:gd name="connsiteY150" fmla="*/ 1399430 h 1745656"/>
                  <a:gd name="connsiteX151" fmla="*/ 4055166 w 4345388"/>
                  <a:gd name="connsiteY151" fmla="*/ 1403406 h 1745656"/>
                  <a:gd name="connsiteX152" fmla="*/ 4082995 w 4345388"/>
                  <a:gd name="connsiteY152" fmla="*/ 1411357 h 1745656"/>
                  <a:gd name="connsiteX153" fmla="*/ 4114801 w 4345388"/>
                  <a:gd name="connsiteY153" fmla="*/ 1415333 h 1745656"/>
                  <a:gd name="connsiteX154" fmla="*/ 4130703 w 4345388"/>
                  <a:gd name="connsiteY154" fmla="*/ 1419308 h 1745656"/>
                  <a:gd name="connsiteX155" fmla="*/ 4154557 w 4345388"/>
                  <a:gd name="connsiteY155" fmla="*/ 1411357 h 1745656"/>
                  <a:gd name="connsiteX156" fmla="*/ 4166484 w 4345388"/>
                  <a:gd name="connsiteY156" fmla="*/ 1399430 h 1745656"/>
                  <a:gd name="connsiteX157" fmla="*/ 4198289 w 4345388"/>
                  <a:gd name="connsiteY157" fmla="*/ 1347747 h 1745656"/>
                  <a:gd name="connsiteX158" fmla="*/ 4234070 w 4345388"/>
                  <a:gd name="connsiteY158" fmla="*/ 1351722 h 1745656"/>
                  <a:gd name="connsiteX159" fmla="*/ 4257924 w 4345388"/>
                  <a:gd name="connsiteY159" fmla="*/ 1371600 h 1745656"/>
                  <a:gd name="connsiteX160" fmla="*/ 4273827 w 4345388"/>
                  <a:gd name="connsiteY160" fmla="*/ 1383527 h 1745656"/>
                  <a:gd name="connsiteX161" fmla="*/ 4313583 w 4345388"/>
                  <a:gd name="connsiteY161" fmla="*/ 1419308 h 1745656"/>
                  <a:gd name="connsiteX162" fmla="*/ 4325510 w 4345388"/>
                  <a:gd name="connsiteY162" fmla="*/ 1439187 h 1745656"/>
                  <a:gd name="connsiteX163" fmla="*/ 4337437 w 4345388"/>
                  <a:gd name="connsiteY163" fmla="*/ 1467016 h 1745656"/>
                  <a:gd name="connsiteX164" fmla="*/ 4345388 w 4345388"/>
                  <a:gd name="connsiteY164"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47920 w 4345388"/>
                  <a:gd name="connsiteY16" fmla="*/ 245038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12353 w 4345388"/>
                  <a:gd name="connsiteY15" fmla="*/ 304736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95778 w 4345388"/>
                  <a:gd name="connsiteY17" fmla="*/ 182880 h 1745656"/>
                  <a:gd name="connsiteX18" fmla="*/ 1999754 w 4345388"/>
                  <a:gd name="connsiteY18" fmla="*/ 163002 h 1745656"/>
                  <a:gd name="connsiteX19" fmla="*/ 2003729 w 4345388"/>
                  <a:gd name="connsiteY19" fmla="*/ 123246 h 1745656"/>
                  <a:gd name="connsiteX20" fmla="*/ 2015656 w 4345388"/>
                  <a:gd name="connsiteY20" fmla="*/ 79514 h 1745656"/>
                  <a:gd name="connsiteX21" fmla="*/ 2023607 w 4345388"/>
                  <a:gd name="connsiteY21" fmla="*/ 59635 h 1745656"/>
                  <a:gd name="connsiteX22" fmla="*/ 2055413 w 4345388"/>
                  <a:gd name="connsiteY22" fmla="*/ 3976 h 1745656"/>
                  <a:gd name="connsiteX23" fmla="*/ 2075291 w 4345388"/>
                  <a:gd name="connsiteY23" fmla="*/ 0 h 1745656"/>
                  <a:gd name="connsiteX24" fmla="*/ 2083242 w 4345388"/>
                  <a:gd name="connsiteY24" fmla="*/ 15903 h 1745656"/>
                  <a:gd name="connsiteX25" fmla="*/ 2087218 w 4345388"/>
                  <a:gd name="connsiteY25" fmla="*/ 31806 h 1745656"/>
                  <a:gd name="connsiteX26" fmla="*/ 2099145 w 4345388"/>
                  <a:gd name="connsiteY26" fmla="*/ 79514 h 1745656"/>
                  <a:gd name="connsiteX27" fmla="*/ 2103121 w 4345388"/>
                  <a:gd name="connsiteY27" fmla="*/ 123246 h 1745656"/>
                  <a:gd name="connsiteX28" fmla="*/ 2115047 w 4345388"/>
                  <a:gd name="connsiteY28" fmla="*/ 186856 h 1745656"/>
                  <a:gd name="connsiteX29" fmla="*/ 2119023 w 4345388"/>
                  <a:gd name="connsiteY29" fmla="*/ 198783 h 1745656"/>
                  <a:gd name="connsiteX30" fmla="*/ 2134926 w 4345388"/>
                  <a:gd name="connsiteY30" fmla="*/ 250467 h 1745656"/>
                  <a:gd name="connsiteX31" fmla="*/ 2138901 w 4345388"/>
                  <a:gd name="connsiteY31" fmla="*/ 262394 h 1745656"/>
                  <a:gd name="connsiteX32" fmla="*/ 2142877 w 4345388"/>
                  <a:gd name="connsiteY32" fmla="*/ 286247 h 1745656"/>
                  <a:gd name="connsiteX33" fmla="*/ 2146853 w 4345388"/>
                  <a:gd name="connsiteY33" fmla="*/ 318053 h 1745656"/>
                  <a:gd name="connsiteX34" fmla="*/ 2158780 w 4345388"/>
                  <a:gd name="connsiteY34" fmla="*/ 353834 h 1745656"/>
                  <a:gd name="connsiteX35" fmla="*/ 2170707 w 4345388"/>
                  <a:gd name="connsiteY35" fmla="*/ 377687 h 1745656"/>
                  <a:gd name="connsiteX36" fmla="*/ 2182634 w 4345388"/>
                  <a:gd name="connsiteY36" fmla="*/ 381663 h 1745656"/>
                  <a:gd name="connsiteX37" fmla="*/ 2274074 w 4345388"/>
                  <a:gd name="connsiteY37" fmla="*/ 377687 h 1745656"/>
                  <a:gd name="connsiteX38" fmla="*/ 2289976 w 4345388"/>
                  <a:gd name="connsiteY38" fmla="*/ 365760 h 1745656"/>
                  <a:gd name="connsiteX39" fmla="*/ 2313830 w 4345388"/>
                  <a:gd name="connsiteY39" fmla="*/ 345882 h 1745656"/>
                  <a:gd name="connsiteX40" fmla="*/ 2337684 w 4345388"/>
                  <a:gd name="connsiteY40" fmla="*/ 314077 h 1745656"/>
                  <a:gd name="connsiteX41" fmla="*/ 2345635 w 4345388"/>
                  <a:gd name="connsiteY41" fmla="*/ 290223 h 1745656"/>
                  <a:gd name="connsiteX42" fmla="*/ 2361538 w 4345388"/>
                  <a:gd name="connsiteY42" fmla="*/ 258418 h 1745656"/>
                  <a:gd name="connsiteX43" fmla="*/ 2365514 w 4345388"/>
                  <a:gd name="connsiteY43" fmla="*/ 242515 h 1745656"/>
                  <a:gd name="connsiteX44" fmla="*/ 2373465 w 4345388"/>
                  <a:gd name="connsiteY44" fmla="*/ 222637 h 1745656"/>
                  <a:gd name="connsiteX45" fmla="*/ 2377441 w 4345388"/>
                  <a:gd name="connsiteY45" fmla="*/ 210710 h 1745656"/>
                  <a:gd name="connsiteX46" fmla="*/ 2381416 w 4345388"/>
                  <a:gd name="connsiteY46" fmla="*/ 421420 h 1745656"/>
                  <a:gd name="connsiteX47" fmla="*/ 2385392 w 4345388"/>
                  <a:gd name="connsiteY47" fmla="*/ 441298 h 1745656"/>
                  <a:gd name="connsiteX48" fmla="*/ 2393343 w 4345388"/>
                  <a:gd name="connsiteY48" fmla="*/ 453225 h 1745656"/>
                  <a:gd name="connsiteX49" fmla="*/ 2413221 w 4345388"/>
                  <a:gd name="connsiteY49" fmla="*/ 489006 h 1745656"/>
                  <a:gd name="connsiteX50" fmla="*/ 2449002 w 4345388"/>
                  <a:gd name="connsiteY50" fmla="*/ 477079 h 1745656"/>
                  <a:gd name="connsiteX51" fmla="*/ 2468881 w 4345388"/>
                  <a:gd name="connsiteY51" fmla="*/ 457200 h 1745656"/>
                  <a:gd name="connsiteX52" fmla="*/ 2500686 w 4345388"/>
                  <a:gd name="connsiteY52" fmla="*/ 417444 h 1745656"/>
                  <a:gd name="connsiteX53" fmla="*/ 2512613 w 4345388"/>
                  <a:gd name="connsiteY53" fmla="*/ 405517 h 1745656"/>
                  <a:gd name="connsiteX54" fmla="*/ 2524540 w 4345388"/>
                  <a:gd name="connsiteY54" fmla="*/ 413468 h 1745656"/>
                  <a:gd name="connsiteX55" fmla="*/ 2532491 w 4345388"/>
                  <a:gd name="connsiteY55" fmla="*/ 437322 h 1745656"/>
                  <a:gd name="connsiteX56" fmla="*/ 2540442 w 4345388"/>
                  <a:gd name="connsiteY56" fmla="*/ 457200 h 1745656"/>
                  <a:gd name="connsiteX57" fmla="*/ 2544418 w 4345388"/>
                  <a:gd name="connsiteY57" fmla="*/ 477079 h 1745656"/>
                  <a:gd name="connsiteX58" fmla="*/ 2552369 w 4345388"/>
                  <a:gd name="connsiteY58" fmla="*/ 492981 h 1745656"/>
                  <a:gd name="connsiteX59" fmla="*/ 2560321 w 4345388"/>
                  <a:gd name="connsiteY59" fmla="*/ 512860 h 1745656"/>
                  <a:gd name="connsiteX60" fmla="*/ 2564296 w 4345388"/>
                  <a:gd name="connsiteY60" fmla="*/ 528762 h 1745656"/>
                  <a:gd name="connsiteX61" fmla="*/ 2576223 w 4345388"/>
                  <a:gd name="connsiteY61" fmla="*/ 544665 h 1745656"/>
                  <a:gd name="connsiteX62" fmla="*/ 2592126 w 4345388"/>
                  <a:gd name="connsiteY62" fmla="*/ 568519 h 1745656"/>
                  <a:gd name="connsiteX63" fmla="*/ 2604053 w 4345388"/>
                  <a:gd name="connsiteY63" fmla="*/ 588397 h 1745656"/>
                  <a:gd name="connsiteX64" fmla="*/ 2623931 w 4345388"/>
                  <a:gd name="connsiteY64" fmla="*/ 580446 h 1745656"/>
                  <a:gd name="connsiteX65" fmla="*/ 2643809 w 4345388"/>
                  <a:gd name="connsiteY65" fmla="*/ 552616 h 1745656"/>
                  <a:gd name="connsiteX66" fmla="*/ 2663687 w 4345388"/>
                  <a:gd name="connsiteY66" fmla="*/ 516835 h 1745656"/>
                  <a:gd name="connsiteX67" fmla="*/ 2679590 w 4345388"/>
                  <a:gd name="connsiteY67" fmla="*/ 481054 h 1745656"/>
                  <a:gd name="connsiteX68" fmla="*/ 2683566 w 4345388"/>
                  <a:gd name="connsiteY68" fmla="*/ 469127 h 1745656"/>
                  <a:gd name="connsiteX69" fmla="*/ 2691517 w 4345388"/>
                  <a:gd name="connsiteY69" fmla="*/ 457200 h 1745656"/>
                  <a:gd name="connsiteX70" fmla="*/ 2703444 w 4345388"/>
                  <a:gd name="connsiteY70" fmla="*/ 425395 h 1745656"/>
                  <a:gd name="connsiteX71" fmla="*/ 2711395 w 4345388"/>
                  <a:gd name="connsiteY71" fmla="*/ 409493 h 1745656"/>
                  <a:gd name="connsiteX72" fmla="*/ 2735249 w 4345388"/>
                  <a:gd name="connsiteY72" fmla="*/ 461176 h 1745656"/>
                  <a:gd name="connsiteX73" fmla="*/ 2755127 w 4345388"/>
                  <a:gd name="connsiteY73" fmla="*/ 504908 h 1745656"/>
                  <a:gd name="connsiteX74" fmla="*/ 2771030 w 4345388"/>
                  <a:gd name="connsiteY74" fmla="*/ 556592 h 1745656"/>
                  <a:gd name="connsiteX75" fmla="*/ 2775006 w 4345388"/>
                  <a:gd name="connsiteY75" fmla="*/ 572494 h 1745656"/>
                  <a:gd name="connsiteX76" fmla="*/ 2782957 w 4345388"/>
                  <a:gd name="connsiteY76" fmla="*/ 588397 h 1745656"/>
                  <a:gd name="connsiteX77" fmla="*/ 2802835 w 4345388"/>
                  <a:gd name="connsiteY77" fmla="*/ 624178 h 1745656"/>
                  <a:gd name="connsiteX78" fmla="*/ 2818738 w 4345388"/>
                  <a:gd name="connsiteY78" fmla="*/ 640080 h 1745656"/>
                  <a:gd name="connsiteX79" fmla="*/ 2830665 w 4345388"/>
                  <a:gd name="connsiteY79" fmla="*/ 663934 h 1745656"/>
                  <a:gd name="connsiteX80" fmla="*/ 2834641 w 4345388"/>
                  <a:gd name="connsiteY80" fmla="*/ 679837 h 1745656"/>
                  <a:gd name="connsiteX81" fmla="*/ 2846567 w 4345388"/>
                  <a:gd name="connsiteY81" fmla="*/ 695740 h 1745656"/>
                  <a:gd name="connsiteX82" fmla="*/ 2862470 w 4345388"/>
                  <a:gd name="connsiteY82" fmla="*/ 743447 h 1745656"/>
                  <a:gd name="connsiteX83" fmla="*/ 2866446 w 4345388"/>
                  <a:gd name="connsiteY83" fmla="*/ 759350 h 1745656"/>
                  <a:gd name="connsiteX84" fmla="*/ 2882348 w 4345388"/>
                  <a:gd name="connsiteY84" fmla="*/ 795131 h 1745656"/>
                  <a:gd name="connsiteX85" fmla="*/ 2886324 w 4345388"/>
                  <a:gd name="connsiteY85" fmla="*/ 811034 h 1745656"/>
                  <a:gd name="connsiteX86" fmla="*/ 2898251 w 4345388"/>
                  <a:gd name="connsiteY86" fmla="*/ 834887 h 1745656"/>
                  <a:gd name="connsiteX87" fmla="*/ 2910178 w 4345388"/>
                  <a:gd name="connsiteY87" fmla="*/ 826936 h 1745656"/>
                  <a:gd name="connsiteX88" fmla="*/ 2949934 w 4345388"/>
                  <a:gd name="connsiteY88" fmla="*/ 751399 h 1745656"/>
                  <a:gd name="connsiteX89" fmla="*/ 2957886 w 4345388"/>
                  <a:gd name="connsiteY89" fmla="*/ 703691 h 1745656"/>
                  <a:gd name="connsiteX90" fmla="*/ 2977764 w 4345388"/>
                  <a:gd name="connsiteY90" fmla="*/ 663934 h 1745656"/>
                  <a:gd name="connsiteX91" fmla="*/ 2981740 w 4345388"/>
                  <a:gd name="connsiteY91" fmla="*/ 620202 h 1745656"/>
                  <a:gd name="connsiteX92" fmla="*/ 3005594 w 4345388"/>
                  <a:gd name="connsiteY92" fmla="*/ 576470 h 1745656"/>
                  <a:gd name="connsiteX93" fmla="*/ 3025472 w 4345388"/>
                  <a:gd name="connsiteY93" fmla="*/ 500933 h 1745656"/>
                  <a:gd name="connsiteX94" fmla="*/ 3041374 w 4345388"/>
                  <a:gd name="connsiteY94" fmla="*/ 421420 h 1745656"/>
                  <a:gd name="connsiteX95" fmla="*/ 3049326 w 4345388"/>
                  <a:gd name="connsiteY95" fmla="*/ 405517 h 1745656"/>
                  <a:gd name="connsiteX96" fmla="*/ 3061253 w 4345388"/>
                  <a:gd name="connsiteY96" fmla="*/ 365760 h 1745656"/>
                  <a:gd name="connsiteX97" fmla="*/ 3085107 w 4345388"/>
                  <a:gd name="connsiteY97" fmla="*/ 310101 h 1745656"/>
                  <a:gd name="connsiteX98" fmla="*/ 3101009 w 4345388"/>
                  <a:gd name="connsiteY98" fmla="*/ 349858 h 1745656"/>
                  <a:gd name="connsiteX99" fmla="*/ 3104985 w 4345388"/>
                  <a:gd name="connsiteY99" fmla="*/ 373712 h 1745656"/>
                  <a:gd name="connsiteX100" fmla="*/ 3116912 w 4345388"/>
                  <a:gd name="connsiteY100" fmla="*/ 429371 h 1745656"/>
                  <a:gd name="connsiteX101" fmla="*/ 3136790 w 4345388"/>
                  <a:gd name="connsiteY101" fmla="*/ 489006 h 1745656"/>
                  <a:gd name="connsiteX102" fmla="*/ 3180522 w 4345388"/>
                  <a:gd name="connsiteY102" fmla="*/ 652007 h 1745656"/>
                  <a:gd name="connsiteX103" fmla="*/ 3196425 w 4345388"/>
                  <a:gd name="connsiteY103" fmla="*/ 703691 h 1745656"/>
                  <a:gd name="connsiteX104" fmla="*/ 3220279 w 4345388"/>
                  <a:gd name="connsiteY104" fmla="*/ 807058 h 1745656"/>
                  <a:gd name="connsiteX105" fmla="*/ 3248108 w 4345388"/>
                  <a:gd name="connsiteY105" fmla="*/ 898498 h 1745656"/>
                  <a:gd name="connsiteX106" fmla="*/ 3252084 w 4345388"/>
                  <a:gd name="connsiteY106" fmla="*/ 926327 h 1745656"/>
                  <a:gd name="connsiteX107" fmla="*/ 3267987 w 4345388"/>
                  <a:gd name="connsiteY107" fmla="*/ 966084 h 1745656"/>
                  <a:gd name="connsiteX108" fmla="*/ 3271962 w 4345388"/>
                  <a:gd name="connsiteY108" fmla="*/ 978011 h 1745656"/>
                  <a:gd name="connsiteX109" fmla="*/ 3283889 w 4345388"/>
                  <a:gd name="connsiteY109" fmla="*/ 981987 h 1745656"/>
                  <a:gd name="connsiteX110" fmla="*/ 3291841 w 4345388"/>
                  <a:gd name="connsiteY110" fmla="*/ 974035 h 1745656"/>
                  <a:gd name="connsiteX111" fmla="*/ 3307743 w 4345388"/>
                  <a:gd name="connsiteY111" fmla="*/ 942230 h 1745656"/>
                  <a:gd name="connsiteX112" fmla="*/ 3315694 w 4345388"/>
                  <a:gd name="connsiteY112" fmla="*/ 918376 h 1745656"/>
                  <a:gd name="connsiteX113" fmla="*/ 3335573 w 4345388"/>
                  <a:gd name="connsiteY113" fmla="*/ 950181 h 1745656"/>
                  <a:gd name="connsiteX114" fmla="*/ 3367378 w 4345388"/>
                  <a:gd name="connsiteY114" fmla="*/ 1021743 h 1745656"/>
                  <a:gd name="connsiteX115" fmla="*/ 3399183 w 4345388"/>
                  <a:gd name="connsiteY115" fmla="*/ 1077402 h 1745656"/>
                  <a:gd name="connsiteX116" fmla="*/ 3415086 w 4345388"/>
                  <a:gd name="connsiteY116" fmla="*/ 1073427 h 1745656"/>
                  <a:gd name="connsiteX117" fmla="*/ 3430988 w 4345388"/>
                  <a:gd name="connsiteY117" fmla="*/ 1045597 h 1745656"/>
                  <a:gd name="connsiteX118" fmla="*/ 3454842 w 4345388"/>
                  <a:gd name="connsiteY118" fmla="*/ 993914 h 1745656"/>
                  <a:gd name="connsiteX119" fmla="*/ 3478696 w 4345388"/>
                  <a:gd name="connsiteY119" fmla="*/ 942230 h 1745656"/>
                  <a:gd name="connsiteX120" fmla="*/ 3490623 w 4345388"/>
                  <a:gd name="connsiteY120" fmla="*/ 938254 h 1745656"/>
                  <a:gd name="connsiteX121" fmla="*/ 3522428 w 4345388"/>
                  <a:gd name="connsiteY121" fmla="*/ 981987 h 1745656"/>
                  <a:gd name="connsiteX122" fmla="*/ 3538331 w 4345388"/>
                  <a:gd name="connsiteY122" fmla="*/ 1001865 h 1745656"/>
                  <a:gd name="connsiteX123" fmla="*/ 3582063 w 4345388"/>
                  <a:gd name="connsiteY123" fmla="*/ 1085354 h 1745656"/>
                  <a:gd name="connsiteX124" fmla="*/ 3609893 w 4345388"/>
                  <a:gd name="connsiteY124" fmla="*/ 1137037 h 1745656"/>
                  <a:gd name="connsiteX125" fmla="*/ 3629771 w 4345388"/>
                  <a:gd name="connsiteY125" fmla="*/ 1184745 h 1745656"/>
                  <a:gd name="connsiteX126" fmla="*/ 3641698 w 4345388"/>
                  <a:gd name="connsiteY126" fmla="*/ 1200647 h 1745656"/>
                  <a:gd name="connsiteX127" fmla="*/ 3653625 w 4345388"/>
                  <a:gd name="connsiteY127" fmla="*/ 1228477 h 1745656"/>
                  <a:gd name="connsiteX128" fmla="*/ 3665552 w 4345388"/>
                  <a:gd name="connsiteY128" fmla="*/ 1216550 h 1745656"/>
                  <a:gd name="connsiteX129" fmla="*/ 3721211 w 4345388"/>
                  <a:gd name="connsiteY129" fmla="*/ 1045597 h 1745656"/>
                  <a:gd name="connsiteX130" fmla="*/ 3768919 w 4345388"/>
                  <a:gd name="connsiteY130" fmla="*/ 882595 h 1745656"/>
                  <a:gd name="connsiteX131" fmla="*/ 3776870 w 4345388"/>
                  <a:gd name="connsiteY131" fmla="*/ 830912 h 1745656"/>
                  <a:gd name="connsiteX132" fmla="*/ 3792773 w 4345388"/>
                  <a:gd name="connsiteY132" fmla="*/ 795131 h 1745656"/>
                  <a:gd name="connsiteX133" fmla="*/ 3800724 w 4345388"/>
                  <a:gd name="connsiteY133" fmla="*/ 771277 h 1745656"/>
                  <a:gd name="connsiteX134" fmla="*/ 3808675 w 4345388"/>
                  <a:gd name="connsiteY134" fmla="*/ 735496 h 1745656"/>
                  <a:gd name="connsiteX135" fmla="*/ 3824578 w 4345388"/>
                  <a:gd name="connsiteY135" fmla="*/ 711642 h 1745656"/>
                  <a:gd name="connsiteX136" fmla="*/ 3828554 w 4345388"/>
                  <a:gd name="connsiteY136" fmla="*/ 723569 h 1745656"/>
                  <a:gd name="connsiteX137" fmla="*/ 3836505 w 4345388"/>
                  <a:gd name="connsiteY137" fmla="*/ 735496 h 1745656"/>
                  <a:gd name="connsiteX138" fmla="*/ 3840481 w 4345388"/>
                  <a:gd name="connsiteY138" fmla="*/ 763326 h 1745656"/>
                  <a:gd name="connsiteX139" fmla="*/ 3884213 w 4345388"/>
                  <a:gd name="connsiteY139" fmla="*/ 926327 h 1745656"/>
                  <a:gd name="connsiteX140" fmla="*/ 3896140 w 4345388"/>
                  <a:gd name="connsiteY140" fmla="*/ 958133 h 1745656"/>
                  <a:gd name="connsiteX141" fmla="*/ 3904091 w 4345388"/>
                  <a:gd name="connsiteY141" fmla="*/ 997889 h 1745656"/>
                  <a:gd name="connsiteX142" fmla="*/ 3916018 w 4345388"/>
                  <a:gd name="connsiteY142" fmla="*/ 1049573 h 1745656"/>
                  <a:gd name="connsiteX143" fmla="*/ 3947823 w 4345388"/>
                  <a:gd name="connsiteY143" fmla="*/ 1152940 h 1745656"/>
                  <a:gd name="connsiteX144" fmla="*/ 3959750 w 4345388"/>
                  <a:gd name="connsiteY144" fmla="*/ 1172818 h 1745656"/>
                  <a:gd name="connsiteX145" fmla="*/ 3971677 w 4345388"/>
                  <a:gd name="connsiteY145" fmla="*/ 1220526 h 1745656"/>
                  <a:gd name="connsiteX146" fmla="*/ 3995531 w 4345388"/>
                  <a:gd name="connsiteY146" fmla="*/ 1327868 h 1745656"/>
                  <a:gd name="connsiteX147" fmla="*/ 4023361 w 4345388"/>
                  <a:gd name="connsiteY147" fmla="*/ 1363649 h 1745656"/>
                  <a:gd name="connsiteX148" fmla="*/ 4031312 w 4345388"/>
                  <a:gd name="connsiteY148" fmla="*/ 1375576 h 1745656"/>
                  <a:gd name="connsiteX149" fmla="*/ 4043239 w 4345388"/>
                  <a:gd name="connsiteY149" fmla="*/ 1399430 h 1745656"/>
                  <a:gd name="connsiteX150" fmla="*/ 4055166 w 4345388"/>
                  <a:gd name="connsiteY150" fmla="*/ 1403406 h 1745656"/>
                  <a:gd name="connsiteX151" fmla="*/ 4082995 w 4345388"/>
                  <a:gd name="connsiteY151" fmla="*/ 1411357 h 1745656"/>
                  <a:gd name="connsiteX152" fmla="*/ 4114801 w 4345388"/>
                  <a:gd name="connsiteY152" fmla="*/ 1415333 h 1745656"/>
                  <a:gd name="connsiteX153" fmla="*/ 4130703 w 4345388"/>
                  <a:gd name="connsiteY153" fmla="*/ 1419308 h 1745656"/>
                  <a:gd name="connsiteX154" fmla="*/ 4154557 w 4345388"/>
                  <a:gd name="connsiteY154" fmla="*/ 1411357 h 1745656"/>
                  <a:gd name="connsiteX155" fmla="*/ 4166484 w 4345388"/>
                  <a:gd name="connsiteY155" fmla="*/ 1399430 h 1745656"/>
                  <a:gd name="connsiteX156" fmla="*/ 4198289 w 4345388"/>
                  <a:gd name="connsiteY156" fmla="*/ 1347747 h 1745656"/>
                  <a:gd name="connsiteX157" fmla="*/ 4234070 w 4345388"/>
                  <a:gd name="connsiteY157" fmla="*/ 1351722 h 1745656"/>
                  <a:gd name="connsiteX158" fmla="*/ 4257924 w 4345388"/>
                  <a:gd name="connsiteY158" fmla="*/ 1371600 h 1745656"/>
                  <a:gd name="connsiteX159" fmla="*/ 4273827 w 4345388"/>
                  <a:gd name="connsiteY159" fmla="*/ 1383527 h 1745656"/>
                  <a:gd name="connsiteX160" fmla="*/ 4313583 w 4345388"/>
                  <a:gd name="connsiteY160" fmla="*/ 1419308 h 1745656"/>
                  <a:gd name="connsiteX161" fmla="*/ 4325510 w 4345388"/>
                  <a:gd name="connsiteY161" fmla="*/ 1439187 h 1745656"/>
                  <a:gd name="connsiteX162" fmla="*/ 4337437 w 4345388"/>
                  <a:gd name="connsiteY162" fmla="*/ 1467016 h 1745656"/>
                  <a:gd name="connsiteX163" fmla="*/ 4345388 w 4345388"/>
                  <a:gd name="connsiteY163"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99754 w 4345388"/>
                  <a:gd name="connsiteY17" fmla="*/ 163002 h 1745656"/>
                  <a:gd name="connsiteX18" fmla="*/ 2003729 w 4345388"/>
                  <a:gd name="connsiteY18" fmla="*/ 123246 h 1745656"/>
                  <a:gd name="connsiteX19" fmla="*/ 2015656 w 4345388"/>
                  <a:gd name="connsiteY19" fmla="*/ 79514 h 1745656"/>
                  <a:gd name="connsiteX20" fmla="*/ 2023607 w 4345388"/>
                  <a:gd name="connsiteY20" fmla="*/ 59635 h 1745656"/>
                  <a:gd name="connsiteX21" fmla="*/ 2055413 w 4345388"/>
                  <a:gd name="connsiteY21" fmla="*/ 3976 h 1745656"/>
                  <a:gd name="connsiteX22" fmla="*/ 2075291 w 4345388"/>
                  <a:gd name="connsiteY22" fmla="*/ 0 h 1745656"/>
                  <a:gd name="connsiteX23" fmla="*/ 2083242 w 4345388"/>
                  <a:gd name="connsiteY23" fmla="*/ 15903 h 1745656"/>
                  <a:gd name="connsiteX24" fmla="*/ 2087218 w 4345388"/>
                  <a:gd name="connsiteY24" fmla="*/ 31806 h 1745656"/>
                  <a:gd name="connsiteX25" fmla="*/ 2099145 w 4345388"/>
                  <a:gd name="connsiteY25" fmla="*/ 79514 h 1745656"/>
                  <a:gd name="connsiteX26" fmla="*/ 2103121 w 4345388"/>
                  <a:gd name="connsiteY26" fmla="*/ 123246 h 1745656"/>
                  <a:gd name="connsiteX27" fmla="*/ 2115047 w 4345388"/>
                  <a:gd name="connsiteY27" fmla="*/ 186856 h 1745656"/>
                  <a:gd name="connsiteX28" fmla="*/ 2119023 w 4345388"/>
                  <a:gd name="connsiteY28" fmla="*/ 198783 h 1745656"/>
                  <a:gd name="connsiteX29" fmla="*/ 2134926 w 4345388"/>
                  <a:gd name="connsiteY29" fmla="*/ 250467 h 1745656"/>
                  <a:gd name="connsiteX30" fmla="*/ 2138901 w 4345388"/>
                  <a:gd name="connsiteY30" fmla="*/ 262394 h 1745656"/>
                  <a:gd name="connsiteX31" fmla="*/ 2142877 w 4345388"/>
                  <a:gd name="connsiteY31" fmla="*/ 286247 h 1745656"/>
                  <a:gd name="connsiteX32" fmla="*/ 2146853 w 4345388"/>
                  <a:gd name="connsiteY32" fmla="*/ 318053 h 1745656"/>
                  <a:gd name="connsiteX33" fmla="*/ 2158780 w 4345388"/>
                  <a:gd name="connsiteY33" fmla="*/ 353834 h 1745656"/>
                  <a:gd name="connsiteX34" fmla="*/ 2170707 w 4345388"/>
                  <a:gd name="connsiteY34" fmla="*/ 377687 h 1745656"/>
                  <a:gd name="connsiteX35" fmla="*/ 2182634 w 4345388"/>
                  <a:gd name="connsiteY35" fmla="*/ 381663 h 1745656"/>
                  <a:gd name="connsiteX36" fmla="*/ 2274074 w 4345388"/>
                  <a:gd name="connsiteY36" fmla="*/ 377687 h 1745656"/>
                  <a:gd name="connsiteX37" fmla="*/ 2289976 w 4345388"/>
                  <a:gd name="connsiteY37" fmla="*/ 365760 h 1745656"/>
                  <a:gd name="connsiteX38" fmla="*/ 2313830 w 4345388"/>
                  <a:gd name="connsiteY38" fmla="*/ 345882 h 1745656"/>
                  <a:gd name="connsiteX39" fmla="*/ 2337684 w 4345388"/>
                  <a:gd name="connsiteY39" fmla="*/ 314077 h 1745656"/>
                  <a:gd name="connsiteX40" fmla="*/ 2345635 w 4345388"/>
                  <a:gd name="connsiteY40" fmla="*/ 290223 h 1745656"/>
                  <a:gd name="connsiteX41" fmla="*/ 2361538 w 4345388"/>
                  <a:gd name="connsiteY41" fmla="*/ 258418 h 1745656"/>
                  <a:gd name="connsiteX42" fmla="*/ 2365514 w 4345388"/>
                  <a:gd name="connsiteY42" fmla="*/ 242515 h 1745656"/>
                  <a:gd name="connsiteX43" fmla="*/ 2373465 w 4345388"/>
                  <a:gd name="connsiteY43" fmla="*/ 222637 h 1745656"/>
                  <a:gd name="connsiteX44" fmla="*/ 2377441 w 4345388"/>
                  <a:gd name="connsiteY44" fmla="*/ 210710 h 1745656"/>
                  <a:gd name="connsiteX45" fmla="*/ 2381416 w 4345388"/>
                  <a:gd name="connsiteY45" fmla="*/ 421420 h 1745656"/>
                  <a:gd name="connsiteX46" fmla="*/ 2385392 w 4345388"/>
                  <a:gd name="connsiteY46" fmla="*/ 441298 h 1745656"/>
                  <a:gd name="connsiteX47" fmla="*/ 2393343 w 4345388"/>
                  <a:gd name="connsiteY47" fmla="*/ 453225 h 1745656"/>
                  <a:gd name="connsiteX48" fmla="*/ 2413221 w 4345388"/>
                  <a:gd name="connsiteY48" fmla="*/ 489006 h 1745656"/>
                  <a:gd name="connsiteX49" fmla="*/ 2449002 w 4345388"/>
                  <a:gd name="connsiteY49" fmla="*/ 477079 h 1745656"/>
                  <a:gd name="connsiteX50" fmla="*/ 2468881 w 4345388"/>
                  <a:gd name="connsiteY50" fmla="*/ 457200 h 1745656"/>
                  <a:gd name="connsiteX51" fmla="*/ 2500686 w 4345388"/>
                  <a:gd name="connsiteY51" fmla="*/ 417444 h 1745656"/>
                  <a:gd name="connsiteX52" fmla="*/ 2512613 w 4345388"/>
                  <a:gd name="connsiteY52" fmla="*/ 405517 h 1745656"/>
                  <a:gd name="connsiteX53" fmla="*/ 2524540 w 4345388"/>
                  <a:gd name="connsiteY53" fmla="*/ 413468 h 1745656"/>
                  <a:gd name="connsiteX54" fmla="*/ 2532491 w 4345388"/>
                  <a:gd name="connsiteY54" fmla="*/ 437322 h 1745656"/>
                  <a:gd name="connsiteX55" fmla="*/ 2540442 w 4345388"/>
                  <a:gd name="connsiteY55" fmla="*/ 457200 h 1745656"/>
                  <a:gd name="connsiteX56" fmla="*/ 2544418 w 4345388"/>
                  <a:gd name="connsiteY56" fmla="*/ 477079 h 1745656"/>
                  <a:gd name="connsiteX57" fmla="*/ 2552369 w 4345388"/>
                  <a:gd name="connsiteY57" fmla="*/ 492981 h 1745656"/>
                  <a:gd name="connsiteX58" fmla="*/ 2560321 w 4345388"/>
                  <a:gd name="connsiteY58" fmla="*/ 512860 h 1745656"/>
                  <a:gd name="connsiteX59" fmla="*/ 2564296 w 4345388"/>
                  <a:gd name="connsiteY59" fmla="*/ 528762 h 1745656"/>
                  <a:gd name="connsiteX60" fmla="*/ 2576223 w 4345388"/>
                  <a:gd name="connsiteY60" fmla="*/ 544665 h 1745656"/>
                  <a:gd name="connsiteX61" fmla="*/ 2592126 w 4345388"/>
                  <a:gd name="connsiteY61" fmla="*/ 568519 h 1745656"/>
                  <a:gd name="connsiteX62" fmla="*/ 2604053 w 4345388"/>
                  <a:gd name="connsiteY62" fmla="*/ 588397 h 1745656"/>
                  <a:gd name="connsiteX63" fmla="*/ 2623931 w 4345388"/>
                  <a:gd name="connsiteY63" fmla="*/ 580446 h 1745656"/>
                  <a:gd name="connsiteX64" fmla="*/ 2643809 w 4345388"/>
                  <a:gd name="connsiteY64" fmla="*/ 552616 h 1745656"/>
                  <a:gd name="connsiteX65" fmla="*/ 2663687 w 4345388"/>
                  <a:gd name="connsiteY65" fmla="*/ 516835 h 1745656"/>
                  <a:gd name="connsiteX66" fmla="*/ 2679590 w 4345388"/>
                  <a:gd name="connsiteY66" fmla="*/ 481054 h 1745656"/>
                  <a:gd name="connsiteX67" fmla="*/ 2683566 w 4345388"/>
                  <a:gd name="connsiteY67" fmla="*/ 469127 h 1745656"/>
                  <a:gd name="connsiteX68" fmla="*/ 2691517 w 4345388"/>
                  <a:gd name="connsiteY68" fmla="*/ 457200 h 1745656"/>
                  <a:gd name="connsiteX69" fmla="*/ 2703444 w 4345388"/>
                  <a:gd name="connsiteY69" fmla="*/ 425395 h 1745656"/>
                  <a:gd name="connsiteX70" fmla="*/ 2711395 w 4345388"/>
                  <a:gd name="connsiteY70" fmla="*/ 409493 h 1745656"/>
                  <a:gd name="connsiteX71" fmla="*/ 2735249 w 4345388"/>
                  <a:gd name="connsiteY71" fmla="*/ 461176 h 1745656"/>
                  <a:gd name="connsiteX72" fmla="*/ 2755127 w 4345388"/>
                  <a:gd name="connsiteY72" fmla="*/ 504908 h 1745656"/>
                  <a:gd name="connsiteX73" fmla="*/ 2771030 w 4345388"/>
                  <a:gd name="connsiteY73" fmla="*/ 556592 h 1745656"/>
                  <a:gd name="connsiteX74" fmla="*/ 2775006 w 4345388"/>
                  <a:gd name="connsiteY74" fmla="*/ 572494 h 1745656"/>
                  <a:gd name="connsiteX75" fmla="*/ 2782957 w 4345388"/>
                  <a:gd name="connsiteY75" fmla="*/ 588397 h 1745656"/>
                  <a:gd name="connsiteX76" fmla="*/ 2802835 w 4345388"/>
                  <a:gd name="connsiteY76" fmla="*/ 624178 h 1745656"/>
                  <a:gd name="connsiteX77" fmla="*/ 2818738 w 4345388"/>
                  <a:gd name="connsiteY77" fmla="*/ 640080 h 1745656"/>
                  <a:gd name="connsiteX78" fmla="*/ 2830665 w 4345388"/>
                  <a:gd name="connsiteY78" fmla="*/ 663934 h 1745656"/>
                  <a:gd name="connsiteX79" fmla="*/ 2834641 w 4345388"/>
                  <a:gd name="connsiteY79" fmla="*/ 679837 h 1745656"/>
                  <a:gd name="connsiteX80" fmla="*/ 2846567 w 4345388"/>
                  <a:gd name="connsiteY80" fmla="*/ 695740 h 1745656"/>
                  <a:gd name="connsiteX81" fmla="*/ 2862470 w 4345388"/>
                  <a:gd name="connsiteY81" fmla="*/ 743447 h 1745656"/>
                  <a:gd name="connsiteX82" fmla="*/ 2866446 w 4345388"/>
                  <a:gd name="connsiteY82" fmla="*/ 759350 h 1745656"/>
                  <a:gd name="connsiteX83" fmla="*/ 2882348 w 4345388"/>
                  <a:gd name="connsiteY83" fmla="*/ 795131 h 1745656"/>
                  <a:gd name="connsiteX84" fmla="*/ 2886324 w 4345388"/>
                  <a:gd name="connsiteY84" fmla="*/ 811034 h 1745656"/>
                  <a:gd name="connsiteX85" fmla="*/ 2898251 w 4345388"/>
                  <a:gd name="connsiteY85" fmla="*/ 834887 h 1745656"/>
                  <a:gd name="connsiteX86" fmla="*/ 2910178 w 4345388"/>
                  <a:gd name="connsiteY86" fmla="*/ 826936 h 1745656"/>
                  <a:gd name="connsiteX87" fmla="*/ 2949934 w 4345388"/>
                  <a:gd name="connsiteY87" fmla="*/ 751399 h 1745656"/>
                  <a:gd name="connsiteX88" fmla="*/ 2957886 w 4345388"/>
                  <a:gd name="connsiteY88" fmla="*/ 703691 h 1745656"/>
                  <a:gd name="connsiteX89" fmla="*/ 2977764 w 4345388"/>
                  <a:gd name="connsiteY89" fmla="*/ 663934 h 1745656"/>
                  <a:gd name="connsiteX90" fmla="*/ 2981740 w 4345388"/>
                  <a:gd name="connsiteY90" fmla="*/ 620202 h 1745656"/>
                  <a:gd name="connsiteX91" fmla="*/ 3005594 w 4345388"/>
                  <a:gd name="connsiteY91" fmla="*/ 576470 h 1745656"/>
                  <a:gd name="connsiteX92" fmla="*/ 3025472 w 4345388"/>
                  <a:gd name="connsiteY92" fmla="*/ 500933 h 1745656"/>
                  <a:gd name="connsiteX93" fmla="*/ 3041374 w 4345388"/>
                  <a:gd name="connsiteY93" fmla="*/ 421420 h 1745656"/>
                  <a:gd name="connsiteX94" fmla="*/ 3049326 w 4345388"/>
                  <a:gd name="connsiteY94" fmla="*/ 405517 h 1745656"/>
                  <a:gd name="connsiteX95" fmla="*/ 3061253 w 4345388"/>
                  <a:gd name="connsiteY95" fmla="*/ 365760 h 1745656"/>
                  <a:gd name="connsiteX96" fmla="*/ 3085107 w 4345388"/>
                  <a:gd name="connsiteY96" fmla="*/ 310101 h 1745656"/>
                  <a:gd name="connsiteX97" fmla="*/ 3101009 w 4345388"/>
                  <a:gd name="connsiteY97" fmla="*/ 349858 h 1745656"/>
                  <a:gd name="connsiteX98" fmla="*/ 3104985 w 4345388"/>
                  <a:gd name="connsiteY98" fmla="*/ 373712 h 1745656"/>
                  <a:gd name="connsiteX99" fmla="*/ 3116912 w 4345388"/>
                  <a:gd name="connsiteY99" fmla="*/ 429371 h 1745656"/>
                  <a:gd name="connsiteX100" fmla="*/ 3136790 w 4345388"/>
                  <a:gd name="connsiteY100" fmla="*/ 489006 h 1745656"/>
                  <a:gd name="connsiteX101" fmla="*/ 3180522 w 4345388"/>
                  <a:gd name="connsiteY101" fmla="*/ 652007 h 1745656"/>
                  <a:gd name="connsiteX102" fmla="*/ 3196425 w 4345388"/>
                  <a:gd name="connsiteY102" fmla="*/ 703691 h 1745656"/>
                  <a:gd name="connsiteX103" fmla="*/ 3220279 w 4345388"/>
                  <a:gd name="connsiteY103" fmla="*/ 807058 h 1745656"/>
                  <a:gd name="connsiteX104" fmla="*/ 3248108 w 4345388"/>
                  <a:gd name="connsiteY104" fmla="*/ 898498 h 1745656"/>
                  <a:gd name="connsiteX105" fmla="*/ 3252084 w 4345388"/>
                  <a:gd name="connsiteY105" fmla="*/ 926327 h 1745656"/>
                  <a:gd name="connsiteX106" fmla="*/ 3267987 w 4345388"/>
                  <a:gd name="connsiteY106" fmla="*/ 966084 h 1745656"/>
                  <a:gd name="connsiteX107" fmla="*/ 3271962 w 4345388"/>
                  <a:gd name="connsiteY107" fmla="*/ 978011 h 1745656"/>
                  <a:gd name="connsiteX108" fmla="*/ 3283889 w 4345388"/>
                  <a:gd name="connsiteY108" fmla="*/ 981987 h 1745656"/>
                  <a:gd name="connsiteX109" fmla="*/ 3291841 w 4345388"/>
                  <a:gd name="connsiteY109" fmla="*/ 974035 h 1745656"/>
                  <a:gd name="connsiteX110" fmla="*/ 3307743 w 4345388"/>
                  <a:gd name="connsiteY110" fmla="*/ 942230 h 1745656"/>
                  <a:gd name="connsiteX111" fmla="*/ 3315694 w 4345388"/>
                  <a:gd name="connsiteY111" fmla="*/ 918376 h 1745656"/>
                  <a:gd name="connsiteX112" fmla="*/ 3335573 w 4345388"/>
                  <a:gd name="connsiteY112" fmla="*/ 950181 h 1745656"/>
                  <a:gd name="connsiteX113" fmla="*/ 3367378 w 4345388"/>
                  <a:gd name="connsiteY113" fmla="*/ 1021743 h 1745656"/>
                  <a:gd name="connsiteX114" fmla="*/ 3399183 w 4345388"/>
                  <a:gd name="connsiteY114" fmla="*/ 1077402 h 1745656"/>
                  <a:gd name="connsiteX115" fmla="*/ 3415086 w 4345388"/>
                  <a:gd name="connsiteY115" fmla="*/ 1073427 h 1745656"/>
                  <a:gd name="connsiteX116" fmla="*/ 3430988 w 4345388"/>
                  <a:gd name="connsiteY116" fmla="*/ 1045597 h 1745656"/>
                  <a:gd name="connsiteX117" fmla="*/ 3454842 w 4345388"/>
                  <a:gd name="connsiteY117" fmla="*/ 993914 h 1745656"/>
                  <a:gd name="connsiteX118" fmla="*/ 3478696 w 4345388"/>
                  <a:gd name="connsiteY118" fmla="*/ 942230 h 1745656"/>
                  <a:gd name="connsiteX119" fmla="*/ 3490623 w 4345388"/>
                  <a:gd name="connsiteY119" fmla="*/ 938254 h 1745656"/>
                  <a:gd name="connsiteX120" fmla="*/ 3522428 w 4345388"/>
                  <a:gd name="connsiteY120" fmla="*/ 981987 h 1745656"/>
                  <a:gd name="connsiteX121" fmla="*/ 3538331 w 4345388"/>
                  <a:gd name="connsiteY121" fmla="*/ 1001865 h 1745656"/>
                  <a:gd name="connsiteX122" fmla="*/ 3582063 w 4345388"/>
                  <a:gd name="connsiteY122" fmla="*/ 1085354 h 1745656"/>
                  <a:gd name="connsiteX123" fmla="*/ 3609893 w 4345388"/>
                  <a:gd name="connsiteY123" fmla="*/ 1137037 h 1745656"/>
                  <a:gd name="connsiteX124" fmla="*/ 3629771 w 4345388"/>
                  <a:gd name="connsiteY124" fmla="*/ 1184745 h 1745656"/>
                  <a:gd name="connsiteX125" fmla="*/ 3641698 w 4345388"/>
                  <a:gd name="connsiteY125" fmla="*/ 1200647 h 1745656"/>
                  <a:gd name="connsiteX126" fmla="*/ 3653625 w 4345388"/>
                  <a:gd name="connsiteY126" fmla="*/ 1228477 h 1745656"/>
                  <a:gd name="connsiteX127" fmla="*/ 3665552 w 4345388"/>
                  <a:gd name="connsiteY127" fmla="*/ 1216550 h 1745656"/>
                  <a:gd name="connsiteX128" fmla="*/ 3721211 w 4345388"/>
                  <a:gd name="connsiteY128" fmla="*/ 1045597 h 1745656"/>
                  <a:gd name="connsiteX129" fmla="*/ 3768919 w 4345388"/>
                  <a:gd name="connsiteY129" fmla="*/ 882595 h 1745656"/>
                  <a:gd name="connsiteX130" fmla="*/ 3776870 w 4345388"/>
                  <a:gd name="connsiteY130" fmla="*/ 830912 h 1745656"/>
                  <a:gd name="connsiteX131" fmla="*/ 3792773 w 4345388"/>
                  <a:gd name="connsiteY131" fmla="*/ 795131 h 1745656"/>
                  <a:gd name="connsiteX132" fmla="*/ 3800724 w 4345388"/>
                  <a:gd name="connsiteY132" fmla="*/ 771277 h 1745656"/>
                  <a:gd name="connsiteX133" fmla="*/ 3808675 w 4345388"/>
                  <a:gd name="connsiteY133" fmla="*/ 735496 h 1745656"/>
                  <a:gd name="connsiteX134" fmla="*/ 3824578 w 4345388"/>
                  <a:gd name="connsiteY134" fmla="*/ 711642 h 1745656"/>
                  <a:gd name="connsiteX135" fmla="*/ 3828554 w 4345388"/>
                  <a:gd name="connsiteY135" fmla="*/ 723569 h 1745656"/>
                  <a:gd name="connsiteX136" fmla="*/ 3836505 w 4345388"/>
                  <a:gd name="connsiteY136" fmla="*/ 735496 h 1745656"/>
                  <a:gd name="connsiteX137" fmla="*/ 3840481 w 4345388"/>
                  <a:gd name="connsiteY137" fmla="*/ 763326 h 1745656"/>
                  <a:gd name="connsiteX138" fmla="*/ 3884213 w 4345388"/>
                  <a:gd name="connsiteY138" fmla="*/ 926327 h 1745656"/>
                  <a:gd name="connsiteX139" fmla="*/ 3896140 w 4345388"/>
                  <a:gd name="connsiteY139" fmla="*/ 958133 h 1745656"/>
                  <a:gd name="connsiteX140" fmla="*/ 3904091 w 4345388"/>
                  <a:gd name="connsiteY140" fmla="*/ 997889 h 1745656"/>
                  <a:gd name="connsiteX141" fmla="*/ 3916018 w 4345388"/>
                  <a:gd name="connsiteY141" fmla="*/ 1049573 h 1745656"/>
                  <a:gd name="connsiteX142" fmla="*/ 3947823 w 4345388"/>
                  <a:gd name="connsiteY142" fmla="*/ 1152940 h 1745656"/>
                  <a:gd name="connsiteX143" fmla="*/ 3959750 w 4345388"/>
                  <a:gd name="connsiteY143" fmla="*/ 1172818 h 1745656"/>
                  <a:gd name="connsiteX144" fmla="*/ 3971677 w 4345388"/>
                  <a:gd name="connsiteY144" fmla="*/ 1220526 h 1745656"/>
                  <a:gd name="connsiteX145" fmla="*/ 3995531 w 4345388"/>
                  <a:gd name="connsiteY145" fmla="*/ 1327868 h 1745656"/>
                  <a:gd name="connsiteX146" fmla="*/ 4023361 w 4345388"/>
                  <a:gd name="connsiteY146" fmla="*/ 1363649 h 1745656"/>
                  <a:gd name="connsiteX147" fmla="*/ 4031312 w 4345388"/>
                  <a:gd name="connsiteY147" fmla="*/ 1375576 h 1745656"/>
                  <a:gd name="connsiteX148" fmla="*/ 4043239 w 4345388"/>
                  <a:gd name="connsiteY148" fmla="*/ 1399430 h 1745656"/>
                  <a:gd name="connsiteX149" fmla="*/ 4055166 w 4345388"/>
                  <a:gd name="connsiteY149" fmla="*/ 1403406 h 1745656"/>
                  <a:gd name="connsiteX150" fmla="*/ 4082995 w 4345388"/>
                  <a:gd name="connsiteY150" fmla="*/ 1411357 h 1745656"/>
                  <a:gd name="connsiteX151" fmla="*/ 4114801 w 4345388"/>
                  <a:gd name="connsiteY151" fmla="*/ 1415333 h 1745656"/>
                  <a:gd name="connsiteX152" fmla="*/ 4130703 w 4345388"/>
                  <a:gd name="connsiteY152" fmla="*/ 1419308 h 1745656"/>
                  <a:gd name="connsiteX153" fmla="*/ 4154557 w 4345388"/>
                  <a:gd name="connsiteY153" fmla="*/ 1411357 h 1745656"/>
                  <a:gd name="connsiteX154" fmla="*/ 4166484 w 4345388"/>
                  <a:gd name="connsiteY154" fmla="*/ 1399430 h 1745656"/>
                  <a:gd name="connsiteX155" fmla="*/ 4198289 w 4345388"/>
                  <a:gd name="connsiteY155" fmla="*/ 1347747 h 1745656"/>
                  <a:gd name="connsiteX156" fmla="*/ 4234070 w 4345388"/>
                  <a:gd name="connsiteY156" fmla="*/ 1351722 h 1745656"/>
                  <a:gd name="connsiteX157" fmla="*/ 4257924 w 4345388"/>
                  <a:gd name="connsiteY157" fmla="*/ 1371600 h 1745656"/>
                  <a:gd name="connsiteX158" fmla="*/ 4273827 w 4345388"/>
                  <a:gd name="connsiteY158" fmla="*/ 1383527 h 1745656"/>
                  <a:gd name="connsiteX159" fmla="*/ 4313583 w 4345388"/>
                  <a:gd name="connsiteY159" fmla="*/ 1419308 h 1745656"/>
                  <a:gd name="connsiteX160" fmla="*/ 4325510 w 4345388"/>
                  <a:gd name="connsiteY160" fmla="*/ 1439187 h 1745656"/>
                  <a:gd name="connsiteX161" fmla="*/ 4337437 w 4345388"/>
                  <a:gd name="connsiteY161" fmla="*/ 1467016 h 1745656"/>
                  <a:gd name="connsiteX162" fmla="*/ 4345388 w 4345388"/>
                  <a:gd name="connsiteY162"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2003729 w 4345388"/>
                  <a:gd name="connsiteY17" fmla="*/ 123246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33172 w 4345388"/>
                  <a:gd name="connsiteY16" fmla="*/ 220457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87195 w 4345388"/>
                  <a:gd name="connsiteY14" fmla="*/ 382304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65222 w 4345388"/>
                  <a:gd name="connsiteY13" fmla="*/ 494562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9821 w 4345388"/>
                  <a:gd name="connsiteY14" fmla="*/ 37984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900063 w 4345388"/>
                  <a:gd name="connsiteY15" fmla="*/ 309652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15965 w 4345388"/>
                  <a:gd name="connsiteY16" fmla="*/ 210625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49651 w 4345388"/>
                  <a:gd name="connsiteY17" fmla="*/ 9129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32445 w 4345388"/>
                  <a:gd name="connsiteY17" fmla="*/ 79001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32445 w 4345388"/>
                  <a:gd name="connsiteY17" fmla="*/ 79001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12780 w 4345388"/>
                  <a:gd name="connsiteY17" fmla="*/ 106039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901217 w 4345388"/>
                  <a:gd name="connsiteY16" fmla="*/ 203251 h 1745656"/>
                  <a:gd name="connsiteX17" fmla="*/ 1912780 w 4345388"/>
                  <a:gd name="connsiteY17" fmla="*/ 6425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2015656 w 4345388"/>
                  <a:gd name="connsiteY18" fmla="*/ 79514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2000908 w 4345388"/>
                  <a:gd name="connsiteY18" fmla="*/ 140965 h 1745656"/>
                  <a:gd name="connsiteX19" fmla="*/ 2023607 w 4345388"/>
                  <a:gd name="connsiteY19" fmla="*/ 59635 h 1745656"/>
                  <a:gd name="connsiteX20" fmla="*/ 2055413 w 4345388"/>
                  <a:gd name="connsiteY20" fmla="*/ 3976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757112 h 1761432"/>
                  <a:gd name="connsiteX1" fmla="*/ 1423284 w 4345388"/>
                  <a:gd name="connsiteY1" fmla="*/ 1761087 h 1761432"/>
                  <a:gd name="connsiteX2" fmla="*/ 1619181 w 4345388"/>
                  <a:gd name="connsiteY2" fmla="*/ 1756984 h 1761432"/>
                  <a:gd name="connsiteX3" fmla="*/ 1721458 w 4345388"/>
                  <a:gd name="connsiteY3" fmla="*/ 1708272 h 1761432"/>
                  <a:gd name="connsiteX4" fmla="*/ 1745098 w 4345388"/>
                  <a:gd name="connsiteY4" fmla="*/ 1575685 h 1761432"/>
                  <a:gd name="connsiteX5" fmla="*/ 1750591 w 4345388"/>
                  <a:gd name="connsiteY5" fmla="*/ 1450047 h 1761432"/>
                  <a:gd name="connsiteX6" fmla="*/ 1764976 w 4345388"/>
                  <a:gd name="connsiteY6" fmla="*/ 1353989 h 1761432"/>
                  <a:gd name="connsiteX7" fmla="*/ 1777481 w 4345388"/>
                  <a:gd name="connsiteY7" fmla="*/ 1222857 h 1761432"/>
                  <a:gd name="connsiteX8" fmla="*/ 1791502 w 4345388"/>
                  <a:gd name="connsiteY8" fmla="*/ 1107776 h 1761432"/>
                  <a:gd name="connsiteX9" fmla="*/ 1804947 w 4345388"/>
                  <a:gd name="connsiteY9" fmla="*/ 1013152 h 1761432"/>
                  <a:gd name="connsiteX10" fmla="*/ 1814053 w 4345388"/>
                  <a:gd name="connsiteY10" fmla="*/ 907755 h 1761432"/>
                  <a:gd name="connsiteX11" fmla="*/ 1829805 w 4345388"/>
                  <a:gd name="connsiteY11" fmla="*/ 775832 h 1761432"/>
                  <a:gd name="connsiteX12" fmla="*/ 1842887 w 4345388"/>
                  <a:gd name="connsiteY12" fmla="*/ 637262 h 1761432"/>
                  <a:gd name="connsiteX13" fmla="*/ 1857848 w 4345388"/>
                  <a:gd name="connsiteY13" fmla="*/ 507880 h 1761432"/>
                  <a:gd name="connsiteX14" fmla="*/ 1874905 w 4345388"/>
                  <a:gd name="connsiteY14" fmla="*/ 383332 h 1761432"/>
                  <a:gd name="connsiteX15" fmla="*/ 1885315 w 4345388"/>
                  <a:gd name="connsiteY15" fmla="*/ 295931 h 1761432"/>
                  <a:gd name="connsiteX16" fmla="*/ 1893843 w 4345388"/>
                  <a:gd name="connsiteY16" fmla="*/ 216569 h 1761432"/>
                  <a:gd name="connsiteX17" fmla="*/ 1912780 w 4345388"/>
                  <a:gd name="connsiteY17" fmla="*/ 80028 h 1761432"/>
                  <a:gd name="connsiteX18" fmla="*/ 2000908 w 4345388"/>
                  <a:gd name="connsiteY18" fmla="*/ 156741 h 1761432"/>
                  <a:gd name="connsiteX19" fmla="*/ 2048188 w 4345388"/>
                  <a:gd name="connsiteY19" fmla="*/ 272056 h 1761432"/>
                  <a:gd name="connsiteX20" fmla="*/ 2055413 w 4345388"/>
                  <a:gd name="connsiteY20" fmla="*/ 19752 h 1761432"/>
                  <a:gd name="connsiteX21" fmla="*/ 2075291 w 4345388"/>
                  <a:gd name="connsiteY21" fmla="*/ 15776 h 1761432"/>
                  <a:gd name="connsiteX22" fmla="*/ 2083242 w 4345388"/>
                  <a:gd name="connsiteY22" fmla="*/ 31679 h 1761432"/>
                  <a:gd name="connsiteX23" fmla="*/ 2087218 w 4345388"/>
                  <a:gd name="connsiteY23" fmla="*/ 47582 h 1761432"/>
                  <a:gd name="connsiteX24" fmla="*/ 2099145 w 4345388"/>
                  <a:gd name="connsiteY24" fmla="*/ 95290 h 1761432"/>
                  <a:gd name="connsiteX25" fmla="*/ 2103121 w 4345388"/>
                  <a:gd name="connsiteY25" fmla="*/ 139022 h 1761432"/>
                  <a:gd name="connsiteX26" fmla="*/ 2115047 w 4345388"/>
                  <a:gd name="connsiteY26" fmla="*/ 202632 h 1761432"/>
                  <a:gd name="connsiteX27" fmla="*/ 2119023 w 4345388"/>
                  <a:gd name="connsiteY27" fmla="*/ 214559 h 1761432"/>
                  <a:gd name="connsiteX28" fmla="*/ 2134926 w 4345388"/>
                  <a:gd name="connsiteY28" fmla="*/ 266243 h 1761432"/>
                  <a:gd name="connsiteX29" fmla="*/ 2138901 w 4345388"/>
                  <a:gd name="connsiteY29" fmla="*/ 278170 h 1761432"/>
                  <a:gd name="connsiteX30" fmla="*/ 2142877 w 4345388"/>
                  <a:gd name="connsiteY30" fmla="*/ 302023 h 1761432"/>
                  <a:gd name="connsiteX31" fmla="*/ 2146853 w 4345388"/>
                  <a:gd name="connsiteY31" fmla="*/ 333829 h 1761432"/>
                  <a:gd name="connsiteX32" fmla="*/ 2158780 w 4345388"/>
                  <a:gd name="connsiteY32" fmla="*/ 369610 h 1761432"/>
                  <a:gd name="connsiteX33" fmla="*/ 2170707 w 4345388"/>
                  <a:gd name="connsiteY33" fmla="*/ 393463 h 1761432"/>
                  <a:gd name="connsiteX34" fmla="*/ 2182634 w 4345388"/>
                  <a:gd name="connsiteY34" fmla="*/ 397439 h 1761432"/>
                  <a:gd name="connsiteX35" fmla="*/ 2274074 w 4345388"/>
                  <a:gd name="connsiteY35" fmla="*/ 393463 h 1761432"/>
                  <a:gd name="connsiteX36" fmla="*/ 2289976 w 4345388"/>
                  <a:gd name="connsiteY36" fmla="*/ 381536 h 1761432"/>
                  <a:gd name="connsiteX37" fmla="*/ 2313830 w 4345388"/>
                  <a:gd name="connsiteY37" fmla="*/ 361658 h 1761432"/>
                  <a:gd name="connsiteX38" fmla="*/ 2337684 w 4345388"/>
                  <a:gd name="connsiteY38" fmla="*/ 329853 h 1761432"/>
                  <a:gd name="connsiteX39" fmla="*/ 2345635 w 4345388"/>
                  <a:gd name="connsiteY39" fmla="*/ 305999 h 1761432"/>
                  <a:gd name="connsiteX40" fmla="*/ 2361538 w 4345388"/>
                  <a:gd name="connsiteY40" fmla="*/ 274194 h 1761432"/>
                  <a:gd name="connsiteX41" fmla="*/ 2365514 w 4345388"/>
                  <a:gd name="connsiteY41" fmla="*/ 258291 h 1761432"/>
                  <a:gd name="connsiteX42" fmla="*/ 2373465 w 4345388"/>
                  <a:gd name="connsiteY42" fmla="*/ 238413 h 1761432"/>
                  <a:gd name="connsiteX43" fmla="*/ 2377441 w 4345388"/>
                  <a:gd name="connsiteY43" fmla="*/ 226486 h 1761432"/>
                  <a:gd name="connsiteX44" fmla="*/ 2381416 w 4345388"/>
                  <a:gd name="connsiteY44" fmla="*/ 437196 h 1761432"/>
                  <a:gd name="connsiteX45" fmla="*/ 2385392 w 4345388"/>
                  <a:gd name="connsiteY45" fmla="*/ 457074 h 1761432"/>
                  <a:gd name="connsiteX46" fmla="*/ 2393343 w 4345388"/>
                  <a:gd name="connsiteY46" fmla="*/ 469001 h 1761432"/>
                  <a:gd name="connsiteX47" fmla="*/ 2413221 w 4345388"/>
                  <a:gd name="connsiteY47" fmla="*/ 504782 h 1761432"/>
                  <a:gd name="connsiteX48" fmla="*/ 2449002 w 4345388"/>
                  <a:gd name="connsiteY48" fmla="*/ 492855 h 1761432"/>
                  <a:gd name="connsiteX49" fmla="*/ 2468881 w 4345388"/>
                  <a:gd name="connsiteY49" fmla="*/ 472976 h 1761432"/>
                  <a:gd name="connsiteX50" fmla="*/ 2500686 w 4345388"/>
                  <a:gd name="connsiteY50" fmla="*/ 433220 h 1761432"/>
                  <a:gd name="connsiteX51" fmla="*/ 2512613 w 4345388"/>
                  <a:gd name="connsiteY51" fmla="*/ 421293 h 1761432"/>
                  <a:gd name="connsiteX52" fmla="*/ 2524540 w 4345388"/>
                  <a:gd name="connsiteY52" fmla="*/ 429244 h 1761432"/>
                  <a:gd name="connsiteX53" fmla="*/ 2532491 w 4345388"/>
                  <a:gd name="connsiteY53" fmla="*/ 453098 h 1761432"/>
                  <a:gd name="connsiteX54" fmla="*/ 2540442 w 4345388"/>
                  <a:gd name="connsiteY54" fmla="*/ 472976 h 1761432"/>
                  <a:gd name="connsiteX55" fmla="*/ 2544418 w 4345388"/>
                  <a:gd name="connsiteY55" fmla="*/ 492855 h 1761432"/>
                  <a:gd name="connsiteX56" fmla="*/ 2552369 w 4345388"/>
                  <a:gd name="connsiteY56" fmla="*/ 508757 h 1761432"/>
                  <a:gd name="connsiteX57" fmla="*/ 2560321 w 4345388"/>
                  <a:gd name="connsiteY57" fmla="*/ 528636 h 1761432"/>
                  <a:gd name="connsiteX58" fmla="*/ 2564296 w 4345388"/>
                  <a:gd name="connsiteY58" fmla="*/ 544538 h 1761432"/>
                  <a:gd name="connsiteX59" fmla="*/ 2576223 w 4345388"/>
                  <a:gd name="connsiteY59" fmla="*/ 560441 h 1761432"/>
                  <a:gd name="connsiteX60" fmla="*/ 2592126 w 4345388"/>
                  <a:gd name="connsiteY60" fmla="*/ 584295 h 1761432"/>
                  <a:gd name="connsiteX61" fmla="*/ 2604053 w 4345388"/>
                  <a:gd name="connsiteY61" fmla="*/ 604173 h 1761432"/>
                  <a:gd name="connsiteX62" fmla="*/ 2623931 w 4345388"/>
                  <a:gd name="connsiteY62" fmla="*/ 596222 h 1761432"/>
                  <a:gd name="connsiteX63" fmla="*/ 2643809 w 4345388"/>
                  <a:gd name="connsiteY63" fmla="*/ 568392 h 1761432"/>
                  <a:gd name="connsiteX64" fmla="*/ 2663687 w 4345388"/>
                  <a:gd name="connsiteY64" fmla="*/ 532611 h 1761432"/>
                  <a:gd name="connsiteX65" fmla="*/ 2679590 w 4345388"/>
                  <a:gd name="connsiteY65" fmla="*/ 496830 h 1761432"/>
                  <a:gd name="connsiteX66" fmla="*/ 2683566 w 4345388"/>
                  <a:gd name="connsiteY66" fmla="*/ 484903 h 1761432"/>
                  <a:gd name="connsiteX67" fmla="*/ 2691517 w 4345388"/>
                  <a:gd name="connsiteY67" fmla="*/ 472976 h 1761432"/>
                  <a:gd name="connsiteX68" fmla="*/ 2703444 w 4345388"/>
                  <a:gd name="connsiteY68" fmla="*/ 441171 h 1761432"/>
                  <a:gd name="connsiteX69" fmla="*/ 2711395 w 4345388"/>
                  <a:gd name="connsiteY69" fmla="*/ 425269 h 1761432"/>
                  <a:gd name="connsiteX70" fmla="*/ 2735249 w 4345388"/>
                  <a:gd name="connsiteY70" fmla="*/ 476952 h 1761432"/>
                  <a:gd name="connsiteX71" fmla="*/ 2755127 w 4345388"/>
                  <a:gd name="connsiteY71" fmla="*/ 520684 h 1761432"/>
                  <a:gd name="connsiteX72" fmla="*/ 2771030 w 4345388"/>
                  <a:gd name="connsiteY72" fmla="*/ 572368 h 1761432"/>
                  <a:gd name="connsiteX73" fmla="*/ 2775006 w 4345388"/>
                  <a:gd name="connsiteY73" fmla="*/ 588270 h 1761432"/>
                  <a:gd name="connsiteX74" fmla="*/ 2782957 w 4345388"/>
                  <a:gd name="connsiteY74" fmla="*/ 604173 h 1761432"/>
                  <a:gd name="connsiteX75" fmla="*/ 2802835 w 4345388"/>
                  <a:gd name="connsiteY75" fmla="*/ 639954 h 1761432"/>
                  <a:gd name="connsiteX76" fmla="*/ 2818738 w 4345388"/>
                  <a:gd name="connsiteY76" fmla="*/ 655856 h 1761432"/>
                  <a:gd name="connsiteX77" fmla="*/ 2830665 w 4345388"/>
                  <a:gd name="connsiteY77" fmla="*/ 679710 h 1761432"/>
                  <a:gd name="connsiteX78" fmla="*/ 2834641 w 4345388"/>
                  <a:gd name="connsiteY78" fmla="*/ 695613 h 1761432"/>
                  <a:gd name="connsiteX79" fmla="*/ 2846567 w 4345388"/>
                  <a:gd name="connsiteY79" fmla="*/ 711516 h 1761432"/>
                  <a:gd name="connsiteX80" fmla="*/ 2862470 w 4345388"/>
                  <a:gd name="connsiteY80" fmla="*/ 759223 h 1761432"/>
                  <a:gd name="connsiteX81" fmla="*/ 2866446 w 4345388"/>
                  <a:gd name="connsiteY81" fmla="*/ 775126 h 1761432"/>
                  <a:gd name="connsiteX82" fmla="*/ 2882348 w 4345388"/>
                  <a:gd name="connsiteY82" fmla="*/ 810907 h 1761432"/>
                  <a:gd name="connsiteX83" fmla="*/ 2886324 w 4345388"/>
                  <a:gd name="connsiteY83" fmla="*/ 826810 h 1761432"/>
                  <a:gd name="connsiteX84" fmla="*/ 2898251 w 4345388"/>
                  <a:gd name="connsiteY84" fmla="*/ 850663 h 1761432"/>
                  <a:gd name="connsiteX85" fmla="*/ 2910178 w 4345388"/>
                  <a:gd name="connsiteY85" fmla="*/ 842712 h 1761432"/>
                  <a:gd name="connsiteX86" fmla="*/ 2949934 w 4345388"/>
                  <a:gd name="connsiteY86" fmla="*/ 767175 h 1761432"/>
                  <a:gd name="connsiteX87" fmla="*/ 2957886 w 4345388"/>
                  <a:gd name="connsiteY87" fmla="*/ 719467 h 1761432"/>
                  <a:gd name="connsiteX88" fmla="*/ 2977764 w 4345388"/>
                  <a:gd name="connsiteY88" fmla="*/ 679710 h 1761432"/>
                  <a:gd name="connsiteX89" fmla="*/ 2981740 w 4345388"/>
                  <a:gd name="connsiteY89" fmla="*/ 635978 h 1761432"/>
                  <a:gd name="connsiteX90" fmla="*/ 3005594 w 4345388"/>
                  <a:gd name="connsiteY90" fmla="*/ 592246 h 1761432"/>
                  <a:gd name="connsiteX91" fmla="*/ 3025472 w 4345388"/>
                  <a:gd name="connsiteY91" fmla="*/ 516709 h 1761432"/>
                  <a:gd name="connsiteX92" fmla="*/ 3041374 w 4345388"/>
                  <a:gd name="connsiteY92" fmla="*/ 437196 h 1761432"/>
                  <a:gd name="connsiteX93" fmla="*/ 3049326 w 4345388"/>
                  <a:gd name="connsiteY93" fmla="*/ 421293 h 1761432"/>
                  <a:gd name="connsiteX94" fmla="*/ 3061253 w 4345388"/>
                  <a:gd name="connsiteY94" fmla="*/ 381536 h 1761432"/>
                  <a:gd name="connsiteX95" fmla="*/ 3085107 w 4345388"/>
                  <a:gd name="connsiteY95" fmla="*/ 325877 h 1761432"/>
                  <a:gd name="connsiteX96" fmla="*/ 3101009 w 4345388"/>
                  <a:gd name="connsiteY96" fmla="*/ 365634 h 1761432"/>
                  <a:gd name="connsiteX97" fmla="*/ 3104985 w 4345388"/>
                  <a:gd name="connsiteY97" fmla="*/ 389488 h 1761432"/>
                  <a:gd name="connsiteX98" fmla="*/ 3116912 w 4345388"/>
                  <a:gd name="connsiteY98" fmla="*/ 445147 h 1761432"/>
                  <a:gd name="connsiteX99" fmla="*/ 3136790 w 4345388"/>
                  <a:gd name="connsiteY99" fmla="*/ 504782 h 1761432"/>
                  <a:gd name="connsiteX100" fmla="*/ 3180522 w 4345388"/>
                  <a:gd name="connsiteY100" fmla="*/ 667783 h 1761432"/>
                  <a:gd name="connsiteX101" fmla="*/ 3196425 w 4345388"/>
                  <a:gd name="connsiteY101" fmla="*/ 719467 h 1761432"/>
                  <a:gd name="connsiteX102" fmla="*/ 3220279 w 4345388"/>
                  <a:gd name="connsiteY102" fmla="*/ 822834 h 1761432"/>
                  <a:gd name="connsiteX103" fmla="*/ 3248108 w 4345388"/>
                  <a:gd name="connsiteY103" fmla="*/ 914274 h 1761432"/>
                  <a:gd name="connsiteX104" fmla="*/ 3252084 w 4345388"/>
                  <a:gd name="connsiteY104" fmla="*/ 942103 h 1761432"/>
                  <a:gd name="connsiteX105" fmla="*/ 3267987 w 4345388"/>
                  <a:gd name="connsiteY105" fmla="*/ 981860 h 1761432"/>
                  <a:gd name="connsiteX106" fmla="*/ 3271962 w 4345388"/>
                  <a:gd name="connsiteY106" fmla="*/ 993787 h 1761432"/>
                  <a:gd name="connsiteX107" fmla="*/ 3283889 w 4345388"/>
                  <a:gd name="connsiteY107" fmla="*/ 997763 h 1761432"/>
                  <a:gd name="connsiteX108" fmla="*/ 3291841 w 4345388"/>
                  <a:gd name="connsiteY108" fmla="*/ 989811 h 1761432"/>
                  <a:gd name="connsiteX109" fmla="*/ 3307743 w 4345388"/>
                  <a:gd name="connsiteY109" fmla="*/ 958006 h 1761432"/>
                  <a:gd name="connsiteX110" fmla="*/ 3315694 w 4345388"/>
                  <a:gd name="connsiteY110" fmla="*/ 934152 h 1761432"/>
                  <a:gd name="connsiteX111" fmla="*/ 3335573 w 4345388"/>
                  <a:gd name="connsiteY111" fmla="*/ 965957 h 1761432"/>
                  <a:gd name="connsiteX112" fmla="*/ 3367378 w 4345388"/>
                  <a:gd name="connsiteY112" fmla="*/ 1037519 h 1761432"/>
                  <a:gd name="connsiteX113" fmla="*/ 3399183 w 4345388"/>
                  <a:gd name="connsiteY113" fmla="*/ 1093178 h 1761432"/>
                  <a:gd name="connsiteX114" fmla="*/ 3415086 w 4345388"/>
                  <a:gd name="connsiteY114" fmla="*/ 1089203 h 1761432"/>
                  <a:gd name="connsiteX115" fmla="*/ 3430988 w 4345388"/>
                  <a:gd name="connsiteY115" fmla="*/ 1061373 h 1761432"/>
                  <a:gd name="connsiteX116" fmla="*/ 3454842 w 4345388"/>
                  <a:gd name="connsiteY116" fmla="*/ 1009690 h 1761432"/>
                  <a:gd name="connsiteX117" fmla="*/ 3478696 w 4345388"/>
                  <a:gd name="connsiteY117" fmla="*/ 958006 h 1761432"/>
                  <a:gd name="connsiteX118" fmla="*/ 3490623 w 4345388"/>
                  <a:gd name="connsiteY118" fmla="*/ 954030 h 1761432"/>
                  <a:gd name="connsiteX119" fmla="*/ 3522428 w 4345388"/>
                  <a:gd name="connsiteY119" fmla="*/ 997763 h 1761432"/>
                  <a:gd name="connsiteX120" fmla="*/ 3538331 w 4345388"/>
                  <a:gd name="connsiteY120" fmla="*/ 1017641 h 1761432"/>
                  <a:gd name="connsiteX121" fmla="*/ 3582063 w 4345388"/>
                  <a:gd name="connsiteY121" fmla="*/ 1101130 h 1761432"/>
                  <a:gd name="connsiteX122" fmla="*/ 3609893 w 4345388"/>
                  <a:gd name="connsiteY122" fmla="*/ 1152813 h 1761432"/>
                  <a:gd name="connsiteX123" fmla="*/ 3629771 w 4345388"/>
                  <a:gd name="connsiteY123" fmla="*/ 1200521 h 1761432"/>
                  <a:gd name="connsiteX124" fmla="*/ 3641698 w 4345388"/>
                  <a:gd name="connsiteY124" fmla="*/ 1216423 h 1761432"/>
                  <a:gd name="connsiteX125" fmla="*/ 3653625 w 4345388"/>
                  <a:gd name="connsiteY125" fmla="*/ 1244253 h 1761432"/>
                  <a:gd name="connsiteX126" fmla="*/ 3665552 w 4345388"/>
                  <a:gd name="connsiteY126" fmla="*/ 1232326 h 1761432"/>
                  <a:gd name="connsiteX127" fmla="*/ 3721211 w 4345388"/>
                  <a:gd name="connsiteY127" fmla="*/ 1061373 h 1761432"/>
                  <a:gd name="connsiteX128" fmla="*/ 3768919 w 4345388"/>
                  <a:gd name="connsiteY128" fmla="*/ 898371 h 1761432"/>
                  <a:gd name="connsiteX129" fmla="*/ 3776870 w 4345388"/>
                  <a:gd name="connsiteY129" fmla="*/ 846688 h 1761432"/>
                  <a:gd name="connsiteX130" fmla="*/ 3792773 w 4345388"/>
                  <a:gd name="connsiteY130" fmla="*/ 810907 h 1761432"/>
                  <a:gd name="connsiteX131" fmla="*/ 3800724 w 4345388"/>
                  <a:gd name="connsiteY131" fmla="*/ 787053 h 1761432"/>
                  <a:gd name="connsiteX132" fmla="*/ 3808675 w 4345388"/>
                  <a:gd name="connsiteY132" fmla="*/ 751272 h 1761432"/>
                  <a:gd name="connsiteX133" fmla="*/ 3824578 w 4345388"/>
                  <a:gd name="connsiteY133" fmla="*/ 727418 h 1761432"/>
                  <a:gd name="connsiteX134" fmla="*/ 3828554 w 4345388"/>
                  <a:gd name="connsiteY134" fmla="*/ 739345 h 1761432"/>
                  <a:gd name="connsiteX135" fmla="*/ 3836505 w 4345388"/>
                  <a:gd name="connsiteY135" fmla="*/ 751272 h 1761432"/>
                  <a:gd name="connsiteX136" fmla="*/ 3840481 w 4345388"/>
                  <a:gd name="connsiteY136" fmla="*/ 779102 h 1761432"/>
                  <a:gd name="connsiteX137" fmla="*/ 3884213 w 4345388"/>
                  <a:gd name="connsiteY137" fmla="*/ 942103 h 1761432"/>
                  <a:gd name="connsiteX138" fmla="*/ 3896140 w 4345388"/>
                  <a:gd name="connsiteY138" fmla="*/ 973909 h 1761432"/>
                  <a:gd name="connsiteX139" fmla="*/ 3904091 w 4345388"/>
                  <a:gd name="connsiteY139" fmla="*/ 1013665 h 1761432"/>
                  <a:gd name="connsiteX140" fmla="*/ 3916018 w 4345388"/>
                  <a:gd name="connsiteY140" fmla="*/ 1065349 h 1761432"/>
                  <a:gd name="connsiteX141" fmla="*/ 3947823 w 4345388"/>
                  <a:gd name="connsiteY141" fmla="*/ 1168716 h 1761432"/>
                  <a:gd name="connsiteX142" fmla="*/ 3959750 w 4345388"/>
                  <a:gd name="connsiteY142" fmla="*/ 1188594 h 1761432"/>
                  <a:gd name="connsiteX143" fmla="*/ 3971677 w 4345388"/>
                  <a:gd name="connsiteY143" fmla="*/ 1236302 h 1761432"/>
                  <a:gd name="connsiteX144" fmla="*/ 3995531 w 4345388"/>
                  <a:gd name="connsiteY144" fmla="*/ 1343644 h 1761432"/>
                  <a:gd name="connsiteX145" fmla="*/ 4023361 w 4345388"/>
                  <a:gd name="connsiteY145" fmla="*/ 1379425 h 1761432"/>
                  <a:gd name="connsiteX146" fmla="*/ 4031312 w 4345388"/>
                  <a:gd name="connsiteY146" fmla="*/ 1391352 h 1761432"/>
                  <a:gd name="connsiteX147" fmla="*/ 4043239 w 4345388"/>
                  <a:gd name="connsiteY147" fmla="*/ 1415206 h 1761432"/>
                  <a:gd name="connsiteX148" fmla="*/ 4055166 w 4345388"/>
                  <a:gd name="connsiteY148" fmla="*/ 1419182 h 1761432"/>
                  <a:gd name="connsiteX149" fmla="*/ 4082995 w 4345388"/>
                  <a:gd name="connsiteY149" fmla="*/ 1427133 h 1761432"/>
                  <a:gd name="connsiteX150" fmla="*/ 4114801 w 4345388"/>
                  <a:gd name="connsiteY150" fmla="*/ 1431109 h 1761432"/>
                  <a:gd name="connsiteX151" fmla="*/ 4130703 w 4345388"/>
                  <a:gd name="connsiteY151" fmla="*/ 1435084 h 1761432"/>
                  <a:gd name="connsiteX152" fmla="*/ 4154557 w 4345388"/>
                  <a:gd name="connsiteY152" fmla="*/ 1427133 h 1761432"/>
                  <a:gd name="connsiteX153" fmla="*/ 4166484 w 4345388"/>
                  <a:gd name="connsiteY153" fmla="*/ 1415206 h 1761432"/>
                  <a:gd name="connsiteX154" fmla="*/ 4198289 w 4345388"/>
                  <a:gd name="connsiteY154" fmla="*/ 1363523 h 1761432"/>
                  <a:gd name="connsiteX155" fmla="*/ 4234070 w 4345388"/>
                  <a:gd name="connsiteY155" fmla="*/ 1367498 h 1761432"/>
                  <a:gd name="connsiteX156" fmla="*/ 4257924 w 4345388"/>
                  <a:gd name="connsiteY156" fmla="*/ 1387376 h 1761432"/>
                  <a:gd name="connsiteX157" fmla="*/ 4273827 w 4345388"/>
                  <a:gd name="connsiteY157" fmla="*/ 1399303 h 1761432"/>
                  <a:gd name="connsiteX158" fmla="*/ 4313583 w 4345388"/>
                  <a:gd name="connsiteY158" fmla="*/ 1435084 h 1761432"/>
                  <a:gd name="connsiteX159" fmla="*/ 4325510 w 4345388"/>
                  <a:gd name="connsiteY159" fmla="*/ 1454963 h 1761432"/>
                  <a:gd name="connsiteX160" fmla="*/ 4337437 w 4345388"/>
                  <a:gd name="connsiteY160" fmla="*/ 1482792 h 1761432"/>
                  <a:gd name="connsiteX161" fmla="*/ 4345388 w 4345388"/>
                  <a:gd name="connsiteY161" fmla="*/ 1502670 h 1761432"/>
                  <a:gd name="connsiteX0" fmla="*/ 0 w 4345388"/>
                  <a:gd name="connsiteY0" fmla="*/ 1757112 h 1761432"/>
                  <a:gd name="connsiteX1" fmla="*/ 1423284 w 4345388"/>
                  <a:gd name="connsiteY1" fmla="*/ 1761087 h 1761432"/>
                  <a:gd name="connsiteX2" fmla="*/ 1619181 w 4345388"/>
                  <a:gd name="connsiteY2" fmla="*/ 1756984 h 1761432"/>
                  <a:gd name="connsiteX3" fmla="*/ 1721458 w 4345388"/>
                  <a:gd name="connsiteY3" fmla="*/ 1708272 h 1761432"/>
                  <a:gd name="connsiteX4" fmla="*/ 1745098 w 4345388"/>
                  <a:gd name="connsiteY4" fmla="*/ 1575685 h 1761432"/>
                  <a:gd name="connsiteX5" fmla="*/ 1750591 w 4345388"/>
                  <a:gd name="connsiteY5" fmla="*/ 1450047 h 1761432"/>
                  <a:gd name="connsiteX6" fmla="*/ 1764976 w 4345388"/>
                  <a:gd name="connsiteY6" fmla="*/ 1353989 h 1761432"/>
                  <a:gd name="connsiteX7" fmla="*/ 1777481 w 4345388"/>
                  <a:gd name="connsiteY7" fmla="*/ 1222857 h 1761432"/>
                  <a:gd name="connsiteX8" fmla="*/ 1791502 w 4345388"/>
                  <a:gd name="connsiteY8" fmla="*/ 1107776 h 1761432"/>
                  <a:gd name="connsiteX9" fmla="*/ 1804947 w 4345388"/>
                  <a:gd name="connsiteY9" fmla="*/ 1013152 h 1761432"/>
                  <a:gd name="connsiteX10" fmla="*/ 1814053 w 4345388"/>
                  <a:gd name="connsiteY10" fmla="*/ 907755 h 1761432"/>
                  <a:gd name="connsiteX11" fmla="*/ 1829805 w 4345388"/>
                  <a:gd name="connsiteY11" fmla="*/ 775832 h 1761432"/>
                  <a:gd name="connsiteX12" fmla="*/ 1842887 w 4345388"/>
                  <a:gd name="connsiteY12" fmla="*/ 637262 h 1761432"/>
                  <a:gd name="connsiteX13" fmla="*/ 1857848 w 4345388"/>
                  <a:gd name="connsiteY13" fmla="*/ 507880 h 1761432"/>
                  <a:gd name="connsiteX14" fmla="*/ 1874905 w 4345388"/>
                  <a:gd name="connsiteY14" fmla="*/ 383332 h 1761432"/>
                  <a:gd name="connsiteX15" fmla="*/ 1885315 w 4345388"/>
                  <a:gd name="connsiteY15" fmla="*/ 295931 h 1761432"/>
                  <a:gd name="connsiteX16" fmla="*/ 1893843 w 4345388"/>
                  <a:gd name="connsiteY16" fmla="*/ 216569 h 1761432"/>
                  <a:gd name="connsiteX17" fmla="*/ 1912780 w 4345388"/>
                  <a:gd name="connsiteY17" fmla="*/ 80028 h 1761432"/>
                  <a:gd name="connsiteX18" fmla="*/ 1978785 w 4345388"/>
                  <a:gd name="connsiteY18" fmla="*/ 161657 h 1761432"/>
                  <a:gd name="connsiteX19" fmla="*/ 2048188 w 4345388"/>
                  <a:gd name="connsiteY19" fmla="*/ 272056 h 1761432"/>
                  <a:gd name="connsiteX20" fmla="*/ 2055413 w 4345388"/>
                  <a:gd name="connsiteY20" fmla="*/ 19752 h 1761432"/>
                  <a:gd name="connsiteX21" fmla="*/ 2075291 w 4345388"/>
                  <a:gd name="connsiteY21" fmla="*/ 15776 h 1761432"/>
                  <a:gd name="connsiteX22" fmla="*/ 2083242 w 4345388"/>
                  <a:gd name="connsiteY22" fmla="*/ 31679 h 1761432"/>
                  <a:gd name="connsiteX23" fmla="*/ 2087218 w 4345388"/>
                  <a:gd name="connsiteY23" fmla="*/ 47582 h 1761432"/>
                  <a:gd name="connsiteX24" fmla="*/ 2099145 w 4345388"/>
                  <a:gd name="connsiteY24" fmla="*/ 95290 h 1761432"/>
                  <a:gd name="connsiteX25" fmla="*/ 2103121 w 4345388"/>
                  <a:gd name="connsiteY25" fmla="*/ 139022 h 1761432"/>
                  <a:gd name="connsiteX26" fmla="*/ 2115047 w 4345388"/>
                  <a:gd name="connsiteY26" fmla="*/ 202632 h 1761432"/>
                  <a:gd name="connsiteX27" fmla="*/ 2119023 w 4345388"/>
                  <a:gd name="connsiteY27" fmla="*/ 214559 h 1761432"/>
                  <a:gd name="connsiteX28" fmla="*/ 2134926 w 4345388"/>
                  <a:gd name="connsiteY28" fmla="*/ 266243 h 1761432"/>
                  <a:gd name="connsiteX29" fmla="*/ 2138901 w 4345388"/>
                  <a:gd name="connsiteY29" fmla="*/ 278170 h 1761432"/>
                  <a:gd name="connsiteX30" fmla="*/ 2142877 w 4345388"/>
                  <a:gd name="connsiteY30" fmla="*/ 302023 h 1761432"/>
                  <a:gd name="connsiteX31" fmla="*/ 2146853 w 4345388"/>
                  <a:gd name="connsiteY31" fmla="*/ 333829 h 1761432"/>
                  <a:gd name="connsiteX32" fmla="*/ 2158780 w 4345388"/>
                  <a:gd name="connsiteY32" fmla="*/ 369610 h 1761432"/>
                  <a:gd name="connsiteX33" fmla="*/ 2170707 w 4345388"/>
                  <a:gd name="connsiteY33" fmla="*/ 393463 h 1761432"/>
                  <a:gd name="connsiteX34" fmla="*/ 2182634 w 4345388"/>
                  <a:gd name="connsiteY34" fmla="*/ 397439 h 1761432"/>
                  <a:gd name="connsiteX35" fmla="*/ 2274074 w 4345388"/>
                  <a:gd name="connsiteY35" fmla="*/ 393463 h 1761432"/>
                  <a:gd name="connsiteX36" fmla="*/ 2289976 w 4345388"/>
                  <a:gd name="connsiteY36" fmla="*/ 381536 h 1761432"/>
                  <a:gd name="connsiteX37" fmla="*/ 2313830 w 4345388"/>
                  <a:gd name="connsiteY37" fmla="*/ 361658 h 1761432"/>
                  <a:gd name="connsiteX38" fmla="*/ 2337684 w 4345388"/>
                  <a:gd name="connsiteY38" fmla="*/ 329853 h 1761432"/>
                  <a:gd name="connsiteX39" fmla="*/ 2345635 w 4345388"/>
                  <a:gd name="connsiteY39" fmla="*/ 305999 h 1761432"/>
                  <a:gd name="connsiteX40" fmla="*/ 2361538 w 4345388"/>
                  <a:gd name="connsiteY40" fmla="*/ 274194 h 1761432"/>
                  <a:gd name="connsiteX41" fmla="*/ 2365514 w 4345388"/>
                  <a:gd name="connsiteY41" fmla="*/ 258291 h 1761432"/>
                  <a:gd name="connsiteX42" fmla="*/ 2373465 w 4345388"/>
                  <a:gd name="connsiteY42" fmla="*/ 238413 h 1761432"/>
                  <a:gd name="connsiteX43" fmla="*/ 2377441 w 4345388"/>
                  <a:gd name="connsiteY43" fmla="*/ 226486 h 1761432"/>
                  <a:gd name="connsiteX44" fmla="*/ 2381416 w 4345388"/>
                  <a:gd name="connsiteY44" fmla="*/ 437196 h 1761432"/>
                  <a:gd name="connsiteX45" fmla="*/ 2385392 w 4345388"/>
                  <a:gd name="connsiteY45" fmla="*/ 457074 h 1761432"/>
                  <a:gd name="connsiteX46" fmla="*/ 2393343 w 4345388"/>
                  <a:gd name="connsiteY46" fmla="*/ 469001 h 1761432"/>
                  <a:gd name="connsiteX47" fmla="*/ 2413221 w 4345388"/>
                  <a:gd name="connsiteY47" fmla="*/ 504782 h 1761432"/>
                  <a:gd name="connsiteX48" fmla="*/ 2449002 w 4345388"/>
                  <a:gd name="connsiteY48" fmla="*/ 492855 h 1761432"/>
                  <a:gd name="connsiteX49" fmla="*/ 2468881 w 4345388"/>
                  <a:gd name="connsiteY49" fmla="*/ 472976 h 1761432"/>
                  <a:gd name="connsiteX50" fmla="*/ 2500686 w 4345388"/>
                  <a:gd name="connsiteY50" fmla="*/ 433220 h 1761432"/>
                  <a:gd name="connsiteX51" fmla="*/ 2512613 w 4345388"/>
                  <a:gd name="connsiteY51" fmla="*/ 421293 h 1761432"/>
                  <a:gd name="connsiteX52" fmla="*/ 2524540 w 4345388"/>
                  <a:gd name="connsiteY52" fmla="*/ 429244 h 1761432"/>
                  <a:gd name="connsiteX53" fmla="*/ 2532491 w 4345388"/>
                  <a:gd name="connsiteY53" fmla="*/ 453098 h 1761432"/>
                  <a:gd name="connsiteX54" fmla="*/ 2540442 w 4345388"/>
                  <a:gd name="connsiteY54" fmla="*/ 472976 h 1761432"/>
                  <a:gd name="connsiteX55" fmla="*/ 2544418 w 4345388"/>
                  <a:gd name="connsiteY55" fmla="*/ 492855 h 1761432"/>
                  <a:gd name="connsiteX56" fmla="*/ 2552369 w 4345388"/>
                  <a:gd name="connsiteY56" fmla="*/ 508757 h 1761432"/>
                  <a:gd name="connsiteX57" fmla="*/ 2560321 w 4345388"/>
                  <a:gd name="connsiteY57" fmla="*/ 528636 h 1761432"/>
                  <a:gd name="connsiteX58" fmla="*/ 2564296 w 4345388"/>
                  <a:gd name="connsiteY58" fmla="*/ 544538 h 1761432"/>
                  <a:gd name="connsiteX59" fmla="*/ 2576223 w 4345388"/>
                  <a:gd name="connsiteY59" fmla="*/ 560441 h 1761432"/>
                  <a:gd name="connsiteX60" fmla="*/ 2592126 w 4345388"/>
                  <a:gd name="connsiteY60" fmla="*/ 584295 h 1761432"/>
                  <a:gd name="connsiteX61" fmla="*/ 2604053 w 4345388"/>
                  <a:gd name="connsiteY61" fmla="*/ 604173 h 1761432"/>
                  <a:gd name="connsiteX62" fmla="*/ 2623931 w 4345388"/>
                  <a:gd name="connsiteY62" fmla="*/ 596222 h 1761432"/>
                  <a:gd name="connsiteX63" fmla="*/ 2643809 w 4345388"/>
                  <a:gd name="connsiteY63" fmla="*/ 568392 h 1761432"/>
                  <a:gd name="connsiteX64" fmla="*/ 2663687 w 4345388"/>
                  <a:gd name="connsiteY64" fmla="*/ 532611 h 1761432"/>
                  <a:gd name="connsiteX65" fmla="*/ 2679590 w 4345388"/>
                  <a:gd name="connsiteY65" fmla="*/ 496830 h 1761432"/>
                  <a:gd name="connsiteX66" fmla="*/ 2683566 w 4345388"/>
                  <a:gd name="connsiteY66" fmla="*/ 484903 h 1761432"/>
                  <a:gd name="connsiteX67" fmla="*/ 2691517 w 4345388"/>
                  <a:gd name="connsiteY67" fmla="*/ 472976 h 1761432"/>
                  <a:gd name="connsiteX68" fmla="*/ 2703444 w 4345388"/>
                  <a:gd name="connsiteY68" fmla="*/ 441171 h 1761432"/>
                  <a:gd name="connsiteX69" fmla="*/ 2711395 w 4345388"/>
                  <a:gd name="connsiteY69" fmla="*/ 425269 h 1761432"/>
                  <a:gd name="connsiteX70" fmla="*/ 2735249 w 4345388"/>
                  <a:gd name="connsiteY70" fmla="*/ 476952 h 1761432"/>
                  <a:gd name="connsiteX71" fmla="*/ 2755127 w 4345388"/>
                  <a:gd name="connsiteY71" fmla="*/ 520684 h 1761432"/>
                  <a:gd name="connsiteX72" fmla="*/ 2771030 w 4345388"/>
                  <a:gd name="connsiteY72" fmla="*/ 572368 h 1761432"/>
                  <a:gd name="connsiteX73" fmla="*/ 2775006 w 4345388"/>
                  <a:gd name="connsiteY73" fmla="*/ 588270 h 1761432"/>
                  <a:gd name="connsiteX74" fmla="*/ 2782957 w 4345388"/>
                  <a:gd name="connsiteY74" fmla="*/ 604173 h 1761432"/>
                  <a:gd name="connsiteX75" fmla="*/ 2802835 w 4345388"/>
                  <a:gd name="connsiteY75" fmla="*/ 639954 h 1761432"/>
                  <a:gd name="connsiteX76" fmla="*/ 2818738 w 4345388"/>
                  <a:gd name="connsiteY76" fmla="*/ 655856 h 1761432"/>
                  <a:gd name="connsiteX77" fmla="*/ 2830665 w 4345388"/>
                  <a:gd name="connsiteY77" fmla="*/ 679710 h 1761432"/>
                  <a:gd name="connsiteX78" fmla="*/ 2834641 w 4345388"/>
                  <a:gd name="connsiteY78" fmla="*/ 695613 h 1761432"/>
                  <a:gd name="connsiteX79" fmla="*/ 2846567 w 4345388"/>
                  <a:gd name="connsiteY79" fmla="*/ 711516 h 1761432"/>
                  <a:gd name="connsiteX80" fmla="*/ 2862470 w 4345388"/>
                  <a:gd name="connsiteY80" fmla="*/ 759223 h 1761432"/>
                  <a:gd name="connsiteX81" fmla="*/ 2866446 w 4345388"/>
                  <a:gd name="connsiteY81" fmla="*/ 775126 h 1761432"/>
                  <a:gd name="connsiteX82" fmla="*/ 2882348 w 4345388"/>
                  <a:gd name="connsiteY82" fmla="*/ 810907 h 1761432"/>
                  <a:gd name="connsiteX83" fmla="*/ 2886324 w 4345388"/>
                  <a:gd name="connsiteY83" fmla="*/ 826810 h 1761432"/>
                  <a:gd name="connsiteX84" fmla="*/ 2898251 w 4345388"/>
                  <a:gd name="connsiteY84" fmla="*/ 850663 h 1761432"/>
                  <a:gd name="connsiteX85" fmla="*/ 2910178 w 4345388"/>
                  <a:gd name="connsiteY85" fmla="*/ 842712 h 1761432"/>
                  <a:gd name="connsiteX86" fmla="*/ 2949934 w 4345388"/>
                  <a:gd name="connsiteY86" fmla="*/ 767175 h 1761432"/>
                  <a:gd name="connsiteX87" fmla="*/ 2957886 w 4345388"/>
                  <a:gd name="connsiteY87" fmla="*/ 719467 h 1761432"/>
                  <a:gd name="connsiteX88" fmla="*/ 2977764 w 4345388"/>
                  <a:gd name="connsiteY88" fmla="*/ 679710 h 1761432"/>
                  <a:gd name="connsiteX89" fmla="*/ 2981740 w 4345388"/>
                  <a:gd name="connsiteY89" fmla="*/ 635978 h 1761432"/>
                  <a:gd name="connsiteX90" fmla="*/ 3005594 w 4345388"/>
                  <a:gd name="connsiteY90" fmla="*/ 592246 h 1761432"/>
                  <a:gd name="connsiteX91" fmla="*/ 3025472 w 4345388"/>
                  <a:gd name="connsiteY91" fmla="*/ 516709 h 1761432"/>
                  <a:gd name="connsiteX92" fmla="*/ 3041374 w 4345388"/>
                  <a:gd name="connsiteY92" fmla="*/ 437196 h 1761432"/>
                  <a:gd name="connsiteX93" fmla="*/ 3049326 w 4345388"/>
                  <a:gd name="connsiteY93" fmla="*/ 421293 h 1761432"/>
                  <a:gd name="connsiteX94" fmla="*/ 3061253 w 4345388"/>
                  <a:gd name="connsiteY94" fmla="*/ 381536 h 1761432"/>
                  <a:gd name="connsiteX95" fmla="*/ 3085107 w 4345388"/>
                  <a:gd name="connsiteY95" fmla="*/ 325877 h 1761432"/>
                  <a:gd name="connsiteX96" fmla="*/ 3101009 w 4345388"/>
                  <a:gd name="connsiteY96" fmla="*/ 365634 h 1761432"/>
                  <a:gd name="connsiteX97" fmla="*/ 3104985 w 4345388"/>
                  <a:gd name="connsiteY97" fmla="*/ 389488 h 1761432"/>
                  <a:gd name="connsiteX98" fmla="*/ 3116912 w 4345388"/>
                  <a:gd name="connsiteY98" fmla="*/ 445147 h 1761432"/>
                  <a:gd name="connsiteX99" fmla="*/ 3136790 w 4345388"/>
                  <a:gd name="connsiteY99" fmla="*/ 504782 h 1761432"/>
                  <a:gd name="connsiteX100" fmla="*/ 3180522 w 4345388"/>
                  <a:gd name="connsiteY100" fmla="*/ 667783 h 1761432"/>
                  <a:gd name="connsiteX101" fmla="*/ 3196425 w 4345388"/>
                  <a:gd name="connsiteY101" fmla="*/ 719467 h 1761432"/>
                  <a:gd name="connsiteX102" fmla="*/ 3220279 w 4345388"/>
                  <a:gd name="connsiteY102" fmla="*/ 822834 h 1761432"/>
                  <a:gd name="connsiteX103" fmla="*/ 3248108 w 4345388"/>
                  <a:gd name="connsiteY103" fmla="*/ 914274 h 1761432"/>
                  <a:gd name="connsiteX104" fmla="*/ 3252084 w 4345388"/>
                  <a:gd name="connsiteY104" fmla="*/ 942103 h 1761432"/>
                  <a:gd name="connsiteX105" fmla="*/ 3267987 w 4345388"/>
                  <a:gd name="connsiteY105" fmla="*/ 981860 h 1761432"/>
                  <a:gd name="connsiteX106" fmla="*/ 3271962 w 4345388"/>
                  <a:gd name="connsiteY106" fmla="*/ 993787 h 1761432"/>
                  <a:gd name="connsiteX107" fmla="*/ 3283889 w 4345388"/>
                  <a:gd name="connsiteY107" fmla="*/ 997763 h 1761432"/>
                  <a:gd name="connsiteX108" fmla="*/ 3291841 w 4345388"/>
                  <a:gd name="connsiteY108" fmla="*/ 989811 h 1761432"/>
                  <a:gd name="connsiteX109" fmla="*/ 3307743 w 4345388"/>
                  <a:gd name="connsiteY109" fmla="*/ 958006 h 1761432"/>
                  <a:gd name="connsiteX110" fmla="*/ 3315694 w 4345388"/>
                  <a:gd name="connsiteY110" fmla="*/ 934152 h 1761432"/>
                  <a:gd name="connsiteX111" fmla="*/ 3335573 w 4345388"/>
                  <a:gd name="connsiteY111" fmla="*/ 965957 h 1761432"/>
                  <a:gd name="connsiteX112" fmla="*/ 3367378 w 4345388"/>
                  <a:gd name="connsiteY112" fmla="*/ 1037519 h 1761432"/>
                  <a:gd name="connsiteX113" fmla="*/ 3399183 w 4345388"/>
                  <a:gd name="connsiteY113" fmla="*/ 1093178 h 1761432"/>
                  <a:gd name="connsiteX114" fmla="*/ 3415086 w 4345388"/>
                  <a:gd name="connsiteY114" fmla="*/ 1089203 h 1761432"/>
                  <a:gd name="connsiteX115" fmla="*/ 3430988 w 4345388"/>
                  <a:gd name="connsiteY115" fmla="*/ 1061373 h 1761432"/>
                  <a:gd name="connsiteX116" fmla="*/ 3454842 w 4345388"/>
                  <a:gd name="connsiteY116" fmla="*/ 1009690 h 1761432"/>
                  <a:gd name="connsiteX117" fmla="*/ 3478696 w 4345388"/>
                  <a:gd name="connsiteY117" fmla="*/ 958006 h 1761432"/>
                  <a:gd name="connsiteX118" fmla="*/ 3490623 w 4345388"/>
                  <a:gd name="connsiteY118" fmla="*/ 954030 h 1761432"/>
                  <a:gd name="connsiteX119" fmla="*/ 3522428 w 4345388"/>
                  <a:gd name="connsiteY119" fmla="*/ 997763 h 1761432"/>
                  <a:gd name="connsiteX120" fmla="*/ 3538331 w 4345388"/>
                  <a:gd name="connsiteY120" fmla="*/ 1017641 h 1761432"/>
                  <a:gd name="connsiteX121" fmla="*/ 3582063 w 4345388"/>
                  <a:gd name="connsiteY121" fmla="*/ 1101130 h 1761432"/>
                  <a:gd name="connsiteX122" fmla="*/ 3609893 w 4345388"/>
                  <a:gd name="connsiteY122" fmla="*/ 1152813 h 1761432"/>
                  <a:gd name="connsiteX123" fmla="*/ 3629771 w 4345388"/>
                  <a:gd name="connsiteY123" fmla="*/ 1200521 h 1761432"/>
                  <a:gd name="connsiteX124" fmla="*/ 3641698 w 4345388"/>
                  <a:gd name="connsiteY124" fmla="*/ 1216423 h 1761432"/>
                  <a:gd name="connsiteX125" fmla="*/ 3653625 w 4345388"/>
                  <a:gd name="connsiteY125" fmla="*/ 1244253 h 1761432"/>
                  <a:gd name="connsiteX126" fmla="*/ 3665552 w 4345388"/>
                  <a:gd name="connsiteY126" fmla="*/ 1232326 h 1761432"/>
                  <a:gd name="connsiteX127" fmla="*/ 3721211 w 4345388"/>
                  <a:gd name="connsiteY127" fmla="*/ 1061373 h 1761432"/>
                  <a:gd name="connsiteX128" fmla="*/ 3768919 w 4345388"/>
                  <a:gd name="connsiteY128" fmla="*/ 898371 h 1761432"/>
                  <a:gd name="connsiteX129" fmla="*/ 3776870 w 4345388"/>
                  <a:gd name="connsiteY129" fmla="*/ 846688 h 1761432"/>
                  <a:gd name="connsiteX130" fmla="*/ 3792773 w 4345388"/>
                  <a:gd name="connsiteY130" fmla="*/ 810907 h 1761432"/>
                  <a:gd name="connsiteX131" fmla="*/ 3800724 w 4345388"/>
                  <a:gd name="connsiteY131" fmla="*/ 787053 h 1761432"/>
                  <a:gd name="connsiteX132" fmla="*/ 3808675 w 4345388"/>
                  <a:gd name="connsiteY132" fmla="*/ 751272 h 1761432"/>
                  <a:gd name="connsiteX133" fmla="*/ 3824578 w 4345388"/>
                  <a:gd name="connsiteY133" fmla="*/ 727418 h 1761432"/>
                  <a:gd name="connsiteX134" fmla="*/ 3828554 w 4345388"/>
                  <a:gd name="connsiteY134" fmla="*/ 739345 h 1761432"/>
                  <a:gd name="connsiteX135" fmla="*/ 3836505 w 4345388"/>
                  <a:gd name="connsiteY135" fmla="*/ 751272 h 1761432"/>
                  <a:gd name="connsiteX136" fmla="*/ 3840481 w 4345388"/>
                  <a:gd name="connsiteY136" fmla="*/ 779102 h 1761432"/>
                  <a:gd name="connsiteX137" fmla="*/ 3884213 w 4345388"/>
                  <a:gd name="connsiteY137" fmla="*/ 942103 h 1761432"/>
                  <a:gd name="connsiteX138" fmla="*/ 3896140 w 4345388"/>
                  <a:gd name="connsiteY138" fmla="*/ 973909 h 1761432"/>
                  <a:gd name="connsiteX139" fmla="*/ 3904091 w 4345388"/>
                  <a:gd name="connsiteY139" fmla="*/ 1013665 h 1761432"/>
                  <a:gd name="connsiteX140" fmla="*/ 3916018 w 4345388"/>
                  <a:gd name="connsiteY140" fmla="*/ 1065349 h 1761432"/>
                  <a:gd name="connsiteX141" fmla="*/ 3947823 w 4345388"/>
                  <a:gd name="connsiteY141" fmla="*/ 1168716 h 1761432"/>
                  <a:gd name="connsiteX142" fmla="*/ 3959750 w 4345388"/>
                  <a:gd name="connsiteY142" fmla="*/ 1188594 h 1761432"/>
                  <a:gd name="connsiteX143" fmla="*/ 3971677 w 4345388"/>
                  <a:gd name="connsiteY143" fmla="*/ 1236302 h 1761432"/>
                  <a:gd name="connsiteX144" fmla="*/ 3995531 w 4345388"/>
                  <a:gd name="connsiteY144" fmla="*/ 1343644 h 1761432"/>
                  <a:gd name="connsiteX145" fmla="*/ 4023361 w 4345388"/>
                  <a:gd name="connsiteY145" fmla="*/ 1379425 h 1761432"/>
                  <a:gd name="connsiteX146" fmla="*/ 4031312 w 4345388"/>
                  <a:gd name="connsiteY146" fmla="*/ 1391352 h 1761432"/>
                  <a:gd name="connsiteX147" fmla="*/ 4043239 w 4345388"/>
                  <a:gd name="connsiteY147" fmla="*/ 1415206 h 1761432"/>
                  <a:gd name="connsiteX148" fmla="*/ 4055166 w 4345388"/>
                  <a:gd name="connsiteY148" fmla="*/ 1419182 h 1761432"/>
                  <a:gd name="connsiteX149" fmla="*/ 4082995 w 4345388"/>
                  <a:gd name="connsiteY149" fmla="*/ 1427133 h 1761432"/>
                  <a:gd name="connsiteX150" fmla="*/ 4114801 w 4345388"/>
                  <a:gd name="connsiteY150" fmla="*/ 1431109 h 1761432"/>
                  <a:gd name="connsiteX151" fmla="*/ 4130703 w 4345388"/>
                  <a:gd name="connsiteY151" fmla="*/ 1435084 h 1761432"/>
                  <a:gd name="connsiteX152" fmla="*/ 4154557 w 4345388"/>
                  <a:gd name="connsiteY152" fmla="*/ 1427133 h 1761432"/>
                  <a:gd name="connsiteX153" fmla="*/ 4166484 w 4345388"/>
                  <a:gd name="connsiteY153" fmla="*/ 1415206 h 1761432"/>
                  <a:gd name="connsiteX154" fmla="*/ 4198289 w 4345388"/>
                  <a:gd name="connsiteY154" fmla="*/ 1363523 h 1761432"/>
                  <a:gd name="connsiteX155" fmla="*/ 4234070 w 4345388"/>
                  <a:gd name="connsiteY155" fmla="*/ 1367498 h 1761432"/>
                  <a:gd name="connsiteX156" fmla="*/ 4257924 w 4345388"/>
                  <a:gd name="connsiteY156" fmla="*/ 1387376 h 1761432"/>
                  <a:gd name="connsiteX157" fmla="*/ 4273827 w 4345388"/>
                  <a:gd name="connsiteY157" fmla="*/ 1399303 h 1761432"/>
                  <a:gd name="connsiteX158" fmla="*/ 4313583 w 4345388"/>
                  <a:gd name="connsiteY158" fmla="*/ 1435084 h 1761432"/>
                  <a:gd name="connsiteX159" fmla="*/ 4325510 w 4345388"/>
                  <a:gd name="connsiteY159" fmla="*/ 1454963 h 1761432"/>
                  <a:gd name="connsiteX160" fmla="*/ 4337437 w 4345388"/>
                  <a:gd name="connsiteY160" fmla="*/ 1482792 h 1761432"/>
                  <a:gd name="connsiteX161" fmla="*/ 4345388 w 4345388"/>
                  <a:gd name="connsiteY161" fmla="*/ 1502670 h 1761432"/>
                  <a:gd name="connsiteX0" fmla="*/ 0 w 4345388"/>
                  <a:gd name="connsiteY0" fmla="*/ 1756931 h 1761251"/>
                  <a:gd name="connsiteX1" fmla="*/ 1423284 w 4345388"/>
                  <a:gd name="connsiteY1" fmla="*/ 1760906 h 1761251"/>
                  <a:gd name="connsiteX2" fmla="*/ 1619181 w 4345388"/>
                  <a:gd name="connsiteY2" fmla="*/ 1756803 h 1761251"/>
                  <a:gd name="connsiteX3" fmla="*/ 1721458 w 4345388"/>
                  <a:gd name="connsiteY3" fmla="*/ 1708091 h 1761251"/>
                  <a:gd name="connsiteX4" fmla="*/ 1745098 w 4345388"/>
                  <a:gd name="connsiteY4" fmla="*/ 1575504 h 1761251"/>
                  <a:gd name="connsiteX5" fmla="*/ 1750591 w 4345388"/>
                  <a:gd name="connsiteY5" fmla="*/ 1449866 h 1761251"/>
                  <a:gd name="connsiteX6" fmla="*/ 1764976 w 4345388"/>
                  <a:gd name="connsiteY6" fmla="*/ 1353808 h 1761251"/>
                  <a:gd name="connsiteX7" fmla="*/ 1777481 w 4345388"/>
                  <a:gd name="connsiteY7" fmla="*/ 1222676 h 1761251"/>
                  <a:gd name="connsiteX8" fmla="*/ 1791502 w 4345388"/>
                  <a:gd name="connsiteY8" fmla="*/ 1107595 h 1761251"/>
                  <a:gd name="connsiteX9" fmla="*/ 1804947 w 4345388"/>
                  <a:gd name="connsiteY9" fmla="*/ 1012971 h 1761251"/>
                  <a:gd name="connsiteX10" fmla="*/ 1814053 w 4345388"/>
                  <a:gd name="connsiteY10" fmla="*/ 907574 h 1761251"/>
                  <a:gd name="connsiteX11" fmla="*/ 1829805 w 4345388"/>
                  <a:gd name="connsiteY11" fmla="*/ 775651 h 1761251"/>
                  <a:gd name="connsiteX12" fmla="*/ 1842887 w 4345388"/>
                  <a:gd name="connsiteY12" fmla="*/ 637081 h 1761251"/>
                  <a:gd name="connsiteX13" fmla="*/ 1857848 w 4345388"/>
                  <a:gd name="connsiteY13" fmla="*/ 507699 h 1761251"/>
                  <a:gd name="connsiteX14" fmla="*/ 1874905 w 4345388"/>
                  <a:gd name="connsiteY14" fmla="*/ 383151 h 1761251"/>
                  <a:gd name="connsiteX15" fmla="*/ 1885315 w 4345388"/>
                  <a:gd name="connsiteY15" fmla="*/ 295750 h 1761251"/>
                  <a:gd name="connsiteX16" fmla="*/ 1893843 w 4345388"/>
                  <a:gd name="connsiteY16" fmla="*/ 216388 h 1761251"/>
                  <a:gd name="connsiteX17" fmla="*/ 1912780 w 4345388"/>
                  <a:gd name="connsiteY17" fmla="*/ 79847 h 1761251"/>
                  <a:gd name="connsiteX18" fmla="*/ 1978785 w 4345388"/>
                  <a:gd name="connsiteY18" fmla="*/ 161476 h 1761251"/>
                  <a:gd name="connsiteX19" fmla="*/ 2048188 w 4345388"/>
                  <a:gd name="connsiteY19" fmla="*/ 269417 h 1761251"/>
                  <a:gd name="connsiteX20" fmla="*/ 2055413 w 4345388"/>
                  <a:gd name="connsiteY20" fmla="*/ 19571 h 1761251"/>
                  <a:gd name="connsiteX21" fmla="*/ 2075291 w 4345388"/>
                  <a:gd name="connsiteY21" fmla="*/ 15595 h 1761251"/>
                  <a:gd name="connsiteX22" fmla="*/ 2083242 w 4345388"/>
                  <a:gd name="connsiteY22" fmla="*/ 31498 h 1761251"/>
                  <a:gd name="connsiteX23" fmla="*/ 2087218 w 4345388"/>
                  <a:gd name="connsiteY23" fmla="*/ 47401 h 1761251"/>
                  <a:gd name="connsiteX24" fmla="*/ 2099145 w 4345388"/>
                  <a:gd name="connsiteY24" fmla="*/ 95109 h 1761251"/>
                  <a:gd name="connsiteX25" fmla="*/ 2103121 w 4345388"/>
                  <a:gd name="connsiteY25" fmla="*/ 138841 h 1761251"/>
                  <a:gd name="connsiteX26" fmla="*/ 2115047 w 4345388"/>
                  <a:gd name="connsiteY26" fmla="*/ 202451 h 1761251"/>
                  <a:gd name="connsiteX27" fmla="*/ 2119023 w 4345388"/>
                  <a:gd name="connsiteY27" fmla="*/ 214378 h 1761251"/>
                  <a:gd name="connsiteX28" fmla="*/ 2134926 w 4345388"/>
                  <a:gd name="connsiteY28" fmla="*/ 266062 h 1761251"/>
                  <a:gd name="connsiteX29" fmla="*/ 2138901 w 4345388"/>
                  <a:gd name="connsiteY29" fmla="*/ 277989 h 1761251"/>
                  <a:gd name="connsiteX30" fmla="*/ 2142877 w 4345388"/>
                  <a:gd name="connsiteY30" fmla="*/ 301842 h 1761251"/>
                  <a:gd name="connsiteX31" fmla="*/ 2146853 w 4345388"/>
                  <a:gd name="connsiteY31" fmla="*/ 333648 h 1761251"/>
                  <a:gd name="connsiteX32" fmla="*/ 2158780 w 4345388"/>
                  <a:gd name="connsiteY32" fmla="*/ 369429 h 1761251"/>
                  <a:gd name="connsiteX33" fmla="*/ 2170707 w 4345388"/>
                  <a:gd name="connsiteY33" fmla="*/ 393282 h 1761251"/>
                  <a:gd name="connsiteX34" fmla="*/ 2182634 w 4345388"/>
                  <a:gd name="connsiteY34" fmla="*/ 397258 h 1761251"/>
                  <a:gd name="connsiteX35" fmla="*/ 2274074 w 4345388"/>
                  <a:gd name="connsiteY35" fmla="*/ 393282 h 1761251"/>
                  <a:gd name="connsiteX36" fmla="*/ 2289976 w 4345388"/>
                  <a:gd name="connsiteY36" fmla="*/ 381355 h 1761251"/>
                  <a:gd name="connsiteX37" fmla="*/ 2313830 w 4345388"/>
                  <a:gd name="connsiteY37" fmla="*/ 361477 h 1761251"/>
                  <a:gd name="connsiteX38" fmla="*/ 2337684 w 4345388"/>
                  <a:gd name="connsiteY38" fmla="*/ 329672 h 1761251"/>
                  <a:gd name="connsiteX39" fmla="*/ 2345635 w 4345388"/>
                  <a:gd name="connsiteY39" fmla="*/ 305818 h 1761251"/>
                  <a:gd name="connsiteX40" fmla="*/ 2361538 w 4345388"/>
                  <a:gd name="connsiteY40" fmla="*/ 274013 h 1761251"/>
                  <a:gd name="connsiteX41" fmla="*/ 2365514 w 4345388"/>
                  <a:gd name="connsiteY41" fmla="*/ 258110 h 1761251"/>
                  <a:gd name="connsiteX42" fmla="*/ 2373465 w 4345388"/>
                  <a:gd name="connsiteY42" fmla="*/ 238232 h 1761251"/>
                  <a:gd name="connsiteX43" fmla="*/ 2377441 w 4345388"/>
                  <a:gd name="connsiteY43" fmla="*/ 226305 h 1761251"/>
                  <a:gd name="connsiteX44" fmla="*/ 2381416 w 4345388"/>
                  <a:gd name="connsiteY44" fmla="*/ 437015 h 1761251"/>
                  <a:gd name="connsiteX45" fmla="*/ 2385392 w 4345388"/>
                  <a:gd name="connsiteY45" fmla="*/ 456893 h 1761251"/>
                  <a:gd name="connsiteX46" fmla="*/ 2393343 w 4345388"/>
                  <a:gd name="connsiteY46" fmla="*/ 468820 h 1761251"/>
                  <a:gd name="connsiteX47" fmla="*/ 2413221 w 4345388"/>
                  <a:gd name="connsiteY47" fmla="*/ 504601 h 1761251"/>
                  <a:gd name="connsiteX48" fmla="*/ 2449002 w 4345388"/>
                  <a:gd name="connsiteY48" fmla="*/ 492674 h 1761251"/>
                  <a:gd name="connsiteX49" fmla="*/ 2468881 w 4345388"/>
                  <a:gd name="connsiteY49" fmla="*/ 472795 h 1761251"/>
                  <a:gd name="connsiteX50" fmla="*/ 2500686 w 4345388"/>
                  <a:gd name="connsiteY50" fmla="*/ 433039 h 1761251"/>
                  <a:gd name="connsiteX51" fmla="*/ 2512613 w 4345388"/>
                  <a:gd name="connsiteY51" fmla="*/ 421112 h 1761251"/>
                  <a:gd name="connsiteX52" fmla="*/ 2524540 w 4345388"/>
                  <a:gd name="connsiteY52" fmla="*/ 429063 h 1761251"/>
                  <a:gd name="connsiteX53" fmla="*/ 2532491 w 4345388"/>
                  <a:gd name="connsiteY53" fmla="*/ 452917 h 1761251"/>
                  <a:gd name="connsiteX54" fmla="*/ 2540442 w 4345388"/>
                  <a:gd name="connsiteY54" fmla="*/ 472795 h 1761251"/>
                  <a:gd name="connsiteX55" fmla="*/ 2544418 w 4345388"/>
                  <a:gd name="connsiteY55" fmla="*/ 492674 h 1761251"/>
                  <a:gd name="connsiteX56" fmla="*/ 2552369 w 4345388"/>
                  <a:gd name="connsiteY56" fmla="*/ 508576 h 1761251"/>
                  <a:gd name="connsiteX57" fmla="*/ 2560321 w 4345388"/>
                  <a:gd name="connsiteY57" fmla="*/ 528455 h 1761251"/>
                  <a:gd name="connsiteX58" fmla="*/ 2564296 w 4345388"/>
                  <a:gd name="connsiteY58" fmla="*/ 544357 h 1761251"/>
                  <a:gd name="connsiteX59" fmla="*/ 2576223 w 4345388"/>
                  <a:gd name="connsiteY59" fmla="*/ 560260 h 1761251"/>
                  <a:gd name="connsiteX60" fmla="*/ 2592126 w 4345388"/>
                  <a:gd name="connsiteY60" fmla="*/ 584114 h 1761251"/>
                  <a:gd name="connsiteX61" fmla="*/ 2604053 w 4345388"/>
                  <a:gd name="connsiteY61" fmla="*/ 603992 h 1761251"/>
                  <a:gd name="connsiteX62" fmla="*/ 2623931 w 4345388"/>
                  <a:gd name="connsiteY62" fmla="*/ 596041 h 1761251"/>
                  <a:gd name="connsiteX63" fmla="*/ 2643809 w 4345388"/>
                  <a:gd name="connsiteY63" fmla="*/ 568211 h 1761251"/>
                  <a:gd name="connsiteX64" fmla="*/ 2663687 w 4345388"/>
                  <a:gd name="connsiteY64" fmla="*/ 532430 h 1761251"/>
                  <a:gd name="connsiteX65" fmla="*/ 2679590 w 4345388"/>
                  <a:gd name="connsiteY65" fmla="*/ 496649 h 1761251"/>
                  <a:gd name="connsiteX66" fmla="*/ 2683566 w 4345388"/>
                  <a:gd name="connsiteY66" fmla="*/ 484722 h 1761251"/>
                  <a:gd name="connsiteX67" fmla="*/ 2691517 w 4345388"/>
                  <a:gd name="connsiteY67" fmla="*/ 472795 h 1761251"/>
                  <a:gd name="connsiteX68" fmla="*/ 2703444 w 4345388"/>
                  <a:gd name="connsiteY68" fmla="*/ 440990 h 1761251"/>
                  <a:gd name="connsiteX69" fmla="*/ 2711395 w 4345388"/>
                  <a:gd name="connsiteY69" fmla="*/ 425088 h 1761251"/>
                  <a:gd name="connsiteX70" fmla="*/ 2735249 w 4345388"/>
                  <a:gd name="connsiteY70" fmla="*/ 476771 h 1761251"/>
                  <a:gd name="connsiteX71" fmla="*/ 2755127 w 4345388"/>
                  <a:gd name="connsiteY71" fmla="*/ 520503 h 1761251"/>
                  <a:gd name="connsiteX72" fmla="*/ 2771030 w 4345388"/>
                  <a:gd name="connsiteY72" fmla="*/ 572187 h 1761251"/>
                  <a:gd name="connsiteX73" fmla="*/ 2775006 w 4345388"/>
                  <a:gd name="connsiteY73" fmla="*/ 588089 h 1761251"/>
                  <a:gd name="connsiteX74" fmla="*/ 2782957 w 4345388"/>
                  <a:gd name="connsiteY74" fmla="*/ 603992 h 1761251"/>
                  <a:gd name="connsiteX75" fmla="*/ 2802835 w 4345388"/>
                  <a:gd name="connsiteY75" fmla="*/ 639773 h 1761251"/>
                  <a:gd name="connsiteX76" fmla="*/ 2818738 w 4345388"/>
                  <a:gd name="connsiteY76" fmla="*/ 655675 h 1761251"/>
                  <a:gd name="connsiteX77" fmla="*/ 2830665 w 4345388"/>
                  <a:gd name="connsiteY77" fmla="*/ 679529 h 1761251"/>
                  <a:gd name="connsiteX78" fmla="*/ 2834641 w 4345388"/>
                  <a:gd name="connsiteY78" fmla="*/ 695432 h 1761251"/>
                  <a:gd name="connsiteX79" fmla="*/ 2846567 w 4345388"/>
                  <a:gd name="connsiteY79" fmla="*/ 711335 h 1761251"/>
                  <a:gd name="connsiteX80" fmla="*/ 2862470 w 4345388"/>
                  <a:gd name="connsiteY80" fmla="*/ 759042 h 1761251"/>
                  <a:gd name="connsiteX81" fmla="*/ 2866446 w 4345388"/>
                  <a:gd name="connsiteY81" fmla="*/ 774945 h 1761251"/>
                  <a:gd name="connsiteX82" fmla="*/ 2882348 w 4345388"/>
                  <a:gd name="connsiteY82" fmla="*/ 810726 h 1761251"/>
                  <a:gd name="connsiteX83" fmla="*/ 2886324 w 4345388"/>
                  <a:gd name="connsiteY83" fmla="*/ 826629 h 1761251"/>
                  <a:gd name="connsiteX84" fmla="*/ 2898251 w 4345388"/>
                  <a:gd name="connsiteY84" fmla="*/ 850482 h 1761251"/>
                  <a:gd name="connsiteX85" fmla="*/ 2910178 w 4345388"/>
                  <a:gd name="connsiteY85" fmla="*/ 842531 h 1761251"/>
                  <a:gd name="connsiteX86" fmla="*/ 2949934 w 4345388"/>
                  <a:gd name="connsiteY86" fmla="*/ 766994 h 1761251"/>
                  <a:gd name="connsiteX87" fmla="*/ 2957886 w 4345388"/>
                  <a:gd name="connsiteY87" fmla="*/ 719286 h 1761251"/>
                  <a:gd name="connsiteX88" fmla="*/ 2977764 w 4345388"/>
                  <a:gd name="connsiteY88" fmla="*/ 679529 h 1761251"/>
                  <a:gd name="connsiteX89" fmla="*/ 2981740 w 4345388"/>
                  <a:gd name="connsiteY89" fmla="*/ 635797 h 1761251"/>
                  <a:gd name="connsiteX90" fmla="*/ 3005594 w 4345388"/>
                  <a:gd name="connsiteY90" fmla="*/ 592065 h 1761251"/>
                  <a:gd name="connsiteX91" fmla="*/ 3025472 w 4345388"/>
                  <a:gd name="connsiteY91" fmla="*/ 516528 h 1761251"/>
                  <a:gd name="connsiteX92" fmla="*/ 3041374 w 4345388"/>
                  <a:gd name="connsiteY92" fmla="*/ 437015 h 1761251"/>
                  <a:gd name="connsiteX93" fmla="*/ 3049326 w 4345388"/>
                  <a:gd name="connsiteY93" fmla="*/ 421112 h 1761251"/>
                  <a:gd name="connsiteX94" fmla="*/ 3061253 w 4345388"/>
                  <a:gd name="connsiteY94" fmla="*/ 381355 h 1761251"/>
                  <a:gd name="connsiteX95" fmla="*/ 3085107 w 4345388"/>
                  <a:gd name="connsiteY95" fmla="*/ 325696 h 1761251"/>
                  <a:gd name="connsiteX96" fmla="*/ 3101009 w 4345388"/>
                  <a:gd name="connsiteY96" fmla="*/ 365453 h 1761251"/>
                  <a:gd name="connsiteX97" fmla="*/ 3104985 w 4345388"/>
                  <a:gd name="connsiteY97" fmla="*/ 389307 h 1761251"/>
                  <a:gd name="connsiteX98" fmla="*/ 3116912 w 4345388"/>
                  <a:gd name="connsiteY98" fmla="*/ 444966 h 1761251"/>
                  <a:gd name="connsiteX99" fmla="*/ 3136790 w 4345388"/>
                  <a:gd name="connsiteY99" fmla="*/ 504601 h 1761251"/>
                  <a:gd name="connsiteX100" fmla="*/ 3180522 w 4345388"/>
                  <a:gd name="connsiteY100" fmla="*/ 667602 h 1761251"/>
                  <a:gd name="connsiteX101" fmla="*/ 3196425 w 4345388"/>
                  <a:gd name="connsiteY101" fmla="*/ 719286 h 1761251"/>
                  <a:gd name="connsiteX102" fmla="*/ 3220279 w 4345388"/>
                  <a:gd name="connsiteY102" fmla="*/ 822653 h 1761251"/>
                  <a:gd name="connsiteX103" fmla="*/ 3248108 w 4345388"/>
                  <a:gd name="connsiteY103" fmla="*/ 914093 h 1761251"/>
                  <a:gd name="connsiteX104" fmla="*/ 3252084 w 4345388"/>
                  <a:gd name="connsiteY104" fmla="*/ 941922 h 1761251"/>
                  <a:gd name="connsiteX105" fmla="*/ 3267987 w 4345388"/>
                  <a:gd name="connsiteY105" fmla="*/ 981679 h 1761251"/>
                  <a:gd name="connsiteX106" fmla="*/ 3271962 w 4345388"/>
                  <a:gd name="connsiteY106" fmla="*/ 993606 h 1761251"/>
                  <a:gd name="connsiteX107" fmla="*/ 3283889 w 4345388"/>
                  <a:gd name="connsiteY107" fmla="*/ 997582 h 1761251"/>
                  <a:gd name="connsiteX108" fmla="*/ 3291841 w 4345388"/>
                  <a:gd name="connsiteY108" fmla="*/ 989630 h 1761251"/>
                  <a:gd name="connsiteX109" fmla="*/ 3307743 w 4345388"/>
                  <a:gd name="connsiteY109" fmla="*/ 957825 h 1761251"/>
                  <a:gd name="connsiteX110" fmla="*/ 3315694 w 4345388"/>
                  <a:gd name="connsiteY110" fmla="*/ 933971 h 1761251"/>
                  <a:gd name="connsiteX111" fmla="*/ 3335573 w 4345388"/>
                  <a:gd name="connsiteY111" fmla="*/ 965776 h 1761251"/>
                  <a:gd name="connsiteX112" fmla="*/ 3367378 w 4345388"/>
                  <a:gd name="connsiteY112" fmla="*/ 1037338 h 1761251"/>
                  <a:gd name="connsiteX113" fmla="*/ 3399183 w 4345388"/>
                  <a:gd name="connsiteY113" fmla="*/ 1092997 h 1761251"/>
                  <a:gd name="connsiteX114" fmla="*/ 3415086 w 4345388"/>
                  <a:gd name="connsiteY114" fmla="*/ 1089022 h 1761251"/>
                  <a:gd name="connsiteX115" fmla="*/ 3430988 w 4345388"/>
                  <a:gd name="connsiteY115" fmla="*/ 1061192 h 1761251"/>
                  <a:gd name="connsiteX116" fmla="*/ 3454842 w 4345388"/>
                  <a:gd name="connsiteY116" fmla="*/ 1009509 h 1761251"/>
                  <a:gd name="connsiteX117" fmla="*/ 3478696 w 4345388"/>
                  <a:gd name="connsiteY117" fmla="*/ 957825 h 1761251"/>
                  <a:gd name="connsiteX118" fmla="*/ 3490623 w 4345388"/>
                  <a:gd name="connsiteY118" fmla="*/ 953849 h 1761251"/>
                  <a:gd name="connsiteX119" fmla="*/ 3522428 w 4345388"/>
                  <a:gd name="connsiteY119" fmla="*/ 997582 h 1761251"/>
                  <a:gd name="connsiteX120" fmla="*/ 3538331 w 4345388"/>
                  <a:gd name="connsiteY120" fmla="*/ 1017460 h 1761251"/>
                  <a:gd name="connsiteX121" fmla="*/ 3582063 w 4345388"/>
                  <a:gd name="connsiteY121" fmla="*/ 1100949 h 1761251"/>
                  <a:gd name="connsiteX122" fmla="*/ 3609893 w 4345388"/>
                  <a:gd name="connsiteY122" fmla="*/ 1152632 h 1761251"/>
                  <a:gd name="connsiteX123" fmla="*/ 3629771 w 4345388"/>
                  <a:gd name="connsiteY123" fmla="*/ 1200340 h 1761251"/>
                  <a:gd name="connsiteX124" fmla="*/ 3641698 w 4345388"/>
                  <a:gd name="connsiteY124" fmla="*/ 1216242 h 1761251"/>
                  <a:gd name="connsiteX125" fmla="*/ 3653625 w 4345388"/>
                  <a:gd name="connsiteY125" fmla="*/ 1244072 h 1761251"/>
                  <a:gd name="connsiteX126" fmla="*/ 3665552 w 4345388"/>
                  <a:gd name="connsiteY126" fmla="*/ 1232145 h 1761251"/>
                  <a:gd name="connsiteX127" fmla="*/ 3721211 w 4345388"/>
                  <a:gd name="connsiteY127" fmla="*/ 1061192 h 1761251"/>
                  <a:gd name="connsiteX128" fmla="*/ 3768919 w 4345388"/>
                  <a:gd name="connsiteY128" fmla="*/ 898190 h 1761251"/>
                  <a:gd name="connsiteX129" fmla="*/ 3776870 w 4345388"/>
                  <a:gd name="connsiteY129" fmla="*/ 846507 h 1761251"/>
                  <a:gd name="connsiteX130" fmla="*/ 3792773 w 4345388"/>
                  <a:gd name="connsiteY130" fmla="*/ 810726 h 1761251"/>
                  <a:gd name="connsiteX131" fmla="*/ 3800724 w 4345388"/>
                  <a:gd name="connsiteY131" fmla="*/ 786872 h 1761251"/>
                  <a:gd name="connsiteX132" fmla="*/ 3808675 w 4345388"/>
                  <a:gd name="connsiteY132" fmla="*/ 751091 h 1761251"/>
                  <a:gd name="connsiteX133" fmla="*/ 3824578 w 4345388"/>
                  <a:gd name="connsiteY133" fmla="*/ 727237 h 1761251"/>
                  <a:gd name="connsiteX134" fmla="*/ 3828554 w 4345388"/>
                  <a:gd name="connsiteY134" fmla="*/ 739164 h 1761251"/>
                  <a:gd name="connsiteX135" fmla="*/ 3836505 w 4345388"/>
                  <a:gd name="connsiteY135" fmla="*/ 751091 h 1761251"/>
                  <a:gd name="connsiteX136" fmla="*/ 3840481 w 4345388"/>
                  <a:gd name="connsiteY136" fmla="*/ 778921 h 1761251"/>
                  <a:gd name="connsiteX137" fmla="*/ 3884213 w 4345388"/>
                  <a:gd name="connsiteY137" fmla="*/ 941922 h 1761251"/>
                  <a:gd name="connsiteX138" fmla="*/ 3896140 w 4345388"/>
                  <a:gd name="connsiteY138" fmla="*/ 973728 h 1761251"/>
                  <a:gd name="connsiteX139" fmla="*/ 3904091 w 4345388"/>
                  <a:gd name="connsiteY139" fmla="*/ 1013484 h 1761251"/>
                  <a:gd name="connsiteX140" fmla="*/ 3916018 w 4345388"/>
                  <a:gd name="connsiteY140" fmla="*/ 1065168 h 1761251"/>
                  <a:gd name="connsiteX141" fmla="*/ 3947823 w 4345388"/>
                  <a:gd name="connsiteY141" fmla="*/ 1168535 h 1761251"/>
                  <a:gd name="connsiteX142" fmla="*/ 3959750 w 4345388"/>
                  <a:gd name="connsiteY142" fmla="*/ 1188413 h 1761251"/>
                  <a:gd name="connsiteX143" fmla="*/ 3971677 w 4345388"/>
                  <a:gd name="connsiteY143" fmla="*/ 1236121 h 1761251"/>
                  <a:gd name="connsiteX144" fmla="*/ 3995531 w 4345388"/>
                  <a:gd name="connsiteY144" fmla="*/ 1343463 h 1761251"/>
                  <a:gd name="connsiteX145" fmla="*/ 4023361 w 4345388"/>
                  <a:gd name="connsiteY145" fmla="*/ 1379244 h 1761251"/>
                  <a:gd name="connsiteX146" fmla="*/ 4031312 w 4345388"/>
                  <a:gd name="connsiteY146" fmla="*/ 1391171 h 1761251"/>
                  <a:gd name="connsiteX147" fmla="*/ 4043239 w 4345388"/>
                  <a:gd name="connsiteY147" fmla="*/ 1415025 h 1761251"/>
                  <a:gd name="connsiteX148" fmla="*/ 4055166 w 4345388"/>
                  <a:gd name="connsiteY148" fmla="*/ 1419001 h 1761251"/>
                  <a:gd name="connsiteX149" fmla="*/ 4082995 w 4345388"/>
                  <a:gd name="connsiteY149" fmla="*/ 1426952 h 1761251"/>
                  <a:gd name="connsiteX150" fmla="*/ 4114801 w 4345388"/>
                  <a:gd name="connsiteY150" fmla="*/ 1430928 h 1761251"/>
                  <a:gd name="connsiteX151" fmla="*/ 4130703 w 4345388"/>
                  <a:gd name="connsiteY151" fmla="*/ 1434903 h 1761251"/>
                  <a:gd name="connsiteX152" fmla="*/ 4154557 w 4345388"/>
                  <a:gd name="connsiteY152" fmla="*/ 1426952 h 1761251"/>
                  <a:gd name="connsiteX153" fmla="*/ 4166484 w 4345388"/>
                  <a:gd name="connsiteY153" fmla="*/ 1415025 h 1761251"/>
                  <a:gd name="connsiteX154" fmla="*/ 4198289 w 4345388"/>
                  <a:gd name="connsiteY154" fmla="*/ 1363342 h 1761251"/>
                  <a:gd name="connsiteX155" fmla="*/ 4234070 w 4345388"/>
                  <a:gd name="connsiteY155" fmla="*/ 1367317 h 1761251"/>
                  <a:gd name="connsiteX156" fmla="*/ 4257924 w 4345388"/>
                  <a:gd name="connsiteY156" fmla="*/ 1387195 h 1761251"/>
                  <a:gd name="connsiteX157" fmla="*/ 4273827 w 4345388"/>
                  <a:gd name="connsiteY157" fmla="*/ 1399122 h 1761251"/>
                  <a:gd name="connsiteX158" fmla="*/ 4313583 w 4345388"/>
                  <a:gd name="connsiteY158" fmla="*/ 1434903 h 1761251"/>
                  <a:gd name="connsiteX159" fmla="*/ 4325510 w 4345388"/>
                  <a:gd name="connsiteY159" fmla="*/ 1454782 h 1761251"/>
                  <a:gd name="connsiteX160" fmla="*/ 4337437 w 4345388"/>
                  <a:gd name="connsiteY160" fmla="*/ 1482611 h 1761251"/>
                  <a:gd name="connsiteX161" fmla="*/ 4345388 w 4345388"/>
                  <a:gd name="connsiteY161" fmla="*/ 1502489 h 1761251"/>
                  <a:gd name="connsiteX0" fmla="*/ 0 w 4345388"/>
                  <a:gd name="connsiteY0" fmla="*/ 1741336 h 1745656"/>
                  <a:gd name="connsiteX1" fmla="*/ 1423284 w 4345388"/>
                  <a:gd name="connsiteY1" fmla="*/ 1745311 h 1745656"/>
                  <a:gd name="connsiteX2" fmla="*/ 1619181 w 4345388"/>
                  <a:gd name="connsiteY2" fmla="*/ 1741208 h 1745656"/>
                  <a:gd name="connsiteX3" fmla="*/ 1721458 w 4345388"/>
                  <a:gd name="connsiteY3" fmla="*/ 1692496 h 1745656"/>
                  <a:gd name="connsiteX4" fmla="*/ 1745098 w 4345388"/>
                  <a:gd name="connsiteY4" fmla="*/ 1559909 h 1745656"/>
                  <a:gd name="connsiteX5" fmla="*/ 1750591 w 4345388"/>
                  <a:gd name="connsiteY5" fmla="*/ 1434271 h 1745656"/>
                  <a:gd name="connsiteX6" fmla="*/ 1764976 w 4345388"/>
                  <a:gd name="connsiteY6" fmla="*/ 1338213 h 1745656"/>
                  <a:gd name="connsiteX7" fmla="*/ 1777481 w 4345388"/>
                  <a:gd name="connsiteY7" fmla="*/ 1207081 h 1745656"/>
                  <a:gd name="connsiteX8" fmla="*/ 1791502 w 4345388"/>
                  <a:gd name="connsiteY8" fmla="*/ 1092000 h 1745656"/>
                  <a:gd name="connsiteX9" fmla="*/ 1804947 w 4345388"/>
                  <a:gd name="connsiteY9" fmla="*/ 997376 h 1745656"/>
                  <a:gd name="connsiteX10" fmla="*/ 1814053 w 4345388"/>
                  <a:gd name="connsiteY10" fmla="*/ 891979 h 1745656"/>
                  <a:gd name="connsiteX11" fmla="*/ 1829805 w 4345388"/>
                  <a:gd name="connsiteY11" fmla="*/ 760056 h 1745656"/>
                  <a:gd name="connsiteX12" fmla="*/ 1842887 w 4345388"/>
                  <a:gd name="connsiteY12" fmla="*/ 621486 h 1745656"/>
                  <a:gd name="connsiteX13" fmla="*/ 1857848 w 4345388"/>
                  <a:gd name="connsiteY13" fmla="*/ 492104 h 1745656"/>
                  <a:gd name="connsiteX14" fmla="*/ 1874905 w 4345388"/>
                  <a:gd name="connsiteY14" fmla="*/ 367556 h 1745656"/>
                  <a:gd name="connsiteX15" fmla="*/ 1885315 w 4345388"/>
                  <a:gd name="connsiteY15" fmla="*/ 280155 h 1745656"/>
                  <a:gd name="connsiteX16" fmla="*/ 1893843 w 4345388"/>
                  <a:gd name="connsiteY16" fmla="*/ 200793 h 1745656"/>
                  <a:gd name="connsiteX17" fmla="*/ 1912780 w 4345388"/>
                  <a:gd name="connsiteY17" fmla="*/ 64252 h 1745656"/>
                  <a:gd name="connsiteX18" fmla="*/ 1978785 w 4345388"/>
                  <a:gd name="connsiteY18" fmla="*/ 145881 h 1745656"/>
                  <a:gd name="connsiteX19" fmla="*/ 2048188 w 4345388"/>
                  <a:gd name="connsiteY19" fmla="*/ 253822 h 1745656"/>
                  <a:gd name="connsiteX20" fmla="*/ 2055413 w 4345388"/>
                  <a:gd name="connsiteY20" fmla="*/ 107214 h 1745656"/>
                  <a:gd name="connsiteX21" fmla="*/ 2075291 w 4345388"/>
                  <a:gd name="connsiteY21" fmla="*/ 0 h 1745656"/>
                  <a:gd name="connsiteX22" fmla="*/ 2083242 w 4345388"/>
                  <a:gd name="connsiteY22" fmla="*/ 15903 h 1745656"/>
                  <a:gd name="connsiteX23" fmla="*/ 2087218 w 4345388"/>
                  <a:gd name="connsiteY23" fmla="*/ 31806 h 1745656"/>
                  <a:gd name="connsiteX24" fmla="*/ 2099145 w 4345388"/>
                  <a:gd name="connsiteY24" fmla="*/ 79514 h 1745656"/>
                  <a:gd name="connsiteX25" fmla="*/ 2103121 w 4345388"/>
                  <a:gd name="connsiteY25" fmla="*/ 123246 h 1745656"/>
                  <a:gd name="connsiteX26" fmla="*/ 2115047 w 4345388"/>
                  <a:gd name="connsiteY26" fmla="*/ 186856 h 1745656"/>
                  <a:gd name="connsiteX27" fmla="*/ 2119023 w 4345388"/>
                  <a:gd name="connsiteY27" fmla="*/ 198783 h 1745656"/>
                  <a:gd name="connsiteX28" fmla="*/ 2134926 w 4345388"/>
                  <a:gd name="connsiteY28" fmla="*/ 250467 h 1745656"/>
                  <a:gd name="connsiteX29" fmla="*/ 2138901 w 4345388"/>
                  <a:gd name="connsiteY29" fmla="*/ 262394 h 1745656"/>
                  <a:gd name="connsiteX30" fmla="*/ 2142877 w 4345388"/>
                  <a:gd name="connsiteY30" fmla="*/ 286247 h 1745656"/>
                  <a:gd name="connsiteX31" fmla="*/ 2146853 w 4345388"/>
                  <a:gd name="connsiteY31" fmla="*/ 318053 h 1745656"/>
                  <a:gd name="connsiteX32" fmla="*/ 2158780 w 4345388"/>
                  <a:gd name="connsiteY32" fmla="*/ 353834 h 1745656"/>
                  <a:gd name="connsiteX33" fmla="*/ 2170707 w 4345388"/>
                  <a:gd name="connsiteY33" fmla="*/ 377687 h 1745656"/>
                  <a:gd name="connsiteX34" fmla="*/ 2182634 w 4345388"/>
                  <a:gd name="connsiteY34" fmla="*/ 381663 h 1745656"/>
                  <a:gd name="connsiteX35" fmla="*/ 2274074 w 4345388"/>
                  <a:gd name="connsiteY35" fmla="*/ 377687 h 1745656"/>
                  <a:gd name="connsiteX36" fmla="*/ 2289976 w 4345388"/>
                  <a:gd name="connsiteY36" fmla="*/ 365760 h 1745656"/>
                  <a:gd name="connsiteX37" fmla="*/ 2313830 w 4345388"/>
                  <a:gd name="connsiteY37" fmla="*/ 345882 h 1745656"/>
                  <a:gd name="connsiteX38" fmla="*/ 2337684 w 4345388"/>
                  <a:gd name="connsiteY38" fmla="*/ 314077 h 1745656"/>
                  <a:gd name="connsiteX39" fmla="*/ 2345635 w 4345388"/>
                  <a:gd name="connsiteY39" fmla="*/ 290223 h 1745656"/>
                  <a:gd name="connsiteX40" fmla="*/ 2361538 w 4345388"/>
                  <a:gd name="connsiteY40" fmla="*/ 258418 h 1745656"/>
                  <a:gd name="connsiteX41" fmla="*/ 2365514 w 4345388"/>
                  <a:gd name="connsiteY41" fmla="*/ 242515 h 1745656"/>
                  <a:gd name="connsiteX42" fmla="*/ 2373465 w 4345388"/>
                  <a:gd name="connsiteY42" fmla="*/ 222637 h 1745656"/>
                  <a:gd name="connsiteX43" fmla="*/ 2377441 w 4345388"/>
                  <a:gd name="connsiteY43" fmla="*/ 210710 h 1745656"/>
                  <a:gd name="connsiteX44" fmla="*/ 2381416 w 4345388"/>
                  <a:gd name="connsiteY44" fmla="*/ 421420 h 1745656"/>
                  <a:gd name="connsiteX45" fmla="*/ 2385392 w 4345388"/>
                  <a:gd name="connsiteY45" fmla="*/ 441298 h 1745656"/>
                  <a:gd name="connsiteX46" fmla="*/ 2393343 w 4345388"/>
                  <a:gd name="connsiteY46" fmla="*/ 453225 h 1745656"/>
                  <a:gd name="connsiteX47" fmla="*/ 2413221 w 4345388"/>
                  <a:gd name="connsiteY47" fmla="*/ 489006 h 1745656"/>
                  <a:gd name="connsiteX48" fmla="*/ 2449002 w 4345388"/>
                  <a:gd name="connsiteY48" fmla="*/ 477079 h 1745656"/>
                  <a:gd name="connsiteX49" fmla="*/ 2468881 w 4345388"/>
                  <a:gd name="connsiteY49" fmla="*/ 457200 h 1745656"/>
                  <a:gd name="connsiteX50" fmla="*/ 2500686 w 4345388"/>
                  <a:gd name="connsiteY50" fmla="*/ 417444 h 1745656"/>
                  <a:gd name="connsiteX51" fmla="*/ 2512613 w 4345388"/>
                  <a:gd name="connsiteY51" fmla="*/ 405517 h 1745656"/>
                  <a:gd name="connsiteX52" fmla="*/ 2524540 w 4345388"/>
                  <a:gd name="connsiteY52" fmla="*/ 413468 h 1745656"/>
                  <a:gd name="connsiteX53" fmla="*/ 2532491 w 4345388"/>
                  <a:gd name="connsiteY53" fmla="*/ 437322 h 1745656"/>
                  <a:gd name="connsiteX54" fmla="*/ 2540442 w 4345388"/>
                  <a:gd name="connsiteY54" fmla="*/ 457200 h 1745656"/>
                  <a:gd name="connsiteX55" fmla="*/ 2544418 w 4345388"/>
                  <a:gd name="connsiteY55" fmla="*/ 477079 h 1745656"/>
                  <a:gd name="connsiteX56" fmla="*/ 2552369 w 4345388"/>
                  <a:gd name="connsiteY56" fmla="*/ 492981 h 1745656"/>
                  <a:gd name="connsiteX57" fmla="*/ 2560321 w 4345388"/>
                  <a:gd name="connsiteY57" fmla="*/ 512860 h 1745656"/>
                  <a:gd name="connsiteX58" fmla="*/ 2564296 w 4345388"/>
                  <a:gd name="connsiteY58" fmla="*/ 528762 h 1745656"/>
                  <a:gd name="connsiteX59" fmla="*/ 2576223 w 4345388"/>
                  <a:gd name="connsiteY59" fmla="*/ 544665 h 1745656"/>
                  <a:gd name="connsiteX60" fmla="*/ 2592126 w 4345388"/>
                  <a:gd name="connsiteY60" fmla="*/ 568519 h 1745656"/>
                  <a:gd name="connsiteX61" fmla="*/ 2604053 w 4345388"/>
                  <a:gd name="connsiteY61" fmla="*/ 588397 h 1745656"/>
                  <a:gd name="connsiteX62" fmla="*/ 2623931 w 4345388"/>
                  <a:gd name="connsiteY62" fmla="*/ 580446 h 1745656"/>
                  <a:gd name="connsiteX63" fmla="*/ 2643809 w 4345388"/>
                  <a:gd name="connsiteY63" fmla="*/ 552616 h 1745656"/>
                  <a:gd name="connsiteX64" fmla="*/ 2663687 w 4345388"/>
                  <a:gd name="connsiteY64" fmla="*/ 516835 h 1745656"/>
                  <a:gd name="connsiteX65" fmla="*/ 2679590 w 4345388"/>
                  <a:gd name="connsiteY65" fmla="*/ 481054 h 1745656"/>
                  <a:gd name="connsiteX66" fmla="*/ 2683566 w 4345388"/>
                  <a:gd name="connsiteY66" fmla="*/ 469127 h 1745656"/>
                  <a:gd name="connsiteX67" fmla="*/ 2691517 w 4345388"/>
                  <a:gd name="connsiteY67" fmla="*/ 457200 h 1745656"/>
                  <a:gd name="connsiteX68" fmla="*/ 2703444 w 4345388"/>
                  <a:gd name="connsiteY68" fmla="*/ 425395 h 1745656"/>
                  <a:gd name="connsiteX69" fmla="*/ 2711395 w 4345388"/>
                  <a:gd name="connsiteY69" fmla="*/ 409493 h 1745656"/>
                  <a:gd name="connsiteX70" fmla="*/ 2735249 w 4345388"/>
                  <a:gd name="connsiteY70" fmla="*/ 461176 h 1745656"/>
                  <a:gd name="connsiteX71" fmla="*/ 2755127 w 4345388"/>
                  <a:gd name="connsiteY71" fmla="*/ 504908 h 1745656"/>
                  <a:gd name="connsiteX72" fmla="*/ 2771030 w 4345388"/>
                  <a:gd name="connsiteY72" fmla="*/ 556592 h 1745656"/>
                  <a:gd name="connsiteX73" fmla="*/ 2775006 w 4345388"/>
                  <a:gd name="connsiteY73" fmla="*/ 572494 h 1745656"/>
                  <a:gd name="connsiteX74" fmla="*/ 2782957 w 4345388"/>
                  <a:gd name="connsiteY74" fmla="*/ 588397 h 1745656"/>
                  <a:gd name="connsiteX75" fmla="*/ 2802835 w 4345388"/>
                  <a:gd name="connsiteY75" fmla="*/ 624178 h 1745656"/>
                  <a:gd name="connsiteX76" fmla="*/ 2818738 w 4345388"/>
                  <a:gd name="connsiteY76" fmla="*/ 640080 h 1745656"/>
                  <a:gd name="connsiteX77" fmla="*/ 2830665 w 4345388"/>
                  <a:gd name="connsiteY77" fmla="*/ 663934 h 1745656"/>
                  <a:gd name="connsiteX78" fmla="*/ 2834641 w 4345388"/>
                  <a:gd name="connsiteY78" fmla="*/ 679837 h 1745656"/>
                  <a:gd name="connsiteX79" fmla="*/ 2846567 w 4345388"/>
                  <a:gd name="connsiteY79" fmla="*/ 695740 h 1745656"/>
                  <a:gd name="connsiteX80" fmla="*/ 2862470 w 4345388"/>
                  <a:gd name="connsiteY80" fmla="*/ 743447 h 1745656"/>
                  <a:gd name="connsiteX81" fmla="*/ 2866446 w 4345388"/>
                  <a:gd name="connsiteY81" fmla="*/ 759350 h 1745656"/>
                  <a:gd name="connsiteX82" fmla="*/ 2882348 w 4345388"/>
                  <a:gd name="connsiteY82" fmla="*/ 795131 h 1745656"/>
                  <a:gd name="connsiteX83" fmla="*/ 2886324 w 4345388"/>
                  <a:gd name="connsiteY83" fmla="*/ 811034 h 1745656"/>
                  <a:gd name="connsiteX84" fmla="*/ 2898251 w 4345388"/>
                  <a:gd name="connsiteY84" fmla="*/ 834887 h 1745656"/>
                  <a:gd name="connsiteX85" fmla="*/ 2910178 w 4345388"/>
                  <a:gd name="connsiteY85" fmla="*/ 826936 h 1745656"/>
                  <a:gd name="connsiteX86" fmla="*/ 2949934 w 4345388"/>
                  <a:gd name="connsiteY86" fmla="*/ 751399 h 1745656"/>
                  <a:gd name="connsiteX87" fmla="*/ 2957886 w 4345388"/>
                  <a:gd name="connsiteY87" fmla="*/ 703691 h 1745656"/>
                  <a:gd name="connsiteX88" fmla="*/ 2977764 w 4345388"/>
                  <a:gd name="connsiteY88" fmla="*/ 663934 h 1745656"/>
                  <a:gd name="connsiteX89" fmla="*/ 2981740 w 4345388"/>
                  <a:gd name="connsiteY89" fmla="*/ 620202 h 1745656"/>
                  <a:gd name="connsiteX90" fmla="*/ 3005594 w 4345388"/>
                  <a:gd name="connsiteY90" fmla="*/ 576470 h 1745656"/>
                  <a:gd name="connsiteX91" fmla="*/ 3025472 w 4345388"/>
                  <a:gd name="connsiteY91" fmla="*/ 500933 h 1745656"/>
                  <a:gd name="connsiteX92" fmla="*/ 3041374 w 4345388"/>
                  <a:gd name="connsiteY92" fmla="*/ 421420 h 1745656"/>
                  <a:gd name="connsiteX93" fmla="*/ 3049326 w 4345388"/>
                  <a:gd name="connsiteY93" fmla="*/ 405517 h 1745656"/>
                  <a:gd name="connsiteX94" fmla="*/ 3061253 w 4345388"/>
                  <a:gd name="connsiteY94" fmla="*/ 365760 h 1745656"/>
                  <a:gd name="connsiteX95" fmla="*/ 3085107 w 4345388"/>
                  <a:gd name="connsiteY95" fmla="*/ 310101 h 1745656"/>
                  <a:gd name="connsiteX96" fmla="*/ 3101009 w 4345388"/>
                  <a:gd name="connsiteY96" fmla="*/ 349858 h 1745656"/>
                  <a:gd name="connsiteX97" fmla="*/ 3104985 w 4345388"/>
                  <a:gd name="connsiteY97" fmla="*/ 373712 h 1745656"/>
                  <a:gd name="connsiteX98" fmla="*/ 3116912 w 4345388"/>
                  <a:gd name="connsiteY98" fmla="*/ 429371 h 1745656"/>
                  <a:gd name="connsiteX99" fmla="*/ 3136790 w 4345388"/>
                  <a:gd name="connsiteY99" fmla="*/ 489006 h 1745656"/>
                  <a:gd name="connsiteX100" fmla="*/ 3180522 w 4345388"/>
                  <a:gd name="connsiteY100" fmla="*/ 652007 h 1745656"/>
                  <a:gd name="connsiteX101" fmla="*/ 3196425 w 4345388"/>
                  <a:gd name="connsiteY101" fmla="*/ 703691 h 1745656"/>
                  <a:gd name="connsiteX102" fmla="*/ 3220279 w 4345388"/>
                  <a:gd name="connsiteY102" fmla="*/ 807058 h 1745656"/>
                  <a:gd name="connsiteX103" fmla="*/ 3248108 w 4345388"/>
                  <a:gd name="connsiteY103" fmla="*/ 898498 h 1745656"/>
                  <a:gd name="connsiteX104" fmla="*/ 3252084 w 4345388"/>
                  <a:gd name="connsiteY104" fmla="*/ 926327 h 1745656"/>
                  <a:gd name="connsiteX105" fmla="*/ 3267987 w 4345388"/>
                  <a:gd name="connsiteY105" fmla="*/ 966084 h 1745656"/>
                  <a:gd name="connsiteX106" fmla="*/ 3271962 w 4345388"/>
                  <a:gd name="connsiteY106" fmla="*/ 978011 h 1745656"/>
                  <a:gd name="connsiteX107" fmla="*/ 3283889 w 4345388"/>
                  <a:gd name="connsiteY107" fmla="*/ 981987 h 1745656"/>
                  <a:gd name="connsiteX108" fmla="*/ 3291841 w 4345388"/>
                  <a:gd name="connsiteY108" fmla="*/ 974035 h 1745656"/>
                  <a:gd name="connsiteX109" fmla="*/ 3307743 w 4345388"/>
                  <a:gd name="connsiteY109" fmla="*/ 942230 h 1745656"/>
                  <a:gd name="connsiteX110" fmla="*/ 3315694 w 4345388"/>
                  <a:gd name="connsiteY110" fmla="*/ 918376 h 1745656"/>
                  <a:gd name="connsiteX111" fmla="*/ 3335573 w 4345388"/>
                  <a:gd name="connsiteY111" fmla="*/ 950181 h 1745656"/>
                  <a:gd name="connsiteX112" fmla="*/ 3367378 w 4345388"/>
                  <a:gd name="connsiteY112" fmla="*/ 1021743 h 1745656"/>
                  <a:gd name="connsiteX113" fmla="*/ 3399183 w 4345388"/>
                  <a:gd name="connsiteY113" fmla="*/ 1077402 h 1745656"/>
                  <a:gd name="connsiteX114" fmla="*/ 3415086 w 4345388"/>
                  <a:gd name="connsiteY114" fmla="*/ 1073427 h 1745656"/>
                  <a:gd name="connsiteX115" fmla="*/ 3430988 w 4345388"/>
                  <a:gd name="connsiteY115" fmla="*/ 1045597 h 1745656"/>
                  <a:gd name="connsiteX116" fmla="*/ 3454842 w 4345388"/>
                  <a:gd name="connsiteY116" fmla="*/ 993914 h 1745656"/>
                  <a:gd name="connsiteX117" fmla="*/ 3478696 w 4345388"/>
                  <a:gd name="connsiteY117" fmla="*/ 942230 h 1745656"/>
                  <a:gd name="connsiteX118" fmla="*/ 3490623 w 4345388"/>
                  <a:gd name="connsiteY118" fmla="*/ 938254 h 1745656"/>
                  <a:gd name="connsiteX119" fmla="*/ 3522428 w 4345388"/>
                  <a:gd name="connsiteY119" fmla="*/ 981987 h 1745656"/>
                  <a:gd name="connsiteX120" fmla="*/ 3538331 w 4345388"/>
                  <a:gd name="connsiteY120" fmla="*/ 1001865 h 1745656"/>
                  <a:gd name="connsiteX121" fmla="*/ 3582063 w 4345388"/>
                  <a:gd name="connsiteY121" fmla="*/ 1085354 h 1745656"/>
                  <a:gd name="connsiteX122" fmla="*/ 3609893 w 4345388"/>
                  <a:gd name="connsiteY122" fmla="*/ 1137037 h 1745656"/>
                  <a:gd name="connsiteX123" fmla="*/ 3629771 w 4345388"/>
                  <a:gd name="connsiteY123" fmla="*/ 1184745 h 1745656"/>
                  <a:gd name="connsiteX124" fmla="*/ 3641698 w 4345388"/>
                  <a:gd name="connsiteY124" fmla="*/ 1200647 h 1745656"/>
                  <a:gd name="connsiteX125" fmla="*/ 3653625 w 4345388"/>
                  <a:gd name="connsiteY125" fmla="*/ 1228477 h 1745656"/>
                  <a:gd name="connsiteX126" fmla="*/ 3665552 w 4345388"/>
                  <a:gd name="connsiteY126" fmla="*/ 1216550 h 1745656"/>
                  <a:gd name="connsiteX127" fmla="*/ 3721211 w 4345388"/>
                  <a:gd name="connsiteY127" fmla="*/ 1045597 h 1745656"/>
                  <a:gd name="connsiteX128" fmla="*/ 3768919 w 4345388"/>
                  <a:gd name="connsiteY128" fmla="*/ 882595 h 1745656"/>
                  <a:gd name="connsiteX129" fmla="*/ 3776870 w 4345388"/>
                  <a:gd name="connsiteY129" fmla="*/ 830912 h 1745656"/>
                  <a:gd name="connsiteX130" fmla="*/ 3792773 w 4345388"/>
                  <a:gd name="connsiteY130" fmla="*/ 795131 h 1745656"/>
                  <a:gd name="connsiteX131" fmla="*/ 3800724 w 4345388"/>
                  <a:gd name="connsiteY131" fmla="*/ 771277 h 1745656"/>
                  <a:gd name="connsiteX132" fmla="*/ 3808675 w 4345388"/>
                  <a:gd name="connsiteY132" fmla="*/ 735496 h 1745656"/>
                  <a:gd name="connsiteX133" fmla="*/ 3824578 w 4345388"/>
                  <a:gd name="connsiteY133" fmla="*/ 711642 h 1745656"/>
                  <a:gd name="connsiteX134" fmla="*/ 3828554 w 4345388"/>
                  <a:gd name="connsiteY134" fmla="*/ 723569 h 1745656"/>
                  <a:gd name="connsiteX135" fmla="*/ 3836505 w 4345388"/>
                  <a:gd name="connsiteY135" fmla="*/ 735496 h 1745656"/>
                  <a:gd name="connsiteX136" fmla="*/ 3840481 w 4345388"/>
                  <a:gd name="connsiteY136" fmla="*/ 763326 h 1745656"/>
                  <a:gd name="connsiteX137" fmla="*/ 3884213 w 4345388"/>
                  <a:gd name="connsiteY137" fmla="*/ 926327 h 1745656"/>
                  <a:gd name="connsiteX138" fmla="*/ 3896140 w 4345388"/>
                  <a:gd name="connsiteY138" fmla="*/ 958133 h 1745656"/>
                  <a:gd name="connsiteX139" fmla="*/ 3904091 w 4345388"/>
                  <a:gd name="connsiteY139" fmla="*/ 997889 h 1745656"/>
                  <a:gd name="connsiteX140" fmla="*/ 3916018 w 4345388"/>
                  <a:gd name="connsiteY140" fmla="*/ 1049573 h 1745656"/>
                  <a:gd name="connsiteX141" fmla="*/ 3947823 w 4345388"/>
                  <a:gd name="connsiteY141" fmla="*/ 1152940 h 1745656"/>
                  <a:gd name="connsiteX142" fmla="*/ 3959750 w 4345388"/>
                  <a:gd name="connsiteY142" fmla="*/ 1172818 h 1745656"/>
                  <a:gd name="connsiteX143" fmla="*/ 3971677 w 4345388"/>
                  <a:gd name="connsiteY143" fmla="*/ 1220526 h 1745656"/>
                  <a:gd name="connsiteX144" fmla="*/ 3995531 w 4345388"/>
                  <a:gd name="connsiteY144" fmla="*/ 1327868 h 1745656"/>
                  <a:gd name="connsiteX145" fmla="*/ 4023361 w 4345388"/>
                  <a:gd name="connsiteY145" fmla="*/ 1363649 h 1745656"/>
                  <a:gd name="connsiteX146" fmla="*/ 4031312 w 4345388"/>
                  <a:gd name="connsiteY146" fmla="*/ 1375576 h 1745656"/>
                  <a:gd name="connsiteX147" fmla="*/ 4043239 w 4345388"/>
                  <a:gd name="connsiteY147" fmla="*/ 1399430 h 1745656"/>
                  <a:gd name="connsiteX148" fmla="*/ 4055166 w 4345388"/>
                  <a:gd name="connsiteY148" fmla="*/ 1403406 h 1745656"/>
                  <a:gd name="connsiteX149" fmla="*/ 4082995 w 4345388"/>
                  <a:gd name="connsiteY149" fmla="*/ 1411357 h 1745656"/>
                  <a:gd name="connsiteX150" fmla="*/ 4114801 w 4345388"/>
                  <a:gd name="connsiteY150" fmla="*/ 1415333 h 1745656"/>
                  <a:gd name="connsiteX151" fmla="*/ 4130703 w 4345388"/>
                  <a:gd name="connsiteY151" fmla="*/ 1419308 h 1745656"/>
                  <a:gd name="connsiteX152" fmla="*/ 4154557 w 4345388"/>
                  <a:gd name="connsiteY152" fmla="*/ 1411357 h 1745656"/>
                  <a:gd name="connsiteX153" fmla="*/ 4166484 w 4345388"/>
                  <a:gd name="connsiteY153" fmla="*/ 1399430 h 1745656"/>
                  <a:gd name="connsiteX154" fmla="*/ 4198289 w 4345388"/>
                  <a:gd name="connsiteY154" fmla="*/ 1347747 h 1745656"/>
                  <a:gd name="connsiteX155" fmla="*/ 4234070 w 4345388"/>
                  <a:gd name="connsiteY155" fmla="*/ 1351722 h 1745656"/>
                  <a:gd name="connsiteX156" fmla="*/ 4257924 w 4345388"/>
                  <a:gd name="connsiteY156" fmla="*/ 1371600 h 1745656"/>
                  <a:gd name="connsiteX157" fmla="*/ 4273827 w 4345388"/>
                  <a:gd name="connsiteY157" fmla="*/ 1383527 h 1745656"/>
                  <a:gd name="connsiteX158" fmla="*/ 4313583 w 4345388"/>
                  <a:gd name="connsiteY158" fmla="*/ 1419308 h 1745656"/>
                  <a:gd name="connsiteX159" fmla="*/ 4325510 w 4345388"/>
                  <a:gd name="connsiteY159" fmla="*/ 1439187 h 1745656"/>
                  <a:gd name="connsiteX160" fmla="*/ 4337437 w 4345388"/>
                  <a:gd name="connsiteY160" fmla="*/ 1467016 h 1745656"/>
                  <a:gd name="connsiteX161" fmla="*/ 4345388 w 4345388"/>
                  <a:gd name="connsiteY161" fmla="*/ 1486894 h 1745656"/>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2271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87218 w 4345388"/>
                  <a:gd name="connsiteY23" fmla="*/ 98174 h 1812024"/>
                  <a:gd name="connsiteX24" fmla="*/ 2099145 w 4345388"/>
                  <a:gd name="connsiteY24" fmla="*/ 145882 h 1812024"/>
                  <a:gd name="connsiteX25" fmla="*/ 2103121 w 4345388"/>
                  <a:gd name="connsiteY25" fmla="*/ 189614 h 1812024"/>
                  <a:gd name="connsiteX26" fmla="*/ 2115047 w 4345388"/>
                  <a:gd name="connsiteY26" fmla="*/ 253224 h 1812024"/>
                  <a:gd name="connsiteX27" fmla="*/ 2119023 w 4345388"/>
                  <a:gd name="connsiteY27" fmla="*/ 265151 h 1812024"/>
                  <a:gd name="connsiteX28" fmla="*/ 2134926 w 4345388"/>
                  <a:gd name="connsiteY28" fmla="*/ 316835 h 1812024"/>
                  <a:gd name="connsiteX29" fmla="*/ 2138901 w 4345388"/>
                  <a:gd name="connsiteY29" fmla="*/ 328762 h 1812024"/>
                  <a:gd name="connsiteX30" fmla="*/ 2142877 w 4345388"/>
                  <a:gd name="connsiteY30" fmla="*/ 352615 h 1812024"/>
                  <a:gd name="connsiteX31" fmla="*/ 2146853 w 4345388"/>
                  <a:gd name="connsiteY31" fmla="*/ 384421 h 1812024"/>
                  <a:gd name="connsiteX32" fmla="*/ 2158780 w 4345388"/>
                  <a:gd name="connsiteY32" fmla="*/ 420202 h 1812024"/>
                  <a:gd name="connsiteX33" fmla="*/ 2170707 w 4345388"/>
                  <a:gd name="connsiteY33" fmla="*/ 444055 h 1812024"/>
                  <a:gd name="connsiteX34" fmla="*/ 2182634 w 4345388"/>
                  <a:gd name="connsiteY34" fmla="*/ 448031 h 1812024"/>
                  <a:gd name="connsiteX35" fmla="*/ 2274074 w 4345388"/>
                  <a:gd name="connsiteY35" fmla="*/ 444055 h 1812024"/>
                  <a:gd name="connsiteX36" fmla="*/ 2289976 w 4345388"/>
                  <a:gd name="connsiteY36" fmla="*/ 432128 h 1812024"/>
                  <a:gd name="connsiteX37" fmla="*/ 2313830 w 4345388"/>
                  <a:gd name="connsiteY37" fmla="*/ 412250 h 1812024"/>
                  <a:gd name="connsiteX38" fmla="*/ 2337684 w 4345388"/>
                  <a:gd name="connsiteY38" fmla="*/ 380445 h 1812024"/>
                  <a:gd name="connsiteX39" fmla="*/ 2345635 w 4345388"/>
                  <a:gd name="connsiteY39" fmla="*/ 356591 h 1812024"/>
                  <a:gd name="connsiteX40" fmla="*/ 2361538 w 4345388"/>
                  <a:gd name="connsiteY40" fmla="*/ 324786 h 1812024"/>
                  <a:gd name="connsiteX41" fmla="*/ 2365514 w 4345388"/>
                  <a:gd name="connsiteY41" fmla="*/ 308883 h 1812024"/>
                  <a:gd name="connsiteX42" fmla="*/ 2373465 w 4345388"/>
                  <a:gd name="connsiteY42" fmla="*/ 289005 h 1812024"/>
                  <a:gd name="connsiteX43" fmla="*/ 2377441 w 4345388"/>
                  <a:gd name="connsiteY43" fmla="*/ 277078 h 1812024"/>
                  <a:gd name="connsiteX44" fmla="*/ 2381416 w 4345388"/>
                  <a:gd name="connsiteY44" fmla="*/ 487788 h 1812024"/>
                  <a:gd name="connsiteX45" fmla="*/ 2385392 w 4345388"/>
                  <a:gd name="connsiteY45" fmla="*/ 507666 h 1812024"/>
                  <a:gd name="connsiteX46" fmla="*/ 2393343 w 4345388"/>
                  <a:gd name="connsiteY46" fmla="*/ 519593 h 1812024"/>
                  <a:gd name="connsiteX47" fmla="*/ 2413221 w 4345388"/>
                  <a:gd name="connsiteY47" fmla="*/ 555374 h 1812024"/>
                  <a:gd name="connsiteX48" fmla="*/ 2449002 w 4345388"/>
                  <a:gd name="connsiteY48" fmla="*/ 543447 h 1812024"/>
                  <a:gd name="connsiteX49" fmla="*/ 2468881 w 4345388"/>
                  <a:gd name="connsiteY49" fmla="*/ 523568 h 1812024"/>
                  <a:gd name="connsiteX50" fmla="*/ 2500686 w 4345388"/>
                  <a:gd name="connsiteY50" fmla="*/ 483812 h 1812024"/>
                  <a:gd name="connsiteX51" fmla="*/ 2512613 w 4345388"/>
                  <a:gd name="connsiteY51" fmla="*/ 471885 h 1812024"/>
                  <a:gd name="connsiteX52" fmla="*/ 2524540 w 4345388"/>
                  <a:gd name="connsiteY52" fmla="*/ 479836 h 1812024"/>
                  <a:gd name="connsiteX53" fmla="*/ 2532491 w 4345388"/>
                  <a:gd name="connsiteY53" fmla="*/ 503690 h 1812024"/>
                  <a:gd name="connsiteX54" fmla="*/ 2540442 w 4345388"/>
                  <a:gd name="connsiteY54" fmla="*/ 523568 h 1812024"/>
                  <a:gd name="connsiteX55" fmla="*/ 2544418 w 4345388"/>
                  <a:gd name="connsiteY55" fmla="*/ 543447 h 1812024"/>
                  <a:gd name="connsiteX56" fmla="*/ 2552369 w 4345388"/>
                  <a:gd name="connsiteY56" fmla="*/ 559349 h 1812024"/>
                  <a:gd name="connsiteX57" fmla="*/ 2560321 w 4345388"/>
                  <a:gd name="connsiteY57" fmla="*/ 579228 h 1812024"/>
                  <a:gd name="connsiteX58" fmla="*/ 2564296 w 4345388"/>
                  <a:gd name="connsiteY58" fmla="*/ 595130 h 1812024"/>
                  <a:gd name="connsiteX59" fmla="*/ 2576223 w 4345388"/>
                  <a:gd name="connsiteY59" fmla="*/ 611033 h 1812024"/>
                  <a:gd name="connsiteX60" fmla="*/ 2592126 w 4345388"/>
                  <a:gd name="connsiteY60" fmla="*/ 634887 h 1812024"/>
                  <a:gd name="connsiteX61" fmla="*/ 2604053 w 4345388"/>
                  <a:gd name="connsiteY61" fmla="*/ 654765 h 1812024"/>
                  <a:gd name="connsiteX62" fmla="*/ 2623931 w 4345388"/>
                  <a:gd name="connsiteY62" fmla="*/ 646814 h 1812024"/>
                  <a:gd name="connsiteX63" fmla="*/ 2643809 w 4345388"/>
                  <a:gd name="connsiteY63" fmla="*/ 618984 h 1812024"/>
                  <a:gd name="connsiteX64" fmla="*/ 2663687 w 4345388"/>
                  <a:gd name="connsiteY64" fmla="*/ 583203 h 1812024"/>
                  <a:gd name="connsiteX65" fmla="*/ 2679590 w 4345388"/>
                  <a:gd name="connsiteY65" fmla="*/ 547422 h 1812024"/>
                  <a:gd name="connsiteX66" fmla="*/ 2683566 w 4345388"/>
                  <a:gd name="connsiteY66" fmla="*/ 535495 h 1812024"/>
                  <a:gd name="connsiteX67" fmla="*/ 2691517 w 4345388"/>
                  <a:gd name="connsiteY67" fmla="*/ 523568 h 1812024"/>
                  <a:gd name="connsiteX68" fmla="*/ 2703444 w 4345388"/>
                  <a:gd name="connsiteY68" fmla="*/ 491763 h 1812024"/>
                  <a:gd name="connsiteX69" fmla="*/ 2711395 w 4345388"/>
                  <a:gd name="connsiteY69" fmla="*/ 475861 h 1812024"/>
                  <a:gd name="connsiteX70" fmla="*/ 2735249 w 4345388"/>
                  <a:gd name="connsiteY70" fmla="*/ 527544 h 1812024"/>
                  <a:gd name="connsiteX71" fmla="*/ 2755127 w 4345388"/>
                  <a:gd name="connsiteY71" fmla="*/ 571276 h 1812024"/>
                  <a:gd name="connsiteX72" fmla="*/ 2771030 w 4345388"/>
                  <a:gd name="connsiteY72" fmla="*/ 622960 h 1812024"/>
                  <a:gd name="connsiteX73" fmla="*/ 2775006 w 4345388"/>
                  <a:gd name="connsiteY73" fmla="*/ 638862 h 1812024"/>
                  <a:gd name="connsiteX74" fmla="*/ 2782957 w 4345388"/>
                  <a:gd name="connsiteY74" fmla="*/ 654765 h 1812024"/>
                  <a:gd name="connsiteX75" fmla="*/ 2802835 w 4345388"/>
                  <a:gd name="connsiteY75" fmla="*/ 690546 h 1812024"/>
                  <a:gd name="connsiteX76" fmla="*/ 2818738 w 4345388"/>
                  <a:gd name="connsiteY76" fmla="*/ 706448 h 1812024"/>
                  <a:gd name="connsiteX77" fmla="*/ 2830665 w 4345388"/>
                  <a:gd name="connsiteY77" fmla="*/ 730302 h 1812024"/>
                  <a:gd name="connsiteX78" fmla="*/ 2834641 w 4345388"/>
                  <a:gd name="connsiteY78" fmla="*/ 746205 h 1812024"/>
                  <a:gd name="connsiteX79" fmla="*/ 2846567 w 4345388"/>
                  <a:gd name="connsiteY79" fmla="*/ 762108 h 1812024"/>
                  <a:gd name="connsiteX80" fmla="*/ 2862470 w 4345388"/>
                  <a:gd name="connsiteY80" fmla="*/ 809815 h 1812024"/>
                  <a:gd name="connsiteX81" fmla="*/ 2866446 w 4345388"/>
                  <a:gd name="connsiteY81" fmla="*/ 825718 h 1812024"/>
                  <a:gd name="connsiteX82" fmla="*/ 2882348 w 4345388"/>
                  <a:gd name="connsiteY82" fmla="*/ 861499 h 1812024"/>
                  <a:gd name="connsiteX83" fmla="*/ 2886324 w 4345388"/>
                  <a:gd name="connsiteY83" fmla="*/ 877402 h 1812024"/>
                  <a:gd name="connsiteX84" fmla="*/ 2898251 w 4345388"/>
                  <a:gd name="connsiteY84" fmla="*/ 901255 h 1812024"/>
                  <a:gd name="connsiteX85" fmla="*/ 2910178 w 4345388"/>
                  <a:gd name="connsiteY85" fmla="*/ 893304 h 1812024"/>
                  <a:gd name="connsiteX86" fmla="*/ 2949934 w 4345388"/>
                  <a:gd name="connsiteY86" fmla="*/ 817767 h 1812024"/>
                  <a:gd name="connsiteX87" fmla="*/ 2957886 w 4345388"/>
                  <a:gd name="connsiteY87" fmla="*/ 770059 h 1812024"/>
                  <a:gd name="connsiteX88" fmla="*/ 2977764 w 4345388"/>
                  <a:gd name="connsiteY88" fmla="*/ 730302 h 1812024"/>
                  <a:gd name="connsiteX89" fmla="*/ 2981740 w 4345388"/>
                  <a:gd name="connsiteY89" fmla="*/ 686570 h 1812024"/>
                  <a:gd name="connsiteX90" fmla="*/ 3005594 w 4345388"/>
                  <a:gd name="connsiteY90" fmla="*/ 642838 h 1812024"/>
                  <a:gd name="connsiteX91" fmla="*/ 3025472 w 4345388"/>
                  <a:gd name="connsiteY91" fmla="*/ 567301 h 1812024"/>
                  <a:gd name="connsiteX92" fmla="*/ 3041374 w 4345388"/>
                  <a:gd name="connsiteY92" fmla="*/ 487788 h 1812024"/>
                  <a:gd name="connsiteX93" fmla="*/ 3049326 w 4345388"/>
                  <a:gd name="connsiteY93" fmla="*/ 471885 h 1812024"/>
                  <a:gd name="connsiteX94" fmla="*/ 3061253 w 4345388"/>
                  <a:gd name="connsiteY94" fmla="*/ 432128 h 1812024"/>
                  <a:gd name="connsiteX95" fmla="*/ 3085107 w 4345388"/>
                  <a:gd name="connsiteY95" fmla="*/ 376469 h 1812024"/>
                  <a:gd name="connsiteX96" fmla="*/ 3101009 w 4345388"/>
                  <a:gd name="connsiteY96" fmla="*/ 416226 h 1812024"/>
                  <a:gd name="connsiteX97" fmla="*/ 3104985 w 4345388"/>
                  <a:gd name="connsiteY97" fmla="*/ 440080 h 1812024"/>
                  <a:gd name="connsiteX98" fmla="*/ 3116912 w 4345388"/>
                  <a:gd name="connsiteY98" fmla="*/ 495739 h 1812024"/>
                  <a:gd name="connsiteX99" fmla="*/ 3136790 w 4345388"/>
                  <a:gd name="connsiteY99" fmla="*/ 555374 h 1812024"/>
                  <a:gd name="connsiteX100" fmla="*/ 3180522 w 4345388"/>
                  <a:gd name="connsiteY100" fmla="*/ 718375 h 1812024"/>
                  <a:gd name="connsiteX101" fmla="*/ 3196425 w 4345388"/>
                  <a:gd name="connsiteY101" fmla="*/ 770059 h 1812024"/>
                  <a:gd name="connsiteX102" fmla="*/ 3220279 w 4345388"/>
                  <a:gd name="connsiteY102" fmla="*/ 873426 h 1812024"/>
                  <a:gd name="connsiteX103" fmla="*/ 3248108 w 4345388"/>
                  <a:gd name="connsiteY103" fmla="*/ 964866 h 1812024"/>
                  <a:gd name="connsiteX104" fmla="*/ 3252084 w 4345388"/>
                  <a:gd name="connsiteY104" fmla="*/ 992695 h 1812024"/>
                  <a:gd name="connsiteX105" fmla="*/ 3267987 w 4345388"/>
                  <a:gd name="connsiteY105" fmla="*/ 1032452 h 1812024"/>
                  <a:gd name="connsiteX106" fmla="*/ 3271962 w 4345388"/>
                  <a:gd name="connsiteY106" fmla="*/ 1044379 h 1812024"/>
                  <a:gd name="connsiteX107" fmla="*/ 3283889 w 4345388"/>
                  <a:gd name="connsiteY107" fmla="*/ 1048355 h 1812024"/>
                  <a:gd name="connsiteX108" fmla="*/ 3291841 w 4345388"/>
                  <a:gd name="connsiteY108" fmla="*/ 1040403 h 1812024"/>
                  <a:gd name="connsiteX109" fmla="*/ 3307743 w 4345388"/>
                  <a:gd name="connsiteY109" fmla="*/ 1008598 h 1812024"/>
                  <a:gd name="connsiteX110" fmla="*/ 3315694 w 4345388"/>
                  <a:gd name="connsiteY110" fmla="*/ 984744 h 1812024"/>
                  <a:gd name="connsiteX111" fmla="*/ 3335573 w 4345388"/>
                  <a:gd name="connsiteY111" fmla="*/ 1016549 h 1812024"/>
                  <a:gd name="connsiteX112" fmla="*/ 3367378 w 4345388"/>
                  <a:gd name="connsiteY112" fmla="*/ 1088111 h 1812024"/>
                  <a:gd name="connsiteX113" fmla="*/ 3399183 w 4345388"/>
                  <a:gd name="connsiteY113" fmla="*/ 1143770 h 1812024"/>
                  <a:gd name="connsiteX114" fmla="*/ 3415086 w 4345388"/>
                  <a:gd name="connsiteY114" fmla="*/ 1139795 h 1812024"/>
                  <a:gd name="connsiteX115" fmla="*/ 3430988 w 4345388"/>
                  <a:gd name="connsiteY115" fmla="*/ 1111965 h 1812024"/>
                  <a:gd name="connsiteX116" fmla="*/ 3454842 w 4345388"/>
                  <a:gd name="connsiteY116" fmla="*/ 1060282 h 1812024"/>
                  <a:gd name="connsiteX117" fmla="*/ 3478696 w 4345388"/>
                  <a:gd name="connsiteY117" fmla="*/ 1008598 h 1812024"/>
                  <a:gd name="connsiteX118" fmla="*/ 3490623 w 4345388"/>
                  <a:gd name="connsiteY118" fmla="*/ 1004622 h 1812024"/>
                  <a:gd name="connsiteX119" fmla="*/ 3522428 w 4345388"/>
                  <a:gd name="connsiteY119" fmla="*/ 1048355 h 1812024"/>
                  <a:gd name="connsiteX120" fmla="*/ 3538331 w 4345388"/>
                  <a:gd name="connsiteY120" fmla="*/ 1068233 h 1812024"/>
                  <a:gd name="connsiteX121" fmla="*/ 3582063 w 4345388"/>
                  <a:gd name="connsiteY121" fmla="*/ 1151722 h 1812024"/>
                  <a:gd name="connsiteX122" fmla="*/ 3609893 w 4345388"/>
                  <a:gd name="connsiteY122" fmla="*/ 1203405 h 1812024"/>
                  <a:gd name="connsiteX123" fmla="*/ 3629771 w 4345388"/>
                  <a:gd name="connsiteY123" fmla="*/ 1251113 h 1812024"/>
                  <a:gd name="connsiteX124" fmla="*/ 3641698 w 4345388"/>
                  <a:gd name="connsiteY124" fmla="*/ 1267015 h 1812024"/>
                  <a:gd name="connsiteX125" fmla="*/ 3653625 w 4345388"/>
                  <a:gd name="connsiteY125" fmla="*/ 1294845 h 1812024"/>
                  <a:gd name="connsiteX126" fmla="*/ 3665552 w 4345388"/>
                  <a:gd name="connsiteY126" fmla="*/ 1282918 h 1812024"/>
                  <a:gd name="connsiteX127" fmla="*/ 3721211 w 4345388"/>
                  <a:gd name="connsiteY127" fmla="*/ 1111965 h 1812024"/>
                  <a:gd name="connsiteX128" fmla="*/ 3768919 w 4345388"/>
                  <a:gd name="connsiteY128" fmla="*/ 948963 h 1812024"/>
                  <a:gd name="connsiteX129" fmla="*/ 3776870 w 4345388"/>
                  <a:gd name="connsiteY129" fmla="*/ 897280 h 1812024"/>
                  <a:gd name="connsiteX130" fmla="*/ 3792773 w 4345388"/>
                  <a:gd name="connsiteY130" fmla="*/ 861499 h 1812024"/>
                  <a:gd name="connsiteX131" fmla="*/ 3800724 w 4345388"/>
                  <a:gd name="connsiteY131" fmla="*/ 837645 h 1812024"/>
                  <a:gd name="connsiteX132" fmla="*/ 3808675 w 4345388"/>
                  <a:gd name="connsiteY132" fmla="*/ 801864 h 1812024"/>
                  <a:gd name="connsiteX133" fmla="*/ 3824578 w 4345388"/>
                  <a:gd name="connsiteY133" fmla="*/ 778010 h 1812024"/>
                  <a:gd name="connsiteX134" fmla="*/ 3828554 w 4345388"/>
                  <a:gd name="connsiteY134" fmla="*/ 789937 h 1812024"/>
                  <a:gd name="connsiteX135" fmla="*/ 3836505 w 4345388"/>
                  <a:gd name="connsiteY135" fmla="*/ 801864 h 1812024"/>
                  <a:gd name="connsiteX136" fmla="*/ 3840481 w 4345388"/>
                  <a:gd name="connsiteY136" fmla="*/ 829694 h 1812024"/>
                  <a:gd name="connsiteX137" fmla="*/ 3884213 w 4345388"/>
                  <a:gd name="connsiteY137" fmla="*/ 992695 h 1812024"/>
                  <a:gd name="connsiteX138" fmla="*/ 3896140 w 4345388"/>
                  <a:gd name="connsiteY138" fmla="*/ 1024501 h 1812024"/>
                  <a:gd name="connsiteX139" fmla="*/ 3904091 w 4345388"/>
                  <a:gd name="connsiteY139" fmla="*/ 1064257 h 1812024"/>
                  <a:gd name="connsiteX140" fmla="*/ 3916018 w 4345388"/>
                  <a:gd name="connsiteY140" fmla="*/ 1115941 h 1812024"/>
                  <a:gd name="connsiteX141" fmla="*/ 3947823 w 4345388"/>
                  <a:gd name="connsiteY141" fmla="*/ 1219308 h 1812024"/>
                  <a:gd name="connsiteX142" fmla="*/ 3959750 w 4345388"/>
                  <a:gd name="connsiteY142" fmla="*/ 1239186 h 1812024"/>
                  <a:gd name="connsiteX143" fmla="*/ 3971677 w 4345388"/>
                  <a:gd name="connsiteY143" fmla="*/ 1286894 h 1812024"/>
                  <a:gd name="connsiteX144" fmla="*/ 3995531 w 4345388"/>
                  <a:gd name="connsiteY144" fmla="*/ 1394236 h 1812024"/>
                  <a:gd name="connsiteX145" fmla="*/ 4023361 w 4345388"/>
                  <a:gd name="connsiteY145" fmla="*/ 1430017 h 1812024"/>
                  <a:gd name="connsiteX146" fmla="*/ 4031312 w 4345388"/>
                  <a:gd name="connsiteY146" fmla="*/ 1441944 h 1812024"/>
                  <a:gd name="connsiteX147" fmla="*/ 4043239 w 4345388"/>
                  <a:gd name="connsiteY147" fmla="*/ 1465798 h 1812024"/>
                  <a:gd name="connsiteX148" fmla="*/ 4055166 w 4345388"/>
                  <a:gd name="connsiteY148" fmla="*/ 1469774 h 1812024"/>
                  <a:gd name="connsiteX149" fmla="*/ 4082995 w 4345388"/>
                  <a:gd name="connsiteY149" fmla="*/ 1477725 h 1812024"/>
                  <a:gd name="connsiteX150" fmla="*/ 4114801 w 4345388"/>
                  <a:gd name="connsiteY150" fmla="*/ 1481701 h 1812024"/>
                  <a:gd name="connsiteX151" fmla="*/ 4130703 w 4345388"/>
                  <a:gd name="connsiteY151" fmla="*/ 1485676 h 1812024"/>
                  <a:gd name="connsiteX152" fmla="*/ 4154557 w 4345388"/>
                  <a:gd name="connsiteY152" fmla="*/ 1477725 h 1812024"/>
                  <a:gd name="connsiteX153" fmla="*/ 4166484 w 4345388"/>
                  <a:gd name="connsiteY153" fmla="*/ 1465798 h 1812024"/>
                  <a:gd name="connsiteX154" fmla="*/ 4198289 w 4345388"/>
                  <a:gd name="connsiteY154" fmla="*/ 1414115 h 1812024"/>
                  <a:gd name="connsiteX155" fmla="*/ 4234070 w 4345388"/>
                  <a:gd name="connsiteY155" fmla="*/ 1418090 h 1812024"/>
                  <a:gd name="connsiteX156" fmla="*/ 4257924 w 4345388"/>
                  <a:gd name="connsiteY156" fmla="*/ 1437968 h 1812024"/>
                  <a:gd name="connsiteX157" fmla="*/ 4273827 w 4345388"/>
                  <a:gd name="connsiteY157" fmla="*/ 1449895 h 1812024"/>
                  <a:gd name="connsiteX158" fmla="*/ 4313583 w 4345388"/>
                  <a:gd name="connsiteY158" fmla="*/ 1485676 h 1812024"/>
                  <a:gd name="connsiteX159" fmla="*/ 4325510 w 4345388"/>
                  <a:gd name="connsiteY159" fmla="*/ 1505555 h 1812024"/>
                  <a:gd name="connsiteX160" fmla="*/ 4337437 w 4345388"/>
                  <a:gd name="connsiteY160" fmla="*/ 1533384 h 1812024"/>
                  <a:gd name="connsiteX161" fmla="*/ 4345388 w 4345388"/>
                  <a:gd name="connsiteY16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3242 w 4345388"/>
                  <a:gd name="connsiteY22" fmla="*/ 84729 h 1812024"/>
                  <a:gd name="connsiteX23" fmla="*/ 2099145 w 4345388"/>
                  <a:gd name="connsiteY23" fmla="*/ 145882 h 1812024"/>
                  <a:gd name="connsiteX24" fmla="*/ 2103121 w 4345388"/>
                  <a:gd name="connsiteY24" fmla="*/ 189614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03121 w 4345388"/>
                  <a:gd name="connsiteY24" fmla="*/ 189614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412 w 4345388"/>
                  <a:gd name="connsiteY24" fmla="*/ 204362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412 w 4345388"/>
                  <a:gd name="connsiteY24" fmla="*/ 204362 h 1812024"/>
                  <a:gd name="connsiteX25" fmla="*/ 2115047 w 4345388"/>
                  <a:gd name="connsiteY25" fmla="*/ 253224 h 1812024"/>
                  <a:gd name="connsiteX26" fmla="*/ 2119023 w 4345388"/>
                  <a:gd name="connsiteY26" fmla="*/ 265151 h 1812024"/>
                  <a:gd name="connsiteX27" fmla="*/ 2134926 w 4345388"/>
                  <a:gd name="connsiteY27" fmla="*/ 316835 h 1812024"/>
                  <a:gd name="connsiteX28" fmla="*/ 2138901 w 4345388"/>
                  <a:gd name="connsiteY28" fmla="*/ 328762 h 1812024"/>
                  <a:gd name="connsiteX29" fmla="*/ 2142877 w 4345388"/>
                  <a:gd name="connsiteY29" fmla="*/ 352615 h 1812024"/>
                  <a:gd name="connsiteX30" fmla="*/ 2146853 w 4345388"/>
                  <a:gd name="connsiteY30" fmla="*/ 384421 h 1812024"/>
                  <a:gd name="connsiteX31" fmla="*/ 2158780 w 4345388"/>
                  <a:gd name="connsiteY31" fmla="*/ 420202 h 1812024"/>
                  <a:gd name="connsiteX32" fmla="*/ 2170707 w 4345388"/>
                  <a:gd name="connsiteY32" fmla="*/ 444055 h 1812024"/>
                  <a:gd name="connsiteX33" fmla="*/ 2182634 w 4345388"/>
                  <a:gd name="connsiteY33" fmla="*/ 448031 h 1812024"/>
                  <a:gd name="connsiteX34" fmla="*/ 2274074 w 4345388"/>
                  <a:gd name="connsiteY34" fmla="*/ 444055 h 1812024"/>
                  <a:gd name="connsiteX35" fmla="*/ 2289976 w 4345388"/>
                  <a:gd name="connsiteY35" fmla="*/ 432128 h 1812024"/>
                  <a:gd name="connsiteX36" fmla="*/ 2313830 w 4345388"/>
                  <a:gd name="connsiteY36" fmla="*/ 412250 h 1812024"/>
                  <a:gd name="connsiteX37" fmla="*/ 2337684 w 4345388"/>
                  <a:gd name="connsiteY37" fmla="*/ 380445 h 1812024"/>
                  <a:gd name="connsiteX38" fmla="*/ 2345635 w 4345388"/>
                  <a:gd name="connsiteY38" fmla="*/ 356591 h 1812024"/>
                  <a:gd name="connsiteX39" fmla="*/ 2361538 w 4345388"/>
                  <a:gd name="connsiteY39" fmla="*/ 324786 h 1812024"/>
                  <a:gd name="connsiteX40" fmla="*/ 2365514 w 4345388"/>
                  <a:gd name="connsiteY40" fmla="*/ 308883 h 1812024"/>
                  <a:gd name="connsiteX41" fmla="*/ 2373465 w 4345388"/>
                  <a:gd name="connsiteY41" fmla="*/ 289005 h 1812024"/>
                  <a:gd name="connsiteX42" fmla="*/ 2377441 w 4345388"/>
                  <a:gd name="connsiteY42" fmla="*/ 277078 h 1812024"/>
                  <a:gd name="connsiteX43" fmla="*/ 2381416 w 4345388"/>
                  <a:gd name="connsiteY43" fmla="*/ 487788 h 1812024"/>
                  <a:gd name="connsiteX44" fmla="*/ 2385392 w 4345388"/>
                  <a:gd name="connsiteY44" fmla="*/ 507666 h 1812024"/>
                  <a:gd name="connsiteX45" fmla="*/ 2393343 w 4345388"/>
                  <a:gd name="connsiteY45" fmla="*/ 519593 h 1812024"/>
                  <a:gd name="connsiteX46" fmla="*/ 2413221 w 4345388"/>
                  <a:gd name="connsiteY46" fmla="*/ 555374 h 1812024"/>
                  <a:gd name="connsiteX47" fmla="*/ 2449002 w 4345388"/>
                  <a:gd name="connsiteY47" fmla="*/ 543447 h 1812024"/>
                  <a:gd name="connsiteX48" fmla="*/ 2468881 w 4345388"/>
                  <a:gd name="connsiteY48" fmla="*/ 523568 h 1812024"/>
                  <a:gd name="connsiteX49" fmla="*/ 2500686 w 4345388"/>
                  <a:gd name="connsiteY49" fmla="*/ 483812 h 1812024"/>
                  <a:gd name="connsiteX50" fmla="*/ 2512613 w 4345388"/>
                  <a:gd name="connsiteY50" fmla="*/ 471885 h 1812024"/>
                  <a:gd name="connsiteX51" fmla="*/ 2524540 w 4345388"/>
                  <a:gd name="connsiteY51" fmla="*/ 479836 h 1812024"/>
                  <a:gd name="connsiteX52" fmla="*/ 2532491 w 4345388"/>
                  <a:gd name="connsiteY52" fmla="*/ 503690 h 1812024"/>
                  <a:gd name="connsiteX53" fmla="*/ 2540442 w 4345388"/>
                  <a:gd name="connsiteY53" fmla="*/ 523568 h 1812024"/>
                  <a:gd name="connsiteX54" fmla="*/ 2544418 w 4345388"/>
                  <a:gd name="connsiteY54" fmla="*/ 543447 h 1812024"/>
                  <a:gd name="connsiteX55" fmla="*/ 2552369 w 4345388"/>
                  <a:gd name="connsiteY55" fmla="*/ 559349 h 1812024"/>
                  <a:gd name="connsiteX56" fmla="*/ 2560321 w 4345388"/>
                  <a:gd name="connsiteY56" fmla="*/ 579228 h 1812024"/>
                  <a:gd name="connsiteX57" fmla="*/ 2564296 w 4345388"/>
                  <a:gd name="connsiteY57" fmla="*/ 595130 h 1812024"/>
                  <a:gd name="connsiteX58" fmla="*/ 2576223 w 4345388"/>
                  <a:gd name="connsiteY58" fmla="*/ 611033 h 1812024"/>
                  <a:gd name="connsiteX59" fmla="*/ 2592126 w 4345388"/>
                  <a:gd name="connsiteY59" fmla="*/ 634887 h 1812024"/>
                  <a:gd name="connsiteX60" fmla="*/ 2604053 w 4345388"/>
                  <a:gd name="connsiteY60" fmla="*/ 654765 h 1812024"/>
                  <a:gd name="connsiteX61" fmla="*/ 2623931 w 4345388"/>
                  <a:gd name="connsiteY61" fmla="*/ 646814 h 1812024"/>
                  <a:gd name="connsiteX62" fmla="*/ 2643809 w 4345388"/>
                  <a:gd name="connsiteY62" fmla="*/ 618984 h 1812024"/>
                  <a:gd name="connsiteX63" fmla="*/ 2663687 w 4345388"/>
                  <a:gd name="connsiteY63" fmla="*/ 583203 h 1812024"/>
                  <a:gd name="connsiteX64" fmla="*/ 2679590 w 4345388"/>
                  <a:gd name="connsiteY64" fmla="*/ 547422 h 1812024"/>
                  <a:gd name="connsiteX65" fmla="*/ 2683566 w 4345388"/>
                  <a:gd name="connsiteY65" fmla="*/ 535495 h 1812024"/>
                  <a:gd name="connsiteX66" fmla="*/ 2691517 w 4345388"/>
                  <a:gd name="connsiteY66" fmla="*/ 523568 h 1812024"/>
                  <a:gd name="connsiteX67" fmla="*/ 2703444 w 4345388"/>
                  <a:gd name="connsiteY67" fmla="*/ 491763 h 1812024"/>
                  <a:gd name="connsiteX68" fmla="*/ 2711395 w 4345388"/>
                  <a:gd name="connsiteY68" fmla="*/ 475861 h 1812024"/>
                  <a:gd name="connsiteX69" fmla="*/ 2735249 w 4345388"/>
                  <a:gd name="connsiteY69" fmla="*/ 527544 h 1812024"/>
                  <a:gd name="connsiteX70" fmla="*/ 2755127 w 4345388"/>
                  <a:gd name="connsiteY70" fmla="*/ 571276 h 1812024"/>
                  <a:gd name="connsiteX71" fmla="*/ 2771030 w 4345388"/>
                  <a:gd name="connsiteY71" fmla="*/ 622960 h 1812024"/>
                  <a:gd name="connsiteX72" fmla="*/ 2775006 w 4345388"/>
                  <a:gd name="connsiteY72" fmla="*/ 638862 h 1812024"/>
                  <a:gd name="connsiteX73" fmla="*/ 2782957 w 4345388"/>
                  <a:gd name="connsiteY73" fmla="*/ 654765 h 1812024"/>
                  <a:gd name="connsiteX74" fmla="*/ 2802835 w 4345388"/>
                  <a:gd name="connsiteY74" fmla="*/ 690546 h 1812024"/>
                  <a:gd name="connsiteX75" fmla="*/ 2818738 w 4345388"/>
                  <a:gd name="connsiteY75" fmla="*/ 706448 h 1812024"/>
                  <a:gd name="connsiteX76" fmla="*/ 2830665 w 4345388"/>
                  <a:gd name="connsiteY76" fmla="*/ 730302 h 1812024"/>
                  <a:gd name="connsiteX77" fmla="*/ 2834641 w 4345388"/>
                  <a:gd name="connsiteY77" fmla="*/ 746205 h 1812024"/>
                  <a:gd name="connsiteX78" fmla="*/ 2846567 w 4345388"/>
                  <a:gd name="connsiteY78" fmla="*/ 762108 h 1812024"/>
                  <a:gd name="connsiteX79" fmla="*/ 2862470 w 4345388"/>
                  <a:gd name="connsiteY79" fmla="*/ 809815 h 1812024"/>
                  <a:gd name="connsiteX80" fmla="*/ 2866446 w 4345388"/>
                  <a:gd name="connsiteY80" fmla="*/ 825718 h 1812024"/>
                  <a:gd name="connsiteX81" fmla="*/ 2882348 w 4345388"/>
                  <a:gd name="connsiteY81" fmla="*/ 861499 h 1812024"/>
                  <a:gd name="connsiteX82" fmla="*/ 2886324 w 4345388"/>
                  <a:gd name="connsiteY82" fmla="*/ 877402 h 1812024"/>
                  <a:gd name="connsiteX83" fmla="*/ 2898251 w 4345388"/>
                  <a:gd name="connsiteY83" fmla="*/ 901255 h 1812024"/>
                  <a:gd name="connsiteX84" fmla="*/ 2910178 w 4345388"/>
                  <a:gd name="connsiteY84" fmla="*/ 893304 h 1812024"/>
                  <a:gd name="connsiteX85" fmla="*/ 2949934 w 4345388"/>
                  <a:gd name="connsiteY85" fmla="*/ 817767 h 1812024"/>
                  <a:gd name="connsiteX86" fmla="*/ 2957886 w 4345388"/>
                  <a:gd name="connsiteY86" fmla="*/ 770059 h 1812024"/>
                  <a:gd name="connsiteX87" fmla="*/ 2977764 w 4345388"/>
                  <a:gd name="connsiteY87" fmla="*/ 730302 h 1812024"/>
                  <a:gd name="connsiteX88" fmla="*/ 2981740 w 4345388"/>
                  <a:gd name="connsiteY88" fmla="*/ 686570 h 1812024"/>
                  <a:gd name="connsiteX89" fmla="*/ 3005594 w 4345388"/>
                  <a:gd name="connsiteY89" fmla="*/ 642838 h 1812024"/>
                  <a:gd name="connsiteX90" fmla="*/ 3025472 w 4345388"/>
                  <a:gd name="connsiteY90" fmla="*/ 567301 h 1812024"/>
                  <a:gd name="connsiteX91" fmla="*/ 3041374 w 4345388"/>
                  <a:gd name="connsiteY91" fmla="*/ 487788 h 1812024"/>
                  <a:gd name="connsiteX92" fmla="*/ 3049326 w 4345388"/>
                  <a:gd name="connsiteY92" fmla="*/ 471885 h 1812024"/>
                  <a:gd name="connsiteX93" fmla="*/ 3061253 w 4345388"/>
                  <a:gd name="connsiteY93" fmla="*/ 432128 h 1812024"/>
                  <a:gd name="connsiteX94" fmla="*/ 3085107 w 4345388"/>
                  <a:gd name="connsiteY94" fmla="*/ 376469 h 1812024"/>
                  <a:gd name="connsiteX95" fmla="*/ 3101009 w 4345388"/>
                  <a:gd name="connsiteY95" fmla="*/ 416226 h 1812024"/>
                  <a:gd name="connsiteX96" fmla="*/ 3104985 w 4345388"/>
                  <a:gd name="connsiteY96" fmla="*/ 440080 h 1812024"/>
                  <a:gd name="connsiteX97" fmla="*/ 3116912 w 4345388"/>
                  <a:gd name="connsiteY97" fmla="*/ 495739 h 1812024"/>
                  <a:gd name="connsiteX98" fmla="*/ 3136790 w 4345388"/>
                  <a:gd name="connsiteY98" fmla="*/ 555374 h 1812024"/>
                  <a:gd name="connsiteX99" fmla="*/ 3180522 w 4345388"/>
                  <a:gd name="connsiteY99" fmla="*/ 718375 h 1812024"/>
                  <a:gd name="connsiteX100" fmla="*/ 3196425 w 4345388"/>
                  <a:gd name="connsiteY100" fmla="*/ 770059 h 1812024"/>
                  <a:gd name="connsiteX101" fmla="*/ 3220279 w 4345388"/>
                  <a:gd name="connsiteY101" fmla="*/ 873426 h 1812024"/>
                  <a:gd name="connsiteX102" fmla="*/ 3248108 w 4345388"/>
                  <a:gd name="connsiteY102" fmla="*/ 964866 h 1812024"/>
                  <a:gd name="connsiteX103" fmla="*/ 3252084 w 4345388"/>
                  <a:gd name="connsiteY103" fmla="*/ 992695 h 1812024"/>
                  <a:gd name="connsiteX104" fmla="*/ 3267987 w 4345388"/>
                  <a:gd name="connsiteY104" fmla="*/ 1032452 h 1812024"/>
                  <a:gd name="connsiteX105" fmla="*/ 3271962 w 4345388"/>
                  <a:gd name="connsiteY105" fmla="*/ 1044379 h 1812024"/>
                  <a:gd name="connsiteX106" fmla="*/ 3283889 w 4345388"/>
                  <a:gd name="connsiteY106" fmla="*/ 1048355 h 1812024"/>
                  <a:gd name="connsiteX107" fmla="*/ 3291841 w 4345388"/>
                  <a:gd name="connsiteY107" fmla="*/ 1040403 h 1812024"/>
                  <a:gd name="connsiteX108" fmla="*/ 3307743 w 4345388"/>
                  <a:gd name="connsiteY108" fmla="*/ 1008598 h 1812024"/>
                  <a:gd name="connsiteX109" fmla="*/ 3315694 w 4345388"/>
                  <a:gd name="connsiteY109" fmla="*/ 984744 h 1812024"/>
                  <a:gd name="connsiteX110" fmla="*/ 3335573 w 4345388"/>
                  <a:gd name="connsiteY110" fmla="*/ 1016549 h 1812024"/>
                  <a:gd name="connsiteX111" fmla="*/ 3367378 w 4345388"/>
                  <a:gd name="connsiteY111" fmla="*/ 1088111 h 1812024"/>
                  <a:gd name="connsiteX112" fmla="*/ 3399183 w 4345388"/>
                  <a:gd name="connsiteY112" fmla="*/ 1143770 h 1812024"/>
                  <a:gd name="connsiteX113" fmla="*/ 3415086 w 4345388"/>
                  <a:gd name="connsiteY113" fmla="*/ 1139795 h 1812024"/>
                  <a:gd name="connsiteX114" fmla="*/ 3430988 w 4345388"/>
                  <a:gd name="connsiteY114" fmla="*/ 1111965 h 1812024"/>
                  <a:gd name="connsiteX115" fmla="*/ 3454842 w 4345388"/>
                  <a:gd name="connsiteY115" fmla="*/ 1060282 h 1812024"/>
                  <a:gd name="connsiteX116" fmla="*/ 3478696 w 4345388"/>
                  <a:gd name="connsiteY116" fmla="*/ 1008598 h 1812024"/>
                  <a:gd name="connsiteX117" fmla="*/ 3490623 w 4345388"/>
                  <a:gd name="connsiteY117" fmla="*/ 1004622 h 1812024"/>
                  <a:gd name="connsiteX118" fmla="*/ 3522428 w 4345388"/>
                  <a:gd name="connsiteY118" fmla="*/ 1048355 h 1812024"/>
                  <a:gd name="connsiteX119" fmla="*/ 3538331 w 4345388"/>
                  <a:gd name="connsiteY119" fmla="*/ 1068233 h 1812024"/>
                  <a:gd name="connsiteX120" fmla="*/ 3582063 w 4345388"/>
                  <a:gd name="connsiteY120" fmla="*/ 1151722 h 1812024"/>
                  <a:gd name="connsiteX121" fmla="*/ 3609893 w 4345388"/>
                  <a:gd name="connsiteY121" fmla="*/ 1203405 h 1812024"/>
                  <a:gd name="connsiteX122" fmla="*/ 3629771 w 4345388"/>
                  <a:gd name="connsiteY122" fmla="*/ 1251113 h 1812024"/>
                  <a:gd name="connsiteX123" fmla="*/ 3641698 w 4345388"/>
                  <a:gd name="connsiteY123" fmla="*/ 1267015 h 1812024"/>
                  <a:gd name="connsiteX124" fmla="*/ 3653625 w 4345388"/>
                  <a:gd name="connsiteY124" fmla="*/ 1294845 h 1812024"/>
                  <a:gd name="connsiteX125" fmla="*/ 3665552 w 4345388"/>
                  <a:gd name="connsiteY125" fmla="*/ 1282918 h 1812024"/>
                  <a:gd name="connsiteX126" fmla="*/ 3721211 w 4345388"/>
                  <a:gd name="connsiteY126" fmla="*/ 1111965 h 1812024"/>
                  <a:gd name="connsiteX127" fmla="*/ 3768919 w 4345388"/>
                  <a:gd name="connsiteY127" fmla="*/ 948963 h 1812024"/>
                  <a:gd name="connsiteX128" fmla="*/ 3776870 w 4345388"/>
                  <a:gd name="connsiteY128" fmla="*/ 897280 h 1812024"/>
                  <a:gd name="connsiteX129" fmla="*/ 3792773 w 4345388"/>
                  <a:gd name="connsiteY129" fmla="*/ 861499 h 1812024"/>
                  <a:gd name="connsiteX130" fmla="*/ 3800724 w 4345388"/>
                  <a:gd name="connsiteY130" fmla="*/ 837645 h 1812024"/>
                  <a:gd name="connsiteX131" fmla="*/ 3808675 w 4345388"/>
                  <a:gd name="connsiteY131" fmla="*/ 801864 h 1812024"/>
                  <a:gd name="connsiteX132" fmla="*/ 3824578 w 4345388"/>
                  <a:gd name="connsiteY132" fmla="*/ 778010 h 1812024"/>
                  <a:gd name="connsiteX133" fmla="*/ 3828554 w 4345388"/>
                  <a:gd name="connsiteY133" fmla="*/ 789937 h 1812024"/>
                  <a:gd name="connsiteX134" fmla="*/ 3836505 w 4345388"/>
                  <a:gd name="connsiteY134" fmla="*/ 801864 h 1812024"/>
                  <a:gd name="connsiteX135" fmla="*/ 3840481 w 4345388"/>
                  <a:gd name="connsiteY135" fmla="*/ 829694 h 1812024"/>
                  <a:gd name="connsiteX136" fmla="*/ 3884213 w 4345388"/>
                  <a:gd name="connsiteY136" fmla="*/ 992695 h 1812024"/>
                  <a:gd name="connsiteX137" fmla="*/ 3896140 w 4345388"/>
                  <a:gd name="connsiteY137" fmla="*/ 1024501 h 1812024"/>
                  <a:gd name="connsiteX138" fmla="*/ 3904091 w 4345388"/>
                  <a:gd name="connsiteY138" fmla="*/ 1064257 h 1812024"/>
                  <a:gd name="connsiteX139" fmla="*/ 3916018 w 4345388"/>
                  <a:gd name="connsiteY139" fmla="*/ 1115941 h 1812024"/>
                  <a:gd name="connsiteX140" fmla="*/ 3947823 w 4345388"/>
                  <a:gd name="connsiteY140" fmla="*/ 1219308 h 1812024"/>
                  <a:gd name="connsiteX141" fmla="*/ 3959750 w 4345388"/>
                  <a:gd name="connsiteY141" fmla="*/ 1239186 h 1812024"/>
                  <a:gd name="connsiteX142" fmla="*/ 3971677 w 4345388"/>
                  <a:gd name="connsiteY142" fmla="*/ 1286894 h 1812024"/>
                  <a:gd name="connsiteX143" fmla="*/ 3995531 w 4345388"/>
                  <a:gd name="connsiteY143" fmla="*/ 1394236 h 1812024"/>
                  <a:gd name="connsiteX144" fmla="*/ 4023361 w 4345388"/>
                  <a:gd name="connsiteY144" fmla="*/ 1430017 h 1812024"/>
                  <a:gd name="connsiteX145" fmla="*/ 4031312 w 4345388"/>
                  <a:gd name="connsiteY145" fmla="*/ 1441944 h 1812024"/>
                  <a:gd name="connsiteX146" fmla="*/ 4043239 w 4345388"/>
                  <a:gd name="connsiteY146" fmla="*/ 1465798 h 1812024"/>
                  <a:gd name="connsiteX147" fmla="*/ 4055166 w 4345388"/>
                  <a:gd name="connsiteY147" fmla="*/ 1469774 h 1812024"/>
                  <a:gd name="connsiteX148" fmla="*/ 4082995 w 4345388"/>
                  <a:gd name="connsiteY148" fmla="*/ 1477725 h 1812024"/>
                  <a:gd name="connsiteX149" fmla="*/ 4114801 w 4345388"/>
                  <a:gd name="connsiteY149" fmla="*/ 1481701 h 1812024"/>
                  <a:gd name="connsiteX150" fmla="*/ 4130703 w 4345388"/>
                  <a:gd name="connsiteY150" fmla="*/ 1485676 h 1812024"/>
                  <a:gd name="connsiteX151" fmla="*/ 4154557 w 4345388"/>
                  <a:gd name="connsiteY151" fmla="*/ 1477725 h 1812024"/>
                  <a:gd name="connsiteX152" fmla="*/ 4166484 w 4345388"/>
                  <a:gd name="connsiteY152" fmla="*/ 1465798 h 1812024"/>
                  <a:gd name="connsiteX153" fmla="*/ 4198289 w 4345388"/>
                  <a:gd name="connsiteY153" fmla="*/ 1414115 h 1812024"/>
                  <a:gd name="connsiteX154" fmla="*/ 4234070 w 4345388"/>
                  <a:gd name="connsiteY154" fmla="*/ 1418090 h 1812024"/>
                  <a:gd name="connsiteX155" fmla="*/ 4257924 w 4345388"/>
                  <a:gd name="connsiteY155" fmla="*/ 1437968 h 1812024"/>
                  <a:gd name="connsiteX156" fmla="*/ 4273827 w 4345388"/>
                  <a:gd name="connsiteY156" fmla="*/ 1449895 h 1812024"/>
                  <a:gd name="connsiteX157" fmla="*/ 4313583 w 4345388"/>
                  <a:gd name="connsiteY157" fmla="*/ 1485676 h 1812024"/>
                  <a:gd name="connsiteX158" fmla="*/ 4325510 w 4345388"/>
                  <a:gd name="connsiteY158" fmla="*/ 1505555 h 1812024"/>
                  <a:gd name="connsiteX159" fmla="*/ 4337437 w 4345388"/>
                  <a:gd name="connsiteY159" fmla="*/ 1533384 h 1812024"/>
                  <a:gd name="connsiteX160" fmla="*/ 4345388 w 4345388"/>
                  <a:gd name="connsiteY16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047 w 4345388"/>
                  <a:gd name="connsiteY24" fmla="*/ 253224 h 1812024"/>
                  <a:gd name="connsiteX25" fmla="*/ 2119023 w 4345388"/>
                  <a:gd name="connsiteY25" fmla="*/ 265151 h 1812024"/>
                  <a:gd name="connsiteX26" fmla="*/ 2134926 w 4345388"/>
                  <a:gd name="connsiteY26" fmla="*/ 316835 h 1812024"/>
                  <a:gd name="connsiteX27" fmla="*/ 2138901 w 4345388"/>
                  <a:gd name="connsiteY27" fmla="*/ 328762 h 1812024"/>
                  <a:gd name="connsiteX28" fmla="*/ 2142877 w 4345388"/>
                  <a:gd name="connsiteY28" fmla="*/ 352615 h 1812024"/>
                  <a:gd name="connsiteX29" fmla="*/ 2146853 w 4345388"/>
                  <a:gd name="connsiteY29" fmla="*/ 384421 h 1812024"/>
                  <a:gd name="connsiteX30" fmla="*/ 2158780 w 4345388"/>
                  <a:gd name="connsiteY30" fmla="*/ 420202 h 1812024"/>
                  <a:gd name="connsiteX31" fmla="*/ 2170707 w 4345388"/>
                  <a:gd name="connsiteY31" fmla="*/ 444055 h 1812024"/>
                  <a:gd name="connsiteX32" fmla="*/ 2182634 w 4345388"/>
                  <a:gd name="connsiteY32" fmla="*/ 448031 h 1812024"/>
                  <a:gd name="connsiteX33" fmla="*/ 2274074 w 4345388"/>
                  <a:gd name="connsiteY33" fmla="*/ 444055 h 1812024"/>
                  <a:gd name="connsiteX34" fmla="*/ 2289976 w 4345388"/>
                  <a:gd name="connsiteY34" fmla="*/ 432128 h 1812024"/>
                  <a:gd name="connsiteX35" fmla="*/ 2313830 w 4345388"/>
                  <a:gd name="connsiteY35" fmla="*/ 412250 h 1812024"/>
                  <a:gd name="connsiteX36" fmla="*/ 2337684 w 4345388"/>
                  <a:gd name="connsiteY36" fmla="*/ 380445 h 1812024"/>
                  <a:gd name="connsiteX37" fmla="*/ 2345635 w 4345388"/>
                  <a:gd name="connsiteY37" fmla="*/ 356591 h 1812024"/>
                  <a:gd name="connsiteX38" fmla="*/ 2361538 w 4345388"/>
                  <a:gd name="connsiteY38" fmla="*/ 324786 h 1812024"/>
                  <a:gd name="connsiteX39" fmla="*/ 2365514 w 4345388"/>
                  <a:gd name="connsiteY39" fmla="*/ 308883 h 1812024"/>
                  <a:gd name="connsiteX40" fmla="*/ 2373465 w 4345388"/>
                  <a:gd name="connsiteY40" fmla="*/ 289005 h 1812024"/>
                  <a:gd name="connsiteX41" fmla="*/ 2377441 w 4345388"/>
                  <a:gd name="connsiteY41" fmla="*/ 277078 h 1812024"/>
                  <a:gd name="connsiteX42" fmla="*/ 2381416 w 4345388"/>
                  <a:gd name="connsiteY42" fmla="*/ 487788 h 1812024"/>
                  <a:gd name="connsiteX43" fmla="*/ 2385392 w 4345388"/>
                  <a:gd name="connsiteY43" fmla="*/ 507666 h 1812024"/>
                  <a:gd name="connsiteX44" fmla="*/ 2393343 w 4345388"/>
                  <a:gd name="connsiteY44" fmla="*/ 519593 h 1812024"/>
                  <a:gd name="connsiteX45" fmla="*/ 2413221 w 4345388"/>
                  <a:gd name="connsiteY45" fmla="*/ 555374 h 1812024"/>
                  <a:gd name="connsiteX46" fmla="*/ 2449002 w 4345388"/>
                  <a:gd name="connsiteY46" fmla="*/ 543447 h 1812024"/>
                  <a:gd name="connsiteX47" fmla="*/ 2468881 w 4345388"/>
                  <a:gd name="connsiteY47" fmla="*/ 523568 h 1812024"/>
                  <a:gd name="connsiteX48" fmla="*/ 2500686 w 4345388"/>
                  <a:gd name="connsiteY48" fmla="*/ 483812 h 1812024"/>
                  <a:gd name="connsiteX49" fmla="*/ 2512613 w 4345388"/>
                  <a:gd name="connsiteY49" fmla="*/ 471885 h 1812024"/>
                  <a:gd name="connsiteX50" fmla="*/ 2524540 w 4345388"/>
                  <a:gd name="connsiteY50" fmla="*/ 479836 h 1812024"/>
                  <a:gd name="connsiteX51" fmla="*/ 2532491 w 4345388"/>
                  <a:gd name="connsiteY51" fmla="*/ 503690 h 1812024"/>
                  <a:gd name="connsiteX52" fmla="*/ 2540442 w 4345388"/>
                  <a:gd name="connsiteY52" fmla="*/ 523568 h 1812024"/>
                  <a:gd name="connsiteX53" fmla="*/ 2544418 w 4345388"/>
                  <a:gd name="connsiteY53" fmla="*/ 543447 h 1812024"/>
                  <a:gd name="connsiteX54" fmla="*/ 2552369 w 4345388"/>
                  <a:gd name="connsiteY54" fmla="*/ 559349 h 1812024"/>
                  <a:gd name="connsiteX55" fmla="*/ 2560321 w 4345388"/>
                  <a:gd name="connsiteY55" fmla="*/ 579228 h 1812024"/>
                  <a:gd name="connsiteX56" fmla="*/ 2564296 w 4345388"/>
                  <a:gd name="connsiteY56" fmla="*/ 595130 h 1812024"/>
                  <a:gd name="connsiteX57" fmla="*/ 2576223 w 4345388"/>
                  <a:gd name="connsiteY57" fmla="*/ 611033 h 1812024"/>
                  <a:gd name="connsiteX58" fmla="*/ 2592126 w 4345388"/>
                  <a:gd name="connsiteY58" fmla="*/ 634887 h 1812024"/>
                  <a:gd name="connsiteX59" fmla="*/ 2604053 w 4345388"/>
                  <a:gd name="connsiteY59" fmla="*/ 654765 h 1812024"/>
                  <a:gd name="connsiteX60" fmla="*/ 2623931 w 4345388"/>
                  <a:gd name="connsiteY60" fmla="*/ 646814 h 1812024"/>
                  <a:gd name="connsiteX61" fmla="*/ 2643809 w 4345388"/>
                  <a:gd name="connsiteY61" fmla="*/ 618984 h 1812024"/>
                  <a:gd name="connsiteX62" fmla="*/ 2663687 w 4345388"/>
                  <a:gd name="connsiteY62" fmla="*/ 583203 h 1812024"/>
                  <a:gd name="connsiteX63" fmla="*/ 2679590 w 4345388"/>
                  <a:gd name="connsiteY63" fmla="*/ 547422 h 1812024"/>
                  <a:gd name="connsiteX64" fmla="*/ 2683566 w 4345388"/>
                  <a:gd name="connsiteY64" fmla="*/ 535495 h 1812024"/>
                  <a:gd name="connsiteX65" fmla="*/ 2691517 w 4345388"/>
                  <a:gd name="connsiteY65" fmla="*/ 523568 h 1812024"/>
                  <a:gd name="connsiteX66" fmla="*/ 2703444 w 4345388"/>
                  <a:gd name="connsiteY66" fmla="*/ 491763 h 1812024"/>
                  <a:gd name="connsiteX67" fmla="*/ 2711395 w 4345388"/>
                  <a:gd name="connsiteY67" fmla="*/ 475861 h 1812024"/>
                  <a:gd name="connsiteX68" fmla="*/ 2735249 w 4345388"/>
                  <a:gd name="connsiteY68" fmla="*/ 527544 h 1812024"/>
                  <a:gd name="connsiteX69" fmla="*/ 2755127 w 4345388"/>
                  <a:gd name="connsiteY69" fmla="*/ 571276 h 1812024"/>
                  <a:gd name="connsiteX70" fmla="*/ 2771030 w 4345388"/>
                  <a:gd name="connsiteY70" fmla="*/ 622960 h 1812024"/>
                  <a:gd name="connsiteX71" fmla="*/ 2775006 w 4345388"/>
                  <a:gd name="connsiteY71" fmla="*/ 638862 h 1812024"/>
                  <a:gd name="connsiteX72" fmla="*/ 2782957 w 4345388"/>
                  <a:gd name="connsiteY72" fmla="*/ 654765 h 1812024"/>
                  <a:gd name="connsiteX73" fmla="*/ 2802835 w 4345388"/>
                  <a:gd name="connsiteY73" fmla="*/ 690546 h 1812024"/>
                  <a:gd name="connsiteX74" fmla="*/ 2818738 w 4345388"/>
                  <a:gd name="connsiteY74" fmla="*/ 706448 h 1812024"/>
                  <a:gd name="connsiteX75" fmla="*/ 2830665 w 4345388"/>
                  <a:gd name="connsiteY75" fmla="*/ 730302 h 1812024"/>
                  <a:gd name="connsiteX76" fmla="*/ 2834641 w 4345388"/>
                  <a:gd name="connsiteY76" fmla="*/ 746205 h 1812024"/>
                  <a:gd name="connsiteX77" fmla="*/ 2846567 w 4345388"/>
                  <a:gd name="connsiteY77" fmla="*/ 762108 h 1812024"/>
                  <a:gd name="connsiteX78" fmla="*/ 2862470 w 4345388"/>
                  <a:gd name="connsiteY78" fmla="*/ 809815 h 1812024"/>
                  <a:gd name="connsiteX79" fmla="*/ 2866446 w 4345388"/>
                  <a:gd name="connsiteY79" fmla="*/ 825718 h 1812024"/>
                  <a:gd name="connsiteX80" fmla="*/ 2882348 w 4345388"/>
                  <a:gd name="connsiteY80" fmla="*/ 861499 h 1812024"/>
                  <a:gd name="connsiteX81" fmla="*/ 2886324 w 4345388"/>
                  <a:gd name="connsiteY81" fmla="*/ 877402 h 1812024"/>
                  <a:gd name="connsiteX82" fmla="*/ 2898251 w 4345388"/>
                  <a:gd name="connsiteY82" fmla="*/ 901255 h 1812024"/>
                  <a:gd name="connsiteX83" fmla="*/ 2910178 w 4345388"/>
                  <a:gd name="connsiteY83" fmla="*/ 893304 h 1812024"/>
                  <a:gd name="connsiteX84" fmla="*/ 2949934 w 4345388"/>
                  <a:gd name="connsiteY84" fmla="*/ 817767 h 1812024"/>
                  <a:gd name="connsiteX85" fmla="*/ 2957886 w 4345388"/>
                  <a:gd name="connsiteY85" fmla="*/ 770059 h 1812024"/>
                  <a:gd name="connsiteX86" fmla="*/ 2977764 w 4345388"/>
                  <a:gd name="connsiteY86" fmla="*/ 730302 h 1812024"/>
                  <a:gd name="connsiteX87" fmla="*/ 2981740 w 4345388"/>
                  <a:gd name="connsiteY87" fmla="*/ 686570 h 1812024"/>
                  <a:gd name="connsiteX88" fmla="*/ 3005594 w 4345388"/>
                  <a:gd name="connsiteY88" fmla="*/ 642838 h 1812024"/>
                  <a:gd name="connsiteX89" fmla="*/ 3025472 w 4345388"/>
                  <a:gd name="connsiteY89" fmla="*/ 567301 h 1812024"/>
                  <a:gd name="connsiteX90" fmla="*/ 3041374 w 4345388"/>
                  <a:gd name="connsiteY90" fmla="*/ 487788 h 1812024"/>
                  <a:gd name="connsiteX91" fmla="*/ 3049326 w 4345388"/>
                  <a:gd name="connsiteY91" fmla="*/ 471885 h 1812024"/>
                  <a:gd name="connsiteX92" fmla="*/ 3061253 w 4345388"/>
                  <a:gd name="connsiteY92" fmla="*/ 432128 h 1812024"/>
                  <a:gd name="connsiteX93" fmla="*/ 3085107 w 4345388"/>
                  <a:gd name="connsiteY93" fmla="*/ 376469 h 1812024"/>
                  <a:gd name="connsiteX94" fmla="*/ 3101009 w 4345388"/>
                  <a:gd name="connsiteY94" fmla="*/ 416226 h 1812024"/>
                  <a:gd name="connsiteX95" fmla="*/ 3104985 w 4345388"/>
                  <a:gd name="connsiteY95" fmla="*/ 440080 h 1812024"/>
                  <a:gd name="connsiteX96" fmla="*/ 3116912 w 4345388"/>
                  <a:gd name="connsiteY96" fmla="*/ 495739 h 1812024"/>
                  <a:gd name="connsiteX97" fmla="*/ 3136790 w 4345388"/>
                  <a:gd name="connsiteY97" fmla="*/ 555374 h 1812024"/>
                  <a:gd name="connsiteX98" fmla="*/ 3180522 w 4345388"/>
                  <a:gd name="connsiteY98" fmla="*/ 718375 h 1812024"/>
                  <a:gd name="connsiteX99" fmla="*/ 3196425 w 4345388"/>
                  <a:gd name="connsiteY99" fmla="*/ 770059 h 1812024"/>
                  <a:gd name="connsiteX100" fmla="*/ 3220279 w 4345388"/>
                  <a:gd name="connsiteY100" fmla="*/ 873426 h 1812024"/>
                  <a:gd name="connsiteX101" fmla="*/ 3248108 w 4345388"/>
                  <a:gd name="connsiteY101" fmla="*/ 964866 h 1812024"/>
                  <a:gd name="connsiteX102" fmla="*/ 3252084 w 4345388"/>
                  <a:gd name="connsiteY102" fmla="*/ 992695 h 1812024"/>
                  <a:gd name="connsiteX103" fmla="*/ 3267987 w 4345388"/>
                  <a:gd name="connsiteY103" fmla="*/ 1032452 h 1812024"/>
                  <a:gd name="connsiteX104" fmla="*/ 3271962 w 4345388"/>
                  <a:gd name="connsiteY104" fmla="*/ 1044379 h 1812024"/>
                  <a:gd name="connsiteX105" fmla="*/ 3283889 w 4345388"/>
                  <a:gd name="connsiteY105" fmla="*/ 1048355 h 1812024"/>
                  <a:gd name="connsiteX106" fmla="*/ 3291841 w 4345388"/>
                  <a:gd name="connsiteY106" fmla="*/ 1040403 h 1812024"/>
                  <a:gd name="connsiteX107" fmla="*/ 3307743 w 4345388"/>
                  <a:gd name="connsiteY107" fmla="*/ 1008598 h 1812024"/>
                  <a:gd name="connsiteX108" fmla="*/ 3315694 w 4345388"/>
                  <a:gd name="connsiteY108" fmla="*/ 984744 h 1812024"/>
                  <a:gd name="connsiteX109" fmla="*/ 3335573 w 4345388"/>
                  <a:gd name="connsiteY109" fmla="*/ 1016549 h 1812024"/>
                  <a:gd name="connsiteX110" fmla="*/ 3367378 w 4345388"/>
                  <a:gd name="connsiteY110" fmla="*/ 1088111 h 1812024"/>
                  <a:gd name="connsiteX111" fmla="*/ 3399183 w 4345388"/>
                  <a:gd name="connsiteY111" fmla="*/ 1143770 h 1812024"/>
                  <a:gd name="connsiteX112" fmla="*/ 3415086 w 4345388"/>
                  <a:gd name="connsiteY112" fmla="*/ 1139795 h 1812024"/>
                  <a:gd name="connsiteX113" fmla="*/ 3430988 w 4345388"/>
                  <a:gd name="connsiteY113" fmla="*/ 1111965 h 1812024"/>
                  <a:gd name="connsiteX114" fmla="*/ 3454842 w 4345388"/>
                  <a:gd name="connsiteY114" fmla="*/ 1060282 h 1812024"/>
                  <a:gd name="connsiteX115" fmla="*/ 3478696 w 4345388"/>
                  <a:gd name="connsiteY115" fmla="*/ 1008598 h 1812024"/>
                  <a:gd name="connsiteX116" fmla="*/ 3490623 w 4345388"/>
                  <a:gd name="connsiteY116" fmla="*/ 1004622 h 1812024"/>
                  <a:gd name="connsiteX117" fmla="*/ 3522428 w 4345388"/>
                  <a:gd name="connsiteY117" fmla="*/ 1048355 h 1812024"/>
                  <a:gd name="connsiteX118" fmla="*/ 3538331 w 4345388"/>
                  <a:gd name="connsiteY118" fmla="*/ 1068233 h 1812024"/>
                  <a:gd name="connsiteX119" fmla="*/ 3582063 w 4345388"/>
                  <a:gd name="connsiteY119" fmla="*/ 1151722 h 1812024"/>
                  <a:gd name="connsiteX120" fmla="*/ 3609893 w 4345388"/>
                  <a:gd name="connsiteY120" fmla="*/ 1203405 h 1812024"/>
                  <a:gd name="connsiteX121" fmla="*/ 3629771 w 4345388"/>
                  <a:gd name="connsiteY121" fmla="*/ 1251113 h 1812024"/>
                  <a:gd name="connsiteX122" fmla="*/ 3641698 w 4345388"/>
                  <a:gd name="connsiteY122" fmla="*/ 1267015 h 1812024"/>
                  <a:gd name="connsiteX123" fmla="*/ 3653625 w 4345388"/>
                  <a:gd name="connsiteY123" fmla="*/ 1294845 h 1812024"/>
                  <a:gd name="connsiteX124" fmla="*/ 3665552 w 4345388"/>
                  <a:gd name="connsiteY124" fmla="*/ 1282918 h 1812024"/>
                  <a:gd name="connsiteX125" fmla="*/ 3721211 w 4345388"/>
                  <a:gd name="connsiteY125" fmla="*/ 1111965 h 1812024"/>
                  <a:gd name="connsiteX126" fmla="*/ 3768919 w 4345388"/>
                  <a:gd name="connsiteY126" fmla="*/ 948963 h 1812024"/>
                  <a:gd name="connsiteX127" fmla="*/ 3776870 w 4345388"/>
                  <a:gd name="connsiteY127" fmla="*/ 897280 h 1812024"/>
                  <a:gd name="connsiteX128" fmla="*/ 3792773 w 4345388"/>
                  <a:gd name="connsiteY128" fmla="*/ 861499 h 1812024"/>
                  <a:gd name="connsiteX129" fmla="*/ 3800724 w 4345388"/>
                  <a:gd name="connsiteY129" fmla="*/ 837645 h 1812024"/>
                  <a:gd name="connsiteX130" fmla="*/ 3808675 w 4345388"/>
                  <a:gd name="connsiteY130" fmla="*/ 801864 h 1812024"/>
                  <a:gd name="connsiteX131" fmla="*/ 3824578 w 4345388"/>
                  <a:gd name="connsiteY131" fmla="*/ 778010 h 1812024"/>
                  <a:gd name="connsiteX132" fmla="*/ 3828554 w 4345388"/>
                  <a:gd name="connsiteY132" fmla="*/ 789937 h 1812024"/>
                  <a:gd name="connsiteX133" fmla="*/ 3836505 w 4345388"/>
                  <a:gd name="connsiteY133" fmla="*/ 801864 h 1812024"/>
                  <a:gd name="connsiteX134" fmla="*/ 3840481 w 4345388"/>
                  <a:gd name="connsiteY134" fmla="*/ 829694 h 1812024"/>
                  <a:gd name="connsiteX135" fmla="*/ 3884213 w 4345388"/>
                  <a:gd name="connsiteY135" fmla="*/ 992695 h 1812024"/>
                  <a:gd name="connsiteX136" fmla="*/ 3896140 w 4345388"/>
                  <a:gd name="connsiteY136" fmla="*/ 1024501 h 1812024"/>
                  <a:gd name="connsiteX137" fmla="*/ 3904091 w 4345388"/>
                  <a:gd name="connsiteY137" fmla="*/ 1064257 h 1812024"/>
                  <a:gd name="connsiteX138" fmla="*/ 3916018 w 4345388"/>
                  <a:gd name="connsiteY138" fmla="*/ 1115941 h 1812024"/>
                  <a:gd name="connsiteX139" fmla="*/ 3947823 w 4345388"/>
                  <a:gd name="connsiteY139" fmla="*/ 1219308 h 1812024"/>
                  <a:gd name="connsiteX140" fmla="*/ 3959750 w 4345388"/>
                  <a:gd name="connsiteY140" fmla="*/ 1239186 h 1812024"/>
                  <a:gd name="connsiteX141" fmla="*/ 3971677 w 4345388"/>
                  <a:gd name="connsiteY141" fmla="*/ 1286894 h 1812024"/>
                  <a:gd name="connsiteX142" fmla="*/ 3995531 w 4345388"/>
                  <a:gd name="connsiteY142" fmla="*/ 1394236 h 1812024"/>
                  <a:gd name="connsiteX143" fmla="*/ 4023361 w 4345388"/>
                  <a:gd name="connsiteY143" fmla="*/ 1430017 h 1812024"/>
                  <a:gd name="connsiteX144" fmla="*/ 4031312 w 4345388"/>
                  <a:gd name="connsiteY144" fmla="*/ 1441944 h 1812024"/>
                  <a:gd name="connsiteX145" fmla="*/ 4043239 w 4345388"/>
                  <a:gd name="connsiteY145" fmla="*/ 1465798 h 1812024"/>
                  <a:gd name="connsiteX146" fmla="*/ 4055166 w 4345388"/>
                  <a:gd name="connsiteY146" fmla="*/ 1469774 h 1812024"/>
                  <a:gd name="connsiteX147" fmla="*/ 4082995 w 4345388"/>
                  <a:gd name="connsiteY147" fmla="*/ 1477725 h 1812024"/>
                  <a:gd name="connsiteX148" fmla="*/ 4114801 w 4345388"/>
                  <a:gd name="connsiteY148" fmla="*/ 1481701 h 1812024"/>
                  <a:gd name="connsiteX149" fmla="*/ 4130703 w 4345388"/>
                  <a:gd name="connsiteY149" fmla="*/ 1485676 h 1812024"/>
                  <a:gd name="connsiteX150" fmla="*/ 4154557 w 4345388"/>
                  <a:gd name="connsiteY150" fmla="*/ 1477725 h 1812024"/>
                  <a:gd name="connsiteX151" fmla="*/ 4166484 w 4345388"/>
                  <a:gd name="connsiteY151" fmla="*/ 1465798 h 1812024"/>
                  <a:gd name="connsiteX152" fmla="*/ 4198289 w 4345388"/>
                  <a:gd name="connsiteY152" fmla="*/ 1414115 h 1812024"/>
                  <a:gd name="connsiteX153" fmla="*/ 4234070 w 4345388"/>
                  <a:gd name="connsiteY153" fmla="*/ 1418090 h 1812024"/>
                  <a:gd name="connsiteX154" fmla="*/ 4257924 w 4345388"/>
                  <a:gd name="connsiteY154" fmla="*/ 1437968 h 1812024"/>
                  <a:gd name="connsiteX155" fmla="*/ 4273827 w 4345388"/>
                  <a:gd name="connsiteY155" fmla="*/ 1449895 h 1812024"/>
                  <a:gd name="connsiteX156" fmla="*/ 4313583 w 4345388"/>
                  <a:gd name="connsiteY156" fmla="*/ 1485676 h 1812024"/>
                  <a:gd name="connsiteX157" fmla="*/ 4325510 w 4345388"/>
                  <a:gd name="connsiteY157" fmla="*/ 1505555 h 1812024"/>
                  <a:gd name="connsiteX158" fmla="*/ 4337437 w 4345388"/>
                  <a:gd name="connsiteY158" fmla="*/ 1533384 h 1812024"/>
                  <a:gd name="connsiteX159" fmla="*/ 4345388 w 4345388"/>
                  <a:gd name="connsiteY15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15047 w 4345388"/>
                  <a:gd name="connsiteY24" fmla="*/ 253224 h 1812024"/>
                  <a:gd name="connsiteX25" fmla="*/ 2134926 w 4345388"/>
                  <a:gd name="connsiteY25" fmla="*/ 316835 h 1812024"/>
                  <a:gd name="connsiteX26" fmla="*/ 2138901 w 4345388"/>
                  <a:gd name="connsiteY26" fmla="*/ 328762 h 1812024"/>
                  <a:gd name="connsiteX27" fmla="*/ 2142877 w 4345388"/>
                  <a:gd name="connsiteY27" fmla="*/ 352615 h 1812024"/>
                  <a:gd name="connsiteX28" fmla="*/ 2146853 w 4345388"/>
                  <a:gd name="connsiteY28" fmla="*/ 384421 h 1812024"/>
                  <a:gd name="connsiteX29" fmla="*/ 2158780 w 4345388"/>
                  <a:gd name="connsiteY29" fmla="*/ 420202 h 1812024"/>
                  <a:gd name="connsiteX30" fmla="*/ 2170707 w 4345388"/>
                  <a:gd name="connsiteY30" fmla="*/ 444055 h 1812024"/>
                  <a:gd name="connsiteX31" fmla="*/ 2182634 w 4345388"/>
                  <a:gd name="connsiteY31" fmla="*/ 448031 h 1812024"/>
                  <a:gd name="connsiteX32" fmla="*/ 2274074 w 4345388"/>
                  <a:gd name="connsiteY32" fmla="*/ 444055 h 1812024"/>
                  <a:gd name="connsiteX33" fmla="*/ 2289976 w 4345388"/>
                  <a:gd name="connsiteY33" fmla="*/ 432128 h 1812024"/>
                  <a:gd name="connsiteX34" fmla="*/ 2313830 w 4345388"/>
                  <a:gd name="connsiteY34" fmla="*/ 412250 h 1812024"/>
                  <a:gd name="connsiteX35" fmla="*/ 2337684 w 4345388"/>
                  <a:gd name="connsiteY35" fmla="*/ 380445 h 1812024"/>
                  <a:gd name="connsiteX36" fmla="*/ 2345635 w 4345388"/>
                  <a:gd name="connsiteY36" fmla="*/ 356591 h 1812024"/>
                  <a:gd name="connsiteX37" fmla="*/ 2361538 w 4345388"/>
                  <a:gd name="connsiteY37" fmla="*/ 324786 h 1812024"/>
                  <a:gd name="connsiteX38" fmla="*/ 2365514 w 4345388"/>
                  <a:gd name="connsiteY38" fmla="*/ 308883 h 1812024"/>
                  <a:gd name="connsiteX39" fmla="*/ 2373465 w 4345388"/>
                  <a:gd name="connsiteY39" fmla="*/ 289005 h 1812024"/>
                  <a:gd name="connsiteX40" fmla="*/ 2377441 w 4345388"/>
                  <a:gd name="connsiteY40" fmla="*/ 277078 h 1812024"/>
                  <a:gd name="connsiteX41" fmla="*/ 2381416 w 4345388"/>
                  <a:gd name="connsiteY41" fmla="*/ 487788 h 1812024"/>
                  <a:gd name="connsiteX42" fmla="*/ 2385392 w 4345388"/>
                  <a:gd name="connsiteY42" fmla="*/ 507666 h 1812024"/>
                  <a:gd name="connsiteX43" fmla="*/ 2393343 w 4345388"/>
                  <a:gd name="connsiteY43" fmla="*/ 519593 h 1812024"/>
                  <a:gd name="connsiteX44" fmla="*/ 2413221 w 4345388"/>
                  <a:gd name="connsiteY44" fmla="*/ 555374 h 1812024"/>
                  <a:gd name="connsiteX45" fmla="*/ 2449002 w 4345388"/>
                  <a:gd name="connsiteY45" fmla="*/ 543447 h 1812024"/>
                  <a:gd name="connsiteX46" fmla="*/ 2468881 w 4345388"/>
                  <a:gd name="connsiteY46" fmla="*/ 523568 h 1812024"/>
                  <a:gd name="connsiteX47" fmla="*/ 2500686 w 4345388"/>
                  <a:gd name="connsiteY47" fmla="*/ 483812 h 1812024"/>
                  <a:gd name="connsiteX48" fmla="*/ 2512613 w 4345388"/>
                  <a:gd name="connsiteY48" fmla="*/ 471885 h 1812024"/>
                  <a:gd name="connsiteX49" fmla="*/ 2524540 w 4345388"/>
                  <a:gd name="connsiteY49" fmla="*/ 479836 h 1812024"/>
                  <a:gd name="connsiteX50" fmla="*/ 2532491 w 4345388"/>
                  <a:gd name="connsiteY50" fmla="*/ 503690 h 1812024"/>
                  <a:gd name="connsiteX51" fmla="*/ 2540442 w 4345388"/>
                  <a:gd name="connsiteY51" fmla="*/ 523568 h 1812024"/>
                  <a:gd name="connsiteX52" fmla="*/ 2544418 w 4345388"/>
                  <a:gd name="connsiteY52" fmla="*/ 543447 h 1812024"/>
                  <a:gd name="connsiteX53" fmla="*/ 2552369 w 4345388"/>
                  <a:gd name="connsiteY53" fmla="*/ 559349 h 1812024"/>
                  <a:gd name="connsiteX54" fmla="*/ 2560321 w 4345388"/>
                  <a:gd name="connsiteY54" fmla="*/ 579228 h 1812024"/>
                  <a:gd name="connsiteX55" fmla="*/ 2564296 w 4345388"/>
                  <a:gd name="connsiteY55" fmla="*/ 595130 h 1812024"/>
                  <a:gd name="connsiteX56" fmla="*/ 2576223 w 4345388"/>
                  <a:gd name="connsiteY56" fmla="*/ 611033 h 1812024"/>
                  <a:gd name="connsiteX57" fmla="*/ 2592126 w 4345388"/>
                  <a:gd name="connsiteY57" fmla="*/ 634887 h 1812024"/>
                  <a:gd name="connsiteX58" fmla="*/ 2604053 w 4345388"/>
                  <a:gd name="connsiteY58" fmla="*/ 654765 h 1812024"/>
                  <a:gd name="connsiteX59" fmla="*/ 2623931 w 4345388"/>
                  <a:gd name="connsiteY59" fmla="*/ 646814 h 1812024"/>
                  <a:gd name="connsiteX60" fmla="*/ 2643809 w 4345388"/>
                  <a:gd name="connsiteY60" fmla="*/ 618984 h 1812024"/>
                  <a:gd name="connsiteX61" fmla="*/ 2663687 w 4345388"/>
                  <a:gd name="connsiteY61" fmla="*/ 583203 h 1812024"/>
                  <a:gd name="connsiteX62" fmla="*/ 2679590 w 4345388"/>
                  <a:gd name="connsiteY62" fmla="*/ 547422 h 1812024"/>
                  <a:gd name="connsiteX63" fmla="*/ 2683566 w 4345388"/>
                  <a:gd name="connsiteY63" fmla="*/ 535495 h 1812024"/>
                  <a:gd name="connsiteX64" fmla="*/ 2691517 w 4345388"/>
                  <a:gd name="connsiteY64" fmla="*/ 523568 h 1812024"/>
                  <a:gd name="connsiteX65" fmla="*/ 2703444 w 4345388"/>
                  <a:gd name="connsiteY65" fmla="*/ 491763 h 1812024"/>
                  <a:gd name="connsiteX66" fmla="*/ 2711395 w 4345388"/>
                  <a:gd name="connsiteY66" fmla="*/ 475861 h 1812024"/>
                  <a:gd name="connsiteX67" fmla="*/ 2735249 w 4345388"/>
                  <a:gd name="connsiteY67" fmla="*/ 527544 h 1812024"/>
                  <a:gd name="connsiteX68" fmla="*/ 2755127 w 4345388"/>
                  <a:gd name="connsiteY68" fmla="*/ 571276 h 1812024"/>
                  <a:gd name="connsiteX69" fmla="*/ 2771030 w 4345388"/>
                  <a:gd name="connsiteY69" fmla="*/ 622960 h 1812024"/>
                  <a:gd name="connsiteX70" fmla="*/ 2775006 w 4345388"/>
                  <a:gd name="connsiteY70" fmla="*/ 638862 h 1812024"/>
                  <a:gd name="connsiteX71" fmla="*/ 2782957 w 4345388"/>
                  <a:gd name="connsiteY71" fmla="*/ 654765 h 1812024"/>
                  <a:gd name="connsiteX72" fmla="*/ 2802835 w 4345388"/>
                  <a:gd name="connsiteY72" fmla="*/ 690546 h 1812024"/>
                  <a:gd name="connsiteX73" fmla="*/ 2818738 w 4345388"/>
                  <a:gd name="connsiteY73" fmla="*/ 706448 h 1812024"/>
                  <a:gd name="connsiteX74" fmla="*/ 2830665 w 4345388"/>
                  <a:gd name="connsiteY74" fmla="*/ 730302 h 1812024"/>
                  <a:gd name="connsiteX75" fmla="*/ 2834641 w 4345388"/>
                  <a:gd name="connsiteY75" fmla="*/ 746205 h 1812024"/>
                  <a:gd name="connsiteX76" fmla="*/ 2846567 w 4345388"/>
                  <a:gd name="connsiteY76" fmla="*/ 762108 h 1812024"/>
                  <a:gd name="connsiteX77" fmla="*/ 2862470 w 4345388"/>
                  <a:gd name="connsiteY77" fmla="*/ 809815 h 1812024"/>
                  <a:gd name="connsiteX78" fmla="*/ 2866446 w 4345388"/>
                  <a:gd name="connsiteY78" fmla="*/ 825718 h 1812024"/>
                  <a:gd name="connsiteX79" fmla="*/ 2882348 w 4345388"/>
                  <a:gd name="connsiteY79" fmla="*/ 861499 h 1812024"/>
                  <a:gd name="connsiteX80" fmla="*/ 2886324 w 4345388"/>
                  <a:gd name="connsiteY80" fmla="*/ 877402 h 1812024"/>
                  <a:gd name="connsiteX81" fmla="*/ 2898251 w 4345388"/>
                  <a:gd name="connsiteY81" fmla="*/ 901255 h 1812024"/>
                  <a:gd name="connsiteX82" fmla="*/ 2910178 w 4345388"/>
                  <a:gd name="connsiteY82" fmla="*/ 893304 h 1812024"/>
                  <a:gd name="connsiteX83" fmla="*/ 2949934 w 4345388"/>
                  <a:gd name="connsiteY83" fmla="*/ 817767 h 1812024"/>
                  <a:gd name="connsiteX84" fmla="*/ 2957886 w 4345388"/>
                  <a:gd name="connsiteY84" fmla="*/ 770059 h 1812024"/>
                  <a:gd name="connsiteX85" fmla="*/ 2977764 w 4345388"/>
                  <a:gd name="connsiteY85" fmla="*/ 730302 h 1812024"/>
                  <a:gd name="connsiteX86" fmla="*/ 2981740 w 4345388"/>
                  <a:gd name="connsiteY86" fmla="*/ 686570 h 1812024"/>
                  <a:gd name="connsiteX87" fmla="*/ 3005594 w 4345388"/>
                  <a:gd name="connsiteY87" fmla="*/ 642838 h 1812024"/>
                  <a:gd name="connsiteX88" fmla="*/ 3025472 w 4345388"/>
                  <a:gd name="connsiteY88" fmla="*/ 567301 h 1812024"/>
                  <a:gd name="connsiteX89" fmla="*/ 3041374 w 4345388"/>
                  <a:gd name="connsiteY89" fmla="*/ 487788 h 1812024"/>
                  <a:gd name="connsiteX90" fmla="*/ 3049326 w 4345388"/>
                  <a:gd name="connsiteY90" fmla="*/ 471885 h 1812024"/>
                  <a:gd name="connsiteX91" fmla="*/ 3061253 w 4345388"/>
                  <a:gd name="connsiteY91" fmla="*/ 432128 h 1812024"/>
                  <a:gd name="connsiteX92" fmla="*/ 3085107 w 4345388"/>
                  <a:gd name="connsiteY92" fmla="*/ 376469 h 1812024"/>
                  <a:gd name="connsiteX93" fmla="*/ 3101009 w 4345388"/>
                  <a:gd name="connsiteY93" fmla="*/ 416226 h 1812024"/>
                  <a:gd name="connsiteX94" fmla="*/ 3104985 w 4345388"/>
                  <a:gd name="connsiteY94" fmla="*/ 440080 h 1812024"/>
                  <a:gd name="connsiteX95" fmla="*/ 3116912 w 4345388"/>
                  <a:gd name="connsiteY95" fmla="*/ 495739 h 1812024"/>
                  <a:gd name="connsiteX96" fmla="*/ 3136790 w 4345388"/>
                  <a:gd name="connsiteY96" fmla="*/ 555374 h 1812024"/>
                  <a:gd name="connsiteX97" fmla="*/ 3180522 w 4345388"/>
                  <a:gd name="connsiteY97" fmla="*/ 718375 h 1812024"/>
                  <a:gd name="connsiteX98" fmla="*/ 3196425 w 4345388"/>
                  <a:gd name="connsiteY98" fmla="*/ 770059 h 1812024"/>
                  <a:gd name="connsiteX99" fmla="*/ 3220279 w 4345388"/>
                  <a:gd name="connsiteY99" fmla="*/ 873426 h 1812024"/>
                  <a:gd name="connsiteX100" fmla="*/ 3248108 w 4345388"/>
                  <a:gd name="connsiteY100" fmla="*/ 964866 h 1812024"/>
                  <a:gd name="connsiteX101" fmla="*/ 3252084 w 4345388"/>
                  <a:gd name="connsiteY101" fmla="*/ 992695 h 1812024"/>
                  <a:gd name="connsiteX102" fmla="*/ 3267987 w 4345388"/>
                  <a:gd name="connsiteY102" fmla="*/ 1032452 h 1812024"/>
                  <a:gd name="connsiteX103" fmla="*/ 3271962 w 4345388"/>
                  <a:gd name="connsiteY103" fmla="*/ 1044379 h 1812024"/>
                  <a:gd name="connsiteX104" fmla="*/ 3283889 w 4345388"/>
                  <a:gd name="connsiteY104" fmla="*/ 1048355 h 1812024"/>
                  <a:gd name="connsiteX105" fmla="*/ 3291841 w 4345388"/>
                  <a:gd name="connsiteY105" fmla="*/ 1040403 h 1812024"/>
                  <a:gd name="connsiteX106" fmla="*/ 3307743 w 4345388"/>
                  <a:gd name="connsiteY106" fmla="*/ 1008598 h 1812024"/>
                  <a:gd name="connsiteX107" fmla="*/ 3315694 w 4345388"/>
                  <a:gd name="connsiteY107" fmla="*/ 984744 h 1812024"/>
                  <a:gd name="connsiteX108" fmla="*/ 3335573 w 4345388"/>
                  <a:gd name="connsiteY108" fmla="*/ 1016549 h 1812024"/>
                  <a:gd name="connsiteX109" fmla="*/ 3367378 w 4345388"/>
                  <a:gd name="connsiteY109" fmla="*/ 1088111 h 1812024"/>
                  <a:gd name="connsiteX110" fmla="*/ 3399183 w 4345388"/>
                  <a:gd name="connsiteY110" fmla="*/ 1143770 h 1812024"/>
                  <a:gd name="connsiteX111" fmla="*/ 3415086 w 4345388"/>
                  <a:gd name="connsiteY111" fmla="*/ 1139795 h 1812024"/>
                  <a:gd name="connsiteX112" fmla="*/ 3430988 w 4345388"/>
                  <a:gd name="connsiteY112" fmla="*/ 1111965 h 1812024"/>
                  <a:gd name="connsiteX113" fmla="*/ 3454842 w 4345388"/>
                  <a:gd name="connsiteY113" fmla="*/ 1060282 h 1812024"/>
                  <a:gd name="connsiteX114" fmla="*/ 3478696 w 4345388"/>
                  <a:gd name="connsiteY114" fmla="*/ 1008598 h 1812024"/>
                  <a:gd name="connsiteX115" fmla="*/ 3490623 w 4345388"/>
                  <a:gd name="connsiteY115" fmla="*/ 1004622 h 1812024"/>
                  <a:gd name="connsiteX116" fmla="*/ 3522428 w 4345388"/>
                  <a:gd name="connsiteY116" fmla="*/ 1048355 h 1812024"/>
                  <a:gd name="connsiteX117" fmla="*/ 3538331 w 4345388"/>
                  <a:gd name="connsiteY117" fmla="*/ 1068233 h 1812024"/>
                  <a:gd name="connsiteX118" fmla="*/ 3582063 w 4345388"/>
                  <a:gd name="connsiteY118" fmla="*/ 1151722 h 1812024"/>
                  <a:gd name="connsiteX119" fmla="*/ 3609893 w 4345388"/>
                  <a:gd name="connsiteY119" fmla="*/ 1203405 h 1812024"/>
                  <a:gd name="connsiteX120" fmla="*/ 3629771 w 4345388"/>
                  <a:gd name="connsiteY120" fmla="*/ 1251113 h 1812024"/>
                  <a:gd name="connsiteX121" fmla="*/ 3641698 w 4345388"/>
                  <a:gd name="connsiteY121" fmla="*/ 1267015 h 1812024"/>
                  <a:gd name="connsiteX122" fmla="*/ 3653625 w 4345388"/>
                  <a:gd name="connsiteY122" fmla="*/ 1294845 h 1812024"/>
                  <a:gd name="connsiteX123" fmla="*/ 3665552 w 4345388"/>
                  <a:gd name="connsiteY123" fmla="*/ 1282918 h 1812024"/>
                  <a:gd name="connsiteX124" fmla="*/ 3721211 w 4345388"/>
                  <a:gd name="connsiteY124" fmla="*/ 1111965 h 1812024"/>
                  <a:gd name="connsiteX125" fmla="*/ 3768919 w 4345388"/>
                  <a:gd name="connsiteY125" fmla="*/ 948963 h 1812024"/>
                  <a:gd name="connsiteX126" fmla="*/ 3776870 w 4345388"/>
                  <a:gd name="connsiteY126" fmla="*/ 897280 h 1812024"/>
                  <a:gd name="connsiteX127" fmla="*/ 3792773 w 4345388"/>
                  <a:gd name="connsiteY127" fmla="*/ 861499 h 1812024"/>
                  <a:gd name="connsiteX128" fmla="*/ 3800724 w 4345388"/>
                  <a:gd name="connsiteY128" fmla="*/ 837645 h 1812024"/>
                  <a:gd name="connsiteX129" fmla="*/ 3808675 w 4345388"/>
                  <a:gd name="connsiteY129" fmla="*/ 801864 h 1812024"/>
                  <a:gd name="connsiteX130" fmla="*/ 3824578 w 4345388"/>
                  <a:gd name="connsiteY130" fmla="*/ 778010 h 1812024"/>
                  <a:gd name="connsiteX131" fmla="*/ 3828554 w 4345388"/>
                  <a:gd name="connsiteY131" fmla="*/ 789937 h 1812024"/>
                  <a:gd name="connsiteX132" fmla="*/ 3836505 w 4345388"/>
                  <a:gd name="connsiteY132" fmla="*/ 801864 h 1812024"/>
                  <a:gd name="connsiteX133" fmla="*/ 3840481 w 4345388"/>
                  <a:gd name="connsiteY133" fmla="*/ 829694 h 1812024"/>
                  <a:gd name="connsiteX134" fmla="*/ 3884213 w 4345388"/>
                  <a:gd name="connsiteY134" fmla="*/ 992695 h 1812024"/>
                  <a:gd name="connsiteX135" fmla="*/ 3896140 w 4345388"/>
                  <a:gd name="connsiteY135" fmla="*/ 1024501 h 1812024"/>
                  <a:gd name="connsiteX136" fmla="*/ 3904091 w 4345388"/>
                  <a:gd name="connsiteY136" fmla="*/ 1064257 h 1812024"/>
                  <a:gd name="connsiteX137" fmla="*/ 3916018 w 4345388"/>
                  <a:gd name="connsiteY137" fmla="*/ 1115941 h 1812024"/>
                  <a:gd name="connsiteX138" fmla="*/ 3947823 w 4345388"/>
                  <a:gd name="connsiteY138" fmla="*/ 1219308 h 1812024"/>
                  <a:gd name="connsiteX139" fmla="*/ 3959750 w 4345388"/>
                  <a:gd name="connsiteY139" fmla="*/ 1239186 h 1812024"/>
                  <a:gd name="connsiteX140" fmla="*/ 3971677 w 4345388"/>
                  <a:gd name="connsiteY140" fmla="*/ 1286894 h 1812024"/>
                  <a:gd name="connsiteX141" fmla="*/ 3995531 w 4345388"/>
                  <a:gd name="connsiteY141" fmla="*/ 1394236 h 1812024"/>
                  <a:gd name="connsiteX142" fmla="*/ 4023361 w 4345388"/>
                  <a:gd name="connsiteY142" fmla="*/ 1430017 h 1812024"/>
                  <a:gd name="connsiteX143" fmla="*/ 4031312 w 4345388"/>
                  <a:gd name="connsiteY143" fmla="*/ 1441944 h 1812024"/>
                  <a:gd name="connsiteX144" fmla="*/ 4043239 w 4345388"/>
                  <a:gd name="connsiteY144" fmla="*/ 1465798 h 1812024"/>
                  <a:gd name="connsiteX145" fmla="*/ 4055166 w 4345388"/>
                  <a:gd name="connsiteY145" fmla="*/ 1469774 h 1812024"/>
                  <a:gd name="connsiteX146" fmla="*/ 4082995 w 4345388"/>
                  <a:gd name="connsiteY146" fmla="*/ 1477725 h 1812024"/>
                  <a:gd name="connsiteX147" fmla="*/ 4114801 w 4345388"/>
                  <a:gd name="connsiteY147" fmla="*/ 1481701 h 1812024"/>
                  <a:gd name="connsiteX148" fmla="*/ 4130703 w 4345388"/>
                  <a:gd name="connsiteY148" fmla="*/ 1485676 h 1812024"/>
                  <a:gd name="connsiteX149" fmla="*/ 4154557 w 4345388"/>
                  <a:gd name="connsiteY149" fmla="*/ 1477725 h 1812024"/>
                  <a:gd name="connsiteX150" fmla="*/ 4166484 w 4345388"/>
                  <a:gd name="connsiteY150" fmla="*/ 1465798 h 1812024"/>
                  <a:gd name="connsiteX151" fmla="*/ 4198289 w 4345388"/>
                  <a:gd name="connsiteY151" fmla="*/ 1414115 h 1812024"/>
                  <a:gd name="connsiteX152" fmla="*/ 4234070 w 4345388"/>
                  <a:gd name="connsiteY152" fmla="*/ 1418090 h 1812024"/>
                  <a:gd name="connsiteX153" fmla="*/ 4257924 w 4345388"/>
                  <a:gd name="connsiteY153" fmla="*/ 1437968 h 1812024"/>
                  <a:gd name="connsiteX154" fmla="*/ 4273827 w 4345388"/>
                  <a:gd name="connsiteY154" fmla="*/ 1449895 h 1812024"/>
                  <a:gd name="connsiteX155" fmla="*/ 4313583 w 4345388"/>
                  <a:gd name="connsiteY155" fmla="*/ 1485676 h 1812024"/>
                  <a:gd name="connsiteX156" fmla="*/ 4325510 w 4345388"/>
                  <a:gd name="connsiteY156" fmla="*/ 1505555 h 1812024"/>
                  <a:gd name="connsiteX157" fmla="*/ 4337437 w 4345388"/>
                  <a:gd name="connsiteY157" fmla="*/ 1533384 h 1812024"/>
                  <a:gd name="connsiteX158" fmla="*/ 4345388 w 4345388"/>
                  <a:gd name="connsiteY15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38901 w 4345388"/>
                  <a:gd name="connsiteY26" fmla="*/ 328762 h 1812024"/>
                  <a:gd name="connsiteX27" fmla="*/ 2142877 w 4345388"/>
                  <a:gd name="connsiteY27" fmla="*/ 352615 h 1812024"/>
                  <a:gd name="connsiteX28" fmla="*/ 2146853 w 4345388"/>
                  <a:gd name="connsiteY28" fmla="*/ 384421 h 1812024"/>
                  <a:gd name="connsiteX29" fmla="*/ 2158780 w 4345388"/>
                  <a:gd name="connsiteY29" fmla="*/ 420202 h 1812024"/>
                  <a:gd name="connsiteX30" fmla="*/ 2170707 w 4345388"/>
                  <a:gd name="connsiteY30" fmla="*/ 444055 h 1812024"/>
                  <a:gd name="connsiteX31" fmla="*/ 2182634 w 4345388"/>
                  <a:gd name="connsiteY31" fmla="*/ 448031 h 1812024"/>
                  <a:gd name="connsiteX32" fmla="*/ 2274074 w 4345388"/>
                  <a:gd name="connsiteY32" fmla="*/ 444055 h 1812024"/>
                  <a:gd name="connsiteX33" fmla="*/ 2289976 w 4345388"/>
                  <a:gd name="connsiteY33" fmla="*/ 432128 h 1812024"/>
                  <a:gd name="connsiteX34" fmla="*/ 2313830 w 4345388"/>
                  <a:gd name="connsiteY34" fmla="*/ 412250 h 1812024"/>
                  <a:gd name="connsiteX35" fmla="*/ 2337684 w 4345388"/>
                  <a:gd name="connsiteY35" fmla="*/ 380445 h 1812024"/>
                  <a:gd name="connsiteX36" fmla="*/ 2345635 w 4345388"/>
                  <a:gd name="connsiteY36" fmla="*/ 356591 h 1812024"/>
                  <a:gd name="connsiteX37" fmla="*/ 2361538 w 4345388"/>
                  <a:gd name="connsiteY37" fmla="*/ 324786 h 1812024"/>
                  <a:gd name="connsiteX38" fmla="*/ 2365514 w 4345388"/>
                  <a:gd name="connsiteY38" fmla="*/ 308883 h 1812024"/>
                  <a:gd name="connsiteX39" fmla="*/ 2373465 w 4345388"/>
                  <a:gd name="connsiteY39" fmla="*/ 289005 h 1812024"/>
                  <a:gd name="connsiteX40" fmla="*/ 2377441 w 4345388"/>
                  <a:gd name="connsiteY40" fmla="*/ 277078 h 1812024"/>
                  <a:gd name="connsiteX41" fmla="*/ 2381416 w 4345388"/>
                  <a:gd name="connsiteY41" fmla="*/ 487788 h 1812024"/>
                  <a:gd name="connsiteX42" fmla="*/ 2385392 w 4345388"/>
                  <a:gd name="connsiteY42" fmla="*/ 507666 h 1812024"/>
                  <a:gd name="connsiteX43" fmla="*/ 2393343 w 4345388"/>
                  <a:gd name="connsiteY43" fmla="*/ 519593 h 1812024"/>
                  <a:gd name="connsiteX44" fmla="*/ 2413221 w 4345388"/>
                  <a:gd name="connsiteY44" fmla="*/ 555374 h 1812024"/>
                  <a:gd name="connsiteX45" fmla="*/ 2449002 w 4345388"/>
                  <a:gd name="connsiteY45" fmla="*/ 543447 h 1812024"/>
                  <a:gd name="connsiteX46" fmla="*/ 2468881 w 4345388"/>
                  <a:gd name="connsiteY46" fmla="*/ 523568 h 1812024"/>
                  <a:gd name="connsiteX47" fmla="*/ 2500686 w 4345388"/>
                  <a:gd name="connsiteY47" fmla="*/ 483812 h 1812024"/>
                  <a:gd name="connsiteX48" fmla="*/ 2512613 w 4345388"/>
                  <a:gd name="connsiteY48" fmla="*/ 471885 h 1812024"/>
                  <a:gd name="connsiteX49" fmla="*/ 2524540 w 4345388"/>
                  <a:gd name="connsiteY49" fmla="*/ 479836 h 1812024"/>
                  <a:gd name="connsiteX50" fmla="*/ 2532491 w 4345388"/>
                  <a:gd name="connsiteY50" fmla="*/ 503690 h 1812024"/>
                  <a:gd name="connsiteX51" fmla="*/ 2540442 w 4345388"/>
                  <a:gd name="connsiteY51" fmla="*/ 523568 h 1812024"/>
                  <a:gd name="connsiteX52" fmla="*/ 2544418 w 4345388"/>
                  <a:gd name="connsiteY52" fmla="*/ 543447 h 1812024"/>
                  <a:gd name="connsiteX53" fmla="*/ 2552369 w 4345388"/>
                  <a:gd name="connsiteY53" fmla="*/ 559349 h 1812024"/>
                  <a:gd name="connsiteX54" fmla="*/ 2560321 w 4345388"/>
                  <a:gd name="connsiteY54" fmla="*/ 579228 h 1812024"/>
                  <a:gd name="connsiteX55" fmla="*/ 2564296 w 4345388"/>
                  <a:gd name="connsiteY55" fmla="*/ 595130 h 1812024"/>
                  <a:gd name="connsiteX56" fmla="*/ 2576223 w 4345388"/>
                  <a:gd name="connsiteY56" fmla="*/ 611033 h 1812024"/>
                  <a:gd name="connsiteX57" fmla="*/ 2592126 w 4345388"/>
                  <a:gd name="connsiteY57" fmla="*/ 634887 h 1812024"/>
                  <a:gd name="connsiteX58" fmla="*/ 2604053 w 4345388"/>
                  <a:gd name="connsiteY58" fmla="*/ 654765 h 1812024"/>
                  <a:gd name="connsiteX59" fmla="*/ 2623931 w 4345388"/>
                  <a:gd name="connsiteY59" fmla="*/ 646814 h 1812024"/>
                  <a:gd name="connsiteX60" fmla="*/ 2643809 w 4345388"/>
                  <a:gd name="connsiteY60" fmla="*/ 618984 h 1812024"/>
                  <a:gd name="connsiteX61" fmla="*/ 2663687 w 4345388"/>
                  <a:gd name="connsiteY61" fmla="*/ 583203 h 1812024"/>
                  <a:gd name="connsiteX62" fmla="*/ 2679590 w 4345388"/>
                  <a:gd name="connsiteY62" fmla="*/ 547422 h 1812024"/>
                  <a:gd name="connsiteX63" fmla="*/ 2683566 w 4345388"/>
                  <a:gd name="connsiteY63" fmla="*/ 535495 h 1812024"/>
                  <a:gd name="connsiteX64" fmla="*/ 2691517 w 4345388"/>
                  <a:gd name="connsiteY64" fmla="*/ 523568 h 1812024"/>
                  <a:gd name="connsiteX65" fmla="*/ 2703444 w 4345388"/>
                  <a:gd name="connsiteY65" fmla="*/ 491763 h 1812024"/>
                  <a:gd name="connsiteX66" fmla="*/ 2711395 w 4345388"/>
                  <a:gd name="connsiteY66" fmla="*/ 475861 h 1812024"/>
                  <a:gd name="connsiteX67" fmla="*/ 2735249 w 4345388"/>
                  <a:gd name="connsiteY67" fmla="*/ 527544 h 1812024"/>
                  <a:gd name="connsiteX68" fmla="*/ 2755127 w 4345388"/>
                  <a:gd name="connsiteY68" fmla="*/ 571276 h 1812024"/>
                  <a:gd name="connsiteX69" fmla="*/ 2771030 w 4345388"/>
                  <a:gd name="connsiteY69" fmla="*/ 622960 h 1812024"/>
                  <a:gd name="connsiteX70" fmla="*/ 2775006 w 4345388"/>
                  <a:gd name="connsiteY70" fmla="*/ 638862 h 1812024"/>
                  <a:gd name="connsiteX71" fmla="*/ 2782957 w 4345388"/>
                  <a:gd name="connsiteY71" fmla="*/ 654765 h 1812024"/>
                  <a:gd name="connsiteX72" fmla="*/ 2802835 w 4345388"/>
                  <a:gd name="connsiteY72" fmla="*/ 690546 h 1812024"/>
                  <a:gd name="connsiteX73" fmla="*/ 2818738 w 4345388"/>
                  <a:gd name="connsiteY73" fmla="*/ 706448 h 1812024"/>
                  <a:gd name="connsiteX74" fmla="*/ 2830665 w 4345388"/>
                  <a:gd name="connsiteY74" fmla="*/ 730302 h 1812024"/>
                  <a:gd name="connsiteX75" fmla="*/ 2834641 w 4345388"/>
                  <a:gd name="connsiteY75" fmla="*/ 746205 h 1812024"/>
                  <a:gd name="connsiteX76" fmla="*/ 2846567 w 4345388"/>
                  <a:gd name="connsiteY76" fmla="*/ 762108 h 1812024"/>
                  <a:gd name="connsiteX77" fmla="*/ 2862470 w 4345388"/>
                  <a:gd name="connsiteY77" fmla="*/ 809815 h 1812024"/>
                  <a:gd name="connsiteX78" fmla="*/ 2866446 w 4345388"/>
                  <a:gd name="connsiteY78" fmla="*/ 825718 h 1812024"/>
                  <a:gd name="connsiteX79" fmla="*/ 2882348 w 4345388"/>
                  <a:gd name="connsiteY79" fmla="*/ 861499 h 1812024"/>
                  <a:gd name="connsiteX80" fmla="*/ 2886324 w 4345388"/>
                  <a:gd name="connsiteY80" fmla="*/ 877402 h 1812024"/>
                  <a:gd name="connsiteX81" fmla="*/ 2898251 w 4345388"/>
                  <a:gd name="connsiteY81" fmla="*/ 901255 h 1812024"/>
                  <a:gd name="connsiteX82" fmla="*/ 2910178 w 4345388"/>
                  <a:gd name="connsiteY82" fmla="*/ 893304 h 1812024"/>
                  <a:gd name="connsiteX83" fmla="*/ 2949934 w 4345388"/>
                  <a:gd name="connsiteY83" fmla="*/ 817767 h 1812024"/>
                  <a:gd name="connsiteX84" fmla="*/ 2957886 w 4345388"/>
                  <a:gd name="connsiteY84" fmla="*/ 770059 h 1812024"/>
                  <a:gd name="connsiteX85" fmla="*/ 2977764 w 4345388"/>
                  <a:gd name="connsiteY85" fmla="*/ 730302 h 1812024"/>
                  <a:gd name="connsiteX86" fmla="*/ 2981740 w 4345388"/>
                  <a:gd name="connsiteY86" fmla="*/ 686570 h 1812024"/>
                  <a:gd name="connsiteX87" fmla="*/ 3005594 w 4345388"/>
                  <a:gd name="connsiteY87" fmla="*/ 642838 h 1812024"/>
                  <a:gd name="connsiteX88" fmla="*/ 3025472 w 4345388"/>
                  <a:gd name="connsiteY88" fmla="*/ 567301 h 1812024"/>
                  <a:gd name="connsiteX89" fmla="*/ 3041374 w 4345388"/>
                  <a:gd name="connsiteY89" fmla="*/ 487788 h 1812024"/>
                  <a:gd name="connsiteX90" fmla="*/ 3049326 w 4345388"/>
                  <a:gd name="connsiteY90" fmla="*/ 471885 h 1812024"/>
                  <a:gd name="connsiteX91" fmla="*/ 3061253 w 4345388"/>
                  <a:gd name="connsiteY91" fmla="*/ 432128 h 1812024"/>
                  <a:gd name="connsiteX92" fmla="*/ 3085107 w 4345388"/>
                  <a:gd name="connsiteY92" fmla="*/ 376469 h 1812024"/>
                  <a:gd name="connsiteX93" fmla="*/ 3101009 w 4345388"/>
                  <a:gd name="connsiteY93" fmla="*/ 416226 h 1812024"/>
                  <a:gd name="connsiteX94" fmla="*/ 3104985 w 4345388"/>
                  <a:gd name="connsiteY94" fmla="*/ 440080 h 1812024"/>
                  <a:gd name="connsiteX95" fmla="*/ 3116912 w 4345388"/>
                  <a:gd name="connsiteY95" fmla="*/ 495739 h 1812024"/>
                  <a:gd name="connsiteX96" fmla="*/ 3136790 w 4345388"/>
                  <a:gd name="connsiteY96" fmla="*/ 555374 h 1812024"/>
                  <a:gd name="connsiteX97" fmla="*/ 3180522 w 4345388"/>
                  <a:gd name="connsiteY97" fmla="*/ 718375 h 1812024"/>
                  <a:gd name="connsiteX98" fmla="*/ 3196425 w 4345388"/>
                  <a:gd name="connsiteY98" fmla="*/ 770059 h 1812024"/>
                  <a:gd name="connsiteX99" fmla="*/ 3220279 w 4345388"/>
                  <a:gd name="connsiteY99" fmla="*/ 873426 h 1812024"/>
                  <a:gd name="connsiteX100" fmla="*/ 3248108 w 4345388"/>
                  <a:gd name="connsiteY100" fmla="*/ 964866 h 1812024"/>
                  <a:gd name="connsiteX101" fmla="*/ 3252084 w 4345388"/>
                  <a:gd name="connsiteY101" fmla="*/ 992695 h 1812024"/>
                  <a:gd name="connsiteX102" fmla="*/ 3267987 w 4345388"/>
                  <a:gd name="connsiteY102" fmla="*/ 1032452 h 1812024"/>
                  <a:gd name="connsiteX103" fmla="*/ 3271962 w 4345388"/>
                  <a:gd name="connsiteY103" fmla="*/ 1044379 h 1812024"/>
                  <a:gd name="connsiteX104" fmla="*/ 3283889 w 4345388"/>
                  <a:gd name="connsiteY104" fmla="*/ 1048355 h 1812024"/>
                  <a:gd name="connsiteX105" fmla="*/ 3291841 w 4345388"/>
                  <a:gd name="connsiteY105" fmla="*/ 1040403 h 1812024"/>
                  <a:gd name="connsiteX106" fmla="*/ 3307743 w 4345388"/>
                  <a:gd name="connsiteY106" fmla="*/ 1008598 h 1812024"/>
                  <a:gd name="connsiteX107" fmla="*/ 3315694 w 4345388"/>
                  <a:gd name="connsiteY107" fmla="*/ 984744 h 1812024"/>
                  <a:gd name="connsiteX108" fmla="*/ 3335573 w 4345388"/>
                  <a:gd name="connsiteY108" fmla="*/ 1016549 h 1812024"/>
                  <a:gd name="connsiteX109" fmla="*/ 3367378 w 4345388"/>
                  <a:gd name="connsiteY109" fmla="*/ 1088111 h 1812024"/>
                  <a:gd name="connsiteX110" fmla="*/ 3399183 w 4345388"/>
                  <a:gd name="connsiteY110" fmla="*/ 1143770 h 1812024"/>
                  <a:gd name="connsiteX111" fmla="*/ 3415086 w 4345388"/>
                  <a:gd name="connsiteY111" fmla="*/ 1139795 h 1812024"/>
                  <a:gd name="connsiteX112" fmla="*/ 3430988 w 4345388"/>
                  <a:gd name="connsiteY112" fmla="*/ 1111965 h 1812024"/>
                  <a:gd name="connsiteX113" fmla="*/ 3454842 w 4345388"/>
                  <a:gd name="connsiteY113" fmla="*/ 1060282 h 1812024"/>
                  <a:gd name="connsiteX114" fmla="*/ 3478696 w 4345388"/>
                  <a:gd name="connsiteY114" fmla="*/ 1008598 h 1812024"/>
                  <a:gd name="connsiteX115" fmla="*/ 3490623 w 4345388"/>
                  <a:gd name="connsiteY115" fmla="*/ 1004622 h 1812024"/>
                  <a:gd name="connsiteX116" fmla="*/ 3522428 w 4345388"/>
                  <a:gd name="connsiteY116" fmla="*/ 1048355 h 1812024"/>
                  <a:gd name="connsiteX117" fmla="*/ 3538331 w 4345388"/>
                  <a:gd name="connsiteY117" fmla="*/ 1068233 h 1812024"/>
                  <a:gd name="connsiteX118" fmla="*/ 3582063 w 4345388"/>
                  <a:gd name="connsiteY118" fmla="*/ 1151722 h 1812024"/>
                  <a:gd name="connsiteX119" fmla="*/ 3609893 w 4345388"/>
                  <a:gd name="connsiteY119" fmla="*/ 1203405 h 1812024"/>
                  <a:gd name="connsiteX120" fmla="*/ 3629771 w 4345388"/>
                  <a:gd name="connsiteY120" fmla="*/ 1251113 h 1812024"/>
                  <a:gd name="connsiteX121" fmla="*/ 3641698 w 4345388"/>
                  <a:gd name="connsiteY121" fmla="*/ 1267015 h 1812024"/>
                  <a:gd name="connsiteX122" fmla="*/ 3653625 w 4345388"/>
                  <a:gd name="connsiteY122" fmla="*/ 1294845 h 1812024"/>
                  <a:gd name="connsiteX123" fmla="*/ 3665552 w 4345388"/>
                  <a:gd name="connsiteY123" fmla="*/ 1282918 h 1812024"/>
                  <a:gd name="connsiteX124" fmla="*/ 3721211 w 4345388"/>
                  <a:gd name="connsiteY124" fmla="*/ 1111965 h 1812024"/>
                  <a:gd name="connsiteX125" fmla="*/ 3768919 w 4345388"/>
                  <a:gd name="connsiteY125" fmla="*/ 948963 h 1812024"/>
                  <a:gd name="connsiteX126" fmla="*/ 3776870 w 4345388"/>
                  <a:gd name="connsiteY126" fmla="*/ 897280 h 1812024"/>
                  <a:gd name="connsiteX127" fmla="*/ 3792773 w 4345388"/>
                  <a:gd name="connsiteY127" fmla="*/ 861499 h 1812024"/>
                  <a:gd name="connsiteX128" fmla="*/ 3800724 w 4345388"/>
                  <a:gd name="connsiteY128" fmla="*/ 837645 h 1812024"/>
                  <a:gd name="connsiteX129" fmla="*/ 3808675 w 4345388"/>
                  <a:gd name="connsiteY129" fmla="*/ 801864 h 1812024"/>
                  <a:gd name="connsiteX130" fmla="*/ 3824578 w 4345388"/>
                  <a:gd name="connsiteY130" fmla="*/ 778010 h 1812024"/>
                  <a:gd name="connsiteX131" fmla="*/ 3828554 w 4345388"/>
                  <a:gd name="connsiteY131" fmla="*/ 789937 h 1812024"/>
                  <a:gd name="connsiteX132" fmla="*/ 3836505 w 4345388"/>
                  <a:gd name="connsiteY132" fmla="*/ 801864 h 1812024"/>
                  <a:gd name="connsiteX133" fmla="*/ 3840481 w 4345388"/>
                  <a:gd name="connsiteY133" fmla="*/ 829694 h 1812024"/>
                  <a:gd name="connsiteX134" fmla="*/ 3884213 w 4345388"/>
                  <a:gd name="connsiteY134" fmla="*/ 992695 h 1812024"/>
                  <a:gd name="connsiteX135" fmla="*/ 3896140 w 4345388"/>
                  <a:gd name="connsiteY135" fmla="*/ 1024501 h 1812024"/>
                  <a:gd name="connsiteX136" fmla="*/ 3904091 w 4345388"/>
                  <a:gd name="connsiteY136" fmla="*/ 1064257 h 1812024"/>
                  <a:gd name="connsiteX137" fmla="*/ 3916018 w 4345388"/>
                  <a:gd name="connsiteY137" fmla="*/ 1115941 h 1812024"/>
                  <a:gd name="connsiteX138" fmla="*/ 3947823 w 4345388"/>
                  <a:gd name="connsiteY138" fmla="*/ 1219308 h 1812024"/>
                  <a:gd name="connsiteX139" fmla="*/ 3959750 w 4345388"/>
                  <a:gd name="connsiteY139" fmla="*/ 1239186 h 1812024"/>
                  <a:gd name="connsiteX140" fmla="*/ 3971677 w 4345388"/>
                  <a:gd name="connsiteY140" fmla="*/ 1286894 h 1812024"/>
                  <a:gd name="connsiteX141" fmla="*/ 3995531 w 4345388"/>
                  <a:gd name="connsiteY141" fmla="*/ 1394236 h 1812024"/>
                  <a:gd name="connsiteX142" fmla="*/ 4023361 w 4345388"/>
                  <a:gd name="connsiteY142" fmla="*/ 1430017 h 1812024"/>
                  <a:gd name="connsiteX143" fmla="*/ 4031312 w 4345388"/>
                  <a:gd name="connsiteY143" fmla="*/ 1441944 h 1812024"/>
                  <a:gd name="connsiteX144" fmla="*/ 4043239 w 4345388"/>
                  <a:gd name="connsiteY144" fmla="*/ 1465798 h 1812024"/>
                  <a:gd name="connsiteX145" fmla="*/ 4055166 w 4345388"/>
                  <a:gd name="connsiteY145" fmla="*/ 1469774 h 1812024"/>
                  <a:gd name="connsiteX146" fmla="*/ 4082995 w 4345388"/>
                  <a:gd name="connsiteY146" fmla="*/ 1477725 h 1812024"/>
                  <a:gd name="connsiteX147" fmla="*/ 4114801 w 4345388"/>
                  <a:gd name="connsiteY147" fmla="*/ 1481701 h 1812024"/>
                  <a:gd name="connsiteX148" fmla="*/ 4130703 w 4345388"/>
                  <a:gd name="connsiteY148" fmla="*/ 1485676 h 1812024"/>
                  <a:gd name="connsiteX149" fmla="*/ 4154557 w 4345388"/>
                  <a:gd name="connsiteY149" fmla="*/ 1477725 h 1812024"/>
                  <a:gd name="connsiteX150" fmla="*/ 4166484 w 4345388"/>
                  <a:gd name="connsiteY150" fmla="*/ 1465798 h 1812024"/>
                  <a:gd name="connsiteX151" fmla="*/ 4198289 w 4345388"/>
                  <a:gd name="connsiteY151" fmla="*/ 1414115 h 1812024"/>
                  <a:gd name="connsiteX152" fmla="*/ 4234070 w 4345388"/>
                  <a:gd name="connsiteY152" fmla="*/ 1418090 h 1812024"/>
                  <a:gd name="connsiteX153" fmla="*/ 4257924 w 4345388"/>
                  <a:gd name="connsiteY153" fmla="*/ 1437968 h 1812024"/>
                  <a:gd name="connsiteX154" fmla="*/ 4273827 w 4345388"/>
                  <a:gd name="connsiteY154" fmla="*/ 1449895 h 1812024"/>
                  <a:gd name="connsiteX155" fmla="*/ 4313583 w 4345388"/>
                  <a:gd name="connsiteY155" fmla="*/ 1485676 h 1812024"/>
                  <a:gd name="connsiteX156" fmla="*/ 4325510 w 4345388"/>
                  <a:gd name="connsiteY156" fmla="*/ 1505555 h 1812024"/>
                  <a:gd name="connsiteX157" fmla="*/ 4337437 w 4345388"/>
                  <a:gd name="connsiteY157" fmla="*/ 1533384 h 1812024"/>
                  <a:gd name="connsiteX158" fmla="*/ 4345388 w 4345388"/>
                  <a:gd name="connsiteY15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46853 w 4345388"/>
                  <a:gd name="connsiteY27" fmla="*/ 384421 h 1812024"/>
                  <a:gd name="connsiteX28" fmla="*/ 2158780 w 4345388"/>
                  <a:gd name="connsiteY28" fmla="*/ 420202 h 1812024"/>
                  <a:gd name="connsiteX29" fmla="*/ 2170707 w 4345388"/>
                  <a:gd name="connsiteY29" fmla="*/ 444055 h 1812024"/>
                  <a:gd name="connsiteX30" fmla="*/ 2182634 w 4345388"/>
                  <a:gd name="connsiteY30" fmla="*/ 448031 h 1812024"/>
                  <a:gd name="connsiteX31" fmla="*/ 2274074 w 4345388"/>
                  <a:gd name="connsiteY31" fmla="*/ 444055 h 1812024"/>
                  <a:gd name="connsiteX32" fmla="*/ 2289976 w 4345388"/>
                  <a:gd name="connsiteY32" fmla="*/ 432128 h 1812024"/>
                  <a:gd name="connsiteX33" fmla="*/ 2313830 w 4345388"/>
                  <a:gd name="connsiteY33" fmla="*/ 412250 h 1812024"/>
                  <a:gd name="connsiteX34" fmla="*/ 2337684 w 4345388"/>
                  <a:gd name="connsiteY34" fmla="*/ 380445 h 1812024"/>
                  <a:gd name="connsiteX35" fmla="*/ 2345635 w 4345388"/>
                  <a:gd name="connsiteY35" fmla="*/ 356591 h 1812024"/>
                  <a:gd name="connsiteX36" fmla="*/ 2361538 w 4345388"/>
                  <a:gd name="connsiteY36" fmla="*/ 324786 h 1812024"/>
                  <a:gd name="connsiteX37" fmla="*/ 2365514 w 4345388"/>
                  <a:gd name="connsiteY37" fmla="*/ 308883 h 1812024"/>
                  <a:gd name="connsiteX38" fmla="*/ 2373465 w 4345388"/>
                  <a:gd name="connsiteY38" fmla="*/ 289005 h 1812024"/>
                  <a:gd name="connsiteX39" fmla="*/ 2377441 w 4345388"/>
                  <a:gd name="connsiteY39" fmla="*/ 277078 h 1812024"/>
                  <a:gd name="connsiteX40" fmla="*/ 2381416 w 4345388"/>
                  <a:gd name="connsiteY40" fmla="*/ 487788 h 1812024"/>
                  <a:gd name="connsiteX41" fmla="*/ 2385392 w 4345388"/>
                  <a:gd name="connsiteY41" fmla="*/ 507666 h 1812024"/>
                  <a:gd name="connsiteX42" fmla="*/ 2393343 w 4345388"/>
                  <a:gd name="connsiteY42" fmla="*/ 519593 h 1812024"/>
                  <a:gd name="connsiteX43" fmla="*/ 2413221 w 4345388"/>
                  <a:gd name="connsiteY43" fmla="*/ 555374 h 1812024"/>
                  <a:gd name="connsiteX44" fmla="*/ 2449002 w 4345388"/>
                  <a:gd name="connsiteY44" fmla="*/ 543447 h 1812024"/>
                  <a:gd name="connsiteX45" fmla="*/ 2468881 w 4345388"/>
                  <a:gd name="connsiteY45" fmla="*/ 523568 h 1812024"/>
                  <a:gd name="connsiteX46" fmla="*/ 2500686 w 4345388"/>
                  <a:gd name="connsiteY46" fmla="*/ 483812 h 1812024"/>
                  <a:gd name="connsiteX47" fmla="*/ 2512613 w 4345388"/>
                  <a:gd name="connsiteY47" fmla="*/ 471885 h 1812024"/>
                  <a:gd name="connsiteX48" fmla="*/ 2524540 w 4345388"/>
                  <a:gd name="connsiteY48" fmla="*/ 479836 h 1812024"/>
                  <a:gd name="connsiteX49" fmla="*/ 2532491 w 4345388"/>
                  <a:gd name="connsiteY49" fmla="*/ 503690 h 1812024"/>
                  <a:gd name="connsiteX50" fmla="*/ 2540442 w 4345388"/>
                  <a:gd name="connsiteY50" fmla="*/ 523568 h 1812024"/>
                  <a:gd name="connsiteX51" fmla="*/ 2544418 w 4345388"/>
                  <a:gd name="connsiteY51" fmla="*/ 543447 h 1812024"/>
                  <a:gd name="connsiteX52" fmla="*/ 2552369 w 4345388"/>
                  <a:gd name="connsiteY52" fmla="*/ 559349 h 1812024"/>
                  <a:gd name="connsiteX53" fmla="*/ 2560321 w 4345388"/>
                  <a:gd name="connsiteY53" fmla="*/ 579228 h 1812024"/>
                  <a:gd name="connsiteX54" fmla="*/ 2564296 w 4345388"/>
                  <a:gd name="connsiteY54" fmla="*/ 595130 h 1812024"/>
                  <a:gd name="connsiteX55" fmla="*/ 2576223 w 4345388"/>
                  <a:gd name="connsiteY55" fmla="*/ 611033 h 1812024"/>
                  <a:gd name="connsiteX56" fmla="*/ 2592126 w 4345388"/>
                  <a:gd name="connsiteY56" fmla="*/ 634887 h 1812024"/>
                  <a:gd name="connsiteX57" fmla="*/ 2604053 w 4345388"/>
                  <a:gd name="connsiteY57" fmla="*/ 654765 h 1812024"/>
                  <a:gd name="connsiteX58" fmla="*/ 2623931 w 4345388"/>
                  <a:gd name="connsiteY58" fmla="*/ 646814 h 1812024"/>
                  <a:gd name="connsiteX59" fmla="*/ 2643809 w 4345388"/>
                  <a:gd name="connsiteY59" fmla="*/ 618984 h 1812024"/>
                  <a:gd name="connsiteX60" fmla="*/ 2663687 w 4345388"/>
                  <a:gd name="connsiteY60" fmla="*/ 583203 h 1812024"/>
                  <a:gd name="connsiteX61" fmla="*/ 2679590 w 4345388"/>
                  <a:gd name="connsiteY61" fmla="*/ 547422 h 1812024"/>
                  <a:gd name="connsiteX62" fmla="*/ 2683566 w 4345388"/>
                  <a:gd name="connsiteY62" fmla="*/ 535495 h 1812024"/>
                  <a:gd name="connsiteX63" fmla="*/ 2691517 w 4345388"/>
                  <a:gd name="connsiteY63" fmla="*/ 523568 h 1812024"/>
                  <a:gd name="connsiteX64" fmla="*/ 2703444 w 4345388"/>
                  <a:gd name="connsiteY64" fmla="*/ 491763 h 1812024"/>
                  <a:gd name="connsiteX65" fmla="*/ 2711395 w 4345388"/>
                  <a:gd name="connsiteY65" fmla="*/ 475861 h 1812024"/>
                  <a:gd name="connsiteX66" fmla="*/ 2735249 w 4345388"/>
                  <a:gd name="connsiteY66" fmla="*/ 527544 h 1812024"/>
                  <a:gd name="connsiteX67" fmla="*/ 2755127 w 4345388"/>
                  <a:gd name="connsiteY67" fmla="*/ 571276 h 1812024"/>
                  <a:gd name="connsiteX68" fmla="*/ 2771030 w 4345388"/>
                  <a:gd name="connsiteY68" fmla="*/ 622960 h 1812024"/>
                  <a:gd name="connsiteX69" fmla="*/ 2775006 w 4345388"/>
                  <a:gd name="connsiteY69" fmla="*/ 638862 h 1812024"/>
                  <a:gd name="connsiteX70" fmla="*/ 2782957 w 4345388"/>
                  <a:gd name="connsiteY70" fmla="*/ 654765 h 1812024"/>
                  <a:gd name="connsiteX71" fmla="*/ 2802835 w 4345388"/>
                  <a:gd name="connsiteY71" fmla="*/ 690546 h 1812024"/>
                  <a:gd name="connsiteX72" fmla="*/ 2818738 w 4345388"/>
                  <a:gd name="connsiteY72" fmla="*/ 706448 h 1812024"/>
                  <a:gd name="connsiteX73" fmla="*/ 2830665 w 4345388"/>
                  <a:gd name="connsiteY73" fmla="*/ 730302 h 1812024"/>
                  <a:gd name="connsiteX74" fmla="*/ 2834641 w 4345388"/>
                  <a:gd name="connsiteY74" fmla="*/ 746205 h 1812024"/>
                  <a:gd name="connsiteX75" fmla="*/ 2846567 w 4345388"/>
                  <a:gd name="connsiteY75" fmla="*/ 762108 h 1812024"/>
                  <a:gd name="connsiteX76" fmla="*/ 2862470 w 4345388"/>
                  <a:gd name="connsiteY76" fmla="*/ 809815 h 1812024"/>
                  <a:gd name="connsiteX77" fmla="*/ 2866446 w 4345388"/>
                  <a:gd name="connsiteY77" fmla="*/ 825718 h 1812024"/>
                  <a:gd name="connsiteX78" fmla="*/ 2882348 w 4345388"/>
                  <a:gd name="connsiteY78" fmla="*/ 861499 h 1812024"/>
                  <a:gd name="connsiteX79" fmla="*/ 2886324 w 4345388"/>
                  <a:gd name="connsiteY79" fmla="*/ 877402 h 1812024"/>
                  <a:gd name="connsiteX80" fmla="*/ 2898251 w 4345388"/>
                  <a:gd name="connsiteY80" fmla="*/ 901255 h 1812024"/>
                  <a:gd name="connsiteX81" fmla="*/ 2910178 w 4345388"/>
                  <a:gd name="connsiteY81" fmla="*/ 893304 h 1812024"/>
                  <a:gd name="connsiteX82" fmla="*/ 2949934 w 4345388"/>
                  <a:gd name="connsiteY82" fmla="*/ 817767 h 1812024"/>
                  <a:gd name="connsiteX83" fmla="*/ 2957886 w 4345388"/>
                  <a:gd name="connsiteY83" fmla="*/ 770059 h 1812024"/>
                  <a:gd name="connsiteX84" fmla="*/ 2977764 w 4345388"/>
                  <a:gd name="connsiteY84" fmla="*/ 730302 h 1812024"/>
                  <a:gd name="connsiteX85" fmla="*/ 2981740 w 4345388"/>
                  <a:gd name="connsiteY85" fmla="*/ 686570 h 1812024"/>
                  <a:gd name="connsiteX86" fmla="*/ 3005594 w 4345388"/>
                  <a:gd name="connsiteY86" fmla="*/ 642838 h 1812024"/>
                  <a:gd name="connsiteX87" fmla="*/ 3025472 w 4345388"/>
                  <a:gd name="connsiteY87" fmla="*/ 567301 h 1812024"/>
                  <a:gd name="connsiteX88" fmla="*/ 3041374 w 4345388"/>
                  <a:gd name="connsiteY88" fmla="*/ 487788 h 1812024"/>
                  <a:gd name="connsiteX89" fmla="*/ 3049326 w 4345388"/>
                  <a:gd name="connsiteY89" fmla="*/ 471885 h 1812024"/>
                  <a:gd name="connsiteX90" fmla="*/ 3061253 w 4345388"/>
                  <a:gd name="connsiteY90" fmla="*/ 432128 h 1812024"/>
                  <a:gd name="connsiteX91" fmla="*/ 3085107 w 4345388"/>
                  <a:gd name="connsiteY91" fmla="*/ 376469 h 1812024"/>
                  <a:gd name="connsiteX92" fmla="*/ 3101009 w 4345388"/>
                  <a:gd name="connsiteY92" fmla="*/ 416226 h 1812024"/>
                  <a:gd name="connsiteX93" fmla="*/ 3104985 w 4345388"/>
                  <a:gd name="connsiteY93" fmla="*/ 440080 h 1812024"/>
                  <a:gd name="connsiteX94" fmla="*/ 3116912 w 4345388"/>
                  <a:gd name="connsiteY94" fmla="*/ 495739 h 1812024"/>
                  <a:gd name="connsiteX95" fmla="*/ 3136790 w 4345388"/>
                  <a:gd name="connsiteY95" fmla="*/ 555374 h 1812024"/>
                  <a:gd name="connsiteX96" fmla="*/ 3180522 w 4345388"/>
                  <a:gd name="connsiteY96" fmla="*/ 718375 h 1812024"/>
                  <a:gd name="connsiteX97" fmla="*/ 3196425 w 4345388"/>
                  <a:gd name="connsiteY97" fmla="*/ 770059 h 1812024"/>
                  <a:gd name="connsiteX98" fmla="*/ 3220279 w 4345388"/>
                  <a:gd name="connsiteY98" fmla="*/ 873426 h 1812024"/>
                  <a:gd name="connsiteX99" fmla="*/ 3248108 w 4345388"/>
                  <a:gd name="connsiteY99" fmla="*/ 964866 h 1812024"/>
                  <a:gd name="connsiteX100" fmla="*/ 3252084 w 4345388"/>
                  <a:gd name="connsiteY100" fmla="*/ 992695 h 1812024"/>
                  <a:gd name="connsiteX101" fmla="*/ 3267987 w 4345388"/>
                  <a:gd name="connsiteY101" fmla="*/ 1032452 h 1812024"/>
                  <a:gd name="connsiteX102" fmla="*/ 3271962 w 4345388"/>
                  <a:gd name="connsiteY102" fmla="*/ 1044379 h 1812024"/>
                  <a:gd name="connsiteX103" fmla="*/ 3283889 w 4345388"/>
                  <a:gd name="connsiteY103" fmla="*/ 1048355 h 1812024"/>
                  <a:gd name="connsiteX104" fmla="*/ 3291841 w 4345388"/>
                  <a:gd name="connsiteY104" fmla="*/ 1040403 h 1812024"/>
                  <a:gd name="connsiteX105" fmla="*/ 3307743 w 4345388"/>
                  <a:gd name="connsiteY105" fmla="*/ 1008598 h 1812024"/>
                  <a:gd name="connsiteX106" fmla="*/ 3315694 w 4345388"/>
                  <a:gd name="connsiteY106" fmla="*/ 984744 h 1812024"/>
                  <a:gd name="connsiteX107" fmla="*/ 3335573 w 4345388"/>
                  <a:gd name="connsiteY107" fmla="*/ 1016549 h 1812024"/>
                  <a:gd name="connsiteX108" fmla="*/ 3367378 w 4345388"/>
                  <a:gd name="connsiteY108" fmla="*/ 1088111 h 1812024"/>
                  <a:gd name="connsiteX109" fmla="*/ 3399183 w 4345388"/>
                  <a:gd name="connsiteY109" fmla="*/ 1143770 h 1812024"/>
                  <a:gd name="connsiteX110" fmla="*/ 3415086 w 4345388"/>
                  <a:gd name="connsiteY110" fmla="*/ 1139795 h 1812024"/>
                  <a:gd name="connsiteX111" fmla="*/ 3430988 w 4345388"/>
                  <a:gd name="connsiteY111" fmla="*/ 1111965 h 1812024"/>
                  <a:gd name="connsiteX112" fmla="*/ 3454842 w 4345388"/>
                  <a:gd name="connsiteY112" fmla="*/ 1060282 h 1812024"/>
                  <a:gd name="connsiteX113" fmla="*/ 3478696 w 4345388"/>
                  <a:gd name="connsiteY113" fmla="*/ 1008598 h 1812024"/>
                  <a:gd name="connsiteX114" fmla="*/ 3490623 w 4345388"/>
                  <a:gd name="connsiteY114" fmla="*/ 1004622 h 1812024"/>
                  <a:gd name="connsiteX115" fmla="*/ 3522428 w 4345388"/>
                  <a:gd name="connsiteY115" fmla="*/ 1048355 h 1812024"/>
                  <a:gd name="connsiteX116" fmla="*/ 3538331 w 4345388"/>
                  <a:gd name="connsiteY116" fmla="*/ 1068233 h 1812024"/>
                  <a:gd name="connsiteX117" fmla="*/ 3582063 w 4345388"/>
                  <a:gd name="connsiteY117" fmla="*/ 1151722 h 1812024"/>
                  <a:gd name="connsiteX118" fmla="*/ 3609893 w 4345388"/>
                  <a:gd name="connsiteY118" fmla="*/ 1203405 h 1812024"/>
                  <a:gd name="connsiteX119" fmla="*/ 3629771 w 4345388"/>
                  <a:gd name="connsiteY119" fmla="*/ 1251113 h 1812024"/>
                  <a:gd name="connsiteX120" fmla="*/ 3641698 w 4345388"/>
                  <a:gd name="connsiteY120" fmla="*/ 1267015 h 1812024"/>
                  <a:gd name="connsiteX121" fmla="*/ 3653625 w 4345388"/>
                  <a:gd name="connsiteY121" fmla="*/ 1294845 h 1812024"/>
                  <a:gd name="connsiteX122" fmla="*/ 3665552 w 4345388"/>
                  <a:gd name="connsiteY122" fmla="*/ 1282918 h 1812024"/>
                  <a:gd name="connsiteX123" fmla="*/ 3721211 w 4345388"/>
                  <a:gd name="connsiteY123" fmla="*/ 1111965 h 1812024"/>
                  <a:gd name="connsiteX124" fmla="*/ 3768919 w 4345388"/>
                  <a:gd name="connsiteY124" fmla="*/ 948963 h 1812024"/>
                  <a:gd name="connsiteX125" fmla="*/ 3776870 w 4345388"/>
                  <a:gd name="connsiteY125" fmla="*/ 897280 h 1812024"/>
                  <a:gd name="connsiteX126" fmla="*/ 3792773 w 4345388"/>
                  <a:gd name="connsiteY126" fmla="*/ 861499 h 1812024"/>
                  <a:gd name="connsiteX127" fmla="*/ 3800724 w 4345388"/>
                  <a:gd name="connsiteY127" fmla="*/ 837645 h 1812024"/>
                  <a:gd name="connsiteX128" fmla="*/ 3808675 w 4345388"/>
                  <a:gd name="connsiteY128" fmla="*/ 801864 h 1812024"/>
                  <a:gd name="connsiteX129" fmla="*/ 3824578 w 4345388"/>
                  <a:gd name="connsiteY129" fmla="*/ 778010 h 1812024"/>
                  <a:gd name="connsiteX130" fmla="*/ 3828554 w 4345388"/>
                  <a:gd name="connsiteY130" fmla="*/ 789937 h 1812024"/>
                  <a:gd name="connsiteX131" fmla="*/ 3836505 w 4345388"/>
                  <a:gd name="connsiteY131" fmla="*/ 801864 h 1812024"/>
                  <a:gd name="connsiteX132" fmla="*/ 3840481 w 4345388"/>
                  <a:gd name="connsiteY132" fmla="*/ 829694 h 1812024"/>
                  <a:gd name="connsiteX133" fmla="*/ 3884213 w 4345388"/>
                  <a:gd name="connsiteY133" fmla="*/ 992695 h 1812024"/>
                  <a:gd name="connsiteX134" fmla="*/ 3896140 w 4345388"/>
                  <a:gd name="connsiteY134" fmla="*/ 1024501 h 1812024"/>
                  <a:gd name="connsiteX135" fmla="*/ 3904091 w 4345388"/>
                  <a:gd name="connsiteY135" fmla="*/ 1064257 h 1812024"/>
                  <a:gd name="connsiteX136" fmla="*/ 3916018 w 4345388"/>
                  <a:gd name="connsiteY136" fmla="*/ 1115941 h 1812024"/>
                  <a:gd name="connsiteX137" fmla="*/ 3947823 w 4345388"/>
                  <a:gd name="connsiteY137" fmla="*/ 1219308 h 1812024"/>
                  <a:gd name="connsiteX138" fmla="*/ 3959750 w 4345388"/>
                  <a:gd name="connsiteY138" fmla="*/ 1239186 h 1812024"/>
                  <a:gd name="connsiteX139" fmla="*/ 3971677 w 4345388"/>
                  <a:gd name="connsiteY139" fmla="*/ 1286894 h 1812024"/>
                  <a:gd name="connsiteX140" fmla="*/ 3995531 w 4345388"/>
                  <a:gd name="connsiteY140" fmla="*/ 1394236 h 1812024"/>
                  <a:gd name="connsiteX141" fmla="*/ 4023361 w 4345388"/>
                  <a:gd name="connsiteY141" fmla="*/ 1430017 h 1812024"/>
                  <a:gd name="connsiteX142" fmla="*/ 4031312 w 4345388"/>
                  <a:gd name="connsiteY142" fmla="*/ 1441944 h 1812024"/>
                  <a:gd name="connsiteX143" fmla="*/ 4043239 w 4345388"/>
                  <a:gd name="connsiteY143" fmla="*/ 1465798 h 1812024"/>
                  <a:gd name="connsiteX144" fmla="*/ 4055166 w 4345388"/>
                  <a:gd name="connsiteY144" fmla="*/ 1469774 h 1812024"/>
                  <a:gd name="connsiteX145" fmla="*/ 4082995 w 4345388"/>
                  <a:gd name="connsiteY145" fmla="*/ 1477725 h 1812024"/>
                  <a:gd name="connsiteX146" fmla="*/ 4114801 w 4345388"/>
                  <a:gd name="connsiteY146" fmla="*/ 1481701 h 1812024"/>
                  <a:gd name="connsiteX147" fmla="*/ 4130703 w 4345388"/>
                  <a:gd name="connsiteY147" fmla="*/ 1485676 h 1812024"/>
                  <a:gd name="connsiteX148" fmla="*/ 4154557 w 4345388"/>
                  <a:gd name="connsiteY148" fmla="*/ 1477725 h 1812024"/>
                  <a:gd name="connsiteX149" fmla="*/ 4166484 w 4345388"/>
                  <a:gd name="connsiteY149" fmla="*/ 1465798 h 1812024"/>
                  <a:gd name="connsiteX150" fmla="*/ 4198289 w 4345388"/>
                  <a:gd name="connsiteY150" fmla="*/ 1414115 h 1812024"/>
                  <a:gd name="connsiteX151" fmla="*/ 4234070 w 4345388"/>
                  <a:gd name="connsiteY151" fmla="*/ 1418090 h 1812024"/>
                  <a:gd name="connsiteX152" fmla="*/ 4257924 w 4345388"/>
                  <a:gd name="connsiteY152" fmla="*/ 1437968 h 1812024"/>
                  <a:gd name="connsiteX153" fmla="*/ 4273827 w 4345388"/>
                  <a:gd name="connsiteY153" fmla="*/ 1449895 h 1812024"/>
                  <a:gd name="connsiteX154" fmla="*/ 4313583 w 4345388"/>
                  <a:gd name="connsiteY154" fmla="*/ 1485676 h 1812024"/>
                  <a:gd name="connsiteX155" fmla="*/ 4325510 w 4345388"/>
                  <a:gd name="connsiteY155" fmla="*/ 1505555 h 1812024"/>
                  <a:gd name="connsiteX156" fmla="*/ 4337437 w 4345388"/>
                  <a:gd name="connsiteY156" fmla="*/ 1533384 h 1812024"/>
                  <a:gd name="connsiteX157" fmla="*/ 4345388 w 4345388"/>
                  <a:gd name="connsiteY15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170707 w 4345388"/>
                  <a:gd name="connsiteY28" fmla="*/ 444055 h 1812024"/>
                  <a:gd name="connsiteX29" fmla="*/ 2182634 w 4345388"/>
                  <a:gd name="connsiteY29" fmla="*/ 448031 h 1812024"/>
                  <a:gd name="connsiteX30" fmla="*/ 2274074 w 4345388"/>
                  <a:gd name="connsiteY30" fmla="*/ 444055 h 1812024"/>
                  <a:gd name="connsiteX31" fmla="*/ 2289976 w 4345388"/>
                  <a:gd name="connsiteY31" fmla="*/ 432128 h 1812024"/>
                  <a:gd name="connsiteX32" fmla="*/ 2313830 w 4345388"/>
                  <a:gd name="connsiteY32" fmla="*/ 412250 h 1812024"/>
                  <a:gd name="connsiteX33" fmla="*/ 2337684 w 4345388"/>
                  <a:gd name="connsiteY33" fmla="*/ 380445 h 1812024"/>
                  <a:gd name="connsiteX34" fmla="*/ 2345635 w 4345388"/>
                  <a:gd name="connsiteY34" fmla="*/ 356591 h 1812024"/>
                  <a:gd name="connsiteX35" fmla="*/ 2361538 w 4345388"/>
                  <a:gd name="connsiteY35" fmla="*/ 324786 h 1812024"/>
                  <a:gd name="connsiteX36" fmla="*/ 2365514 w 4345388"/>
                  <a:gd name="connsiteY36" fmla="*/ 308883 h 1812024"/>
                  <a:gd name="connsiteX37" fmla="*/ 2373465 w 4345388"/>
                  <a:gd name="connsiteY37" fmla="*/ 289005 h 1812024"/>
                  <a:gd name="connsiteX38" fmla="*/ 2377441 w 4345388"/>
                  <a:gd name="connsiteY38" fmla="*/ 277078 h 1812024"/>
                  <a:gd name="connsiteX39" fmla="*/ 2381416 w 4345388"/>
                  <a:gd name="connsiteY39" fmla="*/ 487788 h 1812024"/>
                  <a:gd name="connsiteX40" fmla="*/ 2385392 w 4345388"/>
                  <a:gd name="connsiteY40" fmla="*/ 507666 h 1812024"/>
                  <a:gd name="connsiteX41" fmla="*/ 2393343 w 4345388"/>
                  <a:gd name="connsiteY41" fmla="*/ 519593 h 1812024"/>
                  <a:gd name="connsiteX42" fmla="*/ 2413221 w 4345388"/>
                  <a:gd name="connsiteY42" fmla="*/ 555374 h 1812024"/>
                  <a:gd name="connsiteX43" fmla="*/ 2449002 w 4345388"/>
                  <a:gd name="connsiteY43" fmla="*/ 543447 h 1812024"/>
                  <a:gd name="connsiteX44" fmla="*/ 2468881 w 4345388"/>
                  <a:gd name="connsiteY44" fmla="*/ 523568 h 1812024"/>
                  <a:gd name="connsiteX45" fmla="*/ 2500686 w 4345388"/>
                  <a:gd name="connsiteY45" fmla="*/ 483812 h 1812024"/>
                  <a:gd name="connsiteX46" fmla="*/ 2512613 w 4345388"/>
                  <a:gd name="connsiteY46" fmla="*/ 471885 h 1812024"/>
                  <a:gd name="connsiteX47" fmla="*/ 2524540 w 4345388"/>
                  <a:gd name="connsiteY47" fmla="*/ 479836 h 1812024"/>
                  <a:gd name="connsiteX48" fmla="*/ 2532491 w 4345388"/>
                  <a:gd name="connsiteY48" fmla="*/ 503690 h 1812024"/>
                  <a:gd name="connsiteX49" fmla="*/ 2540442 w 4345388"/>
                  <a:gd name="connsiteY49" fmla="*/ 523568 h 1812024"/>
                  <a:gd name="connsiteX50" fmla="*/ 2544418 w 4345388"/>
                  <a:gd name="connsiteY50" fmla="*/ 543447 h 1812024"/>
                  <a:gd name="connsiteX51" fmla="*/ 2552369 w 4345388"/>
                  <a:gd name="connsiteY51" fmla="*/ 559349 h 1812024"/>
                  <a:gd name="connsiteX52" fmla="*/ 2560321 w 4345388"/>
                  <a:gd name="connsiteY52" fmla="*/ 579228 h 1812024"/>
                  <a:gd name="connsiteX53" fmla="*/ 2564296 w 4345388"/>
                  <a:gd name="connsiteY53" fmla="*/ 595130 h 1812024"/>
                  <a:gd name="connsiteX54" fmla="*/ 2576223 w 4345388"/>
                  <a:gd name="connsiteY54" fmla="*/ 611033 h 1812024"/>
                  <a:gd name="connsiteX55" fmla="*/ 2592126 w 4345388"/>
                  <a:gd name="connsiteY55" fmla="*/ 634887 h 1812024"/>
                  <a:gd name="connsiteX56" fmla="*/ 2604053 w 4345388"/>
                  <a:gd name="connsiteY56" fmla="*/ 654765 h 1812024"/>
                  <a:gd name="connsiteX57" fmla="*/ 2623931 w 4345388"/>
                  <a:gd name="connsiteY57" fmla="*/ 646814 h 1812024"/>
                  <a:gd name="connsiteX58" fmla="*/ 2643809 w 4345388"/>
                  <a:gd name="connsiteY58" fmla="*/ 618984 h 1812024"/>
                  <a:gd name="connsiteX59" fmla="*/ 2663687 w 4345388"/>
                  <a:gd name="connsiteY59" fmla="*/ 583203 h 1812024"/>
                  <a:gd name="connsiteX60" fmla="*/ 2679590 w 4345388"/>
                  <a:gd name="connsiteY60" fmla="*/ 547422 h 1812024"/>
                  <a:gd name="connsiteX61" fmla="*/ 2683566 w 4345388"/>
                  <a:gd name="connsiteY61" fmla="*/ 535495 h 1812024"/>
                  <a:gd name="connsiteX62" fmla="*/ 2691517 w 4345388"/>
                  <a:gd name="connsiteY62" fmla="*/ 523568 h 1812024"/>
                  <a:gd name="connsiteX63" fmla="*/ 2703444 w 4345388"/>
                  <a:gd name="connsiteY63" fmla="*/ 491763 h 1812024"/>
                  <a:gd name="connsiteX64" fmla="*/ 2711395 w 4345388"/>
                  <a:gd name="connsiteY64" fmla="*/ 475861 h 1812024"/>
                  <a:gd name="connsiteX65" fmla="*/ 2735249 w 4345388"/>
                  <a:gd name="connsiteY65" fmla="*/ 527544 h 1812024"/>
                  <a:gd name="connsiteX66" fmla="*/ 2755127 w 4345388"/>
                  <a:gd name="connsiteY66" fmla="*/ 571276 h 1812024"/>
                  <a:gd name="connsiteX67" fmla="*/ 2771030 w 4345388"/>
                  <a:gd name="connsiteY67" fmla="*/ 622960 h 1812024"/>
                  <a:gd name="connsiteX68" fmla="*/ 2775006 w 4345388"/>
                  <a:gd name="connsiteY68" fmla="*/ 638862 h 1812024"/>
                  <a:gd name="connsiteX69" fmla="*/ 2782957 w 4345388"/>
                  <a:gd name="connsiteY69" fmla="*/ 654765 h 1812024"/>
                  <a:gd name="connsiteX70" fmla="*/ 2802835 w 4345388"/>
                  <a:gd name="connsiteY70" fmla="*/ 690546 h 1812024"/>
                  <a:gd name="connsiteX71" fmla="*/ 2818738 w 4345388"/>
                  <a:gd name="connsiteY71" fmla="*/ 706448 h 1812024"/>
                  <a:gd name="connsiteX72" fmla="*/ 2830665 w 4345388"/>
                  <a:gd name="connsiteY72" fmla="*/ 730302 h 1812024"/>
                  <a:gd name="connsiteX73" fmla="*/ 2834641 w 4345388"/>
                  <a:gd name="connsiteY73" fmla="*/ 746205 h 1812024"/>
                  <a:gd name="connsiteX74" fmla="*/ 2846567 w 4345388"/>
                  <a:gd name="connsiteY74" fmla="*/ 762108 h 1812024"/>
                  <a:gd name="connsiteX75" fmla="*/ 2862470 w 4345388"/>
                  <a:gd name="connsiteY75" fmla="*/ 809815 h 1812024"/>
                  <a:gd name="connsiteX76" fmla="*/ 2866446 w 4345388"/>
                  <a:gd name="connsiteY76" fmla="*/ 825718 h 1812024"/>
                  <a:gd name="connsiteX77" fmla="*/ 2882348 w 4345388"/>
                  <a:gd name="connsiteY77" fmla="*/ 861499 h 1812024"/>
                  <a:gd name="connsiteX78" fmla="*/ 2886324 w 4345388"/>
                  <a:gd name="connsiteY78" fmla="*/ 877402 h 1812024"/>
                  <a:gd name="connsiteX79" fmla="*/ 2898251 w 4345388"/>
                  <a:gd name="connsiteY79" fmla="*/ 901255 h 1812024"/>
                  <a:gd name="connsiteX80" fmla="*/ 2910178 w 4345388"/>
                  <a:gd name="connsiteY80" fmla="*/ 893304 h 1812024"/>
                  <a:gd name="connsiteX81" fmla="*/ 2949934 w 4345388"/>
                  <a:gd name="connsiteY81" fmla="*/ 817767 h 1812024"/>
                  <a:gd name="connsiteX82" fmla="*/ 2957886 w 4345388"/>
                  <a:gd name="connsiteY82" fmla="*/ 770059 h 1812024"/>
                  <a:gd name="connsiteX83" fmla="*/ 2977764 w 4345388"/>
                  <a:gd name="connsiteY83" fmla="*/ 730302 h 1812024"/>
                  <a:gd name="connsiteX84" fmla="*/ 2981740 w 4345388"/>
                  <a:gd name="connsiteY84" fmla="*/ 686570 h 1812024"/>
                  <a:gd name="connsiteX85" fmla="*/ 3005594 w 4345388"/>
                  <a:gd name="connsiteY85" fmla="*/ 642838 h 1812024"/>
                  <a:gd name="connsiteX86" fmla="*/ 3025472 w 4345388"/>
                  <a:gd name="connsiteY86" fmla="*/ 567301 h 1812024"/>
                  <a:gd name="connsiteX87" fmla="*/ 3041374 w 4345388"/>
                  <a:gd name="connsiteY87" fmla="*/ 487788 h 1812024"/>
                  <a:gd name="connsiteX88" fmla="*/ 3049326 w 4345388"/>
                  <a:gd name="connsiteY88" fmla="*/ 471885 h 1812024"/>
                  <a:gd name="connsiteX89" fmla="*/ 3061253 w 4345388"/>
                  <a:gd name="connsiteY89" fmla="*/ 432128 h 1812024"/>
                  <a:gd name="connsiteX90" fmla="*/ 3085107 w 4345388"/>
                  <a:gd name="connsiteY90" fmla="*/ 376469 h 1812024"/>
                  <a:gd name="connsiteX91" fmla="*/ 3101009 w 4345388"/>
                  <a:gd name="connsiteY91" fmla="*/ 416226 h 1812024"/>
                  <a:gd name="connsiteX92" fmla="*/ 3104985 w 4345388"/>
                  <a:gd name="connsiteY92" fmla="*/ 440080 h 1812024"/>
                  <a:gd name="connsiteX93" fmla="*/ 3116912 w 4345388"/>
                  <a:gd name="connsiteY93" fmla="*/ 495739 h 1812024"/>
                  <a:gd name="connsiteX94" fmla="*/ 3136790 w 4345388"/>
                  <a:gd name="connsiteY94" fmla="*/ 555374 h 1812024"/>
                  <a:gd name="connsiteX95" fmla="*/ 3180522 w 4345388"/>
                  <a:gd name="connsiteY95" fmla="*/ 718375 h 1812024"/>
                  <a:gd name="connsiteX96" fmla="*/ 3196425 w 4345388"/>
                  <a:gd name="connsiteY96" fmla="*/ 770059 h 1812024"/>
                  <a:gd name="connsiteX97" fmla="*/ 3220279 w 4345388"/>
                  <a:gd name="connsiteY97" fmla="*/ 873426 h 1812024"/>
                  <a:gd name="connsiteX98" fmla="*/ 3248108 w 4345388"/>
                  <a:gd name="connsiteY98" fmla="*/ 964866 h 1812024"/>
                  <a:gd name="connsiteX99" fmla="*/ 3252084 w 4345388"/>
                  <a:gd name="connsiteY99" fmla="*/ 992695 h 1812024"/>
                  <a:gd name="connsiteX100" fmla="*/ 3267987 w 4345388"/>
                  <a:gd name="connsiteY100" fmla="*/ 1032452 h 1812024"/>
                  <a:gd name="connsiteX101" fmla="*/ 3271962 w 4345388"/>
                  <a:gd name="connsiteY101" fmla="*/ 1044379 h 1812024"/>
                  <a:gd name="connsiteX102" fmla="*/ 3283889 w 4345388"/>
                  <a:gd name="connsiteY102" fmla="*/ 1048355 h 1812024"/>
                  <a:gd name="connsiteX103" fmla="*/ 3291841 w 4345388"/>
                  <a:gd name="connsiteY103" fmla="*/ 1040403 h 1812024"/>
                  <a:gd name="connsiteX104" fmla="*/ 3307743 w 4345388"/>
                  <a:gd name="connsiteY104" fmla="*/ 1008598 h 1812024"/>
                  <a:gd name="connsiteX105" fmla="*/ 3315694 w 4345388"/>
                  <a:gd name="connsiteY105" fmla="*/ 984744 h 1812024"/>
                  <a:gd name="connsiteX106" fmla="*/ 3335573 w 4345388"/>
                  <a:gd name="connsiteY106" fmla="*/ 1016549 h 1812024"/>
                  <a:gd name="connsiteX107" fmla="*/ 3367378 w 4345388"/>
                  <a:gd name="connsiteY107" fmla="*/ 1088111 h 1812024"/>
                  <a:gd name="connsiteX108" fmla="*/ 3399183 w 4345388"/>
                  <a:gd name="connsiteY108" fmla="*/ 1143770 h 1812024"/>
                  <a:gd name="connsiteX109" fmla="*/ 3415086 w 4345388"/>
                  <a:gd name="connsiteY109" fmla="*/ 1139795 h 1812024"/>
                  <a:gd name="connsiteX110" fmla="*/ 3430988 w 4345388"/>
                  <a:gd name="connsiteY110" fmla="*/ 1111965 h 1812024"/>
                  <a:gd name="connsiteX111" fmla="*/ 3454842 w 4345388"/>
                  <a:gd name="connsiteY111" fmla="*/ 1060282 h 1812024"/>
                  <a:gd name="connsiteX112" fmla="*/ 3478696 w 4345388"/>
                  <a:gd name="connsiteY112" fmla="*/ 1008598 h 1812024"/>
                  <a:gd name="connsiteX113" fmla="*/ 3490623 w 4345388"/>
                  <a:gd name="connsiteY113" fmla="*/ 1004622 h 1812024"/>
                  <a:gd name="connsiteX114" fmla="*/ 3522428 w 4345388"/>
                  <a:gd name="connsiteY114" fmla="*/ 1048355 h 1812024"/>
                  <a:gd name="connsiteX115" fmla="*/ 3538331 w 4345388"/>
                  <a:gd name="connsiteY115" fmla="*/ 1068233 h 1812024"/>
                  <a:gd name="connsiteX116" fmla="*/ 3582063 w 4345388"/>
                  <a:gd name="connsiteY116" fmla="*/ 1151722 h 1812024"/>
                  <a:gd name="connsiteX117" fmla="*/ 3609893 w 4345388"/>
                  <a:gd name="connsiteY117" fmla="*/ 1203405 h 1812024"/>
                  <a:gd name="connsiteX118" fmla="*/ 3629771 w 4345388"/>
                  <a:gd name="connsiteY118" fmla="*/ 1251113 h 1812024"/>
                  <a:gd name="connsiteX119" fmla="*/ 3641698 w 4345388"/>
                  <a:gd name="connsiteY119" fmla="*/ 1267015 h 1812024"/>
                  <a:gd name="connsiteX120" fmla="*/ 3653625 w 4345388"/>
                  <a:gd name="connsiteY120" fmla="*/ 1294845 h 1812024"/>
                  <a:gd name="connsiteX121" fmla="*/ 3665552 w 4345388"/>
                  <a:gd name="connsiteY121" fmla="*/ 1282918 h 1812024"/>
                  <a:gd name="connsiteX122" fmla="*/ 3721211 w 4345388"/>
                  <a:gd name="connsiteY122" fmla="*/ 1111965 h 1812024"/>
                  <a:gd name="connsiteX123" fmla="*/ 3768919 w 4345388"/>
                  <a:gd name="connsiteY123" fmla="*/ 948963 h 1812024"/>
                  <a:gd name="connsiteX124" fmla="*/ 3776870 w 4345388"/>
                  <a:gd name="connsiteY124" fmla="*/ 897280 h 1812024"/>
                  <a:gd name="connsiteX125" fmla="*/ 3792773 w 4345388"/>
                  <a:gd name="connsiteY125" fmla="*/ 861499 h 1812024"/>
                  <a:gd name="connsiteX126" fmla="*/ 3800724 w 4345388"/>
                  <a:gd name="connsiteY126" fmla="*/ 837645 h 1812024"/>
                  <a:gd name="connsiteX127" fmla="*/ 3808675 w 4345388"/>
                  <a:gd name="connsiteY127" fmla="*/ 801864 h 1812024"/>
                  <a:gd name="connsiteX128" fmla="*/ 3824578 w 4345388"/>
                  <a:gd name="connsiteY128" fmla="*/ 778010 h 1812024"/>
                  <a:gd name="connsiteX129" fmla="*/ 3828554 w 4345388"/>
                  <a:gd name="connsiteY129" fmla="*/ 789937 h 1812024"/>
                  <a:gd name="connsiteX130" fmla="*/ 3836505 w 4345388"/>
                  <a:gd name="connsiteY130" fmla="*/ 801864 h 1812024"/>
                  <a:gd name="connsiteX131" fmla="*/ 3840481 w 4345388"/>
                  <a:gd name="connsiteY131" fmla="*/ 829694 h 1812024"/>
                  <a:gd name="connsiteX132" fmla="*/ 3884213 w 4345388"/>
                  <a:gd name="connsiteY132" fmla="*/ 992695 h 1812024"/>
                  <a:gd name="connsiteX133" fmla="*/ 3896140 w 4345388"/>
                  <a:gd name="connsiteY133" fmla="*/ 1024501 h 1812024"/>
                  <a:gd name="connsiteX134" fmla="*/ 3904091 w 4345388"/>
                  <a:gd name="connsiteY134" fmla="*/ 1064257 h 1812024"/>
                  <a:gd name="connsiteX135" fmla="*/ 3916018 w 4345388"/>
                  <a:gd name="connsiteY135" fmla="*/ 1115941 h 1812024"/>
                  <a:gd name="connsiteX136" fmla="*/ 3947823 w 4345388"/>
                  <a:gd name="connsiteY136" fmla="*/ 1219308 h 1812024"/>
                  <a:gd name="connsiteX137" fmla="*/ 3959750 w 4345388"/>
                  <a:gd name="connsiteY137" fmla="*/ 1239186 h 1812024"/>
                  <a:gd name="connsiteX138" fmla="*/ 3971677 w 4345388"/>
                  <a:gd name="connsiteY138" fmla="*/ 1286894 h 1812024"/>
                  <a:gd name="connsiteX139" fmla="*/ 3995531 w 4345388"/>
                  <a:gd name="connsiteY139" fmla="*/ 1394236 h 1812024"/>
                  <a:gd name="connsiteX140" fmla="*/ 4023361 w 4345388"/>
                  <a:gd name="connsiteY140" fmla="*/ 1430017 h 1812024"/>
                  <a:gd name="connsiteX141" fmla="*/ 4031312 w 4345388"/>
                  <a:gd name="connsiteY141" fmla="*/ 1441944 h 1812024"/>
                  <a:gd name="connsiteX142" fmla="*/ 4043239 w 4345388"/>
                  <a:gd name="connsiteY142" fmla="*/ 1465798 h 1812024"/>
                  <a:gd name="connsiteX143" fmla="*/ 4055166 w 4345388"/>
                  <a:gd name="connsiteY143" fmla="*/ 1469774 h 1812024"/>
                  <a:gd name="connsiteX144" fmla="*/ 4082995 w 4345388"/>
                  <a:gd name="connsiteY144" fmla="*/ 1477725 h 1812024"/>
                  <a:gd name="connsiteX145" fmla="*/ 4114801 w 4345388"/>
                  <a:gd name="connsiteY145" fmla="*/ 1481701 h 1812024"/>
                  <a:gd name="connsiteX146" fmla="*/ 4130703 w 4345388"/>
                  <a:gd name="connsiteY146" fmla="*/ 1485676 h 1812024"/>
                  <a:gd name="connsiteX147" fmla="*/ 4154557 w 4345388"/>
                  <a:gd name="connsiteY147" fmla="*/ 1477725 h 1812024"/>
                  <a:gd name="connsiteX148" fmla="*/ 4166484 w 4345388"/>
                  <a:gd name="connsiteY148" fmla="*/ 1465798 h 1812024"/>
                  <a:gd name="connsiteX149" fmla="*/ 4198289 w 4345388"/>
                  <a:gd name="connsiteY149" fmla="*/ 1414115 h 1812024"/>
                  <a:gd name="connsiteX150" fmla="*/ 4234070 w 4345388"/>
                  <a:gd name="connsiteY150" fmla="*/ 1418090 h 1812024"/>
                  <a:gd name="connsiteX151" fmla="*/ 4257924 w 4345388"/>
                  <a:gd name="connsiteY151" fmla="*/ 1437968 h 1812024"/>
                  <a:gd name="connsiteX152" fmla="*/ 4273827 w 4345388"/>
                  <a:gd name="connsiteY152" fmla="*/ 1449895 h 1812024"/>
                  <a:gd name="connsiteX153" fmla="*/ 4313583 w 4345388"/>
                  <a:gd name="connsiteY153" fmla="*/ 1485676 h 1812024"/>
                  <a:gd name="connsiteX154" fmla="*/ 4325510 w 4345388"/>
                  <a:gd name="connsiteY154" fmla="*/ 1505555 h 1812024"/>
                  <a:gd name="connsiteX155" fmla="*/ 4337437 w 4345388"/>
                  <a:gd name="connsiteY155" fmla="*/ 1533384 h 1812024"/>
                  <a:gd name="connsiteX156" fmla="*/ 4345388 w 4345388"/>
                  <a:gd name="connsiteY15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170707 w 4345388"/>
                  <a:gd name="connsiteY28" fmla="*/ 444055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58780 w 4345388"/>
                  <a:gd name="connsiteY27" fmla="*/ 420202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42877 w 4345388"/>
                  <a:gd name="connsiteY26" fmla="*/ 352615 h 1812024"/>
                  <a:gd name="connsiteX27" fmla="*/ 2173528 w 4345388"/>
                  <a:gd name="connsiteY27" fmla="*/ 422660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74074 w 4345388"/>
                  <a:gd name="connsiteY29" fmla="*/ 444055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54409 w 4345388"/>
                  <a:gd name="connsiteY29" fmla="*/ 360481 h 1812024"/>
                  <a:gd name="connsiteX30" fmla="*/ 2289976 w 4345388"/>
                  <a:gd name="connsiteY30" fmla="*/ 4321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54409 w 4345388"/>
                  <a:gd name="connsiteY29" fmla="*/ 36048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7518 w 4345388"/>
                  <a:gd name="connsiteY30" fmla="*/ 205986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77441 w 4345388"/>
                  <a:gd name="connsiteY37" fmla="*/ 277078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87273 w 4345388"/>
                  <a:gd name="connsiteY37" fmla="*/ 240207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73465 w 4345388"/>
                  <a:gd name="connsiteY36" fmla="*/ 289005 h 1812024"/>
                  <a:gd name="connsiteX37" fmla="*/ 2387273 w 4345388"/>
                  <a:gd name="connsiteY37" fmla="*/ 240207 h 1812024"/>
                  <a:gd name="connsiteX38" fmla="*/ 2381416 w 4345388"/>
                  <a:gd name="connsiteY38" fmla="*/ 487788 h 1812024"/>
                  <a:gd name="connsiteX39" fmla="*/ 2385392 w 4345388"/>
                  <a:gd name="connsiteY39" fmla="*/ 507666 h 1812024"/>
                  <a:gd name="connsiteX40" fmla="*/ 2393343 w 4345388"/>
                  <a:gd name="connsiteY40" fmla="*/ 519593 h 1812024"/>
                  <a:gd name="connsiteX41" fmla="*/ 2413221 w 4345388"/>
                  <a:gd name="connsiteY41" fmla="*/ 555374 h 1812024"/>
                  <a:gd name="connsiteX42" fmla="*/ 2449002 w 4345388"/>
                  <a:gd name="connsiteY42" fmla="*/ 543447 h 1812024"/>
                  <a:gd name="connsiteX43" fmla="*/ 2468881 w 4345388"/>
                  <a:gd name="connsiteY43" fmla="*/ 523568 h 1812024"/>
                  <a:gd name="connsiteX44" fmla="*/ 2500686 w 4345388"/>
                  <a:gd name="connsiteY44" fmla="*/ 483812 h 1812024"/>
                  <a:gd name="connsiteX45" fmla="*/ 2512613 w 4345388"/>
                  <a:gd name="connsiteY45" fmla="*/ 471885 h 1812024"/>
                  <a:gd name="connsiteX46" fmla="*/ 2524540 w 4345388"/>
                  <a:gd name="connsiteY46" fmla="*/ 479836 h 1812024"/>
                  <a:gd name="connsiteX47" fmla="*/ 2532491 w 4345388"/>
                  <a:gd name="connsiteY47" fmla="*/ 503690 h 1812024"/>
                  <a:gd name="connsiteX48" fmla="*/ 2540442 w 4345388"/>
                  <a:gd name="connsiteY48" fmla="*/ 523568 h 1812024"/>
                  <a:gd name="connsiteX49" fmla="*/ 2544418 w 4345388"/>
                  <a:gd name="connsiteY49" fmla="*/ 543447 h 1812024"/>
                  <a:gd name="connsiteX50" fmla="*/ 2552369 w 4345388"/>
                  <a:gd name="connsiteY50" fmla="*/ 559349 h 1812024"/>
                  <a:gd name="connsiteX51" fmla="*/ 2560321 w 4345388"/>
                  <a:gd name="connsiteY51" fmla="*/ 579228 h 1812024"/>
                  <a:gd name="connsiteX52" fmla="*/ 2564296 w 4345388"/>
                  <a:gd name="connsiteY52" fmla="*/ 595130 h 1812024"/>
                  <a:gd name="connsiteX53" fmla="*/ 2576223 w 4345388"/>
                  <a:gd name="connsiteY53" fmla="*/ 611033 h 1812024"/>
                  <a:gd name="connsiteX54" fmla="*/ 2592126 w 4345388"/>
                  <a:gd name="connsiteY54" fmla="*/ 634887 h 1812024"/>
                  <a:gd name="connsiteX55" fmla="*/ 2604053 w 4345388"/>
                  <a:gd name="connsiteY55" fmla="*/ 654765 h 1812024"/>
                  <a:gd name="connsiteX56" fmla="*/ 2623931 w 4345388"/>
                  <a:gd name="connsiteY56" fmla="*/ 646814 h 1812024"/>
                  <a:gd name="connsiteX57" fmla="*/ 2643809 w 4345388"/>
                  <a:gd name="connsiteY57" fmla="*/ 618984 h 1812024"/>
                  <a:gd name="connsiteX58" fmla="*/ 2663687 w 4345388"/>
                  <a:gd name="connsiteY58" fmla="*/ 583203 h 1812024"/>
                  <a:gd name="connsiteX59" fmla="*/ 2679590 w 4345388"/>
                  <a:gd name="connsiteY59" fmla="*/ 547422 h 1812024"/>
                  <a:gd name="connsiteX60" fmla="*/ 2683566 w 4345388"/>
                  <a:gd name="connsiteY60" fmla="*/ 535495 h 1812024"/>
                  <a:gd name="connsiteX61" fmla="*/ 2691517 w 4345388"/>
                  <a:gd name="connsiteY61" fmla="*/ 523568 h 1812024"/>
                  <a:gd name="connsiteX62" fmla="*/ 2703444 w 4345388"/>
                  <a:gd name="connsiteY62" fmla="*/ 491763 h 1812024"/>
                  <a:gd name="connsiteX63" fmla="*/ 2711395 w 4345388"/>
                  <a:gd name="connsiteY63" fmla="*/ 475861 h 1812024"/>
                  <a:gd name="connsiteX64" fmla="*/ 2735249 w 4345388"/>
                  <a:gd name="connsiteY64" fmla="*/ 527544 h 1812024"/>
                  <a:gd name="connsiteX65" fmla="*/ 2755127 w 4345388"/>
                  <a:gd name="connsiteY65" fmla="*/ 571276 h 1812024"/>
                  <a:gd name="connsiteX66" fmla="*/ 2771030 w 4345388"/>
                  <a:gd name="connsiteY66" fmla="*/ 622960 h 1812024"/>
                  <a:gd name="connsiteX67" fmla="*/ 2775006 w 4345388"/>
                  <a:gd name="connsiteY67" fmla="*/ 638862 h 1812024"/>
                  <a:gd name="connsiteX68" fmla="*/ 2782957 w 4345388"/>
                  <a:gd name="connsiteY68" fmla="*/ 654765 h 1812024"/>
                  <a:gd name="connsiteX69" fmla="*/ 2802835 w 4345388"/>
                  <a:gd name="connsiteY69" fmla="*/ 690546 h 1812024"/>
                  <a:gd name="connsiteX70" fmla="*/ 2818738 w 4345388"/>
                  <a:gd name="connsiteY70" fmla="*/ 706448 h 1812024"/>
                  <a:gd name="connsiteX71" fmla="*/ 2830665 w 4345388"/>
                  <a:gd name="connsiteY71" fmla="*/ 730302 h 1812024"/>
                  <a:gd name="connsiteX72" fmla="*/ 2834641 w 4345388"/>
                  <a:gd name="connsiteY72" fmla="*/ 746205 h 1812024"/>
                  <a:gd name="connsiteX73" fmla="*/ 2846567 w 4345388"/>
                  <a:gd name="connsiteY73" fmla="*/ 762108 h 1812024"/>
                  <a:gd name="connsiteX74" fmla="*/ 2862470 w 4345388"/>
                  <a:gd name="connsiteY74" fmla="*/ 809815 h 1812024"/>
                  <a:gd name="connsiteX75" fmla="*/ 2866446 w 4345388"/>
                  <a:gd name="connsiteY75" fmla="*/ 825718 h 1812024"/>
                  <a:gd name="connsiteX76" fmla="*/ 2882348 w 4345388"/>
                  <a:gd name="connsiteY76" fmla="*/ 861499 h 1812024"/>
                  <a:gd name="connsiteX77" fmla="*/ 2886324 w 4345388"/>
                  <a:gd name="connsiteY77" fmla="*/ 877402 h 1812024"/>
                  <a:gd name="connsiteX78" fmla="*/ 2898251 w 4345388"/>
                  <a:gd name="connsiteY78" fmla="*/ 901255 h 1812024"/>
                  <a:gd name="connsiteX79" fmla="*/ 2910178 w 4345388"/>
                  <a:gd name="connsiteY79" fmla="*/ 893304 h 1812024"/>
                  <a:gd name="connsiteX80" fmla="*/ 2949934 w 4345388"/>
                  <a:gd name="connsiteY80" fmla="*/ 817767 h 1812024"/>
                  <a:gd name="connsiteX81" fmla="*/ 2957886 w 4345388"/>
                  <a:gd name="connsiteY81" fmla="*/ 770059 h 1812024"/>
                  <a:gd name="connsiteX82" fmla="*/ 2977764 w 4345388"/>
                  <a:gd name="connsiteY82" fmla="*/ 730302 h 1812024"/>
                  <a:gd name="connsiteX83" fmla="*/ 2981740 w 4345388"/>
                  <a:gd name="connsiteY83" fmla="*/ 686570 h 1812024"/>
                  <a:gd name="connsiteX84" fmla="*/ 3005594 w 4345388"/>
                  <a:gd name="connsiteY84" fmla="*/ 642838 h 1812024"/>
                  <a:gd name="connsiteX85" fmla="*/ 3025472 w 4345388"/>
                  <a:gd name="connsiteY85" fmla="*/ 567301 h 1812024"/>
                  <a:gd name="connsiteX86" fmla="*/ 3041374 w 4345388"/>
                  <a:gd name="connsiteY86" fmla="*/ 487788 h 1812024"/>
                  <a:gd name="connsiteX87" fmla="*/ 3049326 w 4345388"/>
                  <a:gd name="connsiteY87" fmla="*/ 471885 h 1812024"/>
                  <a:gd name="connsiteX88" fmla="*/ 3061253 w 4345388"/>
                  <a:gd name="connsiteY88" fmla="*/ 432128 h 1812024"/>
                  <a:gd name="connsiteX89" fmla="*/ 3085107 w 4345388"/>
                  <a:gd name="connsiteY89" fmla="*/ 376469 h 1812024"/>
                  <a:gd name="connsiteX90" fmla="*/ 3101009 w 4345388"/>
                  <a:gd name="connsiteY90" fmla="*/ 416226 h 1812024"/>
                  <a:gd name="connsiteX91" fmla="*/ 3104985 w 4345388"/>
                  <a:gd name="connsiteY91" fmla="*/ 440080 h 1812024"/>
                  <a:gd name="connsiteX92" fmla="*/ 3116912 w 4345388"/>
                  <a:gd name="connsiteY92" fmla="*/ 495739 h 1812024"/>
                  <a:gd name="connsiteX93" fmla="*/ 3136790 w 4345388"/>
                  <a:gd name="connsiteY93" fmla="*/ 555374 h 1812024"/>
                  <a:gd name="connsiteX94" fmla="*/ 3180522 w 4345388"/>
                  <a:gd name="connsiteY94" fmla="*/ 718375 h 1812024"/>
                  <a:gd name="connsiteX95" fmla="*/ 3196425 w 4345388"/>
                  <a:gd name="connsiteY95" fmla="*/ 770059 h 1812024"/>
                  <a:gd name="connsiteX96" fmla="*/ 3220279 w 4345388"/>
                  <a:gd name="connsiteY96" fmla="*/ 873426 h 1812024"/>
                  <a:gd name="connsiteX97" fmla="*/ 3248108 w 4345388"/>
                  <a:gd name="connsiteY97" fmla="*/ 964866 h 1812024"/>
                  <a:gd name="connsiteX98" fmla="*/ 3252084 w 4345388"/>
                  <a:gd name="connsiteY98" fmla="*/ 992695 h 1812024"/>
                  <a:gd name="connsiteX99" fmla="*/ 3267987 w 4345388"/>
                  <a:gd name="connsiteY99" fmla="*/ 1032452 h 1812024"/>
                  <a:gd name="connsiteX100" fmla="*/ 3271962 w 4345388"/>
                  <a:gd name="connsiteY100" fmla="*/ 1044379 h 1812024"/>
                  <a:gd name="connsiteX101" fmla="*/ 3283889 w 4345388"/>
                  <a:gd name="connsiteY101" fmla="*/ 1048355 h 1812024"/>
                  <a:gd name="connsiteX102" fmla="*/ 3291841 w 4345388"/>
                  <a:gd name="connsiteY102" fmla="*/ 1040403 h 1812024"/>
                  <a:gd name="connsiteX103" fmla="*/ 3307743 w 4345388"/>
                  <a:gd name="connsiteY103" fmla="*/ 1008598 h 1812024"/>
                  <a:gd name="connsiteX104" fmla="*/ 3315694 w 4345388"/>
                  <a:gd name="connsiteY104" fmla="*/ 984744 h 1812024"/>
                  <a:gd name="connsiteX105" fmla="*/ 3335573 w 4345388"/>
                  <a:gd name="connsiteY105" fmla="*/ 1016549 h 1812024"/>
                  <a:gd name="connsiteX106" fmla="*/ 3367378 w 4345388"/>
                  <a:gd name="connsiteY106" fmla="*/ 1088111 h 1812024"/>
                  <a:gd name="connsiteX107" fmla="*/ 3399183 w 4345388"/>
                  <a:gd name="connsiteY107" fmla="*/ 1143770 h 1812024"/>
                  <a:gd name="connsiteX108" fmla="*/ 3415086 w 4345388"/>
                  <a:gd name="connsiteY108" fmla="*/ 1139795 h 1812024"/>
                  <a:gd name="connsiteX109" fmla="*/ 3430988 w 4345388"/>
                  <a:gd name="connsiteY109" fmla="*/ 1111965 h 1812024"/>
                  <a:gd name="connsiteX110" fmla="*/ 3454842 w 4345388"/>
                  <a:gd name="connsiteY110" fmla="*/ 1060282 h 1812024"/>
                  <a:gd name="connsiteX111" fmla="*/ 3478696 w 4345388"/>
                  <a:gd name="connsiteY111" fmla="*/ 1008598 h 1812024"/>
                  <a:gd name="connsiteX112" fmla="*/ 3490623 w 4345388"/>
                  <a:gd name="connsiteY112" fmla="*/ 1004622 h 1812024"/>
                  <a:gd name="connsiteX113" fmla="*/ 3522428 w 4345388"/>
                  <a:gd name="connsiteY113" fmla="*/ 1048355 h 1812024"/>
                  <a:gd name="connsiteX114" fmla="*/ 3538331 w 4345388"/>
                  <a:gd name="connsiteY114" fmla="*/ 1068233 h 1812024"/>
                  <a:gd name="connsiteX115" fmla="*/ 3582063 w 4345388"/>
                  <a:gd name="connsiteY115" fmla="*/ 1151722 h 1812024"/>
                  <a:gd name="connsiteX116" fmla="*/ 3609893 w 4345388"/>
                  <a:gd name="connsiteY116" fmla="*/ 1203405 h 1812024"/>
                  <a:gd name="connsiteX117" fmla="*/ 3629771 w 4345388"/>
                  <a:gd name="connsiteY117" fmla="*/ 1251113 h 1812024"/>
                  <a:gd name="connsiteX118" fmla="*/ 3641698 w 4345388"/>
                  <a:gd name="connsiteY118" fmla="*/ 1267015 h 1812024"/>
                  <a:gd name="connsiteX119" fmla="*/ 3653625 w 4345388"/>
                  <a:gd name="connsiteY119" fmla="*/ 1294845 h 1812024"/>
                  <a:gd name="connsiteX120" fmla="*/ 3665552 w 4345388"/>
                  <a:gd name="connsiteY120" fmla="*/ 1282918 h 1812024"/>
                  <a:gd name="connsiteX121" fmla="*/ 3721211 w 4345388"/>
                  <a:gd name="connsiteY121" fmla="*/ 1111965 h 1812024"/>
                  <a:gd name="connsiteX122" fmla="*/ 3768919 w 4345388"/>
                  <a:gd name="connsiteY122" fmla="*/ 948963 h 1812024"/>
                  <a:gd name="connsiteX123" fmla="*/ 3776870 w 4345388"/>
                  <a:gd name="connsiteY123" fmla="*/ 897280 h 1812024"/>
                  <a:gd name="connsiteX124" fmla="*/ 3792773 w 4345388"/>
                  <a:gd name="connsiteY124" fmla="*/ 861499 h 1812024"/>
                  <a:gd name="connsiteX125" fmla="*/ 3800724 w 4345388"/>
                  <a:gd name="connsiteY125" fmla="*/ 837645 h 1812024"/>
                  <a:gd name="connsiteX126" fmla="*/ 3808675 w 4345388"/>
                  <a:gd name="connsiteY126" fmla="*/ 801864 h 1812024"/>
                  <a:gd name="connsiteX127" fmla="*/ 3824578 w 4345388"/>
                  <a:gd name="connsiteY127" fmla="*/ 778010 h 1812024"/>
                  <a:gd name="connsiteX128" fmla="*/ 3828554 w 4345388"/>
                  <a:gd name="connsiteY128" fmla="*/ 789937 h 1812024"/>
                  <a:gd name="connsiteX129" fmla="*/ 3836505 w 4345388"/>
                  <a:gd name="connsiteY129" fmla="*/ 801864 h 1812024"/>
                  <a:gd name="connsiteX130" fmla="*/ 3840481 w 4345388"/>
                  <a:gd name="connsiteY130" fmla="*/ 829694 h 1812024"/>
                  <a:gd name="connsiteX131" fmla="*/ 3884213 w 4345388"/>
                  <a:gd name="connsiteY131" fmla="*/ 992695 h 1812024"/>
                  <a:gd name="connsiteX132" fmla="*/ 3896140 w 4345388"/>
                  <a:gd name="connsiteY132" fmla="*/ 1024501 h 1812024"/>
                  <a:gd name="connsiteX133" fmla="*/ 3904091 w 4345388"/>
                  <a:gd name="connsiteY133" fmla="*/ 1064257 h 1812024"/>
                  <a:gd name="connsiteX134" fmla="*/ 3916018 w 4345388"/>
                  <a:gd name="connsiteY134" fmla="*/ 1115941 h 1812024"/>
                  <a:gd name="connsiteX135" fmla="*/ 3947823 w 4345388"/>
                  <a:gd name="connsiteY135" fmla="*/ 1219308 h 1812024"/>
                  <a:gd name="connsiteX136" fmla="*/ 3959750 w 4345388"/>
                  <a:gd name="connsiteY136" fmla="*/ 1239186 h 1812024"/>
                  <a:gd name="connsiteX137" fmla="*/ 3971677 w 4345388"/>
                  <a:gd name="connsiteY137" fmla="*/ 1286894 h 1812024"/>
                  <a:gd name="connsiteX138" fmla="*/ 3995531 w 4345388"/>
                  <a:gd name="connsiteY138" fmla="*/ 1394236 h 1812024"/>
                  <a:gd name="connsiteX139" fmla="*/ 4023361 w 4345388"/>
                  <a:gd name="connsiteY139" fmla="*/ 1430017 h 1812024"/>
                  <a:gd name="connsiteX140" fmla="*/ 4031312 w 4345388"/>
                  <a:gd name="connsiteY140" fmla="*/ 1441944 h 1812024"/>
                  <a:gd name="connsiteX141" fmla="*/ 4043239 w 4345388"/>
                  <a:gd name="connsiteY141" fmla="*/ 1465798 h 1812024"/>
                  <a:gd name="connsiteX142" fmla="*/ 4055166 w 4345388"/>
                  <a:gd name="connsiteY142" fmla="*/ 1469774 h 1812024"/>
                  <a:gd name="connsiteX143" fmla="*/ 4082995 w 4345388"/>
                  <a:gd name="connsiteY143" fmla="*/ 1477725 h 1812024"/>
                  <a:gd name="connsiteX144" fmla="*/ 4114801 w 4345388"/>
                  <a:gd name="connsiteY144" fmla="*/ 1481701 h 1812024"/>
                  <a:gd name="connsiteX145" fmla="*/ 4130703 w 4345388"/>
                  <a:gd name="connsiteY145" fmla="*/ 1485676 h 1812024"/>
                  <a:gd name="connsiteX146" fmla="*/ 4154557 w 4345388"/>
                  <a:gd name="connsiteY146" fmla="*/ 1477725 h 1812024"/>
                  <a:gd name="connsiteX147" fmla="*/ 4166484 w 4345388"/>
                  <a:gd name="connsiteY147" fmla="*/ 1465798 h 1812024"/>
                  <a:gd name="connsiteX148" fmla="*/ 4198289 w 4345388"/>
                  <a:gd name="connsiteY148" fmla="*/ 1414115 h 1812024"/>
                  <a:gd name="connsiteX149" fmla="*/ 4234070 w 4345388"/>
                  <a:gd name="connsiteY149" fmla="*/ 1418090 h 1812024"/>
                  <a:gd name="connsiteX150" fmla="*/ 4257924 w 4345388"/>
                  <a:gd name="connsiteY150" fmla="*/ 1437968 h 1812024"/>
                  <a:gd name="connsiteX151" fmla="*/ 4273827 w 4345388"/>
                  <a:gd name="connsiteY151" fmla="*/ 1449895 h 1812024"/>
                  <a:gd name="connsiteX152" fmla="*/ 4313583 w 4345388"/>
                  <a:gd name="connsiteY152" fmla="*/ 1485676 h 1812024"/>
                  <a:gd name="connsiteX153" fmla="*/ 4325510 w 4345388"/>
                  <a:gd name="connsiteY153" fmla="*/ 1505555 h 1812024"/>
                  <a:gd name="connsiteX154" fmla="*/ 4337437 w 4345388"/>
                  <a:gd name="connsiteY154" fmla="*/ 1533384 h 1812024"/>
                  <a:gd name="connsiteX155" fmla="*/ 4345388 w 4345388"/>
                  <a:gd name="connsiteY15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1538 w 4345388"/>
                  <a:gd name="connsiteY34" fmla="*/ 324786 h 1812024"/>
                  <a:gd name="connsiteX35" fmla="*/ 2365514 w 4345388"/>
                  <a:gd name="connsiteY35" fmla="*/ 308883 h 1812024"/>
                  <a:gd name="connsiteX36" fmla="*/ 2387273 w 4345388"/>
                  <a:gd name="connsiteY36" fmla="*/ 240207 h 1812024"/>
                  <a:gd name="connsiteX37" fmla="*/ 2381416 w 4345388"/>
                  <a:gd name="connsiteY37" fmla="*/ 487788 h 1812024"/>
                  <a:gd name="connsiteX38" fmla="*/ 2385392 w 4345388"/>
                  <a:gd name="connsiteY38" fmla="*/ 507666 h 1812024"/>
                  <a:gd name="connsiteX39" fmla="*/ 2393343 w 4345388"/>
                  <a:gd name="connsiteY39" fmla="*/ 519593 h 1812024"/>
                  <a:gd name="connsiteX40" fmla="*/ 2413221 w 4345388"/>
                  <a:gd name="connsiteY40" fmla="*/ 555374 h 1812024"/>
                  <a:gd name="connsiteX41" fmla="*/ 2449002 w 4345388"/>
                  <a:gd name="connsiteY41" fmla="*/ 543447 h 1812024"/>
                  <a:gd name="connsiteX42" fmla="*/ 2468881 w 4345388"/>
                  <a:gd name="connsiteY42" fmla="*/ 523568 h 1812024"/>
                  <a:gd name="connsiteX43" fmla="*/ 2500686 w 4345388"/>
                  <a:gd name="connsiteY43" fmla="*/ 483812 h 1812024"/>
                  <a:gd name="connsiteX44" fmla="*/ 2512613 w 4345388"/>
                  <a:gd name="connsiteY44" fmla="*/ 471885 h 1812024"/>
                  <a:gd name="connsiteX45" fmla="*/ 2524540 w 4345388"/>
                  <a:gd name="connsiteY45" fmla="*/ 479836 h 1812024"/>
                  <a:gd name="connsiteX46" fmla="*/ 2532491 w 4345388"/>
                  <a:gd name="connsiteY46" fmla="*/ 503690 h 1812024"/>
                  <a:gd name="connsiteX47" fmla="*/ 2540442 w 4345388"/>
                  <a:gd name="connsiteY47" fmla="*/ 523568 h 1812024"/>
                  <a:gd name="connsiteX48" fmla="*/ 2544418 w 4345388"/>
                  <a:gd name="connsiteY48" fmla="*/ 543447 h 1812024"/>
                  <a:gd name="connsiteX49" fmla="*/ 2552369 w 4345388"/>
                  <a:gd name="connsiteY49" fmla="*/ 559349 h 1812024"/>
                  <a:gd name="connsiteX50" fmla="*/ 2560321 w 4345388"/>
                  <a:gd name="connsiteY50" fmla="*/ 579228 h 1812024"/>
                  <a:gd name="connsiteX51" fmla="*/ 2564296 w 4345388"/>
                  <a:gd name="connsiteY51" fmla="*/ 595130 h 1812024"/>
                  <a:gd name="connsiteX52" fmla="*/ 2576223 w 4345388"/>
                  <a:gd name="connsiteY52" fmla="*/ 611033 h 1812024"/>
                  <a:gd name="connsiteX53" fmla="*/ 2592126 w 4345388"/>
                  <a:gd name="connsiteY53" fmla="*/ 634887 h 1812024"/>
                  <a:gd name="connsiteX54" fmla="*/ 2604053 w 4345388"/>
                  <a:gd name="connsiteY54" fmla="*/ 654765 h 1812024"/>
                  <a:gd name="connsiteX55" fmla="*/ 2623931 w 4345388"/>
                  <a:gd name="connsiteY55" fmla="*/ 646814 h 1812024"/>
                  <a:gd name="connsiteX56" fmla="*/ 2643809 w 4345388"/>
                  <a:gd name="connsiteY56" fmla="*/ 618984 h 1812024"/>
                  <a:gd name="connsiteX57" fmla="*/ 2663687 w 4345388"/>
                  <a:gd name="connsiteY57" fmla="*/ 583203 h 1812024"/>
                  <a:gd name="connsiteX58" fmla="*/ 2679590 w 4345388"/>
                  <a:gd name="connsiteY58" fmla="*/ 547422 h 1812024"/>
                  <a:gd name="connsiteX59" fmla="*/ 2683566 w 4345388"/>
                  <a:gd name="connsiteY59" fmla="*/ 535495 h 1812024"/>
                  <a:gd name="connsiteX60" fmla="*/ 2691517 w 4345388"/>
                  <a:gd name="connsiteY60" fmla="*/ 523568 h 1812024"/>
                  <a:gd name="connsiteX61" fmla="*/ 2703444 w 4345388"/>
                  <a:gd name="connsiteY61" fmla="*/ 491763 h 1812024"/>
                  <a:gd name="connsiteX62" fmla="*/ 2711395 w 4345388"/>
                  <a:gd name="connsiteY62" fmla="*/ 475861 h 1812024"/>
                  <a:gd name="connsiteX63" fmla="*/ 2735249 w 4345388"/>
                  <a:gd name="connsiteY63" fmla="*/ 527544 h 1812024"/>
                  <a:gd name="connsiteX64" fmla="*/ 2755127 w 4345388"/>
                  <a:gd name="connsiteY64" fmla="*/ 571276 h 1812024"/>
                  <a:gd name="connsiteX65" fmla="*/ 2771030 w 4345388"/>
                  <a:gd name="connsiteY65" fmla="*/ 622960 h 1812024"/>
                  <a:gd name="connsiteX66" fmla="*/ 2775006 w 4345388"/>
                  <a:gd name="connsiteY66" fmla="*/ 638862 h 1812024"/>
                  <a:gd name="connsiteX67" fmla="*/ 2782957 w 4345388"/>
                  <a:gd name="connsiteY67" fmla="*/ 654765 h 1812024"/>
                  <a:gd name="connsiteX68" fmla="*/ 2802835 w 4345388"/>
                  <a:gd name="connsiteY68" fmla="*/ 690546 h 1812024"/>
                  <a:gd name="connsiteX69" fmla="*/ 2818738 w 4345388"/>
                  <a:gd name="connsiteY69" fmla="*/ 706448 h 1812024"/>
                  <a:gd name="connsiteX70" fmla="*/ 2830665 w 4345388"/>
                  <a:gd name="connsiteY70" fmla="*/ 730302 h 1812024"/>
                  <a:gd name="connsiteX71" fmla="*/ 2834641 w 4345388"/>
                  <a:gd name="connsiteY71" fmla="*/ 746205 h 1812024"/>
                  <a:gd name="connsiteX72" fmla="*/ 2846567 w 4345388"/>
                  <a:gd name="connsiteY72" fmla="*/ 762108 h 1812024"/>
                  <a:gd name="connsiteX73" fmla="*/ 2862470 w 4345388"/>
                  <a:gd name="connsiteY73" fmla="*/ 809815 h 1812024"/>
                  <a:gd name="connsiteX74" fmla="*/ 2866446 w 4345388"/>
                  <a:gd name="connsiteY74" fmla="*/ 825718 h 1812024"/>
                  <a:gd name="connsiteX75" fmla="*/ 2882348 w 4345388"/>
                  <a:gd name="connsiteY75" fmla="*/ 861499 h 1812024"/>
                  <a:gd name="connsiteX76" fmla="*/ 2886324 w 4345388"/>
                  <a:gd name="connsiteY76" fmla="*/ 877402 h 1812024"/>
                  <a:gd name="connsiteX77" fmla="*/ 2898251 w 4345388"/>
                  <a:gd name="connsiteY77" fmla="*/ 901255 h 1812024"/>
                  <a:gd name="connsiteX78" fmla="*/ 2910178 w 4345388"/>
                  <a:gd name="connsiteY78" fmla="*/ 893304 h 1812024"/>
                  <a:gd name="connsiteX79" fmla="*/ 2949934 w 4345388"/>
                  <a:gd name="connsiteY79" fmla="*/ 817767 h 1812024"/>
                  <a:gd name="connsiteX80" fmla="*/ 2957886 w 4345388"/>
                  <a:gd name="connsiteY80" fmla="*/ 770059 h 1812024"/>
                  <a:gd name="connsiteX81" fmla="*/ 2977764 w 4345388"/>
                  <a:gd name="connsiteY81" fmla="*/ 730302 h 1812024"/>
                  <a:gd name="connsiteX82" fmla="*/ 2981740 w 4345388"/>
                  <a:gd name="connsiteY82" fmla="*/ 686570 h 1812024"/>
                  <a:gd name="connsiteX83" fmla="*/ 3005594 w 4345388"/>
                  <a:gd name="connsiteY83" fmla="*/ 642838 h 1812024"/>
                  <a:gd name="connsiteX84" fmla="*/ 3025472 w 4345388"/>
                  <a:gd name="connsiteY84" fmla="*/ 567301 h 1812024"/>
                  <a:gd name="connsiteX85" fmla="*/ 3041374 w 4345388"/>
                  <a:gd name="connsiteY85" fmla="*/ 487788 h 1812024"/>
                  <a:gd name="connsiteX86" fmla="*/ 3049326 w 4345388"/>
                  <a:gd name="connsiteY86" fmla="*/ 471885 h 1812024"/>
                  <a:gd name="connsiteX87" fmla="*/ 3061253 w 4345388"/>
                  <a:gd name="connsiteY87" fmla="*/ 432128 h 1812024"/>
                  <a:gd name="connsiteX88" fmla="*/ 3085107 w 4345388"/>
                  <a:gd name="connsiteY88" fmla="*/ 376469 h 1812024"/>
                  <a:gd name="connsiteX89" fmla="*/ 3101009 w 4345388"/>
                  <a:gd name="connsiteY89" fmla="*/ 416226 h 1812024"/>
                  <a:gd name="connsiteX90" fmla="*/ 3104985 w 4345388"/>
                  <a:gd name="connsiteY90" fmla="*/ 440080 h 1812024"/>
                  <a:gd name="connsiteX91" fmla="*/ 3116912 w 4345388"/>
                  <a:gd name="connsiteY91" fmla="*/ 495739 h 1812024"/>
                  <a:gd name="connsiteX92" fmla="*/ 3136790 w 4345388"/>
                  <a:gd name="connsiteY92" fmla="*/ 555374 h 1812024"/>
                  <a:gd name="connsiteX93" fmla="*/ 3180522 w 4345388"/>
                  <a:gd name="connsiteY93" fmla="*/ 718375 h 1812024"/>
                  <a:gd name="connsiteX94" fmla="*/ 3196425 w 4345388"/>
                  <a:gd name="connsiteY94" fmla="*/ 770059 h 1812024"/>
                  <a:gd name="connsiteX95" fmla="*/ 3220279 w 4345388"/>
                  <a:gd name="connsiteY95" fmla="*/ 873426 h 1812024"/>
                  <a:gd name="connsiteX96" fmla="*/ 3248108 w 4345388"/>
                  <a:gd name="connsiteY96" fmla="*/ 964866 h 1812024"/>
                  <a:gd name="connsiteX97" fmla="*/ 3252084 w 4345388"/>
                  <a:gd name="connsiteY97" fmla="*/ 992695 h 1812024"/>
                  <a:gd name="connsiteX98" fmla="*/ 3267987 w 4345388"/>
                  <a:gd name="connsiteY98" fmla="*/ 1032452 h 1812024"/>
                  <a:gd name="connsiteX99" fmla="*/ 3271962 w 4345388"/>
                  <a:gd name="connsiteY99" fmla="*/ 1044379 h 1812024"/>
                  <a:gd name="connsiteX100" fmla="*/ 3283889 w 4345388"/>
                  <a:gd name="connsiteY100" fmla="*/ 1048355 h 1812024"/>
                  <a:gd name="connsiteX101" fmla="*/ 3291841 w 4345388"/>
                  <a:gd name="connsiteY101" fmla="*/ 1040403 h 1812024"/>
                  <a:gd name="connsiteX102" fmla="*/ 3307743 w 4345388"/>
                  <a:gd name="connsiteY102" fmla="*/ 1008598 h 1812024"/>
                  <a:gd name="connsiteX103" fmla="*/ 3315694 w 4345388"/>
                  <a:gd name="connsiteY103" fmla="*/ 984744 h 1812024"/>
                  <a:gd name="connsiteX104" fmla="*/ 3335573 w 4345388"/>
                  <a:gd name="connsiteY104" fmla="*/ 1016549 h 1812024"/>
                  <a:gd name="connsiteX105" fmla="*/ 3367378 w 4345388"/>
                  <a:gd name="connsiteY105" fmla="*/ 1088111 h 1812024"/>
                  <a:gd name="connsiteX106" fmla="*/ 3399183 w 4345388"/>
                  <a:gd name="connsiteY106" fmla="*/ 1143770 h 1812024"/>
                  <a:gd name="connsiteX107" fmla="*/ 3415086 w 4345388"/>
                  <a:gd name="connsiteY107" fmla="*/ 1139795 h 1812024"/>
                  <a:gd name="connsiteX108" fmla="*/ 3430988 w 4345388"/>
                  <a:gd name="connsiteY108" fmla="*/ 1111965 h 1812024"/>
                  <a:gd name="connsiteX109" fmla="*/ 3454842 w 4345388"/>
                  <a:gd name="connsiteY109" fmla="*/ 1060282 h 1812024"/>
                  <a:gd name="connsiteX110" fmla="*/ 3478696 w 4345388"/>
                  <a:gd name="connsiteY110" fmla="*/ 1008598 h 1812024"/>
                  <a:gd name="connsiteX111" fmla="*/ 3490623 w 4345388"/>
                  <a:gd name="connsiteY111" fmla="*/ 1004622 h 1812024"/>
                  <a:gd name="connsiteX112" fmla="*/ 3522428 w 4345388"/>
                  <a:gd name="connsiteY112" fmla="*/ 1048355 h 1812024"/>
                  <a:gd name="connsiteX113" fmla="*/ 3538331 w 4345388"/>
                  <a:gd name="connsiteY113" fmla="*/ 1068233 h 1812024"/>
                  <a:gd name="connsiteX114" fmla="*/ 3582063 w 4345388"/>
                  <a:gd name="connsiteY114" fmla="*/ 1151722 h 1812024"/>
                  <a:gd name="connsiteX115" fmla="*/ 3609893 w 4345388"/>
                  <a:gd name="connsiteY115" fmla="*/ 1203405 h 1812024"/>
                  <a:gd name="connsiteX116" fmla="*/ 3629771 w 4345388"/>
                  <a:gd name="connsiteY116" fmla="*/ 1251113 h 1812024"/>
                  <a:gd name="connsiteX117" fmla="*/ 3641698 w 4345388"/>
                  <a:gd name="connsiteY117" fmla="*/ 1267015 h 1812024"/>
                  <a:gd name="connsiteX118" fmla="*/ 3653625 w 4345388"/>
                  <a:gd name="connsiteY118" fmla="*/ 1294845 h 1812024"/>
                  <a:gd name="connsiteX119" fmla="*/ 3665552 w 4345388"/>
                  <a:gd name="connsiteY119" fmla="*/ 1282918 h 1812024"/>
                  <a:gd name="connsiteX120" fmla="*/ 3721211 w 4345388"/>
                  <a:gd name="connsiteY120" fmla="*/ 1111965 h 1812024"/>
                  <a:gd name="connsiteX121" fmla="*/ 3768919 w 4345388"/>
                  <a:gd name="connsiteY121" fmla="*/ 948963 h 1812024"/>
                  <a:gd name="connsiteX122" fmla="*/ 3776870 w 4345388"/>
                  <a:gd name="connsiteY122" fmla="*/ 897280 h 1812024"/>
                  <a:gd name="connsiteX123" fmla="*/ 3792773 w 4345388"/>
                  <a:gd name="connsiteY123" fmla="*/ 861499 h 1812024"/>
                  <a:gd name="connsiteX124" fmla="*/ 3800724 w 4345388"/>
                  <a:gd name="connsiteY124" fmla="*/ 837645 h 1812024"/>
                  <a:gd name="connsiteX125" fmla="*/ 3808675 w 4345388"/>
                  <a:gd name="connsiteY125" fmla="*/ 801864 h 1812024"/>
                  <a:gd name="connsiteX126" fmla="*/ 3824578 w 4345388"/>
                  <a:gd name="connsiteY126" fmla="*/ 778010 h 1812024"/>
                  <a:gd name="connsiteX127" fmla="*/ 3828554 w 4345388"/>
                  <a:gd name="connsiteY127" fmla="*/ 789937 h 1812024"/>
                  <a:gd name="connsiteX128" fmla="*/ 3836505 w 4345388"/>
                  <a:gd name="connsiteY128" fmla="*/ 801864 h 1812024"/>
                  <a:gd name="connsiteX129" fmla="*/ 3840481 w 4345388"/>
                  <a:gd name="connsiteY129" fmla="*/ 829694 h 1812024"/>
                  <a:gd name="connsiteX130" fmla="*/ 3884213 w 4345388"/>
                  <a:gd name="connsiteY130" fmla="*/ 992695 h 1812024"/>
                  <a:gd name="connsiteX131" fmla="*/ 3896140 w 4345388"/>
                  <a:gd name="connsiteY131" fmla="*/ 1024501 h 1812024"/>
                  <a:gd name="connsiteX132" fmla="*/ 3904091 w 4345388"/>
                  <a:gd name="connsiteY132" fmla="*/ 1064257 h 1812024"/>
                  <a:gd name="connsiteX133" fmla="*/ 3916018 w 4345388"/>
                  <a:gd name="connsiteY133" fmla="*/ 1115941 h 1812024"/>
                  <a:gd name="connsiteX134" fmla="*/ 3947823 w 4345388"/>
                  <a:gd name="connsiteY134" fmla="*/ 1219308 h 1812024"/>
                  <a:gd name="connsiteX135" fmla="*/ 3959750 w 4345388"/>
                  <a:gd name="connsiteY135" fmla="*/ 1239186 h 1812024"/>
                  <a:gd name="connsiteX136" fmla="*/ 3971677 w 4345388"/>
                  <a:gd name="connsiteY136" fmla="*/ 1286894 h 1812024"/>
                  <a:gd name="connsiteX137" fmla="*/ 3995531 w 4345388"/>
                  <a:gd name="connsiteY137" fmla="*/ 1394236 h 1812024"/>
                  <a:gd name="connsiteX138" fmla="*/ 4023361 w 4345388"/>
                  <a:gd name="connsiteY138" fmla="*/ 1430017 h 1812024"/>
                  <a:gd name="connsiteX139" fmla="*/ 4031312 w 4345388"/>
                  <a:gd name="connsiteY139" fmla="*/ 1441944 h 1812024"/>
                  <a:gd name="connsiteX140" fmla="*/ 4043239 w 4345388"/>
                  <a:gd name="connsiteY140" fmla="*/ 1465798 h 1812024"/>
                  <a:gd name="connsiteX141" fmla="*/ 4055166 w 4345388"/>
                  <a:gd name="connsiteY141" fmla="*/ 1469774 h 1812024"/>
                  <a:gd name="connsiteX142" fmla="*/ 4082995 w 4345388"/>
                  <a:gd name="connsiteY142" fmla="*/ 1477725 h 1812024"/>
                  <a:gd name="connsiteX143" fmla="*/ 4114801 w 4345388"/>
                  <a:gd name="connsiteY143" fmla="*/ 1481701 h 1812024"/>
                  <a:gd name="connsiteX144" fmla="*/ 4130703 w 4345388"/>
                  <a:gd name="connsiteY144" fmla="*/ 1485676 h 1812024"/>
                  <a:gd name="connsiteX145" fmla="*/ 4154557 w 4345388"/>
                  <a:gd name="connsiteY145" fmla="*/ 1477725 h 1812024"/>
                  <a:gd name="connsiteX146" fmla="*/ 4166484 w 4345388"/>
                  <a:gd name="connsiteY146" fmla="*/ 1465798 h 1812024"/>
                  <a:gd name="connsiteX147" fmla="*/ 4198289 w 4345388"/>
                  <a:gd name="connsiteY147" fmla="*/ 1414115 h 1812024"/>
                  <a:gd name="connsiteX148" fmla="*/ 4234070 w 4345388"/>
                  <a:gd name="connsiteY148" fmla="*/ 1418090 h 1812024"/>
                  <a:gd name="connsiteX149" fmla="*/ 4257924 w 4345388"/>
                  <a:gd name="connsiteY149" fmla="*/ 1437968 h 1812024"/>
                  <a:gd name="connsiteX150" fmla="*/ 4273827 w 4345388"/>
                  <a:gd name="connsiteY150" fmla="*/ 1449895 h 1812024"/>
                  <a:gd name="connsiteX151" fmla="*/ 4313583 w 4345388"/>
                  <a:gd name="connsiteY151" fmla="*/ 1485676 h 1812024"/>
                  <a:gd name="connsiteX152" fmla="*/ 4325510 w 4345388"/>
                  <a:gd name="connsiteY152" fmla="*/ 1505555 h 1812024"/>
                  <a:gd name="connsiteX153" fmla="*/ 4337437 w 4345388"/>
                  <a:gd name="connsiteY153" fmla="*/ 1533384 h 1812024"/>
                  <a:gd name="connsiteX154" fmla="*/ 4345388 w 4345388"/>
                  <a:gd name="connsiteY15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65514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45635 w 4345388"/>
                  <a:gd name="connsiteY33" fmla="*/ 356591 h 1812024"/>
                  <a:gd name="connsiteX34" fmla="*/ 2358140 w 4345388"/>
                  <a:gd name="connsiteY34" fmla="*/ 308883 h 1812024"/>
                  <a:gd name="connsiteX35" fmla="*/ 2387273 w 4345388"/>
                  <a:gd name="connsiteY35" fmla="*/ 240207 h 1812024"/>
                  <a:gd name="connsiteX36" fmla="*/ 2381416 w 4345388"/>
                  <a:gd name="connsiteY36" fmla="*/ 487788 h 1812024"/>
                  <a:gd name="connsiteX37" fmla="*/ 2385392 w 4345388"/>
                  <a:gd name="connsiteY37" fmla="*/ 507666 h 1812024"/>
                  <a:gd name="connsiteX38" fmla="*/ 2393343 w 4345388"/>
                  <a:gd name="connsiteY38" fmla="*/ 519593 h 1812024"/>
                  <a:gd name="connsiteX39" fmla="*/ 2413221 w 4345388"/>
                  <a:gd name="connsiteY39" fmla="*/ 555374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1416 w 4345388"/>
                  <a:gd name="connsiteY35" fmla="*/ 487788 h 1812024"/>
                  <a:gd name="connsiteX36" fmla="*/ 2385392 w 4345388"/>
                  <a:gd name="connsiteY36" fmla="*/ 507666 h 1812024"/>
                  <a:gd name="connsiteX37" fmla="*/ 2393343 w 4345388"/>
                  <a:gd name="connsiteY37" fmla="*/ 519593 h 1812024"/>
                  <a:gd name="connsiteX38" fmla="*/ 2413221 w 4345388"/>
                  <a:gd name="connsiteY38" fmla="*/ 555374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413221 w 4345388"/>
                  <a:gd name="connsiteY38" fmla="*/ 555374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413221 w 4345388"/>
                  <a:gd name="connsiteY38" fmla="*/ 599619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93343 w 4345388"/>
                  <a:gd name="connsiteY37" fmla="*/ 519593 h 1812024"/>
                  <a:gd name="connsiteX38" fmla="*/ 2386354 w 4345388"/>
                  <a:gd name="connsiteY38" fmla="*/ 548084 h 1812024"/>
                  <a:gd name="connsiteX39" fmla="*/ 2413221 w 4345388"/>
                  <a:gd name="connsiteY39" fmla="*/ 599619 h 1812024"/>
                  <a:gd name="connsiteX40" fmla="*/ 2449002 w 4345388"/>
                  <a:gd name="connsiteY40" fmla="*/ 543447 h 1812024"/>
                  <a:gd name="connsiteX41" fmla="*/ 2468881 w 4345388"/>
                  <a:gd name="connsiteY41" fmla="*/ 523568 h 1812024"/>
                  <a:gd name="connsiteX42" fmla="*/ 2500686 w 4345388"/>
                  <a:gd name="connsiteY42" fmla="*/ 483812 h 1812024"/>
                  <a:gd name="connsiteX43" fmla="*/ 2512613 w 4345388"/>
                  <a:gd name="connsiteY43" fmla="*/ 471885 h 1812024"/>
                  <a:gd name="connsiteX44" fmla="*/ 2524540 w 4345388"/>
                  <a:gd name="connsiteY44" fmla="*/ 479836 h 1812024"/>
                  <a:gd name="connsiteX45" fmla="*/ 2532491 w 4345388"/>
                  <a:gd name="connsiteY45" fmla="*/ 503690 h 1812024"/>
                  <a:gd name="connsiteX46" fmla="*/ 2540442 w 4345388"/>
                  <a:gd name="connsiteY46" fmla="*/ 523568 h 1812024"/>
                  <a:gd name="connsiteX47" fmla="*/ 2544418 w 4345388"/>
                  <a:gd name="connsiteY47" fmla="*/ 543447 h 1812024"/>
                  <a:gd name="connsiteX48" fmla="*/ 2552369 w 4345388"/>
                  <a:gd name="connsiteY48" fmla="*/ 559349 h 1812024"/>
                  <a:gd name="connsiteX49" fmla="*/ 2560321 w 4345388"/>
                  <a:gd name="connsiteY49" fmla="*/ 579228 h 1812024"/>
                  <a:gd name="connsiteX50" fmla="*/ 2564296 w 4345388"/>
                  <a:gd name="connsiteY50" fmla="*/ 595130 h 1812024"/>
                  <a:gd name="connsiteX51" fmla="*/ 2576223 w 4345388"/>
                  <a:gd name="connsiteY51" fmla="*/ 611033 h 1812024"/>
                  <a:gd name="connsiteX52" fmla="*/ 2592126 w 4345388"/>
                  <a:gd name="connsiteY52" fmla="*/ 634887 h 1812024"/>
                  <a:gd name="connsiteX53" fmla="*/ 2604053 w 4345388"/>
                  <a:gd name="connsiteY53" fmla="*/ 654765 h 1812024"/>
                  <a:gd name="connsiteX54" fmla="*/ 2623931 w 4345388"/>
                  <a:gd name="connsiteY54" fmla="*/ 646814 h 1812024"/>
                  <a:gd name="connsiteX55" fmla="*/ 2643809 w 4345388"/>
                  <a:gd name="connsiteY55" fmla="*/ 618984 h 1812024"/>
                  <a:gd name="connsiteX56" fmla="*/ 2663687 w 4345388"/>
                  <a:gd name="connsiteY56" fmla="*/ 583203 h 1812024"/>
                  <a:gd name="connsiteX57" fmla="*/ 2679590 w 4345388"/>
                  <a:gd name="connsiteY57" fmla="*/ 547422 h 1812024"/>
                  <a:gd name="connsiteX58" fmla="*/ 2683566 w 4345388"/>
                  <a:gd name="connsiteY58" fmla="*/ 535495 h 1812024"/>
                  <a:gd name="connsiteX59" fmla="*/ 2691517 w 4345388"/>
                  <a:gd name="connsiteY59" fmla="*/ 523568 h 1812024"/>
                  <a:gd name="connsiteX60" fmla="*/ 2703444 w 4345388"/>
                  <a:gd name="connsiteY60" fmla="*/ 491763 h 1812024"/>
                  <a:gd name="connsiteX61" fmla="*/ 2711395 w 4345388"/>
                  <a:gd name="connsiteY61" fmla="*/ 475861 h 1812024"/>
                  <a:gd name="connsiteX62" fmla="*/ 2735249 w 4345388"/>
                  <a:gd name="connsiteY62" fmla="*/ 527544 h 1812024"/>
                  <a:gd name="connsiteX63" fmla="*/ 2755127 w 4345388"/>
                  <a:gd name="connsiteY63" fmla="*/ 571276 h 1812024"/>
                  <a:gd name="connsiteX64" fmla="*/ 2771030 w 4345388"/>
                  <a:gd name="connsiteY64" fmla="*/ 622960 h 1812024"/>
                  <a:gd name="connsiteX65" fmla="*/ 2775006 w 4345388"/>
                  <a:gd name="connsiteY65" fmla="*/ 638862 h 1812024"/>
                  <a:gd name="connsiteX66" fmla="*/ 2782957 w 4345388"/>
                  <a:gd name="connsiteY66" fmla="*/ 654765 h 1812024"/>
                  <a:gd name="connsiteX67" fmla="*/ 2802835 w 4345388"/>
                  <a:gd name="connsiteY67" fmla="*/ 690546 h 1812024"/>
                  <a:gd name="connsiteX68" fmla="*/ 2818738 w 4345388"/>
                  <a:gd name="connsiteY68" fmla="*/ 706448 h 1812024"/>
                  <a:gd name="connsiteX69" fmla="*/ 2830665 w 4345388"/>
                  <a:gd name="connsiteY69" fmla="*/ 730302 h 1812024"/>
                  <a:gd name="connsiteX70" fmla="*/ 2834641 w 4345388"/>
                  <a:gd name="connsiteY70" fmla="*/ 746205 h 1812024"/>
                  <a:gd name="connsiteX71" fmla="*/ 2846567 w 4345388"/>
                  <a:gd name="connsiteY71" fmla="*/ 762108 h 1812024"/>
                  <a:gd name="connsiteX72" fmla="*/ 2862470 w 4345388"/>
                  <a:gd name="connsiteY72" fmla="*/ 809815 h 1812024"/>
                  <a:gd name="connsiteX73" fmla="*/ 2866446 w 4345388"/>
                  <a:gd name="connsiteY73" fmla="*/ 825718 h 1812024"/>
                  <a:gd name="connsiteX74" fmla="*/ 2882348 w 4345388"/>
                  <a:gd name="connsiteY74" fmla="*/ 861499 h 1812024"/>
                  <a:gd name="connsiteX75" fmla="*/ 2886324 w 4345388"/>
                  <a:gd name="connsiteY75" fmla="*/ 877402 h 1812024"/>
                  <a:gd name="connsiteX76" fmla="*/ 2898251 w 4345388"/>
                  <a:gd name="connsiteY76" fmla="*/ 901255 h 1812024"/>
                  <a:gd name="connsiteX77" fmla="*/ 2910178 w 4345388"/>
                  <a:gd name="connsiteY77" fmla="*/ 893304 h 1812024"/>
                  <a:gd name="connsiteX78" fmla="*/ 2949934 w 4345388"/>
                  <a:gd name="connsiteY78" fmla="*/ 817767 h 1812024"/>
                  <a:gd name="connsiteX79" fmla="*/ 2957886 w 4345388"/>
                  <a:gd name="connsiteY79" fmla="*/ 770059 h 1812024"/>
                  <a:gd name="connsiteX80" fmla="*/ 2977764 w 4345388"/>
                  <a:gd name="connsiteY80" fmla="*/ 730302 h 1812024"/>
                  <a:gd name="connsiteX81" fmla="*/ 2981740 w 4345388"/>
                  <a:gd name="connsiteY81" fmla="*/ 686570 h 1812024"/>
                  <a:gd name="connsiteX82" fmla="*/ 3005594 w 4345388"/>
                  <a:gd name="connsiteY82" fmla="*/ 642838 h 1812024"/>
                  <a:gd name="connsiteX83" fmla="*/ 3025472 w 4345388"/>
                  <a:gd name="connsiteY83" fmla="*/ 567301 h 1812024"/>
                  <a:gd name="connsiteX84" fmla="*/ 3041374 w 4345388"/>
                  <a:gd name="connsiteY84" fmla="*/ 487788 h 1812024"/>
                  <a:gd name="connsiteX85" fmla="*/ 3049326 w 4345388"/>
                  <a:gd name="connsiteY85" fmla="*/ 471885 h 1812024"/>
                  <a:gd name="connsiteX86" fmla="*/ 3061253 w 4345388"/>
                  <a:gd name="connsiteY86" fmla="*/ 432128 h 1812024"/>
                  <a:gd name="connsiteX87" fmla="*/ 3085107 w 4345388"/>
                  <a:gd name="connsiteY87" fmla="*/ 376469 h 1812024"/>
                  <a:gd name="connsiteX88" fmla="*/ 3101009 w 4345388"/>
                  <a:gd name="connsiteY88" fmla="*/ 416226 h 1812024"/>
                  <a:gd name="connsiteX89" fmla="*/ 3104985 w 4345388"/>
                  <a:gd name="connsiteY89" fmla="*/ 440080 h 1812024"/>
                  <a:gd name="connsiteX90" fmla="*/ 3116912 w 4345388"/>
                  <a:gd name="connsiteY90" fmla="*/ 495739 h 1812024"/>
                  <a:gd name="connsiteX91" fmla="*/ 3136790 w 4345388"/>
                  <a:gd name="connsiteY91" fmla="*/ 555374 h 1812024"/>
                  <a:gd name="connsiteX92" fmla="*/ 3180522 w 4345388"/>
                  <a:gd name="connsiteY92" fmla="*/ 718375 h 1812024"/>
                  <a:gd name="connsiteX93" fmla="*/ 3196425 w 4345388"/>
                  <a:gd name="connsiteY93" fmla="*/ 770059 h 1812024"/>
                  <a:gd name="connsiteX94" fmla="*/ 3220279 w 4345388"/>
                  <a:gd name="connsiteY94" fmla="*/ 873426 h 1812024"/>
                  <a:gd name="connsiteX95" fmla="*/ 3248108 w 4345388"/>
                  <a:gd name="connsiteY95" fmla="*/ 964866 h 1812024"/>
                  <a:gd name="connsiteX96" fmla="*/ 3252084 w 4345388"/>
                  <a:gd name="connsiteY96" fmla="*/ 992695 h 1812024"/>
                  <a:gd name="connsiteX97" fmla="*/ 3267987 w 4345388"/>
                  <a:gd name="connsiteY97" fmla="*/ 1032452 h 1812024"/>
                  <a:gd name="connsiteX98" fmla="*/ 3271962 w 4345388"/>
                  <a:gd name="connsiteY98" fmla="*/ 1044379 h 1812024"/>
                  <a:gd name="connsiteX99" fmla="*/ 3283889 w 4345388"/>
                  <a:gd name="connsiteY99" fmla="*/ 1048355 h 1812024"/>
                  <a:gd name="connsiteX100" fmla="*/ 3291841 w 4345388"/>
                  <a:gd name="connsiteY100" fmla="*/ 1040403 h 1812024"/>
                  <a:gd name="connsiteX101" fmla="*/ 3307743 w 4345388"/>
                  <a:gd name="connsiteY101" fmla="*/ 1008598 h 1812024"/>
                  <a:gd name="connsiteX102" fmla="*/ 3315694 w 4345388"/>
                  <a:gd name="connsiteY102" fmla="*/ 984744 h 1812024"/>
                  <a:gd name="connsiteX103" fmla="*/ 3335573 w 4345388"/>
                  <a:gd name="connsiteY103" fmla="*/ 1016549 h 1812024"/>
                  <a:gd name="connsiteX104" fmla="*/ 3367378 w 4345388"/>
                  <a:gd name="connsiteY104" fmla="*/ 1088111 h 1812024"/>
                  <a:gd name="connsiteX105" fmla="*/ 3399183 w 4345388"/>
                  <a:gd name="connsiteY105" fmla="*/ 1143770 h 1812024"/>
                  <a:gd name="connsiteX106" fmla="*/ 3415086 w 4345388"/>
                  <a:gd name="connsiteY106" fmla="*/ 1139795 h 1812024"/>
                  <a:gd name="connsiteX107" fmla="*/ 3430988 w 4345388"/>
                  <a:gd name="connsiteY107" fmla="*/ 1111965 h 1812024"/>
                  <a:gd name="connsiteX108" fmla="*/ 3454842 w 4345388"/>
                  <a:gd name="connsiteY108" fmla="*/ 1060282 h 1812024"/>
                  <a:gd name="connsiteX109" fmla="*/ 3478696 w 4345388"/>
                  <a:gd name="connsiteY109" fmla="*/ 1008598 h 1812024"/>
                  <a:gd name="connsiteX110" fmla="*/ 3490623 w 4345388"/>
                  <a:gd name="connsiteY110" fmla="*/ 1004622 h 1812024"/>
                  <a:gd name="connsiteX111" fmla="*/ 3522428 w 4345388"/>
                  <a:gd name="connsiteY111" fmla="*/ 1048355 h 1812024"/>
                  <a:gd name="connsiteX112" fmla="*/ 3538331 w 4345388"/>
                  <a:gd name="connsiteY112" fmla="*/ 1068233 h 1812024"/>
                  <a:gd name="connsiteX113" fmla="*/ 3582063 w 4345388"/>
                  <a:gd name="connsiteY113" fmla="*/ 1151722 h 1812024"/>
                  <a:gd name="connsiteX114" fmla="*/ 3609893 w 4345388"/>
                  <a:gd name="connsiteY114" fmla="*/ 1203405 h 1812024"/>
                  <a:gd name="connsiteX115" fmla="*/ 3629771 w 4345388"/>
                  <a:gd name="connsiteY115" fmla="*/ 1251113 h 1812024"/>
                  <a:gd name="connsiteX116" fmla="*/ 3641698 w 4345388"/>
                  <a:gd name="connsiteY116" fmla="*/ 1267015 h 1812024"/>
                  <a:gd name="connsiteX117" fmla="*/ 3653625 w 4345388"/>
                  <a:gd name="connsiteY117" fmla="*/ 1294845 h 1812024"/>
                  <a:gd name="connsiteX118" fmla="*/ 3665552 w 4345388"/>
                  <a:gd name="connsiteY118" fmla="*/ 1282918 h 1812024"/>
                  <a:gd name="connsiteX119" fmla="*/ 3721211 w 4345388"/>
                  <a:gd name="connsiteY119" fmla="*/ 1111965 h 1812024"/>
                  <a:gd name="connsiteX120" fmla="*/ 3768919 w 4345388"/>
                  <a:gd name="connsiteY120" fmla="*/ 948963 h 1812024"/>
                  <a:gd name="connsiteX121" fmla="*/ 3776870 w 4345388"/>
                  <a:gd name="connsiteY121" fmla="*/ 897280 h 1812024"/>
                  <a:gd name="connsiteX122" fmla="*/ 3792773 w 4345388"/>
                  <a:gd name="connsiteY122" fmla="*/ 861499 h 1812024"/>
                  <a:gd name="connsiteX123" fmla="*/ 3800724 w 4345388"/>
                  <a:gd name="connsiteY123" fmla="*/ 837645 h 1812024"/>
                  <a:gd name="connsiteX124" fmla="*/ 3808675 w 4345388"/>
                  <a:gd name="connsiteY124" fmla="*/ 801864 h 1812024"/>
                  <a:gd name="connsiteX125" fmla="*/ 3824578 w 4345388"/>
                  <a:gd name="connsiteY125" fmla="*/ 778010 h 1812024"/>
                  <a:gd name="connsiteX126" fmla="*/ 3828554 w 4345388"/>
                  <a:gd name="connsiteY126" fmla="*/ 789937 h 1812024"/>
                  <a:gd name="connsiteX127" fmla="*/ 3836505 w 4345388"/>
                  <a:gd name="connsiteY127" fmla="*/ 801864 h 1812024"/>
                  <a:gd name="connsiteX128" fmla="*/ 3840481 w 4345388"/>
                  <a:gd name="connsiteY128" fmla="*/ 829694 h 1812024"/>
                  <a:gd name="connsiteX129" fmla="*/ 3884213 w 4345388"/>
                  <a:gd name="connsiteY129" fmla="*/ 992695 h 1812024"/>
                  <a:gd name="connsiteX130" fmla="*/ 3896140 w 4345388"/>
                  <a:gd name="connsiteY130" fmla="*/ 1024501 h 1812024"/>
                  <a:gd name="connsiteX131" fmla="*/ 3904091 w 4345388"/>
                  <a:gd name="connsiteY131" fmla="*/ 1064257 h 1812024"/>
                  <a:gd name="connsiteX132" fmla="*/ 3916018 w 4345388"/>
                  <a:gd name="connsiteY132" fmla="*/ 1115941 h 1812024"/>
                  <a:gd name="connsiteX133" fmla="*/ 3947823 w 4345388"/>
                  <a:gd name="connsiteY133" fmla="*/ 1219308 h 1812024"/>
                  <a:gd name="connsiteX134" fmla="*/ 3959750 w 4345388"/>
                  <a:gd name="connsiteY134" fmla="*/ 1239186 h 1812024"/>
                  <a:gd name="connsiteX135" fmla="*/ 3971677 w 4345388"/>
                  <a:gd name="connsiteY135" fmla="*/ 1286894 h 1812024"/>
                  <a:gd name="connsiteX136" fmla="*/ 3995531 w 4345388"/>
                  <a:gd name="connsiteY136" fmla="*/ 1394236 h 1812024"/>
                  <a:gd name="connsiteX137" fmla="*/ 4023361 w 4345388"/>
                  <a:gd name="connsiteY137" fmla="*/ 1430017 h 1812024"/>
                  <a:gd name="connsiteX138" fmla="*/ 4031312 w 4345388"/>
                  <a:gd name="connsiteY138" fmla="*/ 1441944 h 1812024"/>
                  <a:gd name="connsiteX139" fmla="*/ 4043239 w 4345388"/>
                  <a:gd name="connsiteY139" fmla="*/ 1465798 h 1812024"/>
                  <a:gd name="connsiteX140" fmla="*/ 4055166 w 4345388"/>
                  <a:gd name="connsiteY140" fmla="*/ 1469774 h 1812024"/>
                  <a:gd name="connsiteX141" fmla="*/ 4082995 w 4345388"/>
                  <a:gd name="connsiteY141" fmla="*/ 1477725 h 1812024"/>
                  <a:gd name="connsiteX142" fmla="*/ 4114801 w 4345388"/>
                  <a:gd name="connsiteY142" fmla="*/ 1481701 h 1812024"/>
                  <a:gd name="connsiteX143" fmla="*/ 4130703 w 4345388"/>
                  <a:gd name="connsiteY143" fmla="*/ 1485676 h 1812024"/>
                  <a:gd name="connsiteX144" fmla="*/ 4154557 w 4345388"/>
                  <a:gd name="connsiteY144" fmla="*/ 1477725 h 1812024"/>
                  <a:gd name="connsiteX145" fmla="*/ 4166484 w 4345388"/>
                  <a:gd name="connsiteY145" fmla="*/ 1465798 h 1812024"/>
                  <a:gd name="connsiteX146" fmla="*/ 4198289 w 4345388"/>
                  <a:gd name="connsiteY146" fmla="*/ 1414115 h 1812024"/>
                  <a:gd name="connsiteX147" fmla="*/ 4234070 w 4345388"/>
                  <a:gd name="connsiteY147" fmla="*/ 1418090 h 1812024"/>
                  <a:gd name="connsiteX148" fmla="*/ 4257924 w 4345388"/>
                  <a:gd name="connsiteY148" fmla="*/ 1437968 h 1812024"/>
                  <a:gd name="connsiteX149" fmla="*/ 4273827 w 4345388"/>
                  <a:gd name="connsiteY149" fmla="*/ 1449895 h 1812024"/>
                  <a:gd name="connsiteX150" fmla="*/ 4313583 w 4345388"/>
                  <a:gd name="connsiteY150" fmla="*/ 1485676 h 1812024"/>
                  <a:gd name="connsiteX151" fmla="*/ 4325510 w 4345388"/>
                  <a:gd name="connsiteY151" fmla="*/ 1505555 h 1812024"/>
                  <a:gd name="connsiteX152" fmla="*/ 4337437 w 4345388"/>
                  <a:gd name="connsiteY152" fmla="*/ 1533384 h 1812024"/>
                  <a:gd name="connsiteX153" fmla="*/ 4345388 w 4345388"/>
                  <a:gd name="connsiteY15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9002 w 4345388"/>
                  <a:gd name="connsiteY39" fmla="*/ 543447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12613 w 4345388"/>
                  <a:gd name="connsiteY42" fmla="*/ 471885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24903 w 4345388"/>
                  <a:gd name="connsiteY42" fmla="*/ 398143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00686 w 4345388"/>
                  <a:gd name="connsiteY41" fmla="*/ 483812 h 1812024"/>
                  <a:gd name="connsiteX42" fmla="*/ 2524903 w 4345388"/>
                  <a:gd name="connsiteY42" fmla="*/ 398143 h 1812024"/>
                  <a:gd name="connsiteX43" fmla="*/ 2524540 w 4345388"/>
                  <a:gd name="connsiteY43" fmla="*/ 479836 h 1812024"/>
                  <a:gd name="connsiteX44" fmla="*/ 2532491 w 4345388"/>
                  <a:gd name="connsiteY44" fmla="*/ 503690 h 1812024"/>
                  <a:gd name="connsiteX45" fmla="*/ 2540442 w 4345388"/>
                  <a:gd name="connsiteY45" fmla="*/ 523568 h 1812024"/>
                  <a:gd name="connsiteX46" fmla="*/ 2544418 w 4345388"/>
                  <a:gd name="connsiteY46" fmla="*/ 543447 h 1812024"/>
                  <a:gd name="connsiteX47" fmla="*/ 2552369 w 4345388"/>
                  <a:gd name="connsiteY47" fmla="*/ 559349 h 1812024"/>
                  <a:gd name="connsiteX48" fmla="*/ 2560321 w 4345388"/>
                  <a:gd name="connsiteY48" fmla="*/ 579228 h 1812024"/>
                  <a:gd name="connsiteX49" fmla="*/ 2564296 w 4345388"/>
                  <a:gd name="connsiteY49" fmla="*/ 595130 h 1812024"/>
                  <a:gd name="connsiteX50" fmla="*/ 2576223 w 4345388"/>
                  <a:gd name="connsiteY50" fmla="*/ 611033 h 1812024"/>
                  <a:gd name="connsiteX51" fmla="*/ 2592126 w 4345388"/>
                  <a:gd name="connsiteY51" fmla="*/ 634887 h 1812024"/>
                  <a:gd name="connsiteX52" fmla="*/ 2604053 w 4345388"/>
                  <a:gd name="connsiteY52" fmla="*/ 654765 h 1812024"/>
                  <a:gd name="connsiteX53" fmla="*/ 2623931 w 4345388"/>
                  <a:gd name="connsiteY53" fmla="*/ 646814 h 1812024"/>
                  <a:gd name="connsiteX54" fmla="*/ 2643809 w 4345388"/>
                  <a:gd name="connsiteY54" fmla="*/ 618984 h 1812024"/>
                  <a:gd name="connsiteX55" fmla="*/ 2663687 w 4345388"/>
                  <a:gd name="connsiteY55" fmla="*/ 583203 h 1812024"/>
                  <a:gd name="connsiteX56" fmla="*/ 2679590 w 4345388"/>
                  <a:gd name="connsiteY56" fmla="*/ 547422 h 1812024"/>
                  <a:gd name="connsiteX57" fmla="*/ 2683566 w 4345388"/>
                  <a:gd name="connsiteY57" fmla="*/ 535495 h 1812024"/>
                  <a:gd name="connsiteX58" fmla="*/ 2691517 w 4345388"/>
                  <a:gd name="connsiteY58" fmla="*/ 523568 h 1812024"/>
                  <a:gd name="connsiteX59" fmla="*/ 2703444 w 4345388"/>
                  <a:gd name="connsiteY59" fmla="*/ 491763 h 1812024"/>
                  <a:gd name="connsiteX60" fmla="*/ 2711395 w 4345388"/>
                  <a:gd name="connsiteY60" fmla="*/ 475861 h 1812024"/>
                  <a:gd name="connsiteX61" fmla="*/ 2735249 w 4345388"/>
                  <a:gd name="connsiteY61" fmla="*/ 527544 h 1812024"/>
                  <a:gd name="connsiteX62" fmla="*/ 2755127 w 4345388"/>
                  <a:gd name="connsiteY62" fmla="*/ 571276 h 1812024"/>
                  <a:gd name="connsiteX63" fmla="*/ 2771030 w 4345388"/>
                  <a:gd name="connsiteY63" fmla="*/ 622960 h 1812024"/>
                  <a:gd name="connsiteX64" fmla="*/ 2775006 w 4345388"/>
                  <a:gd name="connsiteY64" fmla="*/ 638862 h 1812024"/>
                  <a:gd name="connsiteX65" fmla="*/ 2782957 w 4345388"/>
                  <a:gd name="connsiteY65" fmla="*/ 654765 h 1812024"/>
                  <a:gd name="connsiteX66" fmla="*/ 2802835 w 4345388"/>
                  <a:gd name="connsiteY66" fmla="*/ 690546 h 1812024"/>
                  <a:gd name="connsiteX67" fmla="*/ 2818738 w 4345388"/>
                  <a:gd name="connsiteY67" fmla="*/ 706448 h 1812024"/>
                  <a:gd name="connsiteX68" fmla="*/ 2830665 w 4345388"/>
                  <a:gd name="connsiteY68" fmla="*/ 730302 h 1812024"/>
                  <a:gd name="connsiteX69" fmla="*/ 2834641 w 4345388"/>
                  <a:gd name="connsiteY69" fmla="*/ 746205 h 1812024"/>
                  <a:gd name="connsiteX70" fmla="*/ 2846567 w 4345388"/>
                  <a:gd name="connsiteY70" fmla="*/ 762108 h 1812024"/>
                  <a:gd name="connsiteX71" fmla="*/ 2862470 w 4345388"/>
                  <a:gd name="connsiteY71" fmla="*/ 809815 h 1812024"/>
                  <a:gd name="connsiteX72" fmla="*/ 2866446 w 4345388"/>
                  <a:gd name="connsiteY72" fmla="*/ 825718 h 1812024"/>
                  <a:gd name="connsiteX73" fmla="*/ 2882348 w 4345388"/>
                  <a:gd name="connsiteY73" fmla="*/ 861499 h 1812024"/>
                  <a:gd name="connsiteX74" fmla="*/ 2886324 w 4345388"/>
                  <a:gd name="connsiteY74" fmla="*/ 877402 h 1812024"/>
                  <a:gd name="connsiteX75" fmla="*/ 2898251 w 4345388"/>
                  <a:gd name="connsiteY75" fmla="*/ 901255 h 1812024"/>
                  <a:gd name="connsiteX76" fmla="*/ 2910178 w 4345388"/>
                  <a:gd name="connsiteY76" fmla="*/ 893304 h 1812024"/>
                  <a:gd name="connsiteX77" fmla="*/ 2949934 w 4345388"/>
                  <a:gd name="connsiteY77" fmla="*/ 817767 h 1812024"/>
                  <a:gd name="connsiteX78" fmla="*/ 2957886 w 4345388"/>
                  <a:gd name="connsiteY78" fmla="*/ 770059 h 1812024"/>
                  <a:gd name="connsiteX79" fmla="*/ 2977764 w 4345388"/>
                  <a:gd name="connsiteY79" fmla="*/ 730302 h 1812024"/>
                  <a:gd name="connsiteX80" fmla="*/ 2981740 w 4345388"/>
                  <a:gd name="connsiteY80" fmla="*/ 686570 h 1812024"/>
                  <a:gd name="connsiteX81" fmla="*/ 3005594 w 4345388"/>
                  <a:gd name="connsiteY81" fmla="*/ 642838 h 1812024"/>
                  <a:gd name="connsiteX82" fmla="*/ 3025472 w 4345388"/>
                  <a:gd name="connsiteY82" fmla="*/ 567301 h 1812024"/>
                  <a:gd name="connsiteX83" fmla="*/ 3041374 w 4345388"/>
                  <a:gd name="connsiteY83" fmla="*/ 487788 h 1812024"/>
                  <a:gd name="connsiteX84" fmla="*/ 3049326 w 4345388"/>
                  <a:gd name="connsiteY84" fmla="*/ 471885 h 1812024"/>
                  <a:gd name="connsiteX85" fmla="*/ 3061253 w 4345388"/>
                  <a:gd name="connsiteY85" fmla="*/ 432128 h 1812024"/>
                  <a:gd name="connsiteX86" fmla="*/ 3085107 w 4345388"/>
                  <a:gd name="connsiteY86" fmla="*/ 376469 h 1812024"/>
                  <a:gd name="connsiteX87" fmla="*/ 3101009 w 4345388"/>
                  <a:gd name="connsiteY87" fmla="*/ 416226 h 1812024"/>
                  <a:gd name="connsiteX88" fmla="*/ 3104985 w 4345388"/>
                  <a:gd name="connsiteY88" fmla="*/ 440080 h 1812024"/>
                  <a:gd name="connsiteX89" fmla="*/ 3116912 w 4345388"/>
                  <a:gd name="connsiteY89" fmla="*/ 495739 h 1812024"/>
                  <a:gd name="connsiteX90" fmla="*/ 3136790 w 4345388"/>
                  <a:gd name="connsiteY90" fmla="*/ 555374 h 1812024"/>
                  <a:gd name="connsiteX91" fmla="*/ 3180522 w 4345388"/>
                  <a:gd name="connsiteY91" fmla="*/ 718375 h 1812024"/>
                  <a:gd name="connsiteX92" fmla="*/ 3196425 w 4345388"/>
                  <a:gd name="connsiteY92" fmla="*/ 770059 h 1812024"/>
                  <a:gd name="connsiteX93" fmla="*/ 3220279 w 4345388"/>
                  <a:gd name="connsiteY93" fmla="*/ 873426 h 1812024"/>
                  <a:gd name="connsiteX94" fmla="*/ 3248108 w 4345388"/>
                  <a:gd name="connsiteY94" fmla="*/ 964866 h 1812024"/>
                  <a:gd name="connsiteX95" fmla="*/ 3252084 w 4345388"/>
                  <a:gd name="connsiteY95" fmla="*/ 992695 h 1812024"/>
                  <a:gd name="connsiteX96" fmla="*/ 3267987 w 4345388"/>
                  <a:gd name="connsiteY96" fmla="*/ 1032452 h 1812024"/>
                  <a:gd name="connsiteX97" fmla="*/ 3271962 w 4345388"/>
                  <a:gd name="connsiteY97" fmla="*/ 1044379 h 1812024"/>
                  <a:gd name="connsiteX98" fmla="*/ 3283889 w 4345388"/>
                  <a:gd name="connsiteY98" fmla="*/ 1048355 h 1812024"/>
                  <a:gd name="connsiteX99" fmla="*/ 3291841 w 4345388"/>
                  <a:gd name="connsiteY99" fmla="*/ 1040403 h 1812024"/>
                  <a:gd name="connsiteX100" fmla="*/ 3307743 w 4345388"/>
                  <a:gd name="connsiteY100" fmla="*/ 1008598 h 1812024"/>
                  <a:gd name="connsiteX101" fmla="*/ 3315694 w 4345388"/>
                  <a:gd name="connsiteY101" fmla="*/ 984744 h 1812024"/>
                  <a:gd name="connsiteX102" fmla="*/ 3335573 w 4345388"/>
                  <a:gd name="connsiteY102" fmla="*/ 1016549 h 1812024"/>
                  <a:gd name="connsiteX103" fmla="*/ 3367378 w 4345388"/>
                  <a:gd name="connsiteY103" fmla="*/ 1088111 h 1812024"/>
                  <a:gd name="connsiteX104" fmla="*/ 3399183 w 4345388"/>
                  <a:gd name="connsiteY104" fmla="*/ 1143770 h 1812024"/>
                  <a:gd name="connsiteX105" fmla="*/ 3415086 w 4345388"/>
                  <a:gd name="connsiteY105" fmla="*/ 1139795 h 1812024"/>
                  <a:gd name="connsiteX106" fmla="*/ 3430988 w 4345388"/>
                  <a:gd name="connsiteY106" fmla="*/ 1111965 h 1812024"/>
                  <a:gd name="connsiteX107" fmla="*/ 3454842 w 4345388"/>
                  <a:gd name="connsiteY107" fmla="*/ 1060282 h 1812024"/>
                  <a:gd name="connsiteX108" fmla="*/ 3478696 w 4345388"/>
                  <a:gd name="connsiteY108" fmla="*/ 1008598 h 1812024"/>
                  <a:gd name="connsiteX109" fmla="*/ 3490623 w 4345388"/>
                  <a:gd name="connsiteY109" fmla="*/ 1004622 h 1812024"/>
                  <a:gd name="connsiteX110" fmla="*/ 3522428 w 4345388"/>
                  <a:gd name="connsiteY110" fmla="*/ 1048355 h 1812024"/>
                  <a:gd name="connsiteX111" fmla="*/ 3538331 w 4345388"/>
                  <a:gd name="connsiteY111" fmla="*/ 1068233 h 1812024"/>
                  <a:gd name="connsiteX112" fmla="*/ 3582063 w 4345388"/>
                  <a:gd name="connsiteY112" fmla="*/ 1151722 h 1812024"/>
                  <a:gd name="connsiteX113" fmla="*/ 3609893 w 4345388"/>
                  <a:gd name="connsiteY113" fmla="*/ 1203405 h 1812024"/>
                  <a:gd name="connsiteX114" fmla="*/ 3629771 w 4345388"/>
                  <a:gd name="connsiteY114" fmla="*/ 1251113 h 1812024"/>
                  <a:gd name="connsiteX115" fmla="*/ 3641698 w 4345388"/>
                  <a:gd name="connsiteY115" fmla="*/ 1267015 h 1812024"/>
                  <a:gd name="connsiteX116" fmla="*/ 3653625 w 4345388"/>
                  <a:gd name="connsiteY116" fmla="*/ 1294845 h 1812024"/>
                  <a:gd name="connsiteX117" fmla="*/ 3665552 w 4345388"/>
                  <a:gd name="connsiteY117" fmla="*/ 1282918 h 1812024"/>
                  <a:gd name="connsiteX118" fmla="*/ 3721211 w 4345388"/>
                  <a:gd name="connsiteY118" fmla="*/ 1111965 h 1812024"/>
                  <a:gd name="connsiteX119" fmla="*/ 3768919 w 4345388"/>
                  <a:gd name="connsiteY119" fmla="*/ 948963 h 1812024"/>
                  <a:gd name="connsiteX120" fmla="*/ 3776870 w 4345388"/>
                  <a:gd name="connsiteY120" fmla="*/ 897280 h 1812024"/>
                  <a:gd name="connsiteX121" fmla="*/ 3792773 w 4345388"/>
                  <a:gd name="connsiteY121" fmla="*/ 861499 h 1812024"/>
                  <a:gd name="connsiteX122" fmla="*/ 3800724 w 4345388"/>
                  <a:gd name="connsiteY122" fmla="*/ 837645 h 1812024"/>
                  <a:gd name="connsiteX123" fmla="*/ 3808675 w 4345388"/>
                  <a:gd name="connsiteY123" fmla="*/ 801864 h 1812024"/>
                  <a:gd name="connsiteX124" fmla="*/ 3824578 w 4345388"/>
                  <a:gd name="connsiteY124" fmla="*/ 778010 h 1812024"/>
                  <a:gd name="connsiteX125" fmla="*/ 3828554 w 4345388"/>
                  <a:gd name="connsiteY125" fmla="*/ 789937 h 1812024"/>
                  <a:gd name="connsiteX126" fmla="*/ 3836505 w 4345388"/>
                  <a:gd name="connsiteY126" fmla="*/ 801864 h 1812024"/>
                  <a:gd name="connsiteX127" fmla="*/ 3840481 w 4345388"/>
                  <a:gd name="connsiteY127" fmla="*/ 829694 h 1812024"/>
                  <a:gd name="connsiteX128" fmla="*/ 3884213 w 4345388"/>
                  <a:gd name="connsiteY128" fmla="*/ 992695 h 1812024"/>
                  <a:gd name="connsiteX129" fmla="*/ 3896140 w 4345388"/>
                  <a:gd name="connsiteY129" fmla="*/ 1024501 h 1812024"/>
                  <a:gd name="connsiteX130" fmla="*/ 3904091 w 4345388"/>
                  <a:gd name="connsiteY130" fmla="*/ 1064257 h 1812024"/>
                  <a:gd name="connsiteX131" fmla="*/ 3916018 w 4345388"/>
                  <a:gd name="connsiteY131" fmla="*/ 1115941 h 1812024"/>
                  <a:gd name="connsiteX132" fmla="*/ 3947823 w 4345388"/>
                  <a:gd name="connsiteY132" fmla="*/ 1219308 h 1812024"/>
                  <a:gd name="connsiteX133" fmla="*/ 3959750 w 4345388"/>
                  <a:gd name="connsiteY133" fmla="*/ 1239186 h 1812024"/>
                  <a:gd name="connsiteX134" fmla="*/ 3971677 w 4345388"/>
                  <a:gd name="connsiteY134" fmla="*/ 1286894 h 1812024"/>
                  <a:gd name="connsiteX135" fmla="*/ 3995531 w 4345388"/>
                  <a:gd name="connsiteY135" fmla="*/ 1394236 h 1812024"/>
                  <a:gd name="connsiteX136" fmla="*/ 4023361 w 4345388"/>
                  <a:gd name="connsiteY136" fmla="*/ 1430017 h 1812024"/>
                  <a:gd name="connsiteX137" fmla="*/ 4031312 w 4345388"/>
                  <a:gd name="connsiteY137" fmla="*/ 1441944 h 1812024"/>
                  <a:gd name="connsiteX138" fmla="*/ 4043239 w 4345388"/>
                  <a:gd name="connsiteY138" fmla="*/ 1465798 h 1812024"/>
                  <a:gd name="connsiteX139" fmla="*/ 4055166 w 4345388"/>
                  <a:gd name="connsiteY139" fmla="*/ 1469774 h 1812024"/>
                  <a:gd name="connsiteX140" fmla="*/ 4082995 w 4345388"/>
                  <a:gd name="connsiteY140" fmla="*/ 1477725 h 1812024"/>
                  <a:gd name="connsiteX141" fmla="*/ 4114801 w 4345388"/>
                  <a:gd name="connsiteY141" fmla="*/ 1481701 h 1812024"/>
                  <a:gd name="connsiteX142" fmla="*/ 4130703 w 4345388"/>
                  <a:gd name="connsiteY142" fmla="*/ 1485676 h 1812024"/>
                  <a:gd name="connsiteX143" fmla="*/ 4154557 w 4345388"/>
                  <a:gd name="connsiteY143" fmla="*/ 1477725 h 1812024"/>
                  <a:gd name="connsiteX144" fmla="*/ 4166484 w 4345388"/>
                  <a:gd name="connsiteY144" fmla="*/ 1465798 h 1812024"/>
                  <a:gd name="connsiteX145" fmla="*/ 4198289 w 4345388"/>
                  <a:gd name="connsiteY145" fmla="*/ 1414115 h 1812024"/>
                  <a:gd name="connsiteX146" fmla="*/ 4234070 w 4345388"/>
                  <a:gd name="connsiteY146" fmla="*/ 1418090 h 1812024"/>
                  <a:gd name="connsiteX147" fmla="*/ 4257924 w 4345388"/>
                  <a:gd name="connsiteY147" fmla="*/ 1437968 h 1812024"/>
                  <a:gd name="connsiteX148" fmla="*/ 4273827 w 4345388"/>
                  <a:gd name="connsiteY148" fmla="*/ 1449895 h 1812024"/>
                  <a:gd name="connsiteX149" fmla="*/ 4313583 w 4345388"/>
                  <a:gd name="connsiteY149" fmla="*/ 1485676 h 1812024"/>
                  <a:gd name="connsiteX150" fmla="*/ 4325510 w 4345388"/>
                  <a:gd name="connsiteY150" fmla="*/ 1505555 h 1812024"/>
                  <a:gd name="connsiteX151" fmla="*/ 4337437 w 4345388"/>
                  <a:gd name="connsiteY151" fmla="*/ 1533384 h 1812024"/>
                  <a:gd name="connsiteX152" fmla="*/ 4345388 w 4345388"/>
                  <a:gd name="connsiteY15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24903 w 4345388"/>
                  <a:gd name="connsiteY41" fmla="*/ 398143 h 1812024"/>
                  <a:gd name="connsiteX42" fmla="*/ 2524540 w 4345388"/>
                  <a:gd name="connsiteY42" fmla="*/ 479836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68881 w 4345388"/>
                  <a:gd name="connsiteY40" fmla="*/ 523568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32491 w 4345388"/>
                  <a:gd name="connsiteY43" fmla="*/ 503690 h 1812024"/>
                  <a:gd name="connsiteX44" fmla="*/ 2540442 w 4345388"/>
                  <a:gd name="connsiteY44" fmla="*/ 523568 h 1812024"/>
                  <a:gd name="connsiteX45" fmla="*/ 2544418 w 4345388"/>
                  <a:gd name="connsiteY45" fmla="*/ 543447 h 1812024"/>
                  <a:gd name="connsiteX46" fmla="*/ 2552369 w 4345388"/>
                  <a:gd name="connsiteY46" fmla="*/ 559349 h 1812024"/>
                  <a:gd name="connsiteX47" fmla="*/ 2560321 w 4345388"/>
                  <a:gd name="connsiteY47" fmla="*/ 579228 h 1812024"/>
                  <a:gd name="connsiteX48" fmla="*/ 2564296 w 4345388"/>
                  <a:gd name="connsiteY48" fmla="*/ 595130 h 1812024"/>
                  <a:gd name="connsiteX49" fmla="*/ 2576223 w 4345388"/>
                  <a:gd name="connsiteY49" fmla="*/ 611033 h 1812024"/>
                  <a:gd name="connsiteX50" fmla="*/ 2592126 w 4345388"/>
                  <a:gd name="connsiteY50" fmla="*/ 634887 h 1812024"/>
                  <a:gd name="connsiteX51" fmla="*/ 2604053 w 4345388"/>
                  <a:gd name="connsiteY51" fmla="*/ 654765 h 1812024"/>
                  <a:gd name="connsiteX52" fmla="*/ 2623931 w 4345388"/>
                  <a:gd name="connsiteY52" fmla="*/ 646814 h 1812024"/>
                  <a:gd name="connsiteX53" fmla="*/ 2643809 w 4345388"/>
                  <a:gd name="connsiteY53" fmla="*/ 618984 h 1812024"/>
                  <a:gd name="connsiteX54" fmla="*/ 2663687 w 4345388"/>
                  <a:gd name="connsiteY54" fmla="*/ 583203 h 1812024"/>
                  <a:gd name="connsiteX55" fmla="*/ 2679590 w 4345388"/>
                  <a:gd name="connsiteY55" fmla="*/ 547422 h 1812024"/>
                  <a:gd name="connsiteX56" fmla="*/ 2683566 w 4345388"/>
                  <a:gd name="connsiteY56" fmla="*/ 535495 h 1812024"/>
                  <a:gd name="connsiteX57" fmla="*/ 2691517 w 4345388"/>
                  <a:gd name="connsiteY57" fmla="*/ 523568 h 1812024"/>
                  <a:gd name="connsiteX58" fmla="*/ 2703444 w 4345388"/>
                  <a:gd name="connsiteY58" fmla="*/ 491763 h 1812024"/>
                  <a:gd name="connsiteX59" fmla="*/ 2711395 w 4345388"/>
                  <a:gd name="connsiteY59" fmla="*/ 475861 h 1812024"/>
                  <a:gd name="connsiteX60" fmla="*/ 2735249 w 4345388"/>
                  <a:gd name="connsiteY60" fmla="*/ 527544 h 1812024"/>
                  <a:gd name="connsiteX61" fmla="*/ 2755127 w 4345388"/>
                  <a:gd name="connsiteY61" fmla="*/ 571276 h 1812024"/>
                  <a:gd name="connsiteX62" fmla="*/ 2771030 w 4345388"/>
                  <a:gd name="connsiteY62" fmla="*/ 622960 h 1812024"/>
                  <a:gd name="connsiteX63" fmla="*/ 2775006 w 4345388"/>
                  <a:gd name="connsiteY63" fmla="*/ 638862 h 1812024"/>
                  <a:gd name="connsiteX64" fmla="*/ 2782957 w 4345388"/>
                  <a:gd name="connsiteY64" fmla="*/ 654765 h 1812024"/>
                  <a:gd name="connsiteX65" fmla="*/ 2802835 w 4345388"/>
                  <a:gd name="connsiteY65" fmla="*/ 690546 h 1812024"/>
                  <a:gd name="connsiteX66" fmla="*/ 2818738 w 4345388"/>
                  <a:gd name="connsiteY66" fmla="*/ 706448 h 1812024"/>
                  <a:gd name="connsiteX67" fmla="*/ 2830665 w 4345388"/>
                  <a:gd name="connsiteY67" fmla="*/ 730302 h 1812024"/>
                  <a:gd name="connsiteX68" fmla="*/ 2834641 w 4345388"/>
                  <a:gd name="connsiteY68" fmla="*/ 746205 h 1812024"/>
                  <a:gd name="connsiteX69" fmla="*/ 2846567 w 4345388"/>
                  <a:gd name="connsiteY69" fmla="*/ 762108 h 1812024"/>
                  <a:gd name="connsiteX70" fmla="*/ 2862470 w 4345388"/>
                  <a:gd name="connsiteY70" fmla="*/ 809815 h 1812024"/>
                  <a:gd name="connsiteX71" fmla="*/ 2866446 w 4345388"/>
                  <a:gd name="connsiteY71" fmla="*/ 825718 h 1812024"/>
                  <a:gd name="connsiteX72" fmla="*/ 2882348 w 4345388"/>
                  <a:gd name="connsiteY72" fmla="*/ 861499 h 1812024"/>
                  <a:gd name="connsiteX73" fmla="*/ 2886324 w 4345388"/>
                  <a:gd name="connsiteY73" fmla="*/ 877402 h 1812024"/>
                  <a:gd name="connsiteX74" fmla="*/ 2898251 w 4345388"/>
                  <a:gd name="connsiteY74" fmla="*/ 901255 h 1812024"/>
                  <a:gd name="connsiteX75" fmla="*/ 2910178 w 4345388"/>
                  <a:gd name="connsiteY75" fmla="*/ 893304 h 1812024"/>
                  <a:gd name="connsiteX76" fmla="*/ 2949934 w 4345388"/>
                  <a:gd name="connsiteY76" fmla="*/ 817767 h 1812024"/>
                  <a:gd name="connsiteX77" fmla="*/ 2957886 w 4345388"/>
                  <a:gd name="connsiteY77" fmla="*/ 770059 h 1812024"/>
                  <a:gd name="connsiteX78" fmla="*/ 2977764 w 4345388"/>
                  <a:gd name="connsiteY78" fmla="*/ 730302 h 1812024"/>
                  <a:gd name="connsiteX79" fmla="*/ 2981740 w 4345388"/>
                  <a:gd name="connsiteY79" fmla="*/ 686570 h 1812024"/>
                  <a:gd name="connsiteX80" fmla="*/ 3005594 w 4345388"/>
                  <a:gd name="connsiteY80" fmla="*/ 642838 h 1812024"/>
                  <a:gd name="connsiteX81" fmla="*/ 3025472 w 4345388"/>
                  <a:gd name="connsiteY81" fmla="*/ 567301 h 1812024"/>
                  <a:gd name="connsiteX82" fmla="*/ 3041374 w 4345388"/>
                  <a:gd name="connsiteY82" fmla="*/ 487788 h 1812024"/>
                  <a:gd name="connsiteX83" fmla="*/ 3049326 w 4345388"/>
                  <a:gd name="connsiteY83" fmla="*/ 471885 h 1812024"/>
                  <a:gd name="connsiteX84" fmla="*/ 3061253 w 4345388"/>
                  <a:gd name="connsiteY84" fmla="*/ 432128 h 1812024"/>
                  <a:gd name="connsiteX85" fmla="*/ 3085107 w 4345388"/>
                  <a:gd name="connsiteY85" fmla="*/ 376469 h 1812024"/>
                  <a:gd name="connsiteX86" fmla="*/ 3101009 w 4345388"/>
                  <a:gd name="connsiteY86" fmla="*/ 416226 h 1812024"/>
                  <a:gd name="connsiteX87" fmla="*/ 3104985 w 4345388"/>
                  <a:gd name="connsiteY87" fmla="*/ 440080 h 1812024"/>
                  <a:gd name="connsiteX88" fmla="*/ 3116912 w 4345388"/>
                  <a:gd name="connsiteY88" fmla="*/ 495739 h 1812024"/>
                  <a:gd name="connsiteX89" fmla="*/ 3136790 w 4345388"/>
                  <a:gd name="connsiteY89" fmla="*/ 555374 h 1812024"/>
                  <a:gd name="connsiteX90" fmla="*/ 3180522 w 4345388"/>
                  <a:gd name="connsiteY90" fmla="*/ 718375 h 1812024"/>
                  <a:gd name="connsiteX91" fmla="*/ 3196425 w 4345388"/>
                  <a:gd name="connsiteY91" fmla="*/ 770059 h 1812024"/>
                  <a:gd name="connsiteX92" fmla="*/ 3220279 w 4345388"/>
                  <a:gd name="connsiteY92" fmla="*/ 873426 h 1812024"/>
                  <a:gd name="connsiteX93" fmla="*/ 3248108 w 4345388"/>
                  <a:gd name="connsiteY93" fmla="*/ 964866 h 1812024"/>
                  <a:gd name="connsiteX94" fmla="*/ 3252084 w 4345388"/>
                  <a:gd name="connsiteY94" fmla="*/ 992695 h 1812024"/>
                  <a:gd name="connsiteX95" fmla="*/ 3267987 w 4345388"/>
                  <a:gd name="connsiteY95" fmla="*/ 1032452 h 1812024"/>
                  <a:gd name="connsiteX96" fmla="*/ 3271962 w 4345388"/>
                  <a:gd name="connsiteY96" fmla="*/ 1044379 h 1812024"/>
                  <a:gd name="connsiteX97" fmla="*/ 3283889 w 4345388"/>
                  <a:gd name="connsiteY97" fmla="*/ 1048355 h 1812024"/>
                  <a:gd name="connsiteX98" fmla="*/ 3291841 w 4345388"/>
                  <a:gd name="connsiteY98" fmla="*/ 1040403 h 1812024"/>
                  <a:gd name="connsiteX99" fmla="*/ 3307743 w 4345388"/>
                  <a:gd name="connsiteY99" fmla="*/ 1008598 h 1812024"/>
                  <a:gd name="connsiteX100" fmla="*/ 3315694 w 4345388"/>
                  <a:gd name="connsiteY100" fmla="*/ 984744 h 1812024"/>
                  <a:gd name="connsiteX101" fmla="*/ 3335573 w 4345388"/>
                  <a:gd name="connsiteY101" fmla="*/ 1016549 h 1812024"/>
                  <a:gd name="connsiteX102" fmla="*/ 3367378 w 4345388"/>
                  <a:gd name="connsiteY102" fmla="*/ 1088111 h 1812024"/>
                  <a:gd name="connsiteX103" fmla="*/ 3399183 w 4345388"/>
                  <a:gd name="connsiteY103" fmla="*/ 1143770 h 1812024"/>
                  <a:gd name="connsiteX104" fmla="*/ 3415086 w 4345388"/>
                  <a:gd name="connsiteY104" fmla="*/ 1139795 h 1812024"/>
                  <a:gd name="connsiteX105" fmla="*/ 3430988 w 4345388"/>
                  <a:gd name="connsiteY105" fmla="*/ 1111965 h 1812024"/>
                  <a:gd name="connsiteX106" fmla="*/ 3454842 w 4345388"/>
                  <a:gd name="connsiteY106" fmla="*/ 1060282 h 1812024"/>
                  <a:gd name="connsiteX107" fmla="*/ 3478696 w 4345388"/>
                  <a:gd name="connsiteY107" fmla="*/ 1008598 h 1812024"/>
                  <a:gd name="connsiteX108" fmla="*/ 3490623 w 4345388"/>
                  <a:gd name="connsiteY108" fmla="*/ 1004622 h 1812024"/>
                  <a:gd name="connsiteX109" fmla="*/ 3522428 w 4345388"/>
                  <a:gd name="connsiteY109" fmla="*/ 1048355 h 1812024"/>
                  <a:gd name="connsiteX110" fmla="*/ 3538331 w 4345388"/>
                  <a:gd name="connsiteY110" fmla="*/ 1068233 h 1812024"/>
                  <a:gd name="connsiteX111" fmla="*/ 3582063 w 4345388"/>
                  <a:gd name="connsiteY111" fmla="*/ 1151722 h 1812024"/>
                  <a:gd name="connsiteX112" fmla="*/ 3609893 w 4345388"/>
                  <a:gd name="connsiteY112" fmla="*/ 1203405 h 1812024"/>
                  <a:gd name="connsiteX113" fmla="*/ 3629771 w 4345388"/>
                  <a:gd name="connsiteY113" fmla="*/ 1251113 h 1812024"/>
                  <a:gd name="connsiteX114" fmla="*/ 3641698 w 4345388"/>
                  <a:gd name="connsiteY114" fmla="*/ 1267015 h 1812024"/>
                  <a:gd name="connsiteX115" fmla="*/ 3653625 w 4345388"/>
                  <a:gd name="connsiteY115" fmla="*/ 1294845 h 1812024"/>
                  <a:gd name="connsiteX116" fmla="*/ 3665552 w 4345388"/>
                  <a:gd name="connsiteY116" fmla="*/ 1282918 h 1812024"/>
                  <a:gd name="connsiteX117" fmla="*/ 3721211 w 4345388"/>
                  <a:gd name="connsiteY117" fmla="*/ 1111965 h 1812024"/>
                  <a:gd name="connsiteX118" fmla="*/ 3768919 w 4345388"/>
                  <a:gd name="connsiteY118" fmla="*/ 948963 h 1812024"/>
                  <a:gd name="connsiteX119" fmla="*/ 3776870 w 4345388"/>
                  <a:gd name="connsiteY119" fmla="*/ 897280 h 1812024"/>
                  <a:gd name="connsiteX120" fmla="*/ 3792773 w 4345388"/>
                  <a:gd name="connsiteY120" fmla="*/ 861499 h 1812024"/>
                  <a:gd name="connsiteX121" fmla="*/ 3800724 w 4345388"/>
                  <a:gd name="connsiteY121" fmla="*/ 837645 h 1812024"/>
                  <a:gd name="connsiteX122" fmla="*/ 3808675 w 4345388"/>
                  <a:gd name="connsiteY122" fmla="*/ 801864 h 1812024"/>
                  <a:gd name="connsiteX123" fmla="*/ 3824578 w 4345388"/>
                  <a:gd name="connsiteY123" fmla="*/ 778010 h 1812024"/>
                  <a:gd name="connsiteX124" fmla="*/ 3828554 w 4345388"/>
                  <a:gd name="connsiteY124" fmla="*/ 789937 h 1812024"/>
                  <a:gd name="connsiteX125" fmla="*/ 3836505 w 4345388"/>
                  <a:gd name="connsiteY125" fmla="*/ 801864 h 1812024"/>
                  <a:gd name="connsiteX126" fmla="*/ 3840481 w 4345388"/>
                  <a:gd name="connsiteY126" fmla="*/ 829694 h 1812024"/>
                  <a:gd name="connsiteX127" fmla="*/ 3884213 w 4345388"/>
                  <a:gd name="connsiteY127" fmla="*/ 992695 h 1812024"/>
                  <a:gd name="connsiteX128" fmla="*/ 3896140 w 4345388"/>
                  <a:gd name="connsiteY128" fmla="*/ 1024501 h 1812024"/>
                  <a:gd name="connsiteX129" fmla="*/ 3904091 w 4345388"/>
                  <a:gd name="connsiteY129" fmla="*/ 1064257 h 1812024"/>
                  <a:gd name="connsiteX130" fmla="*/ 3916018 w 4345388"/>
                  <a:gd name="connsiteY130" fmla="*/ 1115941 h 1812024"/>
                  <a:gd name="connsiteX131" fmla="*/ 3947823 w 4345388"/>
                  <a:gd name="connsiteY131" fmla="*/ 1219308 h 1812024"/>
                  <a:gd name="connsiteX132" fmla="*/ 3959750 w 4345388"/>
                  <a:gd name="connsiteY132" fmla="*/ 1239186 h 1812024"/>
                  <a:gd name="connsiteX133" fmla="*/ 3971677 w 4345388"/>
                  <a:gd name="connsiteY133" fmla="*/ 1286894 h 1812024"/>
                  <a:gd name="connsiteX134" fmla="*/ 3995531 w 4345388"/>
                  <a:gd name="connsiteY134" fmla="*/ 1394236 h 1812024"/>
                  <a:gd name="connsiteX135" fmla="*/ 4023361 w 4345388"/>
                  <a:gd name="connsiteY135" fmla="*/ 1430017 h 1812024"/>
                  <a:gd name="connsiteX136" fmla="*/ 4031312 w 4345388"/>
                  <a:gd name="connsiteY136" fmla="*/ 1441944 h 1812024"/>
                  <a:gd name="connsiteX137" fmla="*/ 4043239 w 4345388"/>
                  <a:gd name="connsiteY137" fmla="*/ 1465798 h 1812024"/>
                  <a:gd name="connsiteX138" fmla="*/ 4055166 w 4345388"/>
                  <a:gd name="connsiteY138" fmla="*/ 1469774 h 1812024"/>
                  <a:gd name="connsiteX139" fmla="*/ 4082995 w 4345388"/>
                  <a:gd name="connsiteY139" fmla="*/ 1477725 h 1812024"/>
                  <a:gd name="connsiteX140" fmla="*/ 4114801 w 4345388"/>
                  <a:gd name="connsiteY140" fmla="*/ 1481701 h 1812024"/>
                  <a:gd name="connsiteX141" fmla="*/ 4130703 w 4345388"/>
                  <a:gd name="connsiteY141" fmla="*/ 1485676 h 1812024"/>
                  <a:gd name="connsiteX142" fmla="*/ 4154557 w 4345388"/>
                  <a:gd name="connsiteY142" fmla="*/ 1477725 h 1812024"/>
                  <a:gd name="connsiteX143" fmla="*/ 4166484 w 4345388"/>
                  <a:gd name="connsiteY143" fmla="*/ 1465798 h 1812024"/>
                  <a:gd name="connsiteX144" fmla="*/ 4198289 w 4345388"/>
                  <a:gd name="connsiteY144" fmla="*/ 1414115 h 1812024"/>
                  <a:gd name="connsiteX145" fmla="*/ 4234070 w 4345388"/>
                  <a:gd name="connsiteY145" fmla="*/ 1418090 h 1812024"/>
                  <a:gd name="connsiteX146" fmla="*/ 4257924 w 4345388"/>
                  <a:gd name="connsiteY146" fmla="*/ 1437968 h 1812024"/>
                  <a:gd name="connsiteX147" fmla="*/ 4273827 w 4345388"/>
                  <a:gd name="connsiteY147" fmla="*/ 1449895 h 1812024"/>
                  <a:gd name="connsiteX148" fmla="*/ 4313583 w 4345388"/>
                  <a:gd name="connsiteY148" fmla="*/ 1485676 h 1812024"/>
                  <a:gd name="connsiteX149" fmla="*/ 4325510 w 4345388"/>
                  <a:gd name="connsiteY149" fmla="*/ 1505555 h 1812024"/>
                  <a:gd name="connsiteX150" fmla="*/ 4337437 w 4345388"/>
                  <a:gd name="connsiteY150" fmla="*/ 1533384 h 1812024"/>
                  <a:gd name="connsiteX151" fmla="*/ 4345388 w 4345388"/>
                  <a:gd name="connsiteY15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44418 w 4345388"/>
                  <a:gd name="connsiteY44" fmla="*/ 543447 h 1812024"/>
                  <a:gd name="connsiteX45" fmla="*/ 2552369 w 4345388"/>
                  <a:gd name="connsiteY45" fmla="*/ 559349 h 1812024"/>
                  <a:gd name="connsiteX46" fmla="*/ 2560321 w 4345388"/>
                  <a:gd name="connsiteY46" fmla="*/ 579228 h 1812024"/>
                  <a:gd name="connsiteX47" fmla="*/ 2564296 w 4345388"/>
                  <a:gd name="connsiteY47" fmla="*/ 595130 h 1812024"/>
                  <a:gd name="connsiteX48" fmla="*/ 2576223 w 4345388"/>
                  <a:gd name="connsiteY48" fmla="*/ 611033 h 1812024"/>
                  <a:gd name="connsiteX49" fmla="*/ 2592126 w 4345388"/>
                  <a:gd name="connsiteY49" fmla="*/ 634887 h 1812024"/>
                  <a:gd name="connsiteX50" fmla="*/ 2604053 w 4345388"/>
                  <a:gd name="connsiteY50" fmla="*/ 654765 h 1812024"/>
                  <a:gd name="connsiteX51" fmla="*/ 2623931 w 4345388"/>
                  <a:gd name="connsiteY51" fmla="*/ 646814 h 1812024"/>
                  <a:gd name="connsiteX52" fmla="*/ 2643809 w 4345388"/>
                  <a:gd name="connsiteY52" fmla="*/ 618984 h 1812024"/>
                  <a:gd name="connsiteX53" fmla="*/ 2663687 w 4345388"/>
                  <a:gd name="connsiteY53" fmla="*/ 583203 h 1812024"/>
                  <a:gd name="connsiteX54" fmla="*/ 2679590 w 4345388"/>
                  <a:gd name="connsiteY54" fmla="*/ 547422 h 1812024"/>
                  <a:gd name="connsiteX55" fmla="*/ 2683566 w 4345388"/>
                  <a:gd name="connsiteY55" fmla="*/ 535495 h 1812024"/>
                  <a:gd name="connsiteX56" fmla="*/ 2691517 w 4345388"/>
                  <a:gd name="connsiteY56" fmla="*/ 523568 h 1812024"/>
                  <a:gd name="connsiteX57" fmla="*/ 2703444 w 4345388"/>
                  <a:gd name="connsiteY57" fmla="*/ 491763 h 1812024"/>
                  <a:gd name="connsiteX58" fmla="*/ 2711395 w 4345388"/>
                  <a:gd name="connsiteY58" fmla="*/ 475861 h 1812024"/>
                  <a:gd name="connsiteX59" fmla="*/ 2735249 w 4345388"/>
                  <a:gd name="connsiteY59" fmla="*/ 527544 h 1812024"/>
                  <a:gd name="connsiteX60" fmla="*/ 2755127 w 4345388"/>
                  <a:gd name="connsiteY60" fmla="*/ 571276 h 1812024"/>
                  <a:gd name="connsiteX61" fmla="*/ 2771030 w 4345388"/>
                  <a:gd name="connsiteY61" fmla="*/ 622960 h 1812024"/>
                  <a:gd name="connsiteX62" fmla="*/ 2775006 w 4345388"/>
                  <a:gd name="connsiteY62" fmla="*/ 638862 h 1812024"/>
                  <a:gd name="connsiteX63" fmla="*/ 2782957 w 4345388"/>
                  <a:gd name="connsiteY63" fmla="*/ 654765 h 1812024"/>
                  <a:gd name="connsiteX64" fmla="*/ 2802835 w 4345388"/>
                  <a:gd name="connsiteY64" fmla="*/ 690546 h 1812024"/>
                  <a:gd name="connsiteX65" fmla="*/ 2818738 w 4345388"/>
                  <a:gd name="connsiteY65" fmla="*/ 706448 h 1812024"/>
                  <a:gd name="connsiteX66" fmla="*/ 2830665 w 4345388"/>
                  <a:gd name="connsiteY66" fmla="*/ 730302 h 1812024"/>
                  <a:gd name="connsiteX67" fmla="*/ 2834641 w 4345388"/>
                  <a:gd name="connsiteY67" fmla="*/ 746205 h 1812024"/>
                  <a:gd name="connsiteX68" fmla="*/ 2846567 w 4345388"/>
                  <a:gd name="connsiteY68" fmla="*/ 762108 h 1812024"/>
                  <a:gd name="connsiteX69" fmla="*/ 2862470 w 4345388"/>
                  <a:gd name="connsiteY69" fmla="*/ 809815 h 1812024"/>
                  <a:gd name="connsiteX70" fmla="*/ 2866446 w 4345388"/>
                  <a:gd name="connsiteY70" fmla="*/ 825718 h 1812024"/>
                  <a:gd name="connsiteX71" fmla="*/ 2882348 w 4345388"/>
                  <a:gd name="connsiteY71" fmla="*/ 861499 h 1812024"/>
                  <a:gd name="connsiteX72" fmla="*/ 2886324 w 4345388"/>
                  <a:gd name="connsiteY72" fmla="*/ 877402 h 1812024"/>
                  <a:gd name="connsiteX73" fmla="*/ 2898251 w 4345388"/>
                  <a:gd name="connsiteY73" fmla="*/ 901255 h 1812024"/>
                  <a:gd name="connsiteX74" fmla="*/ 2910178 w 4345388"/>
                  <a:gd name="connsiteY74" fmla="*/ 893304 h 1812024"/>
                  <a:gd name="connsiteX75" fmla="*/ 2949934 w 4345388"/>
                  <a:gd name="connsiteY75" fmla="*/ 817767 h 1812024"/>
                  <a:gd name="connsiteX76" fmla="*/ 2957886 w 4345388"/>
                  <a:gd name="connsiteY76" fmla="*/ 770059 h 1812024"/>
                  <a:gd name="connsiteX77" fmla="*/ 2977764 w 4345388"/>
                  <a:gd name="connsiteY77" fmla="*/ 730302 h 1812024"/>
                  <a:gd name="connsiteX78" fmla="*/ 2981740 w 4345388"/>
                  <a:gd name="connsiteY78" fmla="*/ 686570 h 1812024"/>
                  <a:gd name="connsiteX79" fmla="*/ 3005594 w 4345388"/>
                  <a:gd name="connsiteY79" fmla="*/ 642838 h 1812024"/>
                  <a:gd name="connsiteX80" fmla="*/ 3025472 w 4345388"/>
                  <a:gd name="connsiteY80" fmla="*/ 567301 h 1812024"/>
                  <a:gd name="connsiteX81" fmla="*/ 3041374 w 4345388"/>
                  <a:gd name="connsiteY81" fmla="*/ 487788 h 1812024"/>
                  <a:gd name="connsiteX82" fmla="*/ 3049326 w 4345388"/>
                  <a:gd name="connsiteY82" fmla="*/ 471885 h 1812024"/>
                  <a:gd name="connsiteX83" fmla="*/ 3061253 w 4345388"/>
                  <a:gd name="connsiteY83" fmla="*/ 432128 h 1812024"/>
                  <a:gd name="connsiteX84" fmla="*/ 3085107 w 4345388"/>
                  <a:gd name="connsiteY84" fmla="*/ 376469 h 1812024"/>
                  <a:gd name="connsiteX85" fmla="*/ 3101009 w 4345388"/>
                  <a:gd name="connsiteY85" fmla="*/ 416226 h 1812024"/>
                  <a:gd name="connsiteX86" fmla="*/ 3104985 w 4345388"/>
                  <a:gd name="connsiteY86" fmla="*/ 440080 h 1812024"/>
                  <a:gd name="connsiteX87" fmla="*/ 3116912 w 4345388"/>
                  <a:gd name="connsiteY87" fmla="*/ 495739 h 1812024"/>
                  <a:gd name="connsiteX88" fmla="*/ 3136790 w 4345388"/>
                  <a:gd name="connsiteY88" fmla="*/ 555374 h 1812024"/>
                  <a:gd name="connsiteX89" fmla="*/ 3180522 w 4345388"/>
                  <a:gd name="connsiteY89" fmla="*/ 718375 h 1812024"/>
                  <a:gd name="connsiteX90" fmla="*/ 3196425 w 4345388"/>
                  <a:gd name="connsiteY90" fmla="*/ 770059 h 1812024"/>
                  <a:gd name="connsiteX91" fmla="*/ 3220279 w 4345388"/>
                  <a:gd name="connsiteY91" fmla="*/ 873426 h 1812024"/>
                  <a:gd name="connsiteX92" fmla="*/ 3248108 w 4345388"/>
                  <a:gd name="connsiteY92" fmla="*/ 964866 h 1812024"/>
                  <a:gd name="connsiteX93" fmla="*/ 3252084 w 4345388"/>
                  <a:gd name="connsiteY93" fmla="*/ 992695 h 1812024"/>
                  <a:gd name="connsiteX94" fmla="*/ 3267987 w 4345388"/>
                  <a:gd name="connsiteY94" fmla="*/ 1032452 h 1812024"/>
                  <a:gd name="connsiteX95" fmla="*/ 3271962 w 4345388"/>
                  <a:gd name="connsiteY95" fmla="*/ 1044379 h 1812024"/>
                  <a:gd name="connsiteX96" fmla="*/ 3283889 w 4345388"/>
                  <a:gd name="connsiteY96" fmla="*/ 1048355 h 1812024"/>
                  <a:gd name="connsiteX97" fmla="*/ 3291841 w 4345388"/>
                  <a:gd name="connsiteY97" fmla="*/ 1040403 h 1812024"/>
                  <a:gd name="connsiteX98" fmla="*/ 3307743 w 4345388"/>
                  <a:gd name="connsiteY98" fmla="*/ 1008598 h 1812024"/>
                  <a:gd name="connsiteX99" fmla="*/ 3315694 w 4345388"/>
                  <a:gd name="connsiteY99" fmla="*/ 984744 h 1812024"/>
                  <a:gd name="connsiteX100" fmla="*/ 3335573 w 4345388"/>
                  <a:gd name="connsiteY100" fmla="*/ 1016549 h 1812024"/>
                  <a:gd name="connsiteX101" fmla="*/ 3367378 w 4345388"/>
                  <a:gd name="connsiteY101" fmla="*/ 1088111 h 1812024"/>
                  <a:gd name="connsiteX102" fmla="*/ 3399183 w 4345388"/>
                  <a:gd name="connsiteY102" fmla="*/ 1143770 h 1812024"/>
                  <a:gd name="connsiteX103" fmla="*/ 3415086 w 4345388"/>
                  <a:gd name="connsiteY103" fmla="*/ 1139795 h 1812024"/>
                  <a:gd name="connsiteX104" fmla="*/ 3430988 w 4345388"/>
                  <a:gd name="connsiteY104" fmla="*/ 1111965 h 1812024"/>
                  <a:gd name="connsiteX105" fmla="*/ 3454842 w 4345388"/>
                  <a:gd name="connsiteY105" fmla="*/ 1060282 h 1812024"/>
                  <a:gd name="connsiteX106" fmla="*/ 3478696 w 4345388"/>
                  <a:gd name="connsiteY106" fmla="*/ 1008598 h 1812024"/>
                  <a:gd name="connsiteX107" fmla="*/ 3490623 w 4345388"/>
                  <a:gd name="connsiteY107" fmla="*/ 1004622 h 1812024"/>
                  <a:gd name="connsiteX108" fmla="*/ 3522428 w 4345388"/>
                  <a:gd name="connsiteY108" fmla="*/ 1048355 h 1812024"/>
                  <a:gd name="connsiteX109" fmla="*/ 3538331 w 4345388"/>
                  <a:gd name="connsiteY109" fmla="*/ 1068233 h 1812024"/>
                  <a:gd name="connsiteX110" fmla="*/ 3582063 w 4345388"/>
                  <a:gd name="connsiteY110" fmla="*/ 1151722 h 1812024"/>
                  <a:gd name="connsiteX111" fmla="*/ 3609893 w 4345388"/>
                  <a:gd name="connsiteY111" fmla="*/ 1203405 h 1812024"/>
                  <a:gd name="connsiteX112" fmla="*/ 3629771 w 4345388"/>
                  <a:gd name="connsiteY112" fmla="*/ 1251113 h 1812024"/>
                  <a:gd name="connsiteX113" fmla="*/ 3641698 w 4345388"/>
                  <a:gd name="connsiteY113" fmla="*/ 1267015 h 1812024"/>
                  <a:gd name="connsiteX114" fmla="*/ 3653625 w 4345388"/>
                  <a:gd name="connsiteY114" fmla="*/ 1294845 h 1812024"/>
                  <a:gd name="connsiteX115" fmla="*/ 3665552 w 4345388"/>
                  <a:gd name="connsiteY115" fmla="*/ 1282918 h 1812024"/>
                  <a:gd name="connsiteX116" fmla="*/ 3721211 w 4345388"/>
                  <a:gd name="connsiteY116" fmla="*/ 1111965 h 1812024"/>
                  <a:gd name="connsiteX117" fmla="*/ 3768919 w 4345388"/>
                  <a:gd name="connsiteY117" fmla="*/ 948963 h 1812024"/>
                  <a:gd name="connsiteX118" fmla="*/ 3776870 w 4345388"/>
                  <a:gd name="connsiteY118" fmla="*/ 897280 h 1812024"/>
                  <a:gd name="connsiteX119" fmla="*/ 3792773 w 4345388"/>
                  <a:gd name="connsiteY119" fmla="*/ 861499 h 1812024"/>
                  <a:gd name="connsiteX120" fmla="*/ 3800724 w 4345388"/>
                  <a:gd name="connsiteY120" fmla="*/ 837645 h 1812024"/>
                  <a:gd name="connsiteX121" fmla="*/ 3808675 w 4345388"/>
                  <a:gd name="connsiteY121" fmla="*/ 801864 h 1812024"/>
                  <a:gd name="connsiteX122" fmla="*/ 3824578 w 4345388"/>
                  <a:gd name="connsiteY122" fmla="*/ 778010 h 1812024"/>
                  <a:gd name="connsiteX123" fmla="*/ 3828554 w 4345388"/>
                  <a:gd name="connsiteY123" fmla="*/ 789937 h 1812024"/>
                  <a:gd name="connsiteX124" fmla="*/ 3836505 w 4345388"/>
                  <a:gd name="connsiteY124" fmla="*/ 801864 h 1812024"/>
                  <a:gd name="connsiteX125" fmla="*/ 3840481 w 4345388"/>
                  <a:gd name="connsiteY125" fmla="*/ 829694 h 1812024"/>
                  <a:gd name="connsiteX126" fmla="*/ 3884213 w 4345388"/>
                  <a:gd name="connsiteY126" fmla="*/ 992695 h 1812024"/>
                  <a:gd name="connsiteX127" fmla="*/ 3896140 w 4345388"/>
                  <a:gd name="connsiteY127" fmla="*/ 1024501 h 1812024"/>
                  <a:gd name="connsiteX128" fmla="*/ 3904091 w 4345388"/>
                  <a:gd name="connsiteY128" fmla="*/ 1064257 h 1812024"/>
                  <a:gd name="connsiteX129" fmla="*/ 3916018 w 4345388"/>
                  <a:gd name="connsiteY129" fmla="*/ 1115941 h 1812024"/>
                  <a:gd name="connsiteX130" fmla="*/ 3947823 w 4345388"/>
                  <a:gd name="connsiteY130" fmla="*/ 1219308 h 1812024"/>
                  <a:gd name="connsiteX131" fmla="*/ 3959750 w 4345388"/>
                  <a:gd name="connsiteY131" fmla="*/ 1239186 h 1812024"/>
                  <a:gd name="connsiteX132" fmla="*/ 3971677 w 4345388"/>
                  <a:gd name="connsiteY132" fmla="*/ 1286894 h 1812024"/>
                  <a:gd name="connsiteX133" fmla="*/ 3995531 w 4345388"/>
                  <a:gd name="connsiteY133" fmla="*/ 1394236 h 1812024"/>
                  <a:gd name="connsiteX134" fmla="*/ 4023361 w 4345388"/>
                  <a:gd name="connsiteY134" fmla="*/ 1430017 h 1812024"/>
                  <a:gd name="connsiteX135" fmla="*/ 4031312 w 4345388"/>
                  <a:gd name="connsiteY135" fmla="*/ 1441944 h 1812024"/>
                  <a:gd name="connsiteX136" fmla="*/ 4043239 w 4345388"/>
                  <a:gd name="connsiteY136" fmla="*/ 1465798 h 1812024"/>
                  <a:gd name="connsiteX137" fmla="*/ 4055166 w 4345388"/>
                  <a:gd name="connsiteY137" fmla="*/ 1469774 h 1812024"/>
                  <a:gd name="connsiteX138" fmla="*/ 4082995 w 4345388"/>
                  <a:gd name="connsiteY138" fmla="*/ 1477725 h 1812024"/>
                  <a:gd name="connsiteX139" fmla="*/ 4114801 w 4345388"/>
                  <a:gd name="connsiteY139" fmla="*/ 1481701 h 1812024"/>
                  <a:gd name="connsiteX140" fmla="*/ 4130703 w 4345388"/>
                  <a:gd name="connsiteY140" fmla="*/ 1485676 h 1812024"/>
                  <a:gd name="connsiteX141" fmla="*/ 4154557 w 4345388"/>
                  <a:gd name="connsiteY141" fmla="*/ 1477725 h 1812024"/>
                  <a:gd name="connsiteX142" fmla="*/ 4166484 w 4345388"/>
                  <a:gd name="connsiteY142" fmla="*/ 1465798 h 1812024"/>
                  <a:gd name="connsiteX143" fmla="*/ 4198289 w 4345388"/>
                  <a:gd name="connsiteY143" fmla="*/ 1414115 h 1812024"/>
                  <a:gd name="connsiteX144" fmla="*/ 4234070 w 4345388"/>
                  <a:gd name="connsiteY144" fmla="*/ 1418090 h 1812024"/>
                  <a:gd name="connsiteX145" fmla="*/ 4257924 w 4345388"/>
                  <a:gd name="connsiteY145" fmla="*/ 1437968 h 1812024"/>
                  <a:gd name="connsiteX146" fmla="*/ 4273827 w 4345388"/>
                  <a:gd name="connsiteY146" fmla="*/ 1449895 h 1812024"/>
                  <a:gd name="connsiteX147" fmla="*/ 4313583 w 4345388"/>
                  <a:gd name="connsiteY147" fmla="*/ 1485676 h 1812024"/>
                  <a:gd name="connsiteX148" fmla="*/ 4325510 w 4345388"/>
                  <a:gd name="connsiteY148" fmla="*/ 1505555 h 1812024"/>
                  <a:gd name="connsiteX149" fmla="*/ 4337437 w 4345388"/>
                  <a:gd name="connsiteY149" fmla="*/ 1533384 h 1812024"/>
                  <a:gd name="connsiteX150" fmla="*/ 4345388 w 4345388"/>
                  <a:gd name="connsiteY15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0321 w 4345388"/>
                  <a:gd name="connsiteY45" fmla="*/ 579228 h 1812024"/>
                  <a:gd name="connsiteX46" fmla="*/ 2564296 w 4345388"/>
                  <a:gd name="connsiteY46" fmla="*/ 595130 h 1812024"/>
                  <a:gd name="connsiteX47" fmla="*/ 2576223 w 4345388"/>
                  <a:gd name="connsiteY47" fmla="*/ 611033 h 1812024"/>
                  <a:gd name="connsiteX48" fmla="*/ 2592126 w 4345388"/>
                  <a:gd name="connsiteY48" fmla="*/ 634887 h 1812024"/>
                  <a:gd name="connsiteX49" fmla="*/ 2604053 w 4345388"/>
                  <a:gd name="connsiteY49" fmla="*/ 654765 h 1812024"/>
                  <a:gd name="connsiteX50" fmla="*/ 2623931 w 4345388"/>
                  <a:gd name="connsiteY50" fmla="*/ 646814 h 1812024"/>
                  <a:gd name="connsiteX51" fmla="*/ 2643809 w 4345388"/>
                  <a:gd name="connsiteY51" fmla="*/ 618984 h 1812024"/>
                  <a:gd name="connsiteX52" fmla="*/ 2663687 w 4345388"/>
                  <a:gd name="connsiteY52" fmla="*/ 583203 h 1812024"/>
                  <a:gd name="connsiteX53" fmla="*/ 2679590 w 4345388"/>
                  <a:gd name="connsiteY53" fmla="*/ 547422 h 1812024"/>
                  <a:gd name="connsiteX54" fmla="*/ 2683566 w 4345388"/>
                  <a:gd name="connsiteY54" fmla="*/ 535495 h 1812024"/>
                  <a:gd name="connsiteX55" fmla="*/ 2691517 w 4345388"/>
                  <a:gd name="connsiteY55" fmla="*/ 523568 h 1812024"/>
                  <a:gd name="connsiteX56" fmla="*/ 2703444 w 4345388"/>
                  <a:gd name="connsiteY56" fmla="*/ 491763 h 1812024"/>
                  <a:gd name="connsiteX57" fmla="*/ 2711395 w 4345388"/>
                  <a:gd name="connsiteY57" fmla="*/ 475861 h 1812024"/>
                  <a:gd name="connsiteX58" fmla="*/ 2735249 w 4345388"/>
                  <a:gd name="connsiteY58" fmla="*/ 527544 h 1812024"/>
                  <a:gd name="connsiteX59" fmla="*/ 2755127 w 4345388"/>
                  <a:gd name="connsiteY59" fmla="*/ 571276 h 1812024"/>
                  <a:gd name="connsiteX60" fmla="*/ 2771030 w 4345388"/>
                  <a:gd name="connsiteY60" fmla="*/ 622960 h 1812024"/>
                  <a:gd name="connsiteX61" fmla="*/ 2775006 w 4345388"/>
                  <a:gd name="connsiteY61" fmla="*/ 638862 h 1812024"/>
                  <a:gd name="connsiteX62" fmla="*/ 2782957 w 4345388"/>
                  <a:gd name="connsiteY62" fmla="*/ 654765 h 1812024"/>
                  <a:gd name="connsiteX63" fmla="*/ 2802835 w 4345388"/>
                  <a:gd name="connsiteY63" fmla="*/ 690546 h 1812024"/>
                  <a:gd name="connsiteX64" fmla="*/ 2818738 w 4345388"/>
                  <a:gd name="connsiteY64" fmla="*/ 706448 h 1812024"/>
                  <a:gd name="connsiteX65" fmla="*/ 2830665 w 4345388"/>
                  <a:gd name="connsiteY65" fmla="*/ 730302 h 1812024"/>
                  <a:gd name="connsiteX66" fmla="*/ 2834641 w 4345388"/>
                  <a:gd name="connsiteY66" fmla="*/ 746205 h 1812024"/>
                  <a:gd name="connsiteX67" fmla="*/ 2846567 w 4345388"/>
                  <a:gd name="connsiteY67" fmla="*/ 762108 h 1812024"/>
                  <a:gd name="connsiteX68" fmla="*/ 2862470 w 4345388"/>
                  <a:gd name="connsiteY68" fmla="*/ 809815 h 1812024"/>
                  <a:gd name="connsiteX69" fmla="*/ 2866446 w 4345388"/>
                  <a:gd name="connsiteY69" fmla="*/ 825718 h 1812024"/>
                  <a:gd name="connsiteX70" fmla="*/ 2882348 w 4345388"/>
                  <a:gd name="connsiteY70" fmla="*/ 861499 h 1812024"/>
                  <a:gd name="connsiteX71" fmla="*/ 2886324 w 4345388"/>
                  <a:gd name="connsiteY71" fmla="*/ 877402 h 1812024"/>
                  <a:gd name="connsiteX72" fmla="*/ 2898251 w 4345388"/>
                  <a:gd name="connsiteY72" fmla="*/ 901255 h 1812024"/>
                  <a:gd name="connsiteX73" fmla="*/ 2910178 w 4345388"/>
                  <a:gd name="connsiteY73" fmla="*/ 893304 h 1812024"/>
                  <a:gd name="connsiteX74" fmla="*/ 2949934 w 4345388"/>
                  <a:gd name="connsiteY74" fmla="*/ 817767 h 1812024"/>
                  <a:gd name="connsiteX75" fmla="*/ 2957886 w 4345388"/>
                  <a:gd name="connsiteY75" fmla="*/ 770059 h 1812024"/>
                  <a:gd name="connsiteX76" fmla="*/ 2977764 w 4345388"/>
                  <a:gd name="connsiteY76" fmla="*/ 730302 h 1812024"/>
                  <a:gd name="connsiteX77" fmla="*/ 2981740 w 4345388"/>
                  <a:gd name="connsiteY77" fmla="*/ 686570 h 1812024"/>
                  <a:gd name="connsiteX78" fmla="*/ 3005594 w 4345388"/>
                  <a:gd name="connsiteY78" fmla="*/ 642838 h 1812024"/>
                  <a:gd name="connsiteX79" fmla="*/ 3025472 w 4345388"/>
                  <a:gd name="connsiteY79" fmla="*/ 567301 h 1812024"/>
                  <a:gd name="connsiteX80" fmla="*/ 3041374 w 4345388"/>
                  <a:gd name="connsiteY80" fmla="*/ 487788 h 1812024"/>
                  <a:gd name="connsiteX81" fmla="*/ 3049326 w 4345388"/>
                  <a:gd name="connsiteY81" fmla="*/ 471885 h 1812024"/>
                  <a:gd name="connsiteX82" fmla="*/ 3061253 w 4345388"/>
                  <a:gd name="connsiteY82" fmla="*/ 432128 h 1812024"/>
                  <a:gd name="connsiteX83" fmla="*/ 3085107 w 4345388"/>
                  <a:gd name="connsiteY83" fmla="*/ 376469 h 1812024"/>
                  <a:gd name="connsiteX84" fmla="*/ 3101009 w 4345388"/>
                  <a:gd name="connsiteY84" fmla="*/ 416226 h 1812024"/>
                  <a:gd name="connsiteX85" fmla="*/ 3104985 w 4345388"/>
                  <a:gd name="connsiteY85" fmla="*/ 440080 h 1812024"/>
                  <a:gd name="connsiteX86" fmla="*/ 3116912 w 4345388"/>
                  <a:gd name="connsiteY86" fmla="*/ 495739 h 1812024"/>
                  <a:gd name="connsiteX87" fmla="*/ 3136790 w 4345388"/>
                  <a:gd name="connsiteY87" fmla="*/ 555374 h 1812024"/>
                  <a:gd name="connsiteX88" fmla="*/ 3180522 w 4345388"/>
                  <a:gd name="connsiteY88" fmla="*/ 718375 h 1812024"/>
                  <a:gd name="connsiteX89" fmla="*/ 3196425 w 4345388"/>
                  <a:gd name="connsiteY89" fmla="*/ 770059 h 1812024"/>
                  <a:gd name="connsiteX90" fmla="*/ 3220279 w 4345388"/>
                  <a:gd name="connsiteY90" fmla="*/ 873426 h 1812024"/>
                  <a:gd name="connsiteX91" fmla="*/ 3248108 w 4345388"/>
                  <a:gd name="connsiteY91" fmla="*/ 964866 h 1812024"/>
                  <a:gd name="connsiteX92" fmla="*/ 3252084 w 4345388"/>
                  <a:gd name="connsiteY92" fmla="*/ 992695 h 1812024"/>
                  <a:gd name="connsiteX93" fmla="*/ 3267987 w 4345388"/>
                  <a:gd name="connsiteY93" fmla="*/ 1032452 h 1812024"/>
                  <a:gd name="connsiteX94" fmla="*/ 3271962 w 4345388"/>
                  <a:gd name="connsiteY94" fmla="*/ 1044379 h 1812024"/>
                  <a:gd name="connsiteX95" fmla="*/ 3283889 w 4345388"/>
                  <a:gd name="connsiteY95" fmla="*/ 1048355 h 1812024"/>
                  <a:gd name="connsiteX96" fmla="*/ 3291841 w 4345388"/>
                  <a:gd name="connsiteY96" fmla="*/ 1040403 h 1812024"/>
                  <a:gd name="connsiteX97" fmla="*/ 3307743 w 4345388"/>
                  <a:gd name="connsiteY97" fmla="*/ 1008598 h 1812024"/>
                  <a:gd name="connsiteX98" fmla="*/ 3315694 w 4345388"/>
                  <a:gd name="connsiteY98" fmla="*/ 984744 h 1812024"/>
                  <a:gd name="connsiteX99" fmla="*/ 3335573 w 4345388"/>
                  <a:gd name="connsiteY99" fmla="*/ 1016549 h 1812024"/>
                  <a:gd name="connsiteX100" fmla="*/ 3367378 w 4345388"/>
                  <a:gd name="connsiteY100" fmla="*/ 1088111 h 1812024"/>
                  <a:gd name="connsiteX101" fmla="*/ 3399183 w 4345388"/>
                  <a:gd name="connsiteY101" fmla="*/ 1143770 h 1812024"/>
                  <a:gd name="connsiteX102" fmla="*/ 3415086 w 4345388"/>
                  <a:gd name="connsiteY102" fmla="*/ 1139795 h 1812024"/>
                  <a:gd name="connsiteX103" fmla="*/ 3430988 w 4345388"/>
                  <a:gd name="connsiteY103" fmla="*/ 1111965 h 1812024"/>
                  <a:gd name="connsiteX104" fmla="*/ 3454842 w 4345388"/>
                  <a:gd name="connsiteY104" fmla="*/ 1060282 h 1812024"/>
                  <a:gd name="connsiteX105" fmla="*/ 3478696 w 4345388"/>
                  <a:gd name="connsiteY105" fmla="*/ 1008598 h 1812024"/>
                  <a:gd name="connsiteX106" fmla="*/ 3490623 w 4345388"/>
                  <a:gd name="connsiteY106" fmla="*/ 1004622 h 1812024"/>
                  <a:gd name="connsiteX107" fmla="*/ 3522428 w 4345388"/>
                  <a:gd name="connsiteY107" fmla="*/ 1048355 h 1812024"/>
                  <a:gd name="connsiteX108" fmla="*/ 3538331 w 4345388"/>
                  <a:gd name="connsiteY108" fmla="*/ 1068233 h 1812024"/>
                  <a:gd name="connsiteX109" fmla="*/ 3582063 w 4345388"/>
                  <a:gd name="connsiteY109" fmla="*/ 1151722 h 1812024"/>
                  <a:gd name="connsiteX110" fmla="*/ 3609893 w 4345388"/>
                  <a:gd name="connsiteY110" fmla="*/ 1203405 h 1812024"/>
                  <a:gd name="connsiteX111" fmla="*/ 3629771 w 4345388"/>
                  <a:gd name="connsiteY111" fmla="*/ 1251113 h 1812024"/>
                  <a:gd name="connsiteX112" fmla="*/ 3641698 w 4345388"/>
                  <a:gd name="connsiteY112" fmla="*/ 1267015 h 1812024"/>
                  <a:gd name="connsiteX113" fmla="*/ 3653625 w 4345388"/>
                  <a:gd name="connsiteY113" fmla="*/ 1294845 h 1812024"/>
                  <a:gd name="connsiteX114" fmla="*/ 3665552 w 4345388"/>
                  <a:gd name="connsiteY114" fmla="*/ 1282918 h 1812024"/>
                  <a:gd name="connsiteX115" fmla="*/ 3721211 w 4345388"/>
                  <a:gd name="connsiteY115" fmla="*/ 1111965 h 1812024"/>
                  <a:gd name="connsiteX116" fmla="*/ 3768919 w 4345388"/>
                  <a:gd name="connsiteY116" fmla="*/ 948963 h 1812024"/>
                  <a:gd name="connsiteX117" fmla="*/ 3776870 w 4345388"/>
                  <a:gd name="connsiteY117" fmla="*/ 897280 h 1812024"/>
                  <a:gd name="connsiteX118" fmla="*/ 3792773 w 4345388"/>
                  <a:gd name="connsiteY118" fmla="*/ 861499 h 1812024"/>
                  <a:gd name="connsiteX119" fmla="*/ 3800724 w 4345388"/>
                  <a:gd name="connsiteY119" fmla="*/ 837645 h 1812024"/>
                  <a:gd name="connsiteX120" fmla="*/ 3808675 w 4345388"/>
                  <a:gd name="connsiteY120" fmla="*/ 801864 h 1812024"/>
                  <a:gd name="connsiteX121" fmla="*/ 3824578 w 4345388"/>
                  <a:gd name="connsiteY121" fmla="*/ 778010 h 1812024"/>
                  <a:gd name="connsiteX122" fmla="*/ 3828554 w 4345388"/>
                  <a:gd name="connsiteY122" fmla="*/ 789937 h 1812024"/>
                  <a:gd name="connsiteX123" fmla="*/ 3836505 w 4345388"/>
                  <a:gd name="connsiteY123" fmla="*/ 801864 h 1812024"/>
                  <a:gd name="connsiteX124" fmla="*/ 3840481 w 4345388"/>
                  <a:gd name="connsiteY124" fmla="*/ 829694 h 1812024"/>
                  <a:gd name="connsiteX125" fmla="*/ 3884213 w 4345388"/>
                  <a:gd name="connsiteY125" fmla="*/ 992695 h 1812024"/>
                  <a:gd name="connsiteX126" fmla="*/ 3896140 w 4345388"/>
                  <a:gd name="connsiteY126" fmla="*/ 1024501 h 1812024"/>
                  <a:gd name="connsiteX127" fmla="*/ 3904091 w 4345388"/>
                  <a:gd name="connsiteY127" fmla="*/ 1064257 h 1812024"/>
                  <a:gd name="connsiteX128" fmla="*/ 3916018 w 4345388"/>
                  <a:gd name="connsiteY128" fmla="*/ 1115941 h 1812024"/>
                  <a:gd name="connsiteX129" fmla="*/ 3947823 w 4345388"/>
                  <a:gd name="connsiteY129" fmla="*/ 1219308 h 1812024"/>
                  <a:gd name="connsiteX130" fmla="*/ 3959750 w 4345388"/>
                  <a:gd name="connsiteY130" fmla="*/ 1239186 h 1812024"/>
                  <a:gd name="connsiteX131" fmla="*/ 3971677 w 4345388"/>
                  <a:gd name="connsiteY131" fmla="*/ 1286894 h 1812024"/>
                  <a:gd name="connsiteX132" fmla="*/ 3995531 w 4345388"/>
                  <a:gd name="connsiteY132" fmla="*/ 1394236 h 1812024"/>
                  <a:gd name="connsiteX133" fmla="*/ 4023361 w 4345388"/>
                  <a:gd name="connsiteY133" fmla="*/ 1430017 h 1812024"/>
                  <a:gd name="connsiteX134" fmla="*/ 4031312 w 4345388"/>
                  <a:gd name="connsiteY134" fmla="*/ 1441944 h 1812024"/>
                  <a:gd name="connsiteX135" fmla="*/ 4043239 w 4345388"/>
                  <a:gd name="connsiteY135" fmla="*/ 1465798 h 1812024"/>
                  <a:gd name="connsiteX136" fmla="*/ 4055166 w 4345388"/>
                  <a:gd name="connsiteY136" fmla="*/ 1469774 h 1812024"/>
                  <a:gd name="connsiteX137" fmla="*/ 4082995 w 4345388"/>
                  <a:gd name="connsiteY137" fmla="*/ 1477725 h 1812024"/>
                  <a:gd name="connsiteX138" fmla="*/ 4114801 w 4345388"/>
                  <a:gd name="connsiteY138" fmla="*/ 1481701 h 1812024"/>
                  <a:gd name="connsiteX139" fmla="*/ 4130703 w 4345388"/>
                  <a:gd name="connsiteY139" fmla="*/ 1485676 h 1812024"/>
                  <a:gd name="connsiteX140" fmla="*/ 4154557 w 4345388"/>
                  <a:gd name="connsiteY140" fmla="*/ 1477725 h 1812024"/>
                  <a:gd name="connsiteX141" fmla="*/ 4166484 w 4345388"/>
                  <a:gd name="connsiteY141" fmla="*/ 1465798 h 1812024"/>
                  <a:gd name="connsiteX142" fmla="*/ 4198289 w 4345388"/>
                  <a:gd name="connsiteY142" fmla="*/ 1414115 h 1812024"/>
                  <a:gd name="connsiteX143" fmla="*/ 4234070 w 4345388"/>
                  <a:gd name="connsiteY143" fmla="*/ 1418090 h 1812024"/>
                  <a:gd name="connsiteX144" fmla="*/ 4257924 w 4345388"/>
                  <a:gd name="connsiteY144" fmla="*/ 1437968 h 1812024"/>
                  <a:gd name="connsiteX145" fmla="*/ 4273827 w 4345388"/>
                  <a:gd name="connsiteY145" fmla="*/ 1449895 h 1812024"/>
                  <a:gd name="connsiteX146" fmla="*/ 4313583 w 4345388"/>
                  <a:gd name="connsiteY146" fmla="*/ 1485676 h 1812024"/>
                  <a:gd name="connsiteX147" fmla="*/ 4325510 w 4345388"/>
                  <a:gd name="connsiteY147" fmla="*/ 1505555 h 1812024"/>
                  <a:gd name="connsiteX148" fmla="*/ 4337437 w 4345388"/>
                  <a:gd name="connsiteY148" fmla="*/ 1533384 h 1812024"/>
                  <a:gd name="connsiteX149" fmla="*/ 4345388 w 4345388"/>
                  <a:gd name="connsiteY14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76223 w 4345388"/>
                  <a:gd name="connsiteY46" fmla="*/ 611033 h 1812024"/>
                  <a:gd name="connsiteX47" fmla="*/ 2592126 w 4345388"/>
                  <a:gd name="connsiteY47" fmla="*/ 634887 h 1812024"/>
                  <a:gd name="connsiteX48" fmla="*/ 2604053 w 4345388"/>
                  <a:gd name="connsiteY48" fmla="*/ 654765 h 1812024"/>
                  <a:gd name="connsiteX49" fmla="*/ 2623931 w 4345388"/>
                  <a:gd name="connsiteY49" fmla="*/ 646814 h 1812024"/>
                  <a:gd name="connsiteX50" fmla="*/ 2643809 w 4345388"/>
                  <a:gd name="connsiteY50" fmla="*/ 618984 h 1812024"/>
                  <a:gd name="connsiteX51" fmla="*/ 2663687 w 4345388"/>
                  <a:gd name="connsiteY51" fmla="*/ 583203 h 1812024"/>
                  <a:gd name="connsiteX52" fmla="*/ 2679590 w 4345388"/>
                  <a:gd name="connsiteY52" fmla="*/ 547422 h 1812024"/>
                  <a:gd name="connsiteX53" fmla="*/ 2683566 w 4345388"/>
                  <a:gd name="connsiteY53" fmla="*/ 535495 h 1812024"/>
                  <a:gd name="connsiteX54" fmla="*/ 2691517 w 4345388"/>
                  <a:gd name="connsiteY54" fmla="*/ 523568 h 1812024"/>
                  <a:gd name="connsiteX55" fmla="*/ 2703444 w 4345388"/>
                  <a:gd name="connsiteY55" fmla="*/ 491763 h 1812024"/>
                  <a:gd name="connsiteX56" fmla="*/ 2711395 w 4345388"/>
                  <a:gd name="connsiteY56" fmla="*/ 475861 h 1812024"/>
                  <a:gd name="connsiteX57" fmla="*/ 2735249 w 4345388"/>
                  <a:gd name="connsiteY57" fmla="*/ 527544 h 1812024"/>
                  <a:gd name="connsiteX58" fmla="*/ 2755127 w 4345388"/>
                  <a:gd name="connsiteY58" fmla="*/ 571276 h 1812024"/>
                  <a:gd name="connsiteX59" fmla="*/ 2771030 w 4345388"/>
                  <a:gd name="connsiteY59" fmla="*/ 622960 h 1812024"/>
                  <a:gd name="connsiteX60" fmla="*/ 2775006 w 4345388"/>
                  <a:gd name="connsiteY60" fmla="*/ 638862 h 1812024"/>
                  <a:gd name="connsiteX61" fmla="*/ 2782957 w 4345388"/>
                  <a:gd name="connsiteY61" fmla="*/ 654765 h 1812024"/>
                  <a:gd name="connsiteX62" fmla="*/ 2802835 w 4345388"/>
                  <a:gd name="connsiteY62" fmla="*/ 690546 h 1812024"/>
                  <a:gd name="connsiteX63" fmla="*/ 2818738 w 4345388"/>
                  <a:gd name="connsiteY63" fmla="*/ 706448 h 1812024"/>
                  <a:gd name="connsiteX64" fmla="*/ 2830665 w 4345388"/>
                  <a:gd name="connsiteY64" fmla="*/ 730302 h 1812024"/>
                  <a:gd name="connsiteX65" fmla="*/ 2834641 w 4345388"/>
                  <a:gd name="connsiteY65" fmla="*/ 746205 h 1812024"/>
                  <a:gd name="connsiteX66" fmla="*/ 2846567 w 4345388"/>
                  <a:gd name="connsiteY66" fmla="*/ 762108 h 1812024"/>
                  <a:gd name="connsiteX67" fmla="*/ 2862470 w 4345388"/>
                  <a:gd name="connsiteY67" fmla="*/ 809815 h 1812024"/>
                  <a:gd name="connsiteX68" fmla="*/ 2866446 w 4345388"/>
                  <a:gd name="connsiteY68" fmla="*/ 825718 h 1812024"/>
                  <a:gd name="connsiteX69" fmla="*/ 2882348 w 4345388"/>
                  <a:gd name="connsiteY69" fmla="*/ 861499 h 1812024"/>
                  <a:gd name="connsiteX70" fmla="*/ 2886324 w 4345388"/>
                  <a:gd name="connsiteY70" fmla="*/ 877402 h 1812024"/>
                  <a:gd name="connsiteX71" fmla="*/ 2898251 w 4345388"/>
                  <a:gd name="connsiteY71" fmla="*/ 901255 h 1812024"/>
                  <a:gd name="connsiteX72" fmla="*/ 2910178 w 4345388"/>
                  <a:gd name="connsiteY72" fmla="*/ 893304 h 1812024"/>
                  <a:gd name="connsiteX73" fmla="*/ 2949934 w 4345388"/>
                  <a:gd name="connsiteY73" fmla="*/ 817767 h 1812024"/>
                  <a:gd name="connsiteX74" fmla="*/ 2957886 w 4345388"/>
                  <a:gd name="connsiteY74" fmla="*/ 770059 h 1812024"/>
                  <a:gd name="connsiteX75" fmla="*/ 2977764 w 4345388"/>
                  <a:gd name="connsiteY75" fmla="*/ 730302 h 1812024"/>
                  <a:gd name="connsiteX76" fmla="*/ 2981740 w 4345388"/>
                  <a:gd name="connsiteY76" fmla="*/ 686570 h 1812024"/>
                  <a:gd name="connsiteX77" fmla="*/ 3005594 w 4345388"/>
                  <a:gd name="connsiteY77" fmla="*/ 642838 h 1812024"/>
                  <a:gd name="connsiteX78" fmla="*/ 3025472 w 4345388"/>
                  <a:gd name="connsiteY78" fmla="*/ 567301 h 1812024"/>
                  <a:gd name="connsiteX79" fmla="*/ 3041374 w 4345388"/>
                  <a:gd name="connsiteY79" fmla="*/ 487788 h 1812024"/>
                  <a:gd name="connsiteX80" fmla="*/ 3049326 w 4345388"/>
                  <a:gd name="connsiteY80" fmla="*/ 471885 h 1812024"/>
                  <a:gd name="connsiteX81" fmla="*/ 3061253 w 4345388"/>
                  <a:gd name="connsiteY81" fmla="*/ 432128 h 1812024"/>
                  <a:gd name="connsiteX82" fmla="*/ 3085107 w 4345388"/>
                  <a:gd name="connsiteY82" fmla="*/ 376469 h 1812024"/>
                  <a:gd name="connsiteX83" fmla="*/ 3101009 w 4345388"/>
                  <a:gd name="connsiteY83" fmla="*/ 416226 h 1812024"/>
                  <a:gd name="connsiteX84" fmla="*/ 3104985 w 4345388"/>
                  <a:gd name="connsiteY84" fmla="*/ 440080 h 1812024"/>
                  <a:gd name="connsiteX85" fmla="*/ 3116912 w 4345388"/>
                  <a:gd name="connsiteY85" fmla="*/ 495739 h 1812024"/>
                  <a:gd name="connsiteX86" fmla="*/ 3136790 w 4345388"/>
                  <a:gd name="connsiteY86" fmla="*/ 555374 h 1812024"/>
                  <a:gd name="connsiteX87" fmla="*/ 3180522 w 4345388"/>
                  <a:gd name="connsiteY87" fmla="*/ 718375 h 1812024"/>
                  <a:gd name="connsiteX88" fmla="*/ 3196425 w 4345388"/>
                  <a:gd name="connsiteY88" fmla="*/ 770059 h 1812024"/>
                  <a:gd name="connsiteX89" fmla="*/ 3220279 w 4345388"/>
                  <a:gd name="connsiteY89" fmla="*/ 873426 h 1812024"/>
                  <a:gd name="connsiteX90" fmla="*/ 3248108 w 4345388"/>
                  <a:gd name="connsiteY90" fmla="*/ 964866 h 1812024"/>
                  <a:gd name="connsiteX91" fmla="*/ 3252084 w 4345388"/>
                  <a:gd name="connsiteY91" fmla="*/ 992695 h 1812024"/>
                  <a:gd name="connsiteX92" fmla="*/ 3267987 w 4345388"/>
                  <a:gd name="connsiteY92" fmla="*/ 1032452 h 1812024"/>
                  <a:gd name="connsiteX93" fmla="*/ 3271962 w 4345388"/>
                  <a:gd name="connsiteY93" fmla="*/ 1044379 h 1812024"/>
                  <a:gd name="connsiteX94" fmla="*/ 3283889 w 4345388"/>
                  <a:gd name="connsiteY94" fmla="*/ 1048355 h 1812024"/>
                  <a:gd name="connsiteX95" fmla="*/ 3291841 w 4345388"/>
                  <a:gd name="connsiteY95" fmla="*/ 1040403 h 1812024"/>
                  <a:gd name="connsiteX96" fmla="*/ 3307743 w 4345388"/>
                  <a:gd name="connsiteY96" fmla="*/ 1008598 h 1812024"/>
                  <a:gd name="connsiteX97" fmla="*/ 3315694 w 4345388"/>
                  <a:gd name="connsiteY97" fmla="*/ 984744 h 1812024"/>
                  <a:gd name="connsiteX98" fmla="*/ 3335573 w 4345388"/>
                  <a:gd name="connsiteY98" fmla="*/ 1016549 h 1812024"/>
                  <a:gd name="connsiteX99" fmla="*/ 3367378 w 4345388"/>
                  <a:gd name="connsiteY99" fmla="*/ 1088111 h 1812024"/>
                  <a:gd name="connsiteX100" fmla="*/ 3399183 w 4345388"/>
                  <a:gd name="connsiteY100" fmla="*/ 1143770 h 1812024"/>
                  <a:gd name="connsiteX101" fmla="*/ 3415086 w 4345388"/>
                  <a:gd name="connsiteY101" fmla="*/ 1139795 h 1812024"/>
                  <a:gd name="connsiteX102" fmla="*/ 3430988 w 4345388"/>
                  <a:gd name="connsiteY102" fmla="*/ 1111965 h 1812024"/>
                  <a:gd name="connsiteX103" fmla="*/ 3454842 w 4345388"/>
                  <a:gd name="connsiteY103" fmla="*/ 1060282 h 1812024"/>
                  <a:gd name="connsiteX104" fmla="*/ 3478696 w 4345388"/>
                  <a:gd name="connsiteY104" fmla="*/ 1008598 h 1812024"/>
                  <a:gd name="connsiteX105" fmla="*/ 3490623 w 4345388"/>
                  <a:gd name="connsiteY105" fmla="*/ 1004622 h 1812024"/>
                  <a:gd name="connsiteX106" fmla="*/ 3522428 w 4345388"/>
                  <a:gd name="connsiteY106" fmla="*/ 1048355 h 1812024"/>
                  <a:gd name="connsiteX107" fmla="*/ 3538331 w 4345388"/>
                  <a:gd name="connsiteY107" fmla="*/ 1068233 h 1812024"/>
                  <a:gd name="connsiteX108" fmla="*/ 3582063 w 4345388"/>
                  <a:gd name="connsiteY108" fmla="*/ 1151722 h 1812024"/>
                  <a:gd name="connsiteX109" fmla="*/ 3609893 w 4345388"/>
                  <a:gd name="connsiteY109" fmla="*/ 1203405 h 1812024"/>
                  <a:gd name="connsiteX110" fmla="*/ 3629771 w 4345388"/>
                  <a:gd name="connsiteY110" fmla="*/ 1251113 h 1812024"/>
                  <a:gd name="connsiteX111" fmla="*/ 3641698 w 4345388"/>
                  <a:gd name="connsiteY111" fmla="*/ 1267015 h 1812024"/>
                  <a:gd name="connsiteX112" fmla="*/ 3653625 w 4345388"/>
                  <a:gd name="connsiteY112" fmla="*/ 1294845 h 1812024"/>
                  <a:gd name="connsiteX113" fmla="*/ 3665552 w 4345388"/>
                  <a:gd name="connsiteY113" fmla="*/ 1282918 h 1812024"/>
                  <a:gd name="connsiteX114" fmla="*/ 3721211 w 4345388"/>
                  <a:gd name="connsiteY114" fmla="*/ 1111965 h 1812024"/>
                  <a:gd name="connsiteX115" fmla="*/ 3768919 w 4345388"/>
                  <a:gd name="connsiteY115" fmla="*/ 948963 h 1812024"/>
                  <a:gd name="connsiteX116" fmla="*/ 3776870 w 4345388"/>
                  <a:gd name="connsiteY116" fmla="*/ 897280 h 1812024"/>
                  <a:gd name="connsiteX117" fmla="*/ 3792773 w 4345388"/>
                  <a:gd name="connsiteY117" fmla="*/ 861499 h 1812024"/>
                  <a:gd name="connsiteX118" fmla="*/ 3800724 w 4345388"/>
                  <a:gd name="connsiteY118" fmla="*/ 837645 h 1812024"/>
                  <a:gd name="connsiteX119" fmla="*/ 3808675 w 4345388"/>
                  <a:gd name="connsiteY119" fmla="*/ 801864 h 1812024"/>
                  <a:gd name="connsiteX120" fmla="*/ 3824578 w 4345388"/>
                  <a:gd name="connsiteY120" fmla="*/ 778010 h 1812024"/>
                  <a:gd name="connsiteX121" fmla="*/ 3828554 w 4345388"/>
                  <a:gd name="connsiteY121" fmla="*/ 789937 h 1812024"/>
                  <a:gd name="connsiteX122" fmla="*/ 3836505 w 4345388"/>
                  <a:gd name="connsiteY122" fmla="*/ 801864 h 1812024"/>
                  <a:gd name="connsiteX123" fmla="*/ 3840481 w 4345388"/>
                  <a:gd name="connsiteY123" fmla="*/ 829694 h 1812024"/>
                  <a:gd name="connsiteX124" fmla="*/ 3884213 w 4345388"/>
                  <a:gd name="connsiteY124" fmla="*/ 992695 h 1812024"/>
                  <a:gd name="connsiteX125" fmla="*/ 3896140 w 4345388"/>
                  <a:gd name="connsiteY125" fmla="*/ 1024501 h 1812024"/>
                  <a:gd name="connsiteX126" fmla="*/ 3904091 w 4345388"/>
                  <a:gd name="connsiteY126" fmla="*/ 1064257 h 1812024"/>
                  <a:gd name="connsiteX127" fmla="*/ 3916018 w 4345388"/>
                  <a:gd name="connsiteY127" fmla="*/ 1115941 h 1812024"/>
                  <a:gd name="connsiteX128" fmla="*/ 3947823 w 4345388"/>
                  <a:gd name="connsiteY128" fmla="*/ 1219308 h 1812024"/>
                  <a:gd name="connsiteX129" fmla="*/ 3959750 w 4345388"/>
                  <a:gd name="connsiteY129" fmla="*/ 1239186 h 1812024"/>
                  <a:gd name="connsiteX130" fmla="*/ 3971677 w 4345388"/>
                  <a:gd name="connsiteY130" fmla="*/ 1286894 h 1812024"/>
                  <a:gd name="connsiteX131" fmla="*/ 3995531 w 4345388"/>
                  <a:gd name="connsiteY131" fmla="*/ 1394236 h 1812024"/>
                  <a:gd name="connsiteX132" fmla="*/ 4023361 w 4345388"/>
                  <a:gd name="connsiteY132" fmla="*/ 1430017 h 1812024"/>
                  <a:gd name="connsiteX133" fmla="*/ 4031312 w 4345388"/>
                  <a:gd name="connsiteY133" fmla="*/ 1441944 h 1812024"/>
                  <a:gd name="connsiteX134" fmla="*/ 4043239 w 4345388"/>
                  <a:gd name="connsiteY134" fmla="*/ 1465798 h 1812024"/>
                  <a:gd name="connsiteX135" fmla="*/ 4055166 w 4345388"/>
                  <a:gd name="connsiteY135" fmla="*/ 1469774 h 1812024"/>
                  <a:gd name="connsiteX136" fmla="*/ 4082995 w 4345388"/>
                  <a:gd name="connsiteY136" fmla="*/ 1477725 h 1812024"/>
                  <a:gd name="connsiteX137" fmla="*/ 4114801 w 4345388"/>
                  <a:gd name="connsiteY137" fmla="*/ 1481701 h 1812024"/>
                  <a:gd name="connsiteX138" fmla="*/ 4130703 w 4345388"/>
                  <a:gd name="connsiteY138" fmla="*/ 1485676 h 1812024"/>
                  <a:gd name="connsiteX139" fmla="*/ 4154557 w 4345388"/>
                  <a:gd name="connsiteY139" fmla="*/ 1477725 h 1812024"/>
                  <a:gd name="connsiteX140" fmla="*/ 4166484 w 4345388"/>
                  <a:gd name="connsiteY140" fmla="*/ 1465798 h 1812024"/>
                  <a:gd name="connsiteX141" fmla="*/ 4198289 w 4345388"/>
                  <a:gd name="connsiteY141" fmla="*/ 1414115 h 1812024"/>
                  <a:gd name="connsiteX142" fmla="*/ 4234070 w 4345388"/>
                  <a:gd name="connsiteY142" fmla="*/ 1418090 h 1812024"/>
                  <a:gd name="connsiteX143" fmla="*/ 4257924 w 4345388"/>
                  <a:gd name="connsiteY143" fmla="*/ 1437968 h 1812024"/>
                  <a:gd name="connsiteX144" fmla="*/ 4273827 w 4345388"/>
                  <a:gd name="connsiteY144" fmla="*/ 1449895 h 1812024"/>
                  <a:gd name="connsiteX145" fmla="*/ 4313583 w 4345388"/>
                  <a:gd name="connsiteY145" fmla="*/ 1485676 h 1812024"/>
                  <a:gd name="connsiteX146" fmla="*/ 4325510 w 4345388"/>
                  <a:gd name="connsiteY146" fmla="*/ 1505555 h 1812024"/>
                  <a:gd name="connsiteX147" fmla="*/ 4337437 w 4345388"/>
                  <a:gd name="connsiteY147" fmla="*/ 1533384 h 1812024"/>
                  <a:gd name="connsiteX148" fmla="*/ 4345388 w 4345388"/>
                  <a:gd name="connsiteY14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2126 w 4345388"/>
                  <a:gd name="connsiteY46" fmla="*/ 634887 h 1812024"/>
                  <a:gd name="connsiteX47" fmla="*/ 2604053 w 4345388"/>
                  <a:gd name="connsiteY47" fmla="*/ 654765 h 1812024"/>
                  <a:gd name="connsiteX48" fmla="*/ 2623931 w 4345388"/>
                  <a:gd name="connsiteY48" fmla="*/ 646814 h 1812024"/>
                  <a:gd name="connsiteX49" fmla="*/ 2643809 w 4345388"/>
                  <a:gd name="connsiteY49" fmla="*/ 618984 h 1812024"/>
                  <a:gd name="connsiteX50" fmla="*/ 2663687 w 4345388"/>
                  <a:gd name="connsiteY50" fmla="*/ 583203 h 1812024"/>
                  <a:gd name="connsiteX51" fmla="*/ 2679590 w 4345388"/>
                  <a:gd name="connsiteY51" fmla="*/ 547422 h 1812024"/>
                  <a:gd name="connsiteX52" fmla="*/ 2683566 w 4345388"/>
                  <a:gd name="connsiteY52" fmla="*/ 535495 h 1812024"/>
                  <a:gd name="connsiteX53" fmla="*/ 2691517 w 4345388"/>
                  <a:gd name="connsiteY53" fmla="*/ 523568 h 1812024"/>
                  <a:gd name="connsiteX54" fmla="*/ 2703444 w 4345388"/>
                  <a:gd name="connsiteY54" fmla="*/ 491763 h 1812024"/>
                  <a:gd name="connsiteX55" fmla="*/ 2711395 w 4345388"/>
                  <a:gd name="connsiteY55" fmla="*/ 475861 h 1812024"/>
                  <a:gd name="connsiteX56" fmla="*/ 2735249 w 4345388"/>
                  <a:gd name="connsiteY56" fmla="*/ 527544 h 1812024"/>
                  <a:gd name="connsiteX57" fmla="*/ 2755127 w 4345388"/>
                  <a:gd name="connsiteY57" fmla="*/ 571276 h 1812024"/>
                  <a:gd name="connsiteX58" fmla="*/ 2771030 w 4345388"/>
                  <a:gd name="connsiteY58" fmla="*/ 622960 h 1812024"/>
                  <a:gd name="connsiteX59" fmla="*/ 2775006 w 4345388"/>
                  <a:gd name="connsiteY59" fmla="*/ 638862 h 1812024"/>
                  <a:gd name="connsiteX60" fmla="*/ 2782957 w 4345388"/>
                  <a:gd name="connsiteY60" fmla="*/ 654765 h 1812024"/>
                  <a:gd name="connsiteX61" fmla="*/ 2802835 w 4345388"/>
                  <a:gd name="connsiteY61" fmla="*/ 690546 h 1812024"/>
                  <a:gd name="connsiteX62" fmla="*/ 2818738 w 4345388"/>
                  <a:gd name="connsiteY62" fmla="*/ 706448 h 1812024"/>
                  <a:gd name="connsiteX63" fmla="*/ 2830665 w 4345388"/>
                  <a:gd name="connsiteY63" fmla="*/ 730302 h 1812024"/>
                  <a:gd name="connsiteX64" fmla="*/ 2834641 w 4345388"/>
                  <a:gd name="connsiteY64" fmla="*/ 746205 h 1812024"/>
                  <a:gd name="connsiteX65" fmla="*/ 2846567 w 4345388"/>
                  <a:gd name="connsiteY65" fmla="*/ 762108 h 1812024"/>
                  <a:gd name="connsiteX66" fmla="*/ 2862470 w 4345388"/>
                  <a:gd name="connsiteY66" fmla="*/ 809815 h 1812024"/>
                  <a:gd name="connsiteX67" fmla="*/ 2866446 w 4345388"/>
                  <a:gd name="connsiteY67" fmla="*/ 825718 h 1812024"/>
                  <a:gd name="connsiteX68" fmla="*/ 2882348 w 4345388"/>
                  <a:gd name="connsiteY68" fmla="*/ 861499 h 1812024"/>
                  <a:gd name="connsiteX69" fmla="*/ 2886324 w 4345388"/>
                  <a:gd name="connsiteY69" fmla="*/ 877402 h 1812024"/>
                  <a:gd name="connsiteX70" fmla="*/ 2898251 w 4345388"/>
                  <a:gd name="connsiteY70" fmla="*/ 901255 h 1812024"/>
                  <a:gd name="connsiteX71" fmla="*/ 2910178 w 4345388"/>
                  <a:gd name="connsiteY71" fmla="*/ 893304 h 1812024"/>
                  <a:gd name="connsiteX72" fmla="*/ 2949934 w 4345388"/>
                  <a:gd name="connsiteY72" fmla="*/ 817767 h 1812024"/>
                  <a:gd name="connsiteX73" fmla="*/ 2957886 w 4345388"/>
                  <a:gd name="connsiteY73" fmla="*/ 770059 h 1812024"/>
                  <a:gd name="connsiteX74" fmla="*/ 2977764 w 4345388"/>
                  <a:gd name="connsiteY74" fmla="*/ 730302 h 1812024"/>
                  <a:gd name="connsiteX75" fmla="*/ 2981740 w 4345388"/>
                  <a:gd name="connsiteY75" fmla="*/ 686570 h 1812024"/>
                  <a:gd name="connsiteX76" fmla="*/ 3005594 w 4345388"/>
                  <a:gd name="connsiteY76" fmla="*/ 642838 h 1812024"/>
                  <a:gd name="connsiteX77" fmla="*/ 3025472 w 4345388"/>
                  <a:gd name="connsiteY77" fmla="*/ 567301 h 1812024"/>
                  <a:gd name="connsiteX78" fmla="*/ 3041374 w 4345388"/>
                  <a:gd name="connsiteY78" fmla="*/ 487788 h 1812024"/>
                  <a:gd name="connsiteX79" fmla="*/ 3049326 w 4345388"/>
                  <a:gd name="connsiteY79" fmla="*/ 471885 h 1812024"/>
                  <a:gd name="connsiteX80" fmla="*/ 3061253 w 4345388"/>
                  <a:gd name="connsiteY80" fmla="*/ 432128 h 1812024"/>
                  <a:gd name="connsiteX81" fmla="*/ 3085107 w 4345388"/>
                  <a:gd name="connsiteY81" fmla="*/ 376469 h 1812024"/>
                  <a:gd name="connsiteX82" fmla="*/ 3101009 w 4345388"/>
                  <a:gd name="connsiteY82" fmla="*/ 416226 h 1812024"/>
                  <a:gd name="connsiteX83" fmla="*/ 3104985 w 4345388"/>
                  <a:gd name="connsiteY83" fmla="*/ 440080 h 1812024"/>
                  <a:gd name="connsiteX84" fmla="*/ 3116912 w 4345388"/>
                  <a:gd name="connsiteY84" fmla="*/ 495739 h 1812024"/>
                  <a:gd name="connsiteX85" fmla="*/ 3136790 w 4345388"/>
                  <a:gd name="connsiteY85" fmla="*/ 555374 h 1812024"/>
                  <a:gd name="connsiteX86" fmla="*/ 3180522 w 4345388"/>
                  <a:gd name="connsiteY86" fmla="*/ 718375 h 1812024"/>
                  <a:gd name="connsiteX87" fmla="*/ 3196425 w 4345388"/>
                  <a:gd name="connsiteY87" fmla="*/ 770059 h 1812024"/>
                  <a:gd name="connsiteX88" fmla="*/ 3220279 w 4345388"/>
                  <a:gd name="connsiteY88" fmla="*/ 873426 h 1812024"/>
                  <a:gd name="connsiteX89" fmla="*/ 3248108 w 4345388"/>
                  <a:gd name="connsiteY89" fmla="*/ 964866 h 1812024"/>
                  <a:gd name="connsiteX90" fmla="*/ 3252084 w 4345388"/>
                  <a:gd name="connsiteY90" fmla="*/ 992695 h 1812024"/>
                  <a:gd name="connsiteX91" fmla="*/ 3267987 w 4345388"/>
                  <a:gd name="connsiteY91" fmla="*/ 1032452 h 1812024"/>
                  <a:gd name="connsiteX92" fmla="*/ 3271962 w 4345388"/>
                  <a:gd name="connsiteY92" fmla="*/ 1044379 h 1812024"/>
                  <a:gd name="connsiteX93" fmla="*/ 3283889 w 4345388"/>
                  <a:gd name="connsiteY93" fmla="*/ 1048355 h 1812024"/>
                  <a:gd name="connsiteX94" fmla="*/ 3291841 w 4345388"/>
                  <a:gd name="connsiteY94" fmla="*/ 1040403 h 1812024"/>
                  <a:gd name="connsiteX95" fmla="*/ 3307743 w 4345388"/>
                  <a:gd name="connsiteY95" fmla="*/ 1008598 h 1812024"/>
                  <a:gd name="connsiteX96" fmla="*/ 3315694 w 4345388"/>
                  <a:gd name="connsiteY96" fmla="*/ 984744 h 1812024"/>
                  <a:gd name="connsiteX97" fmla="*/ 3335573 w 4345388"/>
                  <a:gd name="connsiteY97" fmla="*/ 1016549 h 1812024"/>
                  <a:gd name="connsiteX98" fmla="*/ 3367378 w 4345388"/>
                  <a:gd name="connsiteY98" fmla="*/ 1088111 h 1812024"/>
                  <a:gd name="connsiteX99" fmla="*/ 3399183 w 4345388"/>
                  <a:gd name="connsiteY99" fmla="*/ 1143770 h 1812024"/>
                  <a:gd name="connsiteX100" fmla="*/ 3415086 w 4345388"/>
                  <a:gd name="connsiteY100" fmla="*/ 1139795 h 1812024"/>
                  <a:gd name="connsiteX101" fmla="*/ 3430988 w 4345388"/>
                  <a:gd name="connsiteY101" fmla="*/ 1111965 h 1812024"/>
                  <a:gd name="connsiteX102" fmla="*/ 3454842 w 4345388"/>
                  <a:gd name="connsiteY102" fmla="*/ 1060282 h 1812024"/>
                  <a:gd name="connsiteX103" fmla="*/ 3478696 w 4345388"/>
                  <a:gd name="connsiteY103" fmla="*/ 1008598 h 1812024"/>
                  <a:gd name="connsiteX104" fmla="*/ 3490623 w 4345388"/>
                  <a:gd name="connsiteY104" fmla="*/ 1004622 h 1812024"/>
                  <a:gd name="connsiteX105" fmla="*/ 3522428 w 4345388"/>
                  <a:gd name="connsiteY105" fmla="*/ 1048355 h 1812024"/>
                  <a:gd name="connsiteX106" fmla="*/ 3538331 w 4345388"/>
                  <a:gd name="connsiteY106" fmla="*/ 1068233 h 1812024"/>
                  <a:gd name="connsiteX107" fmla="*/ 3582063 w 4345388"/>
                  <a:gd name="connsiteY107" fmla="*/ 1151722 h 1812024"/>
                  <a:gd name="connsiteX108" fmla="*/ 3609893 w 4345388"/>
                  <a:gd name="connsiteY108" fmla="*/ 1203405 h 1812024"/>
                  <a:gd name="connsiteX109" fmla="*/ 3629771 w 4345388"/>
                  <a:gd name="connsiteY109" fmla="*/ 1251113 h 1812024"/>
                  <a:gd name="connsiteX110" fmla="*/ 3641698 w 4345388"/>
                  <a:gd name="connsiteY110" fmla="*/ 1267015 h 1812024"/>
                  <a:gd name="connsiteX111" fmla="*/ 3653625 w 4345388"/>
                  <a:gd name="connsiteY111" fmla="*/ 1294845 h 1812024"/>
                  <a:gd name="connsiteX112" fmla="*/ 3665552 w 4345388"/>
                  <a:gd name="connsiteY112" fmla="*/ 1282918 h 1812024"/>
                  <a:gd name="connsiteX113" fmla="*/ 3721211 w 4345388"/>
                  <a:gd name="connsiteY113" fmla="*/ 1111965 h 1812024"/>
                  <a:gd name="connsiteX114" fmla="*/ 3768919 w 4345388"/>
                  <a:gd name="connsiteY114" fmla="*/ 948963 h 1812024"/>
                  <a:gd name="connsiteX115" fmla="*/ 3776870 w 4345388"/>
                  <a:gd name="connsiteY115" fmla="*/ 897280 h 1812024"/>
                  <a:gd name="connsiteX116" fmla="*/ 3792773 w 4345388"/>
                  <a:gd name="connsiteY116" fmla="*/ 861499 h 1812024"/>
                  <a:gd name="connsiteX117" fmla="*/ 3800724 w 4345388"/>
                  <a:gd name="connsiteY117" fmla="*/ 837645 h 1812024"/>
                  <a:gd name="connsiteX118" fmla="*/ 3808675 w 4345388"/>
                  <a:gd name="connsiteY118" fmla="*/ 801864 h 1812024"/>
                  <a:gd name="connsiteX119" fmla="*/ 3824578 w 4345388"/>
                  <a:gd name="connsiteY119" fmla="*/ 778010 h 1812024"/>
                  <a:gd name="connsiteX120" fmla="*/ 3828554 w 4345388"/>
                  <a:gd name="connsiteY120" fmla="*/ 789937 h 1812024"/>
                  <a:gd name="connsiteX121" fmla="*/ 3836505 w 4345388"/>
                  <a:gd name="connsiteY121" fmla="*/ 801864 h 1812024"/>
                  <a:gd name="connsiteX122" fmla="*/ 3840481 w 4345388"/>
                  <a:gd name="connsiteY122" fmla="*/ 829694 h 1812024"/>
                  <a:gd name="connsiteX123" fmla="*/ 3884213 w 4345388"/>
                  <a:gd name="connsiteY123" fmla="*/ 992695 h 1812024"/>
                  <a:gd name="connsiteX124" fmla="*/ 3896140 w 4345388"/>
                  <a:gd name="connsiteY124" fmla="*/ 1024501 h 1812024"/>
                  <a:gd name="connsiteX125" fmla="*/ 3904091 w 4345388"/>
                  <a:gd name="connsiteY125" fmla="*/ 1064257 h 1812024"/>
                  <a:gd name="connsiteX126" fmla="*/ 3916018 w 4345388"/>
                  <a:gd name="connsiteY126" fmla="*/ 1115941 h 1812024"/>
                  <a:gd name="connsiteX127" fmla="*/ 3947823 w 4345388"/>
                  <a:gd name="connsiteY127" fmla="*/ 1219308 h 1812024"/>
                  <a:gd name="connsiteX128" fmla="*/ 3959750 w 4345388"/>
                  <a:gd name="connsiteY128" fmla="*/ 1239186 h 1812024"/>
                  <a:gd name="connsiteX129" fmla="*/ 3971677 w 4345388"/>
                  <a:gd name="connsiteY129" fmla="*/ 1286894 h 1812024"/>
                  <a:gd name="connsiteX130" fmla="*/ 3995531 w 4345388"/>
                  <a:gd name="connsiteY130" fmla="*/ 1394236 h 1812024"/>
                  <a:gd name="connsiteX131" fmla="*/ 4023361 w 4345388"/>
                  <a:gd name="connsiteY131" fmla="*/ 1430017 h 1812024"/>
                  <a:gd name="connsiteX132" fmla="*/ 4031312 w 4345388"/>
                  <a:gd name="connsiteY132" fmla="*/ 1441944 h 1812024"/>
                  <a:gd name="connsiteX133" fmla="*/ 4043239 w 4345388"/>
                  <a:gd name="connsiteY133" fmla="*/ 1465798 h 1812024"/>
                  <a:gd name="connsiteX134" fmla="*/ 4055166 w 4345388"/>
                  <a:gd name="connsiteY134" fmla="*/ 1469774 h 1812024"/>
                  <a:gd name="connsiteX135" fmla="*/ 4082995 w 4345388"/>
                  <a:gd name="connsiteY135" fmla="*/ 1477725 h 1812024"/>
                  <a:gd name="connsiteX136" fmla="*/ 4114801 w 4345388"/>
                  <a:gd name="connsiteY136" fmla="*/ 1481701 h 1812024"/>
                  <a:gd name="connsiteX137" fmla="*/ 4130703 w 4345388"/>
                  <a:gd name="connsiteY137" fmla="*/ 1485676 h 1812024"/>
                  <a:gd name="connsiteX138" fmla="*/ 4154557 w 4345388"/>
                  <a:gd name="connsiteY138" fmla="*/ 1477725 h 1812024"/>
                  <a:gd name="connsiteX139" fmla="*/ 4166484 w 4345388"/>
                  <a:gd name="connsiteY139" fmla="*/ 1465798 h 1812024"/>
                  <a:gd name="connsiteX140" fmla="*/ 4198289 w 4345388"/>
                  <a:gd name="connsiteY140" fmla="*/ 1414115 h 1812024"/>
                  <a:gd name="connsiteX141" fmla="*/ 4234070 w 4345388"/>
                  <a:gd name="connsiteY141" fmla="*/ 1418090 h 1812024"/>
                  <a:gd name="connsiteX142" fmla="*/ 4257924 w 4345388"/>
                  <a:gd name="connsiteY142" fmla="*/ 1437968 h 1812024"/>
                  <a:gd name="connsiteX143" fmla="*/ 4273827 w 4345388"/>
                  <a:gd name="connsiteY143" fmla="*/ 1449895 h 1812024"/>
                  <a:gd name="connsiteX144" fmla="*/ 4313583 w 4345388"/>
                  <a:gd name="connsiteY144" fmla="*/ 1485676 h 1812024"/>
                  <a:gd name="connsiteX145" fmla="*/ 4325510 w 4345388"/>
                  <a:gd name="connsiteY145" fmla="*/ 1505555 h 1812024"/>
                  <a:gd name="connsiteX146" fmla="*/ 4337437 w 4345388"/>
                  <a:gd name="connsiteY146" fmla="*/ 1533384 h 1812024"/>
                  <a:gd name="connsiteX147" fmla="*/ 4345388 w 4345388"/>
                  <a:gd name="connsiteY14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79590 w 4345388"/>
                  <a:gd name="connsiteY50" fmla="*/ 547422 h 1812024"/>
                  <a:gd name="connsiteX51" fmla="*/ 2683566 w 4345388"/>
                  <a:gd name="connsiteY51" fmla="*/ 535495 h 1812024"/>
                  <a:gd name="connsiteX52" fmla="*/ 2691517 w 4345388"/>
                  <a:gd name="connsiteY52" fmla="*/ 523568 h 1812024"/>
                  <a:gd name="connsiteX53" fmla="*/ 2703444 w 4345388"/>
                  <a:gd name="connsiteY53" fmla="*/ 491763 h 1812024"/>
                  <a:gd name="connsiteX54" fmla="*/ 2711395 w 4345388"/>
                  <a:gd name="connsiteY54" fmla="*/ 475861 h 1812024"/>
                  <a:gd name="connsiteX55" fmla="*/ 2735249 w 4345388"/>
                  <a:gd name="connsiteY55" fmla="*/ 527544 h 1812024"/>
                  <a:gd name="connsiteX56" fmla="*/ 2755127 w 4345388"/>
                  <a:gd name="connsiteY56" fmla="*/ 571276 h 1812024"/>
                  <a:gd name="connsiteX57" fmla="*/ 2771030 w 4345388"/>
                  <a:gd name="connsiteY57" fmla="*/ 622960 h 1812024"/>
                  <a:gd name="connsiteX58" fmla="*/ 2775006 w 4345388"/>
                  <a:gd name="connsiteY58" fmla="*/ 638862 h 1812024"/>
                  <a:gd name="connsiteX59" fmla="*/ 2782957 w 4345388"/>
                  <a:gd name="connsiteY59" fmla="*/ 654765 h 1812024"/>
                  <a:gd name="connsiteX60" fmla="*/ 2802835 w 4345388"/>
                  <a:gd name="connsiteY60" fmla="*/ 690546 h 1812024"/>
                  <a:gd name="connsiteX61" fmla="*/ 2818738 w 4345388"/>
                  <a:gd name="connsiteY61" fmla="*/ 706448 h 1812024"/>
                  <a:gd name="connsiteX62" fmla="*/ 2830665 w 4345388"/>
                  <a:gd name="connsiteY62" fmla="*/ 730302 h 1812024"/>
                  <a:gd name="connsiteX63" fmla="*/ 2834641 w 4345388"/>
                  <a:gd name="connsiteY63" fmla="*/ 746205 h 1812024"/>
                  <a:gd name="connsiteX64" fmla="*/ 2846567 w 4345388"/>
                  <a:gd name="connsiteY64" fmla="*/ 762108 h 1812024"/>
                  <a:gd name="connsiteX65" fmla="*/ 2862470 w 4345388"/>
                  <a:gd name="connsiteY65" fmla="*/ 809815 h 1812024"/>
                  <a:gd name="connsiteX66" fmla="*/ 2866446 w 4345388"/>
                  <a:gd name="connsiteY66" fmla="*/ 825718 h 1812024"/>
                  <a:gd name="connsiteX67" fmla="*/ 2882348 w 4345388"/>
                  <a:gd name="connsiteY67" fmla="*/ 861499 h 1812024"/>
                  <a:gd name="connsiteX68" fmla="*/ 2886324 w 4345388"/>
                  <a:gd name="connsiteY68" fmla="*/ 877402 h 1812024"/>
                  <a:gd name="connsiteX69" fmla="*/ 2898251 w 4345388"/>
                  <a:gd name="connsiteY69" fmla="*/ 901255 h 1812024"/>
                  <a:gd name="connsiteX70" fmla="*/ 2910178 w 4345388"/>
                  <a:gd name="connsiteY70" fmla="*/ 893304 h 1812024"/>
                  <a:gd name="connsiteX71" fmla="*/ 2949934 w 4345388"/>
                  <a:gd name="connsiteY71" fmla="*/ 817767 h 1812024"/>
                  <a:gd name="connsiteX72" fmla="*/ 2957886 w 4345388"/>
                  <a:gd name="connsiteY72" fmla="*/ 770059 h 1812024"/>
                  <a:gd name="connsiteX73" fmla="*/ 2977764 w 4345388"/>
                  <a:gd name="connsiteY73" fmla="*/ 730302 h 1812024"/>
                  <a:gd name="connsiteX74" fmla="*/ 2981740 w 4345388"/>
                  <a:gd name="connsiteY74" fmla="*/ 686570 h 1812024"/>
                  <a:gd name="connsiteX75" fmla="*/ 3005594 w 4345388"/>
                  <a:gd name="connsiteY75" fmla="*/ 642838 h 1812024"/>
                  <a:gd name="connsiteX76" fmla="*/ 3025472 w 4345388"/>
                  <a:gd name="connsiteY76" fmla="*/ 567301 h 1812024"/>
                  <a:gd name="connsiteX77" fmla="*/ 3041374 w 4345388"/>
                  <a:gd name="connsiteY77" fmla="*/ 487788 h 1812024"/>
                  <a:gd name="connsiteX78" fmla="*/ 3049326 w 4345388"/>
                  <a:gd name="connsiteY78" fmla="*/ 471885 h 1812024"/>
                  <a:gd name="connsiteX79" fmla="*/ 3061253 w 4345388"/>
                  <a:gd name="connsiteY79" fmla="*/ 432128 h 1812024"/>
                  <a:gd name="connsiteX80" fmla="*/ 3085107 w 4345388"/>
                  <a:gd name="connsiteY80" fmla="*/ 376469 h 1812024"/>
                  <a:gd name="connsiteX81" fmla="*/ 3101009 w 4345388"/>
                  <a:gd name="connsiteY81" fmla="*/ 416226 h 1812024"/>
                  <a:gd name="connsiteX82" fmla="*/ 3104985 w 4345388"/>
                  <a:gd name="connsiteY82" fmla="*/ 440080 h 1812024"/>
                  <a:gd name="connsiteX83" fmla="*/ 3116912 w 4345388"/>
                  <a:gd name="connsiteY83" fmla="*/ 495739 h 1812024"/>
                  <a:gd name="connsiteX84" fmla="*/ 3136790 w 4345388"/>
                  <a:gd name="connsiteY84" fmla="*/ 555374 h 1812024"/>
                  <a:gd name="connsiteX85" fmla="*/ 3180522 w 4345388"/>
                  <a:gd name="connsiteY85" fmla="*/ 718375 h 1812024"/>
                  <a:gd name="connsiteX86" fmla="*/ 3196425 w 4345388"/>
                  <a:gd name="connsiteY86" fmla="*/ 770059 h 1812024"/>
                  <a:gd name="connsiteX87" fmla="*/ 3220279 w 4345388"/>
                  <a:gd name="connsiteY87" fmla="*/ 873426 h 1812024"/>
                  <a:gd name="connsiteX88" fmla="*/ 3248108 w 4345388"/>
                  <a:gd name="connsiteY88" fmla="*/ 964866 h 1812024"/>
                  <a:gd name="connsiteX89" fmla="*/ 3252084 w 4345388"/>
                  <a:gd name="connsiteY89" fmla="*/ 992695 h 1812024"/>
                  <a:gd name="connsiteX90" fmla="*/ 3267987 w 4345388"/>
                  <a:gd name="connsiteY90" fmla="*/ 1032452 h 1812024"/>
                  <a:gd name="connsiteX91" fmla="*/ 3271962 w 4345388"/>
                  <a:gd name="connsiteY91" fmla="*/ 1044379 h 1812024"/>
                  <a:gd name="connsiteX92" fmla="*/ 3283889 w 4345388"/>
                  <a:gd name="connsiteY92" fmla="*/ 1048355 h 1812024"/>
                  <a:gd name="connsiteX93" fmla="*/ 3291841 w 4345388"/>
                  <a:gd name="connsiteY93" fmla="*/ 1040403 h 1812024"/>
                  <a:gd name="connsiteX94" fmla="*/ 3307743 w 4345388"/>
                  <a:gd name="connsiteY94" fmla="*/ 1008598 h 1812024"/>
                  <a:gd name="connsiteX95" fmla="*/ 3315694 w 4345388"/>
                  <a:gd name="connsiteY95" fmla="*/ 984744 h 1812024"/>
                  <a:gd name="connsiteX96" fmla="*/ 3335573 w 4345388"/>
                  <a:gd name="connsiteY96" fmla="*/ 1016549 h 1812024"/>
                  <a:gd name="connsiteX97" fmla="*/ 3367378 w 4345388"/>
                  <a:gd name="connsiteY97" fmla="*/ 1088111 h 1812024"/>
                  <a:gd name="connsiteX98" fmla="*/ 3399183 w 4345388"/>
                  <a:gd name="connsiteY98" fmla="*/ 1143770 h 1812024"/>
                  <a:gd name="connsiteX99" fmla="*/ 3415086 w 4345388"/>
                  <a:gd name="connsiteY99" fmla="*/ 1139795 h 1812024"/>
                  <a:gd name="connsiteX100" fmla="*/ 3430988 w 4345388"/>
                  <a:gd name="connsiteY100" fmla="*/ 1111965 h 1812024"/>
                  <a:gd name="connsiteX101" fmla="*/ 3454842 w 4345388"/>
                  <a:gd name="connsiteY101" fmla="*/ 1060282 h 1812024"/>
                  <a:gd name="connsiteX102" fmla="*/ 3478696 w 4345388"/>
                  <a:gd name="connsiteY102" fmla="*/ 1008598 h 1812024"/>
                  <a:gd name="connsiteX103" fmla="*/ 3490623 w 4345388"/>
                  <a:gd name="connsiteY103" fmla="*/ 1004622 h 1812024"/>
                  <a:gd name="connsiteX104" fmla="*/ 3522428 w 4345388"/>
                  <a:gd name="connsiteY104" fmla="*/ 1048355 h 1812024"/>
                  <a:gd name="connsiteX105" fmla="*/ 3538331 w 4345388"/>
                  <a:gd name="connsiteY105" fmla="*/ 1068233 h 1812024"/>
                  <a:gd name="connsiteX106" fmla="*/ 3582063 w 4345388"/>
                  <a:gd name="connsiteY106" fmla="*/ 1151722 h 1812024"/>
                  <a:gd name="connsiteX107" fmla="*/ 3609893 w 4345388"/>
                  <a:gd name="connsiteY107" fmla="*/ 1203405 h 1812024"/>
                  <a:gd name="connsiteX108" fmla="*/ 3629771 w 4345388"/>
                  <a:gd name="connsiteY108" fmla="*/ 1251113 h 1812024"/>
                  <a:gd name="connsiteX109" fmla="*/ 3641698 w 4345388"/>
                  <a:gd name="connsiteY109" fmla="*/ 1267015 h 1812024"/>
                  <a:gd name="connsiteX110" fmla="*/ 3653625 w 4345388"/>
                  <a:gd name="connsiteY110" fmla="*/ 1294845 h 1812024"/>
                  <a:gd name="connsiteX111" fmla="*/ 3665552 w 4345388"/>
                  <a:gd name="connsiteY111" fmla="*/ 1282918 h 1812024"/>
                  <a:gd name="connsiteX112" fmla="*/ 3721211 w 4345388"/>
                  <a:gd name="connsiteY112" fmla="*/ 1111965 h 1812024"/>
                  <a:gd name="connsiteX113" fmla="*/ 3768919 w 4345388"/>
                  <a:gd name="connsiteY113" fmla="*/ 948963 h 1812024"/>
                  <a:gd name="connsiteX114" fmla="*/ 3776870 w 4345388"/>
                  <a:gd name="connsiteY114" fmla="*/ 897280 h 1812024"/>
                  <a:gd name="connsiteX115" fmla="*/ 3792773 w 4345388"/>
                  <a:gd name="connsiteY115" fmla="*/ 861499 h 1812024"/>
                  <a:gd name="connsiteX116" fmla="*/ 3800724 w 4345388"/>
                  <a:gd name="connsiteY116" fmla="*/ 837645 h 1812024"/>
                  <a:gd name="connsiteX117" fmla="*/ 3808675 w 4345388"/>
                  <a:gd name="connsiteY117" fmla="*/ 801864 h 1812024"/>
                  <a:gd name="connsiteX118" fmla="*/ 3824578 w 4345388"/>
                  <a:gd name="connsiteY118" fmla="*/ 778010 h 1812024"/>
                  <a:gd name="connsiteX119" fmla="*/ 3828554 w 4345388"/>
                  <a:gd name="connsiteY119" fmla="*/ 789937 h 1812024"/>
                  <a:gd name="connsiteX120" fmla="*/ 3836505 w 4345388"/>
                  <a:gd name="connsiteY120" fmla="*/ 801864 h 1812024"/>
                  <a:gd name="connsiteX121" fmla="*/ 3840481 w 4345388"/>
                  <a:gd name="connsiteY121" fmla="*/ 829694 h 1812024"/>
                  <a:gd name="connsiteX122" fmla="*/ 3884213 w 4345388"/>
                  <a:gd name="connsiteY122" fmla="*/ 992695 h 1812024"/>
                  <a:gd name="connsiteX123" fmla="*/ 3896140 w 4345388"/>
                  <a:gd name="connsiteY123" fmla="*/ 1024501 h 1812024"/>
                  <a:gd name="connsiteX124" fmla="*/ 3904091 w 4345388"/>
                  <a:gd name="connsiteY124" fmla="*/ 1064257 h 1812024"/>
                  <a:gd name="connsiteX125" fmla="*/ 3916018 w 4345388"/>
                  <a:gd name="connsiteY125" fmla="*/ 1115941 h 1812024"/>
                  <a:gd name="connsiteX126" fmla="*/ 3947823 w 4345388"/>
                  <a:gd name="connsiteY126" fmla="*/ 1219308 h 1812024"/>
                  <a:gd name="connsiteX127" fmla="*/ 3959750 w 4345388"/>
                  <a:gd name="connsiteY127" fmla="*/ 1239186 h 1812024"/>
                  <a:gd name="connsiteX128" fmla="*/ 3971677 w 4345388"/>
                  <a:gd name="connsiteY128" fmla="*/ 1286894 h 1812024"/>
                  <a:gd name="connsiteX129" fmla="*/ 3995531 w 4345388"/>
                  <a:gd name="connsiteY129" fmla="*/ 1394236 h 1812024"/>
                  <a:gd name="connsiteX130" fmla="*/ 4023361 w 4345388"/>
                  <a:gd name="connsiteY130" fmla="*/ 1430017 h 1812024"/>
                  <a:gd name="connsiteX131" fmla="*/ 4031312 w 4345388"/>
                  <a:gd name="connsiteY131" fmla="*/ 1441944 h 1812024"/>
                  <a:gd name="connsiteX132" fmla="*/ 4043239 w 4345388"/>
                  <a:gd name="connsiteY132" fmla="*/ 1465798 h 1812024"/>
                  <a:gd name="connsiteX133" fmla="*/ 4055166 w 4345388"/>
                  <a:gd name="connsiteY133" fmla="*/ 1469774 h 1812024"/>
                  <a:gd name="connsiteX134" fmla="*/ 4082995 w 4345388"/>
                  <a:gd name="connsiteY134" fmla="*/ 1477725 h 1812024"/>
                  <a:gd name="connsiteX135" fmla="*/ 4114801 w 4345388"/>
                  <a:gd name="connsiteY135" fmla="*/ 1481701 h 1812024"/>
                  <a:gd name="connsiteX136" fmla="*/ 4130703 w 4345388"/>
                  <a:gd name="connsiteY136" fmla="*/ 1485676 h 1812024"/>
                  <a:gd name="connsiteX137" fmla="*/ 4154557 w 4345388"/>
                  <a:gd name="connsiteY137" fmla="*/ 1477725 h 1812024"/>
                  <a:gd name="connsiteX138" fmla="*/ 4166484 w 4345388"/>
                  <a:gd name="connsiteY138" fmla="*/ 1465798 h 1812024"/>
                  <a:gd name="connsiteX139" fmla="*/ 4198289 w 4345388"/>
                  <a:gd name="connsiteY139" fmla="*/ 1414115 h 1812024"/>
                  <a:gd name="connsiteX140" fmla="*/ 4234070 w 4345388"/>
                  <a:gd name="connsiteY140" fmla="*/ 1418090 h 1812024"/>
                  <a:gd name="connsiteX141" fmla="*/ 4257924 w 4345388"/>
                  <a:gd name="connsiteY141" fmla="*/ 1437968 h 1812024"/>
                  <a:gd name="connsiteX142" fmla="*/ 4273827 w 4345388"/>
                  <a:gd name="connsiteY142" fmla="*/ 1449895 h 1812024"/>
                  <a:gd name="connsiteX143" fmla="*/ 4313583 w 4345388"/>
                  <a:gd name="connsiteY143" fmla="*/ 1485676 h 1812024"/>
                  <a:gd name="connsiteX144" fmla="*/ 4325510 w 4345388"/>
                  <a:gd name="connsiteY144" fmla="*/ 1505555 h 1812024"/>
                  <a:gd name="connsiteX145" fmla="*/ 4337437 w 4345388"/>
                  <a:gd name="connsiteY145" fmla="*/ 1533384 h 1812024"/>
                  <a:gd name="connsiteX146" fmla="*/ 4345388 w 4345388"/>
                  <a:gd name="connsiteY14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691517 w 4345388"/>
                  <a:gd name="connsiteY51" fmla="*/ 523568 h 1812024"/>
                  <a:gd name="connsiteX52" fmla="*/ 2703444 w 4345388"/>
                  <a:gd name="connsiteY52" fmla="*/ 491763 h 1812024"/>
                  <a:gd name="connsiteX53" fmla="*/ 2711395 w 4345388"/>
                  <a:gd name="connsiteY53" fmla="*/ 475861 h 1812024"/>
                  <a:gd name="connsiteX54" fmla="*/ 2735249 w 4345388"/>
                  <a:gd name="connsiteY54" fmla="*/ 527544 h 1812024"/>
                  <a:gd name="connsiteX55" fmla="*/ 2755127 w 4345388"/>
                  <a:gd name="connsiteY55" fmla="*/ 571276 h 1812024"/>
                  <a:gd name="connsiteX56" fmla="*/ 2771030 w 4345388"/>
                  <a:gd name="connsiteY56" fmla="*/ 622960 h 1812024"/>
                  <a:gd name="connsiteX57" fmla="*/ 2775006 w 4345388"/>
                  <a:gd name="connsiteY57" fmla="*/ 638862 h 1812024"/>
                  <a:gd name="connsiteX58" fmla="*/ 2782957 w 4345388"/>
                  <a:gd name="connsiteY58" fmla="*/ 654765 h 1812024"/>
                  <a:gd name="connsiteX59" fmla="*/ 2802835 w 4345388"/>
                  <a:gd name="connsiteY59" fmla="*/ 690546 h 1812024"/>
                  <a:gd name="connsiteX60" fmla="*/ 2818738 w 4345388"/>
                  <a:gd name="connsiteY60" fmla="*/ 706448 h 1812024"/>
                  <a:gd name="connsiteX61" fmla="*/ 2830665 w 4345388"/>
                  <a:gd name="connsiteY61" fmla="*/ 730302 h 1812024"/>
                  <a:gd name="connsiteX62" fmla="*/ 2834641 w 4345388"/>
                  <a:gd name="connsiteY62" fmla="*/ 746205 h 1812024"/>
                  <a:gd name="connsiteX63" fmla="*/ 2846567 w 4345388"/>
                  <a:gd name="connsiteY63" fmla="*/ 762108 h 1812024"/>
                  <a:gd name="connsiteX64" fmla="*/ 2862470 w 4345388"/>
                  <a:gd name="connsiteY64" fmla="*/ 809815 h 1812024"/>
                  <a:gd name="connsiteX65" fmla="*/ 2866446 w 4345388"/>
                  <a:gd name="connsiteY65" fmla="*/ 825718 h 1812024"/>
                  <a:gd name="connsiteX66" fmla="*/ 2882348 w 4345388"/>
                  <a:gd name="connsiteY66" fmla="*/ 861499 h 1812024"/>
                  <a:gd name="connsiteX67" fmla="*/ 2886324 w 4345388"/>
                  <a:gd name="connsiteY67" fmla="*/ 877402 h 1812024"/>
                  <a:gd name="connsiteX68" fmla="*/ 2898251 w 4345388"/>
                  <a:gd name="connsiteY68" fmla="*/ 901255 h 1812024"/>
                  <a:gd name="connsiteX69" fmla="*/ 2910178 w 4345388"/>
                  <a:gd name="connsiteY69" fmla="*/ 893304 h 1812024"/>
                  <a:gd name="connsiteX70" fmla="*/ 2949934 w 4345388"/>
                  <a:gd name="connsiteY70" fmla="*/ 817767 h 1812024"/>
                  <a:gd name="connsiteX71" fmla="*/ 2957886 w 4345388"/>
                  <a:gd name="connsiteY71" fmla="*/ 770059 h 1812024"/>
                  <a:gd name="connsiteX72" fmla="*/ 2977764 w 4345388"/>
                  <a:gd name="connsiteY72" fmla="*/ 730302 h 1812024"/>
                  <a:gd name="connsiteX73" fmla="*/ 2981740 w 4345388"/>
                  <a:gd name="connsiteY73" fmla="*/ 686570 h 1812024"/>
                  <a:gd name="connsiteX74" fmla="*/ 3005594 w 4345388"/>
                  <a:gd name="connsiteY74" fmla="*/ 642838 h 1812024"/>
                  <a:gd name="connsiteX75" fmla="*/ 3025472 w 4345388"/>
                  <a:gd name="connsiteY75" fmla="*/ 567301 h 1812024"/>
                  <a:gd name="connsiteX76" fmla="*/ 3041374 w 4345388"/>
                  <a:gd name="connsiteY76" fmla="*/ 487788 h 1812024"/>
                  <a:gd name="connsiteX77" fmla="*/ 3049326 w 4345388"/>
                  <a:gd name="connsiteY77" fmla="*/ 471885 h 1812024"/>
                  <a:gd name="connsiteX78" fmla="*/ 3061253 w 4345388"/>
                  <a:gd name="connsiteY78" fmla="*/ 432128 h 1812024"/>
                  <a:gd name="connsiteX79" fmla="*/ 3085107 w 4345388"/>
                  <a:gd name="connsiteY79" fmla="*/ 376469 h 1812024"/>
                  <a:gd name="connsiteX80" fmla="*/ 3101009 w 4345388"/>
                  <a:gd name="connsiteY80" fmla="*/ 416226 h 1812024"/>
                  <a:gd name="connsiteX81" fmla="*/ 3104985 w 4345388"/>
                  <a:gd name="connsiteY81" fmla="*/ 440080 h 1812024"/>
                  <a:gd name="connsiteX82" fmla="*/ 3116912 w 4345388"/>
                  <a:gd name="connsiteY82" fmla="*/ 495739 h 1812024"/>
                  <a:gd name="connsiteX83" fmla="*/ 3136790 w 4345388"/>
                  <a:gd name="connsiteY83" fmla="*/ 555374 h 1812024"/>
                  <a:gd name="connsiteX84" fmla="*/ 3180522 w 4345388"/>
                  <a:gd name="connsiteY84" fmla="*/ 718375 h 1812024"/>
                  <a:gd name="connsiteX85" fmla="*/ 3196425 w 4345388"/>
                  <a:gd name="connsiteY85" fmla="*/ 770059 h 1812024"/>
                  <a:gd name="connsiteX86" fmla="*/ 3220279 w 4345388"/>
                  <a:gd name="connsiteY86" fmla="*/ 873426 h 1812024"/>
                  <a:gd name="connsiteX87" fmla="*/ 3248108 w 4345388"/>
                  <a:gd name="connsiteY87" fmla="*/ 964866 h 1812024"/>
                  <a:gd name="connsiteX88" fmla="*/ 3252084 w 4345388"/>
                  <a:gd name="connsiteY88" fmla="*/ 992695 h 1812024"/>
                  <a:gd name="connsiteX89" fmla="*/ 3267987 w 4345388"/>
                  <a:gd name="connsiteY89" fmla="*/ 1032452 h 1812024"/>
                  <a:gd name="connsiteX90" fmla="*/ 3271962 w 4345388"/>
                  <a:gd name="connsiteY90" fmla="*/ 1044379 h 1812024"/>
                  <a:gd name="connsiteX91" fmla="*/ 3283889 w 4345388"/>
                  <a:gd name="connsiteY91" fmla="*/ 1048355 h 1812024"/>
                  <a:gd name="connsiteX92" fmla="*/ 3291841 w 4345388"/>
                  <a:gd name="connsiteY92" fmla="*/ 1040403 h 1812024"/>
                  <a:gd name="connsiteX93" fmla="*/ 3307743 w 4345388"/>
                  <a:gd name="connsiteY93" fmla="*/ 1008598 h 1812024"/>
                  <a:gd name="connsiteX94" fmla="*/ 3315694 w 4345388"/>
                  <a:gd name="connsiteY94" fmla="*/ 984744 h 1812024"/>
                  <a:gd name="connsiteX95" fmla="*/ 3335573 w 4345388"/>
                  <a:gd name="connsiteY95" fmla="*/ 1016549 h 1812024"/>
                  <a:gd name="connsiteX96" fmla="*/ 3367378 w 4345388"/>
                  <a:gd name="connsiteY96" fmla="*/ 1088111 h 1812024"/>
                  <a:gd name="connsiteX97" fmla="*/ 3399183 w 4345388"/>
                  <a:gd name="connsiteY97" fmla="*/ 1143770 h 1812024"/>
                  <a:gd name="connsiteX98" fmla="*/ 3415086 w 4345388"/>
                  <a:gd name="connsiteY98" fmla="*/ 1139795 h 1812024"/>
                  <a:gd name="connsiteX99" fmla="*/ 3430988 w 4345388"/>
                  <a:gd name="connsiteY99" fmla="*/ 1111965 h 1812024"/>
                  <a:gd name="connsiteX100" fmla="*/ 3454842 w 4345388"/>
                  <a:gd name="connsiteY100" fmla="*/ 1060282 h 1812024"/>
                  <a:gd name="connsiteX101" fmla="*/ 3478696 w 4345388"/>
                  <a:gd name="connsiteY101" fmla="*/ 1008598 h 1812024"/>
                  <a:gd name="connsiteX102" fmla="*/ 3490623 w 4345388"/>
                  <a:gd name="connsiteY102" fmla="*/ 1004622 h 1812024"/>
                  <a:gd name="connsiteX103" fmla="*/ 3522428 w 4345388"/>
                  <a:gd name="connsiteY103" fmla="*/ 1048355 h 1812024"/>
                  <a:gd name="connsiteX104" fmla="*/ 3538331 w 4345388"/>
                  <a:gd name="connsiteY104" fmla="*/ 1068233 h 1812024"/>
                  <a:gd name="connsiteX105" fmla="*/ 3582063 w 4345388"/>
                  <a:gd name="connsiteY105" fmla="*/ 1151722 h 1812024"/>
                  <a:gd name="connsiteX106" fmla="*/ 3609893 w 4345388"/>
                  <a:gd name="connsiteY106" fmla="*/ 1203405 h 1812024"/>
                  <a:gd name="connsiteX107" fmla="*/ 3629771 w 4345388"/>
                  <a:gd name="connsiteY107" fmla="*/ 1251113 h 1812024"/>
                  <a:gd name="connsiteX108" fmla="*/ 3641698 w 4345388"/>
                  <a:gd name="connsiteY108" fmla="*/ 1267015 h 1812024"/>
                  <a:gd name="connsiteX109" fmla="*/ 3653625 w 4345388"/>
                  <a:gd name="connsiteY109" fmla="*/ 1294845 h 1812024"/>
                  <a:gd name="connsiteX110" fmla="*/ 3665552 w 4345388"/>
                  <a:gd name="connsiteY110" fmla="*/ 1282918 h 1812024"/>
                  <a:gd name="connsiteX111" fmla="*/ 3721211 w 4345388"/>
                  <a:gd name="connsiteY111" fmla="*/ 1111965 h 1812024"/>
                  <a:gd name="connsiteX112" fmla="*/ 3768919 w 4345388"/>
                  <a:gd name="connsiteY112" fmla="*/ 948963 h 1812024"/>
                  <a:gd name="connsiteX113" fmla="*/ 3776870 w 4345388"/>
                  <a:gd name="connsiteY113" fmla="*/ 897280 h 1812024"/>
                  <a:gd name="connsiteX114" fmla="*/ 3792773 w 4345388"/>
                  <a:gd name="connsiteY114" fmla="*/ 861499 h 1812024"/>
                  <a:gd name="connsiteX115" fmla="*/ 3800724 w 4345388"/>
                  <a:gd name="connsiteY115" fmla="*/ 837645 h 1812024"/>
                  <a:gd name="connsiteX116" fmla="*/ 3808675 w 4345388"/>
                  <a:gd name="connsiteY116" fmla="*/ 801864 h 1812024"/>
                  <a:gd name="connsiteX117" fmla="*/ 3824578 w 4345388"/>
                  <a:gd name="connsiteY117" fmla="*/ 778010 h 1812024"/>
                  <a:gd name="connsiteX118" fmla="*/ 3828554 w 4345388"/>
                  <a:gd name="connsiteY118" fmla="*/ 789937 h 1812024"/>
                  <a:gd name="connsiteX119" fmla="*/ 3836505 w 4345388"/>
                  <a:gd name="connsiteY119" fmla="*/ 801864 h 1812024"/>
                  <a:gd name="connsiteX120" fmla="*/ 3840481 w 4345388"/>
                  <a:gd name="connsiteY120" fmla="*/ 829694 h 1812024"/>
                  <a:gd name="connsiteX121" fmla="*/ 3884213 w 4345388"/>
                  <a:gd name="connsiteY121" fmla="*/ 992695 h 1812024"/>
                  <a:gd name="connsiteX122" fmla="*/ 3896140 w 4345388"/>
                  <a:gd name="connsiteY122" fmla="*/ 1024501 h 1812024"/>
                  <a:gd name="connsiteX123" fmla="*/ 3904091 w 4345388"/>
                  <a:gd name="connsiteY123" fmla="*/ 1064257 h 1812024"/>
                  <a:gd name="connsiteX124" fmla="*/ 3916018 w 4345388"/>
                  <a:gd name="connsiteY124" fmla="*/ 1115941 h 1812024"/>
                  <a:gd name="connsiteX125" fmla="*/ 3947823 w 4345388"/>
                  <a:gd name="connsiteY125" fmla="*/ 1219308 h 1812024"/>
                  <a:gd name="connsiteX126" fmla="*/ 3959750 w 4345388"/>
                  <a:gd name="connsiteY126" fmla="*/ 1239186 h 1812024"/>
                  <a:gd name="connsiteX127" fmla="*/ 3971677 w 4345388"/>
                  <a:gd name="connsiteY127" fmla="*/ 1286894 h 1812024"/>
                  <a:gd name="connsiteX128" fmla="*/ 3995531 w 4345388"/>
                  <a:gd name="connsiteY128" fmla="*/ 1394236 h 1812024"/>
                  <a:gd name="connsiteX129" fmla="*/ 4023361 w 4345388"/>
                  <a:gd name="connsiteY129" fmla="*/ 1430017 h 1812024"/>
                  <a:gd name="connsiteX130" fmla="*/ 4031312 w 4345388"/>
                  <a:gd name="connsiteY130" fmla="*/ 1441944 h 1812024"/>
                  <a:gd name="connsiteX131" fmla="*/ 4043239 w 4345388"/>
                  <a:gd name="connsiteY131" fmla="*/ 1465798 h 1812024"/>
                  <a:gd name="connsiteX132" fmla="*/ 4055166 w 4345388"/>
                  <a:gd name="connsiteY132" fmla="*/ 1469774 h 1812024"/>
                  <a:gd name="connsiteX133" fmla="*/ 4082995 w 4345388"/>
                  <a:gd name="connsiteY133" fmla="*/ 1477725 h 1812024"/>
                  <a:gd name="connsiteX134" fmla="*/ 4114801 w 4345388"/>
                  <a:gd name="connsiteY134" fmla="*/ 1481701 h 1812024"/>
                  <a:gd name="connsiteX135" fmla="*/ 4130703 w 4345388"/>
                  <a:gd name="connsiteY135" fmla="*/ 1485676 h 1812024"/>
                  <a:gd name="connsiteX136" fmla="*/ 4154557 w 4345388"/>
                  <a:gd name="connsiteY136" fmla="*/ 1477725 h 1812024"/>
                  <a:gd name="connsiteX137" fmla="*/ 4166484 w 4345388"/>
                  <a:gd name="connsiteY137" fmla="*/ 1465798 h 1812024"/>
                  <a:gd name="connsiteX138" fmla="*/ 4198289 w 4345388"/>
                  <a:gd name="connsiteY138" fmla="*/ 1414115 h 1812024"/>
                  <a:gd name="connsiteX139" fmla="*/ 4234070 w 4345388"/>
                  <a:gd name="connsiteY139" fmla="*/ 1418090 h 1812024"/>
                  <a:gd name="connsiteX140" fmla="*/ 4257924 w 4345388"/>
                  <a:gd name="connsiteY140" fmla="*/ 1437968 h 1812024"/>
                  <a:gd name="connsiteX141" fmla="*/ 4273827 w 4345388"/>
                  <a:gd name="connsiteY141" fmla="*/ 1449895 h 1812024"/>
                  <a:gd name="connsiteX142" fmla="*/ 4313583 w 4345388"/>
                  <a:gd name="connsiteY142" fmla="*/ 1485676 h 1812024"/>
                  <a:gd name="connsiteX143" fmla="*/ 4325510 w 4345388"/>
                  <a:gd name="connsiteY143" fmla="*/ 1505555 h 1812024"/>
                  <a:gd name="connsiteX144" fmla="*/ 4337437 w 4345388"/>
                  <a:gd name="connsiteY144" fmla="*/ 1533384 h 1812024"/>
                  <a:gd name="connsiteX145" fmla="*/ 4345388 w 4345388"/>
                  <a:gd name="connsiteY14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604053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3931 w 4345388"/>
                  <a:gd name="connsiteY47" fmla="*/ 646814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618984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63687 w 4345388"/>
                  <a:gd name="connsiteY49" fmla="*/ 583203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11395 w 4345388"/>
                  <a:gd name="connsiteY52" fmla="*/ 475861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43809 w 4345388"/>
                  <a:gd name="connsiteY48" fmla="*/ 589487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8847 w 4345388"/>
                  <a:gd name="connsiteY47" fmla="*/ 627149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64296 w 4345388"/>
                  <a:gd name="connsiteY45" fmla="*/ 595130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74128 w 4345388"/>
                  <a:gd name="connsiteY45" fmla="*/ 600046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40442 w 4345388"/>
                  <a:gd name="connsiteY43" fmla="*/ 523568 h 1812024"/>
                  <a:gd name="connsiteX44" fmla="*/ 2552369 w 4345388"/>
                  <a:gd name="connsiteY44" fmla="*/ 559349 h 1812024"/>
                  <a:gd name="connsiteX45" fmla="*/ 2574128 w 4345388"/>
                  <a:gd name="connsiteY45" fmla="*/ 600046 h 1812024"/>
                  <a:gd name="connsiteX46" fmla="*/ 2596679 w 4345388"/>
                  <a:gd name="connsiteY46" fmla="*/ 654765 h 1812024"/>
                  <a:gd name="connsiteX47" fmla="*/ 2621473 w 4345388"/>
                  <a:gd name="connsiteY47" fmla="*/ 617317 h 1812024"/>
                  <a:gd name="connsiteX48" fmla="*/ 2638893 w 4345388"/>
                  <a:gd name="connsiteY48" fmla="*/ 579655 h 1812024"/>
                  <a:gd name="connsiteX49" fmla="*/ 2658771 w 4345388"/>
                  <a:gd name="connsiteY49" fmla="*/ 511919 h 1812024"/>
                  <a:gd name="connsiteX50" fmla="*/ 2683566 w 4345388"/>
                  <a:gd name="connsiteY50" fmla="*/ 535495 h 1812024"/>
                  <a:gd name="connsiteX51" fmla="*/ 2703444 w 4345388"/>
                  <a:gd name="connsiteY51" fmla="*/ 491763 h 1812024"/>
                  <a:gd name="connsiteX52" fmla="*/ 2728602 w 4345388"/>
                  <a:gd name="connsiteY52" fmla="*/ 461113 h 1812024"/>
                  <a:gd name="connsiteX53" fmla="*/ 2735249 w 4345388"/>
                  <a:gd name="connsiteY53" fmla="*/ 527544 h 1812024"/>
                  <a:gd name="connsiteX54" fmla="*/ 2755127 w 4345388"/>
                  <a:gd name="connsiteY54" fmla="*/ 571276 h 1812024"/>
                  <a:gd name="connsiteX55" fmla="*/ 2771030 w 4345388"/>
                  <a:gd name="connsiteY55" fmla="*/ 622960 h 1812024"/>
                  <a:gd name="connsiteX56" fmla="*/ 2775006 w 4345388"/>
                  <a:gd name="connsiteY56" fmla="*/ 638862 h 1812024"/>
                  <a:gd name="connsiteX57" fmla="*/ 2782957 w 4345388"/>
                  <a:gd name="connsiteY57" fmla="*/ 654765 h 1812024"/>
                  <a:gd name="connsiteX58" fmla="*/ 2802835 w 4345388"/>
                  <a:gd name="connsiteY58" fmla="*/ 690546 h 1812024"/>
                  <a:gd name="connsiteX59" fmla="*/ 2818738 w 4345388"/>
                  <a:gd name="connsiteY59" fmla="*/ 706448 h 1812024"/>
                  <a:gd name="connsiteX60" fmla="*/ 2830665 w 4345388"/>
                  <a:gd name="connsiteY60" fmla="*/ 730302 h 1812024"/>
                  <a:gd name="connsiteX61" fmla="*/ 2834641 w 4345388"/>
                  <a:gd name="connsiteY61" fmla="*/ 746205 h 1812024"/>
                  <a:gd name="connsiteX62" fmla="*/ 2846567 w 4345388"/>
                  <a:gd name="connsiteY62" fmla="*/ 762108 h 1812024"/>
                  <a:gd name="connsiteX63" fmla="*/ 2862470 w 4345388"/>
                  <a:gd name="connsiteY63" fmla="*/ 809815 h 1812024"/>
                  <a:gd name="connsiteX64" fmla="*/ 2866446 w 4345388"/>
                  <a:gd name="connsiteY64" fmla="*/ 825718 h 1812024"/>
                  <a:gd name="connsiteX65" fmla="*/ 2882348 w 4345388"/>
                  <a:gd name="connsiteY65" fmla="*/ 861499 h 1812024"/>
                  <a:gd name="connsiteX66" fmla="*/ 2886324 w 4345388"/>
                  <a:gd name="connsiteY66" fmla="*/ 877402 h 1812024"/>
                  <a:gd name="connsiteX67" fmla="*/ 2898251 w 4345388"/>
                  <a:gd name="connsiteY67" fmla="*/ 901255 h 1812024"/>
                  <a:gd name="connsiteX68" fmla="*/ 2910178 w 4345388"/>
                  <a:gd name="connsiteY68" fmla="*/ 893304 h 1812024"/>
                  <a:gd name="connsiteX69" fmla="*/ 2949934 w 4345388"/>
                  <a:gd name="connsiteY69" fmla="*/ 817767 h 1812024"/>
                  <a:gd name="connsiteX70" fmla="*/ 2957886 w 4345388"/>
                  <a:gd name="connsiteY70" fmla="*/ 770059 h 1812024"/>
                  <a:gd name="connsiteX71" fmla="*/ 2977764 w 4345388"/>
                  <a:gd name="connsiteY71" fmla="*/ 730302 h 1812024"/>
                  <a:gd name="connsiteX72" fmla="*/ 2981740 w 4345388"/>
                  <a:gd name="connsiteY72" fmla="*/ 686570 h 1812024"/>
                  <a:gd name="connsiteX73" fmla="*/ 3005594 w 4345388"/>
                  <a:gd name="connsiteY73" fmla="*/ 642838 h 1812024"/>
                  <a:gd name="connsiteX74" fmla="*/ 3025472 w 4345388"/>
                  <a:gd name="connsiteY74" fmla="*/ 567301 h 1812024"/>
                  <a:gd name="connsiteX75" fmla="*/ 3041374 w 4345388"/>
                  <a:gd name="connsiteY75" fmla="*/ 487788 h 1812024"/>
                  <a:gd name="connsiteX76" fmla="*/ 3049326 w 4345388"/>
                  <a:gd name="connsiteY76" fmla="*/ 471885 h 1812024"/>
                  <a:gd name="connsiteX77" fmla="*/ 3061253 w 4345388"/>
                  <a:gd name="connsiteY77" fmla="*/ 432128 h 1812024"/>
                  <a:gd name="connsiteX78" fmla="*/ 3085107 w 4345388"/>
                  <a:gd name="connsiteY78" fmla="*/ 376469 h 1812024"/>
                  <a:gd name="connsiteX79" fmla="*/ 3101009 w 4345388"/>
                  <a:gd name="connsiteY79" fmla="*/ 416226 h 1812024"/>
                  <a:gd name="connsiteX80" fmla="*/ 3104985 w 4345388"/>
                  <a:gd name="connsiteY80" fmla="*/ 440080 h 1812024"/>
                  <a:gd name="connsiteX81" fmla="*/ 3116912 w 4345388"/>
                  <a:gd name="connsiteY81" fmla="*/ 495739 h 1812024"/>
                  <a:gd name="connsiteX82" fmla="*/ 3136790 w 4345388"/>
                  <a:gd name="connsiteY82" fmla="*/ 555374 h 1812024"/>
                  <a:gd name="connsiteX83" fmla="*/ 3180522 w 4345388"/>
                  <a:gd name="connsiteY83" fmla="*/ 718375 h 1812024"/>
                  <a:gd name="connsiteX84" fmla="*/ 3196425 w 4345388"/>
                  <a:gd name="connsiteY84" fmla="*/ 770059 h 1812024"/>
                  <a:gd name="connsiteX85" fmla="*/ 3220279 w 4345388"/>
                  <a:gd name="connsiteY85" fmla="*/ 873426 h 1812024"/>
                  <a:gd name="connsiteX86" fmla="*/ 3248108 w 4345388"/>
                  <a:gd name="connsiteY86" fmla="*/ 964866 h 1812024"/>
                  <a:gd name="connsiteX87" fmla="*/ 3252084 w 4345388"/>
                  <a:gd name="connsiteY87" fmla="*/ 992695 h 1812024"/>
                  <a:gd name="connsiteX88" fmla="*/ 3267987 w 4345388"/>
                  <a:gd name="connsiteY88" fmla="*/ 1032452 h 1812024"/>
                  <a:gd name="connsiteX89" fmla="*/ 3271962 w 4345388"/>
                  <a:gd name="connsiteY89" fmla="*/ 1044379 h 1812024"/>
                  <a:gd name="connsiteX90" fmla="*/ 3283889 w 4345388"/>
                  <a:gd name="connsiteY90" fmla="*/ 1048355 h 1812024"/>
                  <a:gd name="connsiteX91" fmla="*/ 3291841 w 4345388"/>
                  <a:gd name="connsiteY91" fmla="*/ 1040403 h 1812024"/>
                  <a:gd name="connsiteX92" fmla="*/ 3307743 w 4345388"/>
                  <a:gd name="connsiteY92" fmla="*/ 1008598 h 1812024"/>
                  <a:gd name="connsiteX93" fmla="*/ 3315694 w 4345388"/>
                  <a:gd name="connsiteY93" fmla="*/ 984744 h 1812024"/>
                  <a:gd name="connsiteX94" fmla="*/ 3335573 w 4345388"/>
                  <a:gd name="connsiteY94" fmla="*/ 1016549 h 1812024"/>
                  <a:gd name="connsiteX95" fmla="*/ 3367378 w 4345388"/>
                  <a:gd name="connsiteY95" fmla="*/ 1088111 h 1812024"/>
                  <a:gd name="connsiteX96" fmla="*/ 3399183 w 4345388"/>
                  <a:gd name="connsiteY96" fmla="*/ 1143770 h 1812024"/>
                  <a:gd name="connsiteX97" fmla="*/ 3415086 w 4345388"/>
                  <a:gd name="connsiteY97" fmla="*/ 1139795 h 1812024"/>
                  <a:gd name="connsiteX98" fmla="*/ 3430988 w 4345388"/>
                  <a:gd name="connsiteY98" fmla="*/ 1111965 h 1812024"/>
                  <a:gd name="connsiteX99" fmla="*/ 3454842 w 4345388"/>
                  <a:gd name="connsiteY99" fmla="*/ 1060282 h 1812024"/>
                  <a:gd name="connsiteX100" fmla="*/ 3478696 w 4345388"/>
                  <a:gd name="connsiteY100" fmla="*/ 1008598 h 1812024"/>
                  <a:gd name="connsiteX101" fmla="*/ 3490623 w 4345388"/>
                  <a:gd name="connsiteY101" fmla="*/ 1004622 h 1812024"/>
                  <a:gd name="connsiteX102" fmla="*/ 3522428 w 4345388"/>
                  <a:gd name="connsiteY102" fmla="*/ 1048355 h 1812024"/>
                  <a:gd name="connsiteX103" fmla="*/ 3538331 w 4345388"/>
                  <a:gd name="connsiteY103" fmla="*/ 1068233 h 1812024"/>
                  <a:gd name="connsiteX104" fmla="*/ 3582063 w 4345388"/>
                  <a:gd name="connsiteY104" fmla="*/ 1151722 h 1812024"/>
                  <a:gd name="connsiteX105" fmla="*/ 3609893 w 4345388"/>
                  <a:gd name="connsiteY105" fmla="*/ 1203405 h 1812024"/>
                  <a:gd name="connsiteX106" fmla="*/ 3629771 w 4345388"/>
                  <a:gd name="connsiteY106" fmla="*/ 1251113 h 1812024"/>
                  <a:gd name="connsiteX107" fmla="*/ 3641698 w 4345388"/>
                  <a:gd name="connsiteY107" fmla="*/ 1267015 h 1812024"/>
                  <a:gd name="connsiteX108" fmla="*/ 3653625 w 4345388"/>
                  <a:gd name="connsiteY108" fmla="*/ 1294845 h 1812024"/>
                  <a:gd name="connsiteX109" fmla="*/ 3665552 w 4345388"/>
                  <a:gd name="connsiteY109" fmla="*/ 1282918 h 1812024"/>
                  <a:gd name="connsiteX110" fmla="*/ 3721211 w 4345388"/>
                  <a:gd name="connsiteY110" fmla="*/ 1111965 h 1812024"/>
                  <a:gd name="connsiteX111" fmla="*/ 3768919 w 4345388"/>
                  <a:gd name="connsiteY111" fmla="*/ 948963 h 1812024"/>
                  <a:gd name="connsiteX112" fmla="*/ 3776870 w 4345388"/>
                  <a:gd name="connsiteY112" fmla="*/ 897280 h 1812024"/>
                  <a:gd name="connsiteX113" fmla="*/ 3792773 w 4345388"/>
                  <a:gd name="connsiteY113" fmla="*/ 861499 h 1812024"/>
                  <a:gd name="connsiteX114" fmla="*/ 3800724 w 4345388"/>
                  <a:gd name="connsiteY114" fmla="*/ 837645 h 1812024"/>
                  <a:gd name="connsiteX115" fmla="*/ 3808675 w 4345388"/>
                  <a:gd name="connsiteY115" fmla="*/ 801864 h 1812024"/>
                  <a:gd name="connsiteX116" fmla="*/ 3824578 w 4345388"/>
                  <a:gd name="connsiteY116" fmla="*/ 778010 h 1812024"/>
                  <a:gd name="connsiteX117" fmla="*/ 3828554 w 4345388"/>
                  <a:gd name="connsiteY117" fmla="*/ 789937 h 1812024"/>
                  <a:gd name="connsiteX118" fmla="*/ 3836505 w 4345388"/>
                  <a:gd name="connsiteY118" fmla="*/ 801864 h 1812024"/>
                  <a:gd name="connsiteX119" fmla="*/ 3840481 w 4345388"/>
                  <a:gd name="connsiteY119" fmla="*/ 829694 h 1812024"/>
                  <a:gd name="connsiteX120" fmla="*/ 3884213 w 4345388"/>
                  <a:gd name="connsiteY120" fmla="*/ 992695 h 1812024"/>
                  <a:gd name="connsiteX121" fmla="*/ 3896140 w 4345388"/>
                  <a:gd name="connsiteY121" fmla="*/ 1024501 h 1812024"/>
                  <a:gd name="connsiteX122" fmla="*/ 3904091 w 4345388"/>
                  <a:gd name="connsiteY122" fmla="*/ 1064257 h 1812024"/>
                  <a:gd name="connsiteX123" fmla="*/ 3916018 w 4345388"/>
                  <a:gd name="connsiteY123" fmla="*/ 1115941 h 1812024"/>
                  <a:gd name="connsiteX124" fmla="*/ 3947823 w 4345388"/>
                  <a:gd name="connsiteY124" fmla="*/ 1219308 h 1812024"/>
                  <a:gd name="connsiteX125" fmla="*/ 3959750 w 4345388"/>
                  <a:gd name="connsiteY125" fmla="*/ 1239186 h 1812024"/>
                  <a:gd name="connsiteX126" fmla="*/ 3971677 w 4345388"/>
                  <a:gd name="connsiteY126" fmla="*/ 1286894 h 1812024"/>
                  <a:gd name="connsiteX127" fmla="*/ 3995531 w 4345388"/>
                  <a:gd name="connsiteY127" fmla="*/ 1394236 h 1812024"/>
                  <a:gd name="connsiteX128" fmla="*/ 4023361 w 4345388"/>
                  <a:gd name="connsiteY128" fmla="*/ 1430017 h 1812024"/>
                  <a:gd name="connsiteX129" fmla="*/ 4031312 w 4345388"/>
                  <a:gd name="connsiteY129" fmla="*/ 1441944 h 1812024"/>
                  <a:gd name="connsiteX130" fmla="*/ 4043239 w 4345388"/>
                  <a:gd name="connsiteY130" fmla="*/ 1465798 h 1812024"/>
                  <a:gd name="connsiteX131" fmla="*/ 4055166 w 4345388"/>
                  <a:gd name="connsiteY131" fmla="*/ 1469774 h 1812024"/>
                  <a:gd name="connsiteX132" fmla="*/ 4082995 w 4345388"/>
                  <a:gd name="connsiteY132" fmla="*/ 1477725 h 1812024"/>
                  <a:gd name="connsiteX133" fmla="*/ 4114801 w 4345388"/>
                  <a:gd name="connsiteY133" fmla="*/ 1481701 h 1812024"/>
                  <a:gd name="connsiteX134" fmla="*/ 4130703 w 4345388"/>
                  <a:gd name="connsiteY134" fmla="*/ 1485676 h 1812024"/>
                  <a:gd name="connsiteX135" fmla="*/ 4154557 w 4345388"/>
                  <a:gd name="connsiteY135" fmla="*/ 1477725 h 1812024"/>
                  <a:gd name="connsiteX136" fmla="*/ 4166484 w 4345388"/>
                  <a:gd name="connsiteY136" fmla="*/ 1465798 h 1812024"/>
                  <a:gd name="connsiteX137" fmla="*/ 4198289 w 4345388"/>
                  <a:gd name="connsiteY137" fmla="*/ 1414115 h 1812024"/>
                  <a:gd name="connsiteX138" fmla="*/ 4234070 w 4345388"/>
                  <a:gd name="connsiteY138" fmla="*/ 1418090 h 1812024"/>
                  <a:gd name="connsiteX139" fmla="*/ 4257924 w 4345388"/>
                  <a:gd name="connsiteY139" fmla="*/ 1437968 h 1812024"/>
                  <a:gd name="connsiteX140" fmla="*/ 4273827 w 4345388"/>
                  <a:gd name="connsiteY140" fmla="*/ 1449895 h 1812024"/>
                  <a:gd name="connsiteX141" fmla="*/ 4313583 w 4345388"/>
                  <a:gd name="connsiteY141" fmla="*/ 1485676 h 1812024"/>
                  <a:gd name="connsiteX142" fmla="*/ 4325510 w 4345388"/>
                  <a:gd name="connsiteY142" fmla="*/ 1505555 h 1812024"/>
                  <a:gd name="connsiteX143" fmla="*/ 4337437 w 4345388"/>
                  <a:gd name="connsiteY143" fmla="*/ 1533384 h 1812024"/>
                  <a:gd name="connsiteX144" fmla="*/ 4345388 w 4345388"/>
                  <a:gd name="connsiteY14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75006 w 4345388"/>
                  <a:gd name="connsiteY55" fmla="*/ 638862 h 1812024"/>
                  <a:gd name="connsiteX56" fmla="*/ 2782957 w 4345388"/>
                  <a:gd name="connsiteY56" fmla="*/ 654765 h 1812024"/>
                  <a:gd name="connsiteX57" fmla="*/ 2802835 w 4345388"/>
                  <a:gd name="connsiteY57" fmla="*/ 690546 h 1812024"/>
                  <a:gd name="connsiteX58" fmla="*/ 2818738 w 4345388"/>
                  <a:gd name="connsiteY58" fmla="*/ 706448 h 1812024"/>
                  <a:gd name="connsiteX59" fmla="*/ 2830665 w 4345388"/>
                  <a:gd name="connsiteY59" fmla="*/ 730302 h 1812024"/>
                  <a:gd name="connsiteX60" fmla="*/ 2834641 w 4345388"/>
                  <a:gd name="connsiteY60" fmla="*/ 746205 h 1812024"/>
                  <a:gd name="connsiteX61" fmla="*/ 2846567 w 4345388"/>
                  <a:gd name="connsiteY61" fmla="*/ 762108 h 1812024"/>
                  <a:gd name="connsiteX62" fmla="*/ 2862470 w 4345388"/>
                  <a:gd name="connsiteY62" fmla="*/ 809815 h 1812024"/>
                  <a:gd name="connsiteX63" fmla="*/ 2866446 w 4345388"/>
                  <a:gd name="connsiteY63" fmla="*/ 825718 h 1812024"/>
                  <a:gd name="connsiteX64" fmla="*/ 2882348 w 4345388"/>
                  <a:gd name="connsiteY64" fmla="*/ 861499 h 1812024"/>
                  <a:gd name="connsiteX65" fmla="*/ 2886324 w 4345388"/>
                  <a:gd name="connsiteY65" fmla="*/ 877402 h 1812024"/>
                  <a:gd name="connsiteX66" fmla="*/ 2898251 w 4345388"/>
                  <a:gd name="connsiteY66" fmla="*/ 901255 h 1812024"/>
                  <a:gd name="connsiteX67" fmla="*/ 2910178 w 4345388"/>
                  <a:gd name="connsiteY67" fmla="*/ 893304 h 1812024"/>
                  <a:gd name="connsiteX68" fmla="*/ 2949934 w 4345388"/>
                  <a:gd name="connsiteY68" fmla="*/ 817767 h 1812024"/>
                  <a:gd name="connsiteX69" fmla="*/ 2957886 w 4345388"/>
                  <a:gd name="connsiteY69" fmla="*/ 770059 h 1812024"/>
                  <a:gd name="connsiteX70" fmla="*/ 2977764 w 4345388"/>
                  <a:gd name="connsiteY70" fmla="*/ 730302 h 1812024"/>
                  <a:gd name="connsiteX71" fmla="*/ 2981740 w 4345388"/>
                  <a:gd name="connsiteY71" fmla="*/ 686570 h 1812024"/>
                  <a:gd name="connsiteX72" fmla="*/ 3005594 w 4345388"/>
                  <a:gd name="connsiteY72" fmla="*/ 642838 h 1812024"/>
                  <a:gd name="connsiteX73" fmla="*/ 3025472 w 4345388"/>
                  <a:gd name="connsiteY73" fmla="*/ 567301 h 1812024"/>
                  <a:gd name="connsiteX74" fmla="*/ 3041374 w 4345388"/>
                  <a:gd name="connsiteY74" fmla="*/ 487788 h 1812024"/>
                  <a:gd name="connsiteX75" fmla="*/ 3049326 w 4345388"/>
                  <a:gd name="connsiteY75" fmla="*/ 471885 h 1812024"/>
                  <a:gd name="connsiteX76" fmla="*/ 3061253 w 4345388"/>
                  <a:gd name="connsiteY76" fmla="*/ 432128 h 1812024"/>
                  <a:gd name="connsiteX77" fmla="*/ 3085107 w 4345388"/>
                  <a:gd name="connsiteY77" fmla="*/ 376469 h 1812024"/>
                  <a:gd name="connsiteX78" fmla="*/ 3101009 w 4345388"/>
                  <a:gd name="connsiteY78" fmla="*/ 416226 h 1812024"/>
                  <a:gd name="connsiteX79" fmla="*/ 3104985 w 4345388"/>
                  <a:gd name="connsiteY79" fmla="*/ 440080 h 1812024"/>
                  <a:gd name="connsiteX80" fmla="*/ 3116912 w 4345388"/>
                  <a:gd name="connsiteY80" fmla="*/ 495739 h 1812024"/>
                  <a:gd name="connsiteX81" fmla="*/ 3136790 w 4345388"/>
                  <a:gd name="connsiteY81" fmla="*/ 555374 h 1812024"/>
                  <a:gd name="connsiteX82" fmla="*/ 3180522 w 4345388"/>
                  <a:gd name="connsiteY82" fmla="*/ 718375 h 1812024"/>
                  <a:gd name="connsiteX83" fmla="*/ 3196425 w 4345388"/>
                  <a:gd name="connsiteY83" fmla="*/ 770059 h 1812024"/>
                  <a:gd name="connsiteX84" fmla="*/ 3220279 w 4345388"/>
                  <a:gd name="connsiteY84" fmla="*/ 873426 h 1812024"/>
                  <a:gd name="connsiteX85" fmla="*/ 3248108 w 4345388"/>
                  <a:gd name="connsiteY85" fmla="*/ 964866 h 1812024"/>
                  <a:gd name="connsiteX86" fmla="*/ 3252084 w 4345388"/>
                  <a:gd name="connsiteY86" fmla="*/ 992695 h 1812024"/>
                  <a:gd name="connsiteX87" fmla="*/ 3267987 w 4345388"/>
                  <a:gd name="connsiteY87" fmla="*/ 1032452 h 1812024"/>
                  <a:gd name="connsiteX88" fmla="*/ 3271962 w 4345388"/>
                  <a:gd name="connsiteY88" fmla="*/ 1044379 h 1812024"/>
                  <a:gd name="connsiteX89" fmla="*/ 3283889 w 4345388"/>
                  <a:gd name="connsiteY89" fmla="*/ 1048355 h 1812024"/>
                  <a:gd name="connsiteX90" fmla="*/ 3291841 w 4345388"/>
                  <a:gd name="connsiteY90" fmla="*/ 1040403 h 1812024"/>
                  <a:gd name="connsiteX91" fmla="*/ 3307743 w 4345388"/>
                  <a:gd name="connsiteY91" fmla="*/ 1008598 h 1812024"/>
                  <a:gd name="connsiteX92" fmla="*/ 3315694 w 4345388"/>
                  <a:gd name="connsiteY92" fmla="*/ 984744 h 1812024"/>
                  <a:gd name="connsiteX93" fmla="*/ 3335573 w 4345388"/>
                  <a:gd name="connsiteY93" fmla="*/ 1016549 h 1812024"/>
                  <a:gd name="connsiteX94" fmla="*/ 3367378 w 4345388"/>
                  <a:gd name="connsiteY94" fmla="*/ 1088111 h 1812024"/>
                  <a:gd name="connsiteX95" fmla="*/ 3399183 w 4345388"/>
                  <a:gd name="connsiteY95" fmla="*/ 1143770 h 1812024"/>
                  <a:gd name="connsiteX96" fmla="*/ 3415086 w 4345388"/>
                  <a:gd name="connsiteY96" fmla="*/ 1139795 h 1812024"/>
                  <a:gd name="connsiteX97" fmla="*/ 3430988 w 4345388"/>
                  <a:gd name="connsiteY97" fmla="*/ 1111965 h 1812024"/>
                  <a:gd name="connsiteX98" fmla="*/ 3454842 w 4345388"/>
                  <a:gd name="connsiteY98" fmla="*/ 1060282 h 1812024"/>
                  <a:gd name="connsiteX99" fmla="*/ 3478696 w 4345388"/>
                  <a:gd name="connsiteY99" fmla="*/ 1008598 h 1812024"/>
                  <a:gd name="connsiteX100" fmla="*/ 3490623 w 4345388"/>
                  <a:gd name="connsiteY100" fmla="*/ 1004622 h 1812024"/>
                  <a:gd name="connsiteX101" fmla="*/ 3522428 w 4345388"/>
                  <a:gd name="connsiteY101" fmla="*/ 1048355 h 1812024"/>
                  <a:gd name="connsiteX102" fmla="*/ 3538331 w 4345388"/>
                  <a:gd name="connsiteY102" fmla="*/ 1068233 h 1812024"/>
                  <a:gd name="connsiteX103" fmla="*/ 3582063 w 4345388"/>
                  <a:gd name="connsiteY103" fmla="*/ 1151722 h 1812024"/>
                  <a:gd name="connsiteX104" fmla="*/ 3609893 w 4345388"/>
                  <a:gd name="connsiteY104" fmla="*/ 1203405 h 1812024"/>
                  <a:gd name="connsiteX105" fmla="*/ 3629771 w 4345388"/>
                  <a:gd name="connsiteY105" fmla="*/ 1251113 h 1812024"/>
                  <a:gd name="connsiteX106" fmla="*/ 3641698 w 4345388"/>
                  <a:gd name="connsiteY106" fmla="*/ 1267015 h 1812024"/>
                  <a:gd name="connsiteX107" fmla="*/ 3653625 w 4345388"/>
                  <a:gd name="connsiteY107" fmla="*/ 1294845 h 1812024"/>
                  <a:gd name="connsiteX108" fmla="*/ 3665552 w 4345388"/>
                  <a:gd name="connsiteY108" fmla="*/ 1282918 h 1812024"/>
                  <a:gd name="connsiteX109" fmla="*/ 3721211 w 4345388"/>
                  <a:gd name="connsiteY109" fmla="*/ 1111965 h 1812024"/>
                  <a:gd name="connsiteX110" fmla="*/ 3768919 w 4345388"/>
                  <a:gd name="connsiteY110" fmla="*/ 948963 h 1812024"/>
                  <a:gd name="connsiteX111" fmla="*/ 3776870 w 4345388"/>
                  <a:gd name="connsiteY111" fmla="*/ 897280 h 1812024"/>
                  <a:gd name="connsiteX112" fmla="*/ 3792773 w 4345388"/>
                  <a:gd name="connsiteY112" fmla="*/ 861499 h 1812024"/>
                  <a:gd name="connsiteX113" fmla="*/ 3800724 w 4345388"/>
                  <a:gd name="connsiteY113" fmla="*/ 837645 h 1812024"/>
                  <a:gd name="connsiteX114" fmla="*/ 3808675 w 4345388"/>
                  <a:gd name="connsiteY114" fmla="*/ 801864 h 1812024"/>
                  <a:gd name="connsiteX115" fmla="*/ 3824578 w 4345388"/>
                  <a:gd name="connsiteY115" fmla="*/ 778010 h 1812024"/>
                  <a:gd name="connsiteX116" fmla="*/ 3828554 w 4345388"/>
                  <a:gd name="connsiteY116" fmla="*/ 789937 h 1812024"/>
                  <a:gd name="connsiteX117" fmla="*/ 3836505 w 4345388"/>
                  <a:gd name="connsiteY117" fmla="*/ 801864 h 1812024"/>
                  <a:gd name="connsiteX118" fmla="*/ 3840481 w 4345388"/>
                  <a:gd name="connsiteY118" fmla="*/ 829694 h 1812024"/>
                  <a:gd name="connsiteX119" fmla="*/ 3884213 w 4345388"/>
                  <a:gd name="connsiteY119" fmla="*/ 992695 h 1812024"/>
                  <a:gd name="connsiteX120" fmla="*/ 3896140 w 4345388"/>
                  <a:gd name="connsiteY120" fmla="*/ 1024501 h 1812024"/>
                  <a:gd name="connsiteX121" fmla="*/ 3904091 w 4345388"/>
                  <a:gd name="connsiteY121" fmla="*/ 1064257 h 1812024"/>
                  <a:gd name="connsiteX122" fmla="*/ 3916018 w 4345388"/>
                  <a:gd name="connsiteY122" fmla="*/ 1115941 h 1812024"/>
                  <a:gd name="connsiteX123" fmla="*/ 3947823 w 4345388"/>
                  <a:gd name="connsiteY123" fmla="*/ 1219308 h 1812024"/>
                  <a:gd name="connsiteX124" fmla="*/ 3959750 w 4345388"/>
                  <a:gd name="connsiteY124" fmla="*/ 1239186 h 1812024"/>
                  <a:gd name="connsiteX125" fmla="*/ 3971677 w 4345388"/>
                  <a:gd name="connsiteY125" fmla="*/ 1286894 h 1812024"/>
                  <a:gd name="connsiteX126" fmla="*/ 3995531 w 4345388"/>
                  <a:gd name="connsiteY126" fmla="*/ 1394236 h 1812024"/>
                  <a:gd name="connsiteX127" fmla="*/ 4023361 w 4345388"/>
                  <a:gd name="connsiteY127" fmla="*/ 1430017 h 1812024"/>
                  <a:gd name="connsiteX128" fmla="*/ 4031312 w 4345388"/>
                  <a:gd name="connsiteY128" fmla="*/ 1441944 h 1812024"/>
                  <a:gd name="connsiteX129" fmla="*/ 4043239 w 4345388"/>
                  <a:gd name="connsiteY129" fmla="*/ 1465798 h 1812024"/>
                  <a:gd name="connsiteX130" fmla="*/ 4055166 w 4345388"/>
                  <a:gd name="connsiteY130" fmla="*/ 1469774 h 1812024"/>
                  <a:gd name="connsiteX131" fmla="*/ 4082995 w 4345388"/>
                  <a:gd name="connsiteY131" fmla="*/ 1477725 h 1812024"/>
                  <a:gd name="connsiteX132" fmla="*/ 4114801 w 4345388"/>
                  <a:gd name="connsiteY132" fmla="*/ 1481701 h 1812024"/>
                  <a:gd name="connsiteX133" fmla="*/ 4130703 w 4345388"/>
                  <a:gd name="connsiteY133" fmla="*/ 1485676 h 1812024"/>
                  <a:gd name="connsiteX134" fmla="*/ 4154557 w 4345388"/>
                  <a:gd name="connsiteY134" fmla="*/ 1477725 h 1812024"/>
                  <a:gd name="connsiteX135" fmla="*/ 4166484 w 4345388"/>
                  <a:gd name="connsiteY135" fmla="*/ 1465798 h 1812024"/>
                  <a:gd name="connsiteX136" fmla="*/ 4198289 w 4345388"/>
                  <a:gd name="connsiteY136" fmla="*/ 1414115 h 1812024"/>
                  <a:gd name="connsiteX137" fmla="*/ 4234070 w 4345388"/>
                  <a:gd name="connsiteY137" fmla="*/ 1418090 h 1812024"/>
                  <a:gd name="connsiteX138" fmla="*/ 4257924 w 4345388"/>
                  <a:gd name="connsiteY138" fmla="*/ 1437968 h 1812024"/>
                  <a:gd name="connsiteX139" fmla="*/ 4273827 w 4345388"/>
                  <a:gd name="connsiteY139" fmla="*/ 1449895 h 1812024"/>
                  <a:gd name="connsiteX140" fmla="*/ 4313583 w 4345388"/>
                  <a:gd name="connsiteY140" fmla="*/ 1485676 h 1812024"/>
                  <a:gd name="connsiteX141" fmla="*/ 4325510 w 4345388"/>
                  <a:gd name="connsiteY141" fmla="*/ 1505555 h 1812024"/>
                  <a:gd name="connsiteX142" fmla="*/ 4337437 w 4345388"/>
                  <a:gd name="connsiteY142" fmla="*/ 1533384 h 1812024"/>
                  <a:gd name="connsiteX143" fmla="*/ 4345388 w 4345388"/>
                  <a:gd name="connsiteY14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8738 w 4345388"/>
                  <a:gd name="connsiteY57" fmla="*/ 706448 h 1812024"/>
                  <a:gd name="connsiteX58" fmla="*/ 2830665 w 4345388"/>
                  <a:gd name="connsiteY58" fmla="*/ 730302 h 1812024"/>
                  <a:gd name="connsiteX59" fmla="*/ 2834641 w 4345388"/>
                  <a:gd name="connsiteY59" fmla="*/ 746205 h 1812024"/>
                  <a:gd name="connsiteX60" fmla="*/ 2846567 w 4345388"/>
                  <a:gd name="connsiteY60" fmla="*/ 762108 h 1812024"/>
                  <a:gd name="connsiteX61" fmla="*/ 2862470 w 4345388"/>
                  <a:gd name="connsiteY61" fmla="*/ 809815 h 1812024"/>
                  <a:gd name="connsiteX62" fmla="*/ 2866446 w 4345388"/>
                  <a:gd name="connsiteY62" fmla="*/ 825718 h 1812024"/>
                  <a:gd name="connsiteX63" fmla="*/ 2882348 w 4345388"/>
                  <a:gd name="connsiteY63" fmla="*/ 861499 h 1812024"/>
                  <a:gd name="connsiteX64" fmla="*/ 2886324 w 4345388"/>
                  <a:gd name="connsiteY64" fmla="*/ 877402 h 1812024"/>
                  <a:gd name="connsiteX65" fmla="*/ 2898251 w 4345388"/>
                  <a:gd name="connsiteY65" fmla="*/ 901255 h 1812024"/>
                  <a:gd name="connsiteX66" fmla="*/ 2910178 w 4345388"/>
                  <a:gd name="connsiteY66" fmla="*/ 893304 h 1812024"/>
                  <a:gd name="connsiteX67" fmla="*/ 2949934 w 4345388"/>
                  <a:gd name="connsiteY67" fmla="*/ 817767 h 1812024"/>
                  <a:gd name="connsiteX68" fmla="*/ 2957886 w 4345388"/>
                  <a:gd name="connsiteY68" fmla="*/ 770059 h 1812024"/>
                  <a:gd name="connsiteX69" fmla="*/ 2977764 w 4345388"/>
                  <a:gd name="connsiteY69" fmla="*/ 730302 h 1812024"/>
                  <a:gd name="connsiteX70" fmla="*/ 2981740 w 4345388"/>
                  <a:gd name="connsiteY70" fmla="*/ 686570 h 1812024"/>
                  <a:gd name="connsiteX71" fmla="*/ 3005594 w 4345388"/>
                  <a:gd name="connsiteY71" fmla="*/ 642838 h 1812024"/>
                  <a:gd name="connsiteX72" fmla="*/ 3025472 w 4345388"/>
                  <a:gd name="connsiteY72" fmla="*/ 567301 h 1812024"/>
                  <a:gd name="connsiteX73" fmla="*/ 3041374 w 4345388"/>
                  <a:gd name="connsiteY73" fmla="*/ 487788 h 1812024"/>
                  <a:gd name="connsiteX74" fmla="*/ 3049326 w 4345388"/>
                  <a:gd name="connsiteY74" fmla="*/ 471885 h 1812024"/>
                  <a:gd name="connsiteX75" fmla="*/ 3061253 w 4345388"/>
                  <a:gd name="connsiteY75" fmla="*/ 432128 h 1812024"/>
                  <a:gd name="connsiteX76" fmla="*/ 3085107 w 4345388"/>
                  <a:gd name="connsiteY76" fmla="*/ 376469 h 1812024"/>
                  <a:gd name="connsiteX77" fmla="*/ 3101009 w 4345388"/>
                  <a:gd name="connsiteY77" fmla="*/ 416226 h 1812024"/>
                  <a:gd name="connsiteX78" fmla="*/ 3104985 w 4345388"/>
                  <a:gd name="connsiteY78" fmla="*/ 440080 h 1812024"/>
                  <a:gd name="connsiteX79" fmla="*/ 3116912 w 4345388"/>
                  <a:gd name="connsiteY79" fmla="*/ 495739 h 1812024"/>
                  <a:gd name="connsiteX80" fmla="*/ 3136790 w 4345388"/>
                  <a:gd name="connsiteY80" fmla="*/ 555374 h 1812024"/>
                  <a:gd name="connsiteX81" fmla="*/ 3180522 w 4345388"/>
                  <a:gd name="connsiteY81" fmla="*/ 718375 h 1812024"/>
                  <a:gd name="connsiteX82" fmla="*/ 3196425 w 4345388"/>
                  <a:gd name="connsiteY82" fmla="*/ 770059 h 1812024"/>
                  <a:gd name="connsiteX83" fmla="*/ 3220279 w 4345388"/>
                  <a:gd name="connsiteY83" fmla="*/ 873426 h 1812024"/>
                  <a:gd name="connsiteX84" fmla="*/ 3248108 w 4345388"/>
                  <a:gd name="connsiteY84" fmla="*/ 964866 h 1812024"/>
                  <a:gd name="connsiteX85" fmla="*/ 3252084 w 4345388"/>
                  <a:gd name="connsiteY85" fmla="*/ 992695 h 1812024"/>
                  <a:gd name="connsiteX86" fmla="*/ 3267987 w 4345388"/>
                  <a:gd name="connsiteY86" fmla="*/ 1032452 h 1812024"/>
                  <a:gd name="connsiteX87" fmla="*/ 3271962 w 4345388"/>
                  <a:gd name="connsiteY87" fmla="*/ 1044379 h 1812024"/>
                  <a:gd name="connsiteX88" fmla="*/ 3283889 w 4345388"/>
                  <a:gd name="connsiteY88" fmla="*/ 1048355 h 1812024"/>
                  <a:gd name="connsiteX89" fmla="*/ 3291841 w 4345388"/>
                  <a:gd name="connsiteY89" fmla="*/ 1040403 h 1812024"/>
                  <a:gd name="connsiteX90" fmla="*/ 3307743 w 4345388"/>
                  <a:gd name="connsiteY90" fmla="*/ 1008598 h 1812024"/>
                  <a:gd name="connsiteX91" fmla="*/ 3315694 w 4345388"/>
                  <a:gd name="connsiteY91" fmla="*/ 984744 h 1812024"/>
                  <a:gd name="connsiteX92" fmla="*/ 3335573 w 4345388"/>
                  <a:gd name="connsiteY92" fmla="*/ 1016549 h 1812024"/>
                  <a:gd name="connsiteX93" fmla="*/ 3367378 w 4345388"/>
                  <a:gd name="connsiteY93" fmla="*/ 1088111 h 1812024"/>
                  <a:gd name="connsiteX94" fmla="*/ 3399183 w 4345388"/>
                  <a:gd name="connsiteY94" fmla="*/ 1143770 h 1812024"/>
                  <a:gd name="connsiteX95" fmla="*/ 3415086 w 4345388"/>
                  <a:gd name="connsiteY95" fmla="*/ 1139795 h 1812024"/>
                  <a:gd name="connsiteX96" fmla="*/ 3430988 w 4345388"/>
                  <a:gd name="connsiteY96" fmla="*/ 1111965 h 1812024"/>
                  <a:gd name="connsiteX97" fmla="*/ 3454842 w 4345388"/>
                  <a:gd name="connsiteY97" fmla="*/ 1060282 h 1812024"/>
                  <a:gd name="connsiteX98" fmla="*/ 3478696 w 4345388"/>
                  <a:gd name="connsiteY98" fmla="*/ 1008598 h 1812024"/>
                  <a:gd name="connsiteX99" fmla="*/ 3490623 w 4345388"/>
                  <a:gd name="connsiteY99" fmla="*/ 1004622 h 1812024"/>
                  <a:gd name="connsiteX100" fmla="*/ 3522428 w 4345388"/>
                  <a:gd name="connsiteY100" fmla="*/ 1048355 h 1812024"/>
                  <a:gd name="connsiteX101" fmla="*/ 3538331 w 4345388"/>
                  <a:gd name="connsiteY101" fmla="*/ 1068233 h 1812024"/>
                  <a:gd name="connsiteX102" fmla="*/ 3582063 w 4345388"/>
                  <a:gd name="connsiteY102" fmla="*/ 1151722 h 1812024"/>
                  <a:gd name="connsiteX103" fmla="*/ 3609893 w 4345388"/>
                  <a:gd name="connsiteY103" fmla="*/ 1203405 h 1812024"/>
                  <a:gd name="connsiteX104" fmla="*/ 3629771 w 4345388"/>
                  <a:gd name="connsiteY104" fmla="*/ 1251113 h 1812024"/>
                  <a:gd name="connsiteX105" fmla="*/ 3641698 w 4345388"/>
                  <a:gd name="connsiteY105" fmla="*/ 1267015 h 1812024"/>
                  <a:gd name="connsiteX106" fmla="*/ 3653625 w 4345388"/>
                  <a:gd name="connsiteY106" fmla="*/ 1294845 h 1812024"/>
                  <a:gd name="connsiteX107" fmla="*/ 3665552 w 4345388"/>
                  <a:gd name="connsiteY107" fmla="*/ 1282918 h 1812024"/>
                  <a:gd name="connsiteX108" fmla="*/ 3721211 w 4345388"/>
                  <a:gd name="connsiteY108" fmla="*/ 1111965 h 1812024"/>
                  <a:gd name="connsiteX109" fmla="*/ 3768919 w 4345388"/>
                  <a:gd name="connsiteY109" fmla="*/ 948963 h 1812024"/>
                  <a:gd name="connsiteX110" fmla="*/ 3776870 w 4345388"/>
                  <a:gd name="connsiteY110" fmla="*/ 897280 h 1812024"/>
                  <a:gd name="connsiteX111" fmla="*/ 3792773 w 4345388"/>
                  <a:gd name="connsiteY111" fmla="*/ 861499 h 1812024"/>
                  <a:gd name="connsiteX112" fmla="*/ 3800724 w 4345388"/>
                  <a:gd name="connsiteY112" fmla="*/ 837645 h 1812024"/>
                  <a:gd name="connsiteX113" fmla="*/ 3808675 w 4345388"/>
                  <a:gd name="connsiteY113" fmla="*/ 801864 h 1812024"/>
                  <a:gd name="connsiteX114" fmla="*/ 3824578 w 4345388"/>
                  <a:gd name="connsiteY114" fmla="*/ 778010 h 1812024"/>
                  <a:gd name="connsiteX115" fmla="*/ 3828554 w 4345388"/>
                  <a:gd name="connsiteY115" fmla="*/ 789937 h 1812024"/>
                  <a:gd name="connsiteX116" fmla="*/ 3836505 w 4345388"/>
                  <a:gd name="connsiteY116" fmla="*/ 801864 h 1812024"/>
                  <a:gd name="connsiteX117" fmla="*/ 3840481 w 4345388"/>
                  <a:gd name="connsiteY117" fmla="*/ 829694 h 1812024"/>
                  <a:gd name="connsiteX118" fmla="*/ 3884213 w 4345388"/>
                  <a:gd name="connsiteY118" fmla="*/ 992695 h 1812024"/>
                  <a:gd name="connsiteX119" fmla="*/ 3896140 w 4345388"/>
                  <a:gd name="connsiteY119" fmla="*/ 1024501 h 1812024"/>
                  <a:gd name="connsiteX120" fmla="*/ 3904091 w 4345388"/>
                  <a:gd name="connsiteY120" fmla="*/ 1064257 h 1812024"/>
                  <a:gd name="connsiteX121" fmla="*/ 3916018 w 4345388"/>
                  <a:gd name="connsiteY121" fmla="*/ 1115941 h 1812024"/>
                  <a:gd name="connsiteX122" fmla="*/ 3947823 w 4345388"/>
                  <a:gd name="connsiteY122" fmla="*/ 1219308 h 1812024"/>
                  <a:gd name="connsiteX123" fmla="*/ 3959750 w 4345388"/>
                  <a:gd name="connsiteY123" fmla="*/ 1239186 h 1812024"/>
                  <a:gd name="connsiteX124" fmla="*/ 3971677 w 4345388"/>
                  <a:gd name="connsiteY124" fmla="*/ 1286894 h 1812024"/>
                  <a:gd name="connsiteX125" fmla="*/ 3995531 w 4345388"/>
                  <a:gd name="connsiteY125" fmla="*/ 1394236 h 1812024"/>
                  <a:gd name="connsiteX126" fmla="*/ 4023361 w 4345388"/>
                  <a:gd name="connsiteY126" fmla="*/ 1430017 h 1812024"/>
                  <a:gd name="connsiteX127" fmla="*/ 4031312 w 4345388"/>
                  <a:gd name="connsiteY127" fmla="*/ 1441944 h 1812024"/>
                  <a:gd name="connsiteX128" fmla="*/ 4043239 w 4345388"/>
                  <a:gd name="connsiteY128" fmla="*/ 1465798 h 1812024"/>
                  <a:gd name="connsiteX129" fmla="*/ 4055166 w 4345388"/>
                  <a:gd name="connsiteY129" fmla="*/ 1469774 h 1812024"/>
                  <a:gd name="connsiteX130" fmla="*/ 4082995 w 4345388"/>
                  <a:gd name="connsiteY130" fmla="*/ 1477725 h 1812024"/>
                  <a:gd name="connsiteX131" fmla="*/ 4114801 w 4345388"/>
                  <a:gd name="connsiteY131" fmla="*/ 1481701 h 1812024"/>
                  <a:gd name="connsiteX132" fmla="*/ 4130703 w 4345388"/>
                  <a:gd name="connsiteY132" fmla="*/ 1485676 h 1812024"/>
                  <a:gd name="connsiteX133" fmla="*/ 4154557 w 4345388"/>
                  <a:gd name="connsiteY133" fmla="*/ 1477725 h 1812024"/>
                  <a:gd name="connsiteX134" fmla="*/ 4166484 w 4345388"/>
                  <a:gd name="connsiteY134" fmla="*/ 1465798 h 1812024"/>
                  <a:gd name="connsiteX135" fmla="*/ 4198289 w 4345388"/>
                  <a:gd name="connsiteY135" fmla="*/ 1414115 h 1812024"/>
                  <a:gd name="connsiteX136" fmla="*/ 4234070 w 4345388"/>
                  <a:gd name="connsiteY136" fmla="*/ 1418090 h 1812024"/>
                  <a:gd name="connsiteX137" fmla="*/ 4257924 w 4345388"/>
                  <a:gd name="connsiteY137" fmla="*/ 1437968 h 1812024"/>
                  <a:gd name="connsiteX138" fmla="*/ 4273827 w 4345388"/>
                  <a:gd name="connsiteY138" fmla="*/ 1449895 h 1812024"/>
                  <a:gd name="connsiteX139" fmla="*/ 4313583 w 4345388"/>
                  <a:gd name="connsiteY139" fmla="*/ 1485676 h 1812024"/>
                  <a:gd name="connsiteX140" fmla="*/ 4325510 w 4345388"/>
                  <a:gd name="connsiteY140" fmla="*/ 1505555 h 1812024"/>
                  <a:gd name="connsiteX141" fmla="*/ 4337437 w 4345388"/>
                  <a:gd name="connsiteY141" fmla="*/ 1533384 h 1812024"/>
                  <a:gd name="connsiteX142" fmla="*/ 4345388 w 4345388"/>
                  <a:gd name="connsiteY14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34641 w 4345388"/>
                  <a:gd name="connsiteY58" fmla="*/ 746205 h 1812024"/>
                  <a:gd name="connsiteX59" fmla="*/ 2846567 w 4345388"/>
                  <a:gd name="connsiteY59" fmla="*/ 762108 h 1812024"/>
                  <a:gd name="connsiteX60" fmla="*/ 2862470 w 4345388"/>
                  <a:gd name="connsiteY60" fmla="*/ 809815 h 1812024"/>
                  <a:gd name="connsiteX61" fmla="*/ 2866446 w 4345388"/>
                  <a:gd name="connsiteY61" fmla="*/ 825718 h 1812024"/>
                  <a:gd name="connsiteX62" fmla="*/ 2882348 w 4345388"/>
                  <a:gd name="connsiteY62" fmla="*/ 861499 h 1812024"/>
                  <a:gd name="connsiteX63" fmla="*/ 2886324 w 4345388"/>
                  <a:gd name="connsiteY63" fmla="*/ 877402 h 1812024"/>
                  <a:gd name="connsiteX64" fmla="*/ 2898251 w 4345388"/>
                  <a:gd name="connsiteY64" fmla="*/ 901255 h 1812024"/>
                  <a:gd name="connsiteX65" fmla="*/ 2910178 w 4345388"/>
                  <a:gd name="connsiteY65" fmla="*/ 893304 h 1812024"/>
                  <a:gd name="connsiteX66" fmla="*/ 2949934 w 4345388"/>
                  <a:gd name="connsiteY66" fmla="*/ 817767 h 1812024"/>
                  <a:gd name="connsiteX67" fmla="*/ 2957886 w 4345388"/>
                  <a:gd name="connsiteY67" fmla="*/ 770059 h 1812024"/>
                  <a:gd name="connsiteX68" fmla="*/ 2977764 w 4345388"/>
                  <a:gd name="connsiteY68" fmla="*/ 730302 h 1812024"/>
                  <a:gd name="connsiteX69" fmla="*/ 2981740 w 4345388"/>
                  <a:gd name="connsiteY69" fmla="*/ 686570 h 1812024"/>
                  <a:gd name="connsiteX70" fmla="*/ 3005594 w 4345388"/>
                  <a:gd name="connsiteY70" fmla="*/ 642838 h 1812024"/>
                  <a:gd name="connsiteX71" fmla="*/ 3025472 w 4345388"/>
                  <a:gd name="connsiteY71" fmla="*/ 567301 h 1812024"/>
                  <a:gd name="connsiteX72" fmla="*/ 3041374 w 4345388"/>
                  <a:gd name="connsiteY72" fmla="*/ 487788 h 1812024"/>
                  <a:gd name="connsiteX73" fmla="*/ 3049326 w 4345388"/>
                  <a:gd name="connsiteY73" fmla="*/ 471885 h 1812024"/>
                  <a:gd name="connsiteX74" fmla="*/ 3061253 w 4345388"/>
                  <a:gd name="connsiteY74" fmla="*/ 432128 h 1812024"/>
                  <a:gd name="connsiteX75" fmla="*/ 3085107 w 4345388"/>
                  <a:gd name="connsiteY75" fmla="*/ 376469 h 1812024"/>
                  <a:gd name="connsiteX76" fmla="*/ 3101009 w 4345388"/>
                  <a:gd name="connsiteY76" fmla="*/ 416226 h 1812024"/>
                  <a:gd name="connsiteX77" fmla="*/ 3104985 w 4345388"/>
                  <a:gd name="connsiteY77" fmla="*/ 440080 h 1812024"/>
                  <a:gd name="connsiteX78" fmla="*/ 3116912 w 4345388"/>
                  <a:gd name="connsiteY78" fmla="*/ 495739 h 1812024"/>
                  <a:gd name="connsiteX79" fmla="*/ 3136790 w 4345388"/>
                  <a:gd name="connsiteY79" fmla="*/ 555374 h 1812024"/>
                  <a:gd name="connsiteX80" fmla="*/ 3180522 w 4345388"/>
                  <a:gd name="connsiteY80" fmla="*/ 718375 h 1812024"/>
                  <a:gd name="connsiteX81" fmla="*/ 3196425 w 4345388"/>
                  <a:gd name="connsiteY81" fmla="*/ 770059 h 1812024"/>
                  <a:gd name="connsiteX82" fmla="*/ 3220279 w 4345388"/>
                  <a:gd name="connsiteY82" fmla="*/ 873426 h 1812024"/>
                  <a:gd name="connsiteX83" fmla="*/ 3248108 w 4345388"/>
                  <a:gd name="connsiteY83" fmla="*/ 964866 h 1812024"/>
                  <a:gd name="connsiteX84" fmla="*/ 3252084 w 4345388"/>
                  <a:gd name="connsiteY84" fmla="*/ 992695 h 1812024"/>
                  <a:gd name="connsiteX85" fmla="*/ 3267987 w 4345388"/>
                  <a:gd name="connsiteY85" fmla="*/ 1032452 h 1812024"/>
                  <a:gd name="connsiteX86" fmla="*/ 3271962 w 4345388"/>
                  <a:gd name="connsiteY86" fmla="*/ 1044379 h 1812024"/>
                  <a:gd name="connsiteX87" fmla="*/ 3283889 w 4345388"/>
                  <a:gd name="connsiteY87" fmla="*/ 1048355 h 1812024"/>
                  <a:gd name="connsiteX88" fmla="*/ 3291841 w 4345388"/>
                  <a:gd name="connsiteY88" fmla="*/ 1040403 h 1812024"/>
                  <a:gd name="connsiteX89" fmla="*/ 3307743 w 4345388"/>
                  <a:gd name="connsiteY89" fmla="*/ 1008598 h 1812024"/>
                  <a:gd name="connsiteX90" fmla="*/ 3315694 w 4345388"/>
                  <a:gd name="connsiteY90" fmla="*/ 984744 h 1812024"/>
                  <a:gd name="connsiteX91" fmla="*/ 3335573 w 4345388"/>
                  <a:gd name="connsiteY91" fmla="*/ 1016549 h 1812024"/>
                  <a:gd name="connsiteX92" fmla="*/ 3367378 w 4345388"/>
                  <a:gd name="connsiteY92" fmla="*/ 1088111 h 1812024"/>
                  <a:gd name="connsiteX93" fmla="*/ 3399183 w 4345388"/>
                  <a:gd name="connsiteY93" fmla="*/ 1143770 h 1812024"/>
                  <a:gd name="connsiteX94" fmla="*/ 3415086 w 4345388"/>
                  <a:gd name="connsiteY94" fmla="*/ 1139795 h 1812024"/>
                  <a:gd name="connsiteX95" fmla="*/ 3430988 w 4345388"/>
                  <a:gd name="connsiteY95" fmla="*/ 1111965 h 1812024"/>
                  <a:gd name="connsiteX96" fmla="*/ 3454842 w 4345388"/>
                  <a:gd name="connsiteY96" fmla="*/ 1060282 h 1812024"/>
                  <a:gd name="connsiteX97" fmla="*/ 3478696 w 4345388"/>
                  <a:gd name="connsiteY97" fmla="*/ 1008598 h 1812024"/>
                  <a:gd name="connsiteX98" fmla="*/ 3490623 w 4345388"/>
                  <a:gd name="connsiteY98" fmla="*/ 1004622 h 1812024"/>
                  <a:gd name="connsiteX99" fmla="*/ 3522428 w 4345388"/>
                  <a:gd name="connsiteY99" fmla="*/ 1048355 h 1812024"/>
                  <a:gd name="connsiteX100" fmla="*/ 3538331 w 4345388"/>
                  <a:gd name="connsiteY100" fmla="*/ 1068233 h 1812024"/>
                  <a:gd name="connsiteX101" fmla="*/ 3582063 w 4345388"/>
                  <a:gd name="connsiteY101" fmla="*/ 1151722 h 1812024"/>
                  <a:gd name="connsiteX102" fmla="*/ 3609893 w 4345388"/>
                  <a:gd name="connsiteY102" fmla="*/ 1203405 h 1812024"/>
                  <a:gd name="connsiteX103" fmla="*/ 3629771 w 4345388"/>
                  <a:gd name="connsiteY103" fmla="*/ 1251113 h 1812024"/>
                  <a:gd name="connsiteX104" fmla="*/ 3641698 w 4345388"/>
                  <a:gd name="connsiteY104" fmla="*/ 1267015 h 1812024"/>
                  <a:gd name="connsiteX105" fmla="*/ 3653625 w 4345388"/>
                  <a:gd name="connsiteY105" fmla="*/ 1294845 h 1812024"/>
                  <a:gd name="connsiteX106" fmla="*/ 3665552 w 4345388"/>
                  <a:gd name="connsiteY106" fmla="*/ 1282918 h 1812024"/>
                  <a:gd name="connsiteX107" fmla="*/ 3721211 w 4345388"/>
                  <a:gd name="connsiteY107" fmla="*/ 1111965 h 1812024"/>
                  <a:gd name="connsiteX108" fmla="*/ 3768919 w 4345388"/>
                  <a:gd name="connsiteY108" fmla="*/ 948963 h 1812024"/>
                  <a:gd name="connsiteX109" fmla="*/ 3776870 w 4345388"/>
                  <a:gd name="connsiteY109" fmla="*/ 897280 h 1812024"/>
                  <a:gd name="connsiteX110" fmla="*/ 3792773 w 4345388"/>
                  <a:gd name="connsiteY110" fmla="*/ 861499 h 1812024"/>
                  <a:gd name="connsiteX111" fmla="*/ 3800724 w 4345388"/>
                  <a:gd name="connsiteY111" fmla="*/ 837645 h 1812024"/>
                  <a:gd name="connsiteX112" fmla="*/ 3808675 w 4345388"/>
                  <a:gd name="connsiteY112" fmla="*/ 801864 h 1812024"/>
                  <a:gd name="connsiteX113" fmla="*/ 3824578 w 4345388"/>
                  <a:gd name="connsiteY113" fmla="*/ 778010 h 1812024"/>
                  <a:gd name="connsiteX114" fmla="*/ 3828554 w 4345388"/>
                  <a:gd name="connsiteY114" fmla="*/ 789937 h 1812024"/>
                  <a:gd name="connsiteX115" fmla="*/ 3836505 w 4345388"/>
                  <a:gd name="connsiteY115" fmla="*/ 801864 h 1812024"/>
                  <a:gd name="connsiteX116" fmla="*/ 3840481 w 4345388"/>
                  <a:gd name="connsiteY116" fmla="*/ 829694 h 1812024"/>
                  <a:gd name="connsiteX117" fmla="*/ 3884213 w 4345388"/>
                  <a:gd name="connsiteY117" fmla="*/ 992695 h 1812024"/>
                  <a:gd name="connsiteX118" fmla="*/ 3896140 w 4345388"/>
                  <a:gd name="connsiteY118" fmla="*/ 1024501 h 1812024"/>
                  <a:gd name="connsiteX119" fmla="*/ 3904091 w 4345388"/>
                  <a:gd name="connsiteY119" fmla="*/ 1064257 h 1812024"/>
                  <a:gd name="connsiteX120" fmla="*/ 3916018 w 4345388"/>
                  <a:gd name="connsiteY120" fmla="*/ 1115941 h 1812024"/>
                  <a:gd name="connsiteX121" fmla="*/ 3947823 w 4345388"/>
                  <a:gd name="connsiteY121" fmla="*/ 1219308 h 1812024"/>
                  <a:gd name="connsiteX122" fmla="*/ 3959750 w 4345388"/>
                  <a:gd name="connsiteY122" fmla="*/ 1239186 h 1812024"/>
                  <a:gd name="connsiteX123" fmla="*/ 3971677 w 4345388"/>
                  <a:gd name="connsiteY123" fmla="*/ 1286894 h 1812024"/>
                  <a:gd name="connsiteX124" fmla="*/ 3995531 w 4345388"/>
                  <a:gd name="connsiteY124" fmla="*/ 1394236 h 1812024"/>
                  <a:gd name="connsiteX125" fmla="*/ 4023361 w 4345388"/>
                  <a:gd name="connsiteY125" fmla="*/ 1430017 h 1812024"/>
                  <a:gd name="connsiteX126" fmla="*/ 4031312 w 4345388"/>
                  <a:gd name="connsiteY126" fmla="*/ 1441944 h 1812024"/>
                  <a:gd name="connsiteX127" fmla="*/ 4043239 w 4345388"/>
                  <a:gd name="connsiteY127" fmla="*/ 1465798 h 1812024"/>
                  <a:gd name="connsiteX128" fmla="*/ 4055166 w 4345388"/>
                  <a:gd name="connsiteY128" fmla="*/ 1469774 h 1812024"/>
                  <a:gd name="connsiteX129" fmla="*/ 4082995 w 4345388"/>
                  <a:gd name="connsiteY129" fmla="*/ 1477725 h 1812024"/>
                  <a:gd name="connsiteX130" fmla="*/ 4114801 w 4345388"/>
                  <a:gd name="connsiteY130" fmla="*/ 1481701 h 1812024"/>
                  <a:gd name="connsiteX131" fmla="*/ 4130703 w 4345388"/>
                  <a:gd name="connsiteY131" fmla="*/ 1485676 h 1812024"/>
                  <a:gd name="connsiteX132" fmla="*/ 4154557 w 4345388"/>
                  <a:gd name="connsiteY132" fmla="*/ 1477725 h 1812024"/>
                  <a:gd name="connsiteX133" fmla="*/ 4166484 w 4345388"/>
                  <a:gd name="connsiteY133" fmla="*/ 1465798 h 1812024"/>
                  <a:gd name="connsiteX134" fmla="*/ 4198289 w 4345388"/>
                  <a:gd name="connsiteY134" fmla="*/ 1414115 h 1812024"/>
                  <a:gd name="connsiteX135" fmla="*/ 4234070 w 4345388"/>
                  <a:gd name="connsiteY135" fmla="*/ 1418090 h 1812024"/>
                  <a:gd name="connsiteX136" fmla="*/ 4257924 w 4345388"/>
                  <a:gd name="connsiteY136" fmla="*/ 1437968 h 1812024"/>
                  <a:gd name="connsiteX137" fmla="*/ 4273827 w 4345388"/>
                  <a:gd name="connsiteY137" fmla="*/ 1449895 h 1812024"/>
                  <a:gd name="connsiteX138" fmla="*/ 4313583 w 4345388"/>
                  <a:gd name="connsiteY138" fmla="*/ 1485676 h 1812024"/>
                  <a:gd name="connsiteX139" fmla="*/ 4325510 w 4345388"/>
                  <a:gd name="connsiteY139" fmla="*/ 1505555 h 1812024"/>
                  <a:gd name="connsiteX140" fmla="*/ 4337437 w 4345388"/>
                  <a:gd name="connsiteY140" fmla="*/ 1533384 h 1812024"/>
                  <a:gd name="connsiteX141" fmla="*/ 4345388 w 4345388"/>
                  <a:gd name="connsiteY14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2470 w 4345388"/>
                  <a:gd name="connsiteY59" fmla="*/ 809815 h 1812024"/>
                  <a:gd name="connsiteX60" fmla="*/ 2866446 w 4345388"/>
                  <a:gd name="connsiteY60" fmla="*/ 825718 h 1812024"/>
                  <a:gd name="connsiteX61" fmla="*/ 2882348 w 4345388"/>
                  <a:gd name="connsiteY61" fmla="*/ 861499 h 1812024"/>
                  <a:gd name="connsiteX62" fmla="*/ 2886324 w 4345388"/>
                  <a:gd name="connsiteY62" fmla="*/ 877402 h 1812024"/>
                  <a:gd name="connsiteX63" fmla="*/ 2898251 w 4345388"/>
                  <a:gd name="connsiteY63" fmla="*/ 901255 h 1812024"/>
                  <a:gd name="connsiteX64" fmla="*/ 2910178 w 4345388"/>
                  <a:gd name="connsiteY64" fmla="*/ 893304 h 1812024"/>
                  <a:gd name="connsiteX65" fmla="*/ 2949934 w 4345388"/>
                  <a:gd name="connsiteY65" fmla="*/ 817767 h 1812024"/>
                  <a:gd name="connsiteX66" fmla="*/ 2957886 w 4345388"/>
                  <a:gd name="connsiteY66" fmla="*/ 770059 h 1812024"/>
                  <a:gd name="connsiteX67" fmla="*/ 2977764 w 4345388"/>
                  <a:gd name="connsiteY67" fmla="*/ 730302 h 1812024"/>
                  <a:gd name="connsiteX68" fmla="*/ 2981740 w 4345388"/>
                  <a:gd name="connsiteY68" fmla="*/ 686570 h 1812024"/>
                  <a:gd name="connsiteX69" fmla="*/ 3005594 w 4345388"/>
                  <a:gd name="connsiteY69" fmla="*/ 642838 h 1812024"/>
                  <a:gd name="connsiteX70" fmla="*/ 3025472 w 4345388"/>
                  <a:gd name="connsiteY70" fmla="*/ 567301 h 1812024"/>
                  <a:gd name="connsiteX71" fmla="*/ 3041374 w 4345388"/>
                  <a:gd name="connsiteY71" fmla="*/ 487788 h 1812024"/>
                  <a:gd name="connsiteX72" fmla="*/ 3049326 w 4345388"/>
                  <a:gd name="connsiteY72" fmla="*/ 471885 h 1812024"/>
                  <a:gd name="connsiteX73" fmla="*/ 3061253 w 4345388"/>
                  <a:gd name="connsiteY73" fmla="*/ 432128 h 1812024"/>
                  <a:gd name="connsiteX74" fmla="*/ 3085107 w 4345388"/>
                  <a:gd name="connsiteY74" fmla="*/ 376469 h 1812024"/>
                  <a:gd name="connsiteX75" fmla="*/ 3101009 w 4345388"/>
                  <a:gd name="connsiteY75" fmla="*/ 416226 h 1812024"/>
                  <a:gd name="connsiteX76" fmla="*/ 3104985 w 4345388"/>
                  <a:gd name="connsiteY76" fmla="*/ 440080 h 1812024"/>
                  <a:gd name="connsiteX77" fmla="*/ 3116912 w 4345388"/>
                  <a:gd name="connsiteY77" fmla="*/ 495739 h 1812024"/>
                  <a:gd name="connsiteX78" fmla="*/ 3136790 w 4345388"/>
                  <a:gd name="connsiteY78" fmla="*/ 555374 h 1812024"/>
                  <a:gd name="connsiteX79" fmla="*/ 3180522 w 4345388"/>
                  <a:gd name="connsiteY79" fmla="*/ 718375 h 1812024"/>
                  <a:gd name="connsiteX80" fmla="*/ 3196425 w 4345388"/>
                  <a:gd name="connsiteY80" fmla="*/ 770059 h 1812024"/>
                  <a:gd name="connsiteX81" fmla="*/ 3220279 w 4345388"/>
                  <a:gd name="connsiteY81" fmla="*/ 873426 h 1812024"/>
                  <a:gd name="connsiteX82" fmla="*/ 3248108 w 4345388"/>
                  <a:gd name="connsiteY82" fmla="*/ 964866 h 1812024"/>
                  <a:gd name="connsiteX83" fmla="*/ 3252084 w 4345388"/>
                  <a:gd name="connsiteY83" fmla="*/ 992695 h 1812024"/>
                  <a:gd name="connsiteX84" fmla="*/ 3267987 w 4345388"/>
                  <a:gd name="connsiteY84" fmla="*/ 1032452 h 1812024"/>
                  <a:gd name="connsiteX85" fmla="*/ 3271962 w 4345388"/>
                  <a:gd name="connsiteY85" fmla="*/ 1044379 h 1812024"/>
                  <a:gd name="connsiteX86" fmla="*/ 3283889 w 4345388"/>
                  <a:gd name="connsiteY86" fmla="*/ 1048355 h 1812024"/>
                  <a:gd name="connsiteX87" fmla="*/ 3291841 w 4345388"/>
                  <a:gd name="connsiteY87" fmla="*/ 1040403 h 1812024"/>
                  <a:gd name="connsiteX88" fmla="*/ 3307743 w 4345388"/>
                  <a:gd name="connsiteY88" fmla="*/ 1008598 h 1812024"/>
                  <a:gd name="connsiteX89" fmla="*/ 3315694 w 4345388"/>
                  <a:gd name="connsiteY89" fmla="*/ 984744 h 1812024"/>
                  <a:gd name="connsiteX90" fmla="*/ 3335573 w 4345388"/>
                  <a:gd name="connsiteY90" fmla="*/ 1016549 h 1812024"/>
                  <a:gd name="connsiteX91" fmla="*/ 3367378 w 4345388"/>
                  <a:gd name="connsiteY91" fmla="*/ 1088111 h 1812024"/>
                  <a:gd name="connsiteX92" fmla="*/ 3399183 w 4345388"/>
                  <a:gd name="connsiteY92" fmla="*/ 1143770 h 1812024"/>
                  <a:gd name="connsiteX93" fmla="*/ 3415086 w 4345388"/>
                  <a:gd name="connsiteY93" fmla="*/ 1139795 h 1812024"/>
                  <a:gd name="connsiteX94" fmla="*/ 3430988 w 4345388"/>
                  <a:gd name="connsiteY94" fmla="*/ 1111965 h 1812024"/>
                  <a:gd name="connsiteX95" fmla="*/ 3454842 w 4345388"/>
                  <a:gd name="connsiteY95" fmla="*/ 1060282 h 1812024"/>
                  <a:gd name="connsiteX96" fmla="*/ 3478696 w 4345388"/>
                  <a:gd name="connsiteY96" fmla="*/ 1008598 h 1812024"/>
                  <a:gd name="connsiteX97" fmla="*/ 3490623 w 4345388"/>
                  <a:gd name="connsiteY97" fmla="*/ 1004622 h 1812024"/>
                  <a:gd name="connsiteX98" fmla="*/ 3522428 w 4345388"/>
                  <a:gd name="connsiteY98" fmla="*/ 1048355 h 1812024"/>
                  <a:gd name="connsiteX99" fmla="*/ 3538331 w 4345388"/>
                  <a:gd name="connsiteY99" fmla="*/ 1068233 h 1812024"/>
                  <a:gd name="connsiteX100" fmla="*/ 3582063 w 4345388"/>
                  <a:gd name="connsiteY100" fmla="*/ 1151722 h 1812024"/>
                  <a:gd name="connsiteX101" fmla="*/ 3609893 w 4345388"/>
                  <a:gd name="connsiteY101" fmla="*/ 1203405 h 1812024"/>
                  <a:gd name="connsiteX102" fmla="*/ 3629771 w 4345388"/>
                  <a:gd name="connsiteY102" fmla="*/ 1251113 h 1812024"/>
                  <a:gd name="connsiteX103" fmla="*/ 3641698 w 4345388"/>
                  <a:gd name="connsiteY103" fmla="*/ 1267015 h 1812024"/>
                  <a:gd name="connsiteX104" fmla="*/ 3653625 w 4345388"/>
                  <a:gd name="connsiteY104" fmla="*/ 1294845 h 1812024"/>
                  <a:gd name="connsiteX105" fmla="*/ 3665552 w 4345388"/>
                  <a:gd name="connsiteY105" fmla="*/ 1282918 h 1812024"/>
                  <a:gd name="connsiteX106" fmla="*/ 3721211 w 4345388"/>
                  <a:gd name="connsiteY106" fmla="*/ 1111965 h 1812024"/>
                  <a:gd name="connsiteX107" fmla="*/ 3768919 w 4345388"/>
                  <a:gd name="connsiteY107" fmla="*/ 948963 h 1812024"/>
                  <a:gd name="connsiteX108" fmla="*/ 3776870 w 4345388"/>
                  <a:gd name="connsiteY108" fmla="*/ 897280 h 1812024"/>
                  <a:gd name="connsiteX109" fmla="*/ 3792773 w 4345388"/>
                  <a:gd name="connsiteY109" fmla="*/ 861499 h 1812024"/>
                  <a:gd name="connsiteX110" fmla="*/ 3800724 w 4345388"/>
                  <a:gd name="connsiteY110" fmla="*/ 837645 h 1812024"/>
                  <a:gd name="connsiteX111" fmla="*/ 3808675 w 4345388"/>
                  <a:gd name="connsiteY111" fmla="*/ 801864 h 1812024"/>
                  <a:gd name="connsiteX112" fmla="*/ 3824578 w 4345388"/>
                  <a:gd name="connsiteY112" fmla="*/ 778010 h 1812024"/>
                  <a:gd name="connsiteX113" fmla="*/ 3828554 w 4345388"/>
                  <a:gd name="connsiteY113" fmla="*/ 789937 h 1812024"/>
                  <a:gd name="connsiteX114" fmla="*/ 3836505 w 4345388"/>
                  <a:gd name="connsiteY114" fmla="*/ 801864 h 1812024"/>
                  <a:gd name="connsiteX115" fmla="*/ 3840481 w 4345388"/>
                  <a:gd name="connsiteY115" fmla="*/ 829694 h 1812024"/>
                  <a:gd name="connsiteX116" fmla="*/ 3884213 w 4345388"/>
                  <a:gd name="connsiteY116" fmla="*/ 992695 h 1812024"/>
                  <a:gd name="connsiteX117" fmla="*/ 3896140 w 4345388"/>
                  <a:gd name="connsiteY117" fmla="*/ 1024501 h 1812024"/>
                  <a:gd name="connsiteX118" fmla="*/ 3904091 w 4345388"/>
                  <a:gd name="connsiteY118" fmla="*/ 1064257 h 1812024"/>
                  <a:gd name="connsiteX119" fmla="*/ 3916018 w 4345388"/>
                  <a:gd name="connsiteY119" fmla="*/ 1115941 h 1812024"/>
                  <a:gd name="connsiteX120" fmla="*/ 3947823 w 4345388"/>
                  <a:gd name="connsiteY120" fmla="*/ 1219308 h 1812024"/>
                  <a:gd name="connsiteX121" fmla="*/ 3959750 w 4345388"/>
                  <a:gd name="connsiteY121" fmla="*/ 1239186 h 1812024"/>
                  <a:gd name="connsiteX122" fmla="*/ 3971677 w 4345388"/>
                  <a:gd name="connsiteY122" fmla="*/ 1286894 h 1812024"/>
                  <a:gd name="connsiteX123" fmla="*/ 3995531 w 4345388"/>
                  <a:gd name="connsiteY123" fmla="*/ 1394236 h 1812024"/>
                  <a:gd name="connsiteX124" fmla="*/ 4023361 w 4345388"/>
                  <a:gd name="connsiteY124" fmla="*/ 1430017 h 1812024"/>
                  <a:gd name="connsiteX125" fmla="*/ 4031312 w 4345388"/>
                  <a:gd name="connsiteY125" fmla="*/ 1441944 h 1812024"/>
                  <a:gd name="connsiteX126" fmla="*/ 4043239 w 4345388"/>
                  <a:gd name="connsiteY126" fmla="*/ 1465798 h 1812024"/>
                  <a:gd name="connsiteX127" fmla="*/ 4055166 w 4345388"/>
                  <a:gd name="connsiteY127" fmla="*/ 1469774 h 1812024"/>
                  <a:gd name="connsiteX128" fmla="*/ 4082995 w 4345388"/>
                  <a:gd name="connsiteY128" fmla="*/ 1477725 h 1812024"/>
                  <a:gd name="connsiteX129" fmla="*/ 4114801 w 4345388"/>
                  <a:gd name="connsiteY129" fmla="*/ 1481701 h 1812024"/>
                  <a:gd name="connsiteX130" fmla="*/ 4130703 w 4345388"/>
                  <a:gd name="connsiteY130" fmla="*/ 1485676 h 1812024"/>
                  <a:gd name="connsiteX131" fmla="*/ 4154557 w 4345388"/>
                  <a:gd name="connsiteY131" fmla="*/ 1477725 h 1812024"/>
                  <a:gd name="connsiteX132" fmla="*/ 4166484 w 4345388"/>
                  <a:gd name="connsiteY132" fmla="*/ 1465798 h 1812024"/>
                  <a:gd name="connsiteX133" fmla="*/ 4198289 w 4345388"/>
                  <a:gd name="connsiteY133" fmla="*/ 1414115 h 1812024"/>
                  <a:gd name="connsiteX134" fmla="*/ 4234070 w 4345388"/>
                  <a:gd name="connsiteY134" fmla="*/ 1418090 h 1812024"/>
                  <a:gd name="connsiteX135" fmla="*/ 4257924 w 4345388"/>
                  <a:gd name="connsiteY135" fmla="*/ 1437968 h 1812024"/>
                  <a:gd name="connsiteX136" fmla="*/ 4273827 w 4345388"/>
                  <a:gd name="connsiteY136" fmla="*/ 1449895 h 1812024"/>
                  <a:gd name="connsiteX137" fmla="*/ 4313583 w 4345388"/>
                  <a:gd name="connsiteY137" fmla="*/ 1485676 h 1812024"/>
                  <a:gd name="connsiteX138" fmla="*/ 4325510 w 4345388"/>
                  <a:gd name="connsiteY138" fmla="*/ 1505555 h 1812024"/>
                  <a:gd name="connsiteX139" fmla="*/ 4337437 w 4345388"/>
                  <a:gd name="connsiteY139" fmla="*/ 1533384 h 1812024"/>
                  <a:gd name="connsiteX140" fmla="*/ 4345388 w 4345388"/>
                  <a:gd name="connsiteY14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2348 w 4345388"/>
                  <a:gd name="connsiteY60" fmla="*/ 861499 h 1812024"/>
                  <a:gd name="connsiteX61" fmla="*/ 2886324 w 4345388"/>
                  <a:gd name="connsiteY61" fmla="*/ 877402 h 1812024"/>
                  <a:gd name="connsiteX62" fmla="*/ 2898251 w 4345388"/>
                  <a:gd name="connsiteY62" fmla="*/ 901255 h 1812024"/>
                  <a:gd name="connsiteX63" fmla="*/ 2910178 w 4345388"/>
                  <a:gd name="connsiteY63" fmla="*/ 893304 h 1812024"/>
                  <a:gd name="connsiteX64" fmla="*/ 2949934 w 4345388"/>
                  <a:gd name="connsiteY64" fmla="*/ 817767 h 1812024"/>
                  <a:gd name="connsiteX65" fmla="*/ 2957886 w 4345388"/>
                  <a:gd name="connsiteY65" fmla="*/ 770059 h 1812024"/>
                  <a:gd name="connsiteX66" fmla="*/ 2977764 w 4345388"/>
                  <a:gd name="connsiteY66" fmla="*/ 730302 h 1812024"/>
                  <a:gd name="connsiteX67" fmla="*/ 2981740 w 4345388"/>
                  <a:gd name="connsiteY67" fmla="*/ 686570 h 1812024"/>
                  <a:gd name="connsiteX68" fmla="*/ 3005594 w 4345388"/>
                  <a:gd name="connsiteY68" fmla="*/ 642838 h 1812024"/>
                  <a:gd name="connsiteX69" fmla="*/ 3025472 w 4345388"/>
                  <a:gd name="connsiteY69" fmla="*/ 567301 h 1812024"/>
                  <a:gd name="connsiteX70" fmla="*/ 3041374 w 4345388"/>
                  <a:gd name="connsiteY70" fmla="*/ 487788 h 1812024"/>
                  <a:gd name="connsiteX71" fmla="*/ 3049326 w 4345388"/>
                  <a:gd name="connsiteY71" fmla="*/ 471885 h 1812024"/>
                  <a:gd name="connsiteX72" fmla="*/ 3061253 w 4345388"/>
                  <a:gd name="connsiteY72" fmla="*/ 432128 h 1812024"/>
                  <a:gd name="connsiteX73" fmla="*/ 3085107 w 4345388"/>
                  <a:gd name="connsiteY73" fmla="*/ 376469 h 1812024"/>
                  <a:gd name="connsiteX74" fmla="*/ 3101009 w 4345388"/>
                  <a:gd name="connsiteY74" fmla="*/ 416226 h 1812024"/>
                  <a:gd name="connsiteX75" fmla="*/ 3104985 w 4345388"/>
                  <a:gd name="connsiteY75" fmla="*/ 440080 h 1812024"/>
                  <a:gd name="connsiteX76" fmla="*/ 3116912 w 4345388"/>
                  <a:gd name="connsiteY76" fmla="*/ 495739 h 1812024"/>
                  <a:gd name="connsiteX77" fmla="*/ 3136790 w 4345388"/>
                  <a:gd name="connsiteY77" fmla="*/ 555374 h 1812024"/>
                  <a:gd name="connsiteX78" fmla="*/ 3180522 w 4345388"/>
                  <a:gd name="connsiteY78" fmla="*/ 718375 h 1812024"/>
                  <a:gd name="connsiteX79" fmla="*/ 3196425 w 4345388"/>
                  <a:gd name="connsiteY79" fmla="*/ 770059 h 1812024"/>
                  <a:gd name="connsiteX80" fmla="*/ 3220279 w 4345388"/>
                  <a:gd name="connsiteY80" fmla="*/ 873426 h 1812024"/>
                  <a:gd name="connsiteX81" fmla="*/ 3248108 w 4345388"/>
                  <a:gd name="connsiteY81" fmla="*/ 964866 h 1812024"/>
                  <a:gd name="connsiteX82" fmla="*/ 3252084 w 4345388"/>
                  <a:gd name="connsiteY82" fmla="*/ 992695 h 1812024"/>
                  <a:gd name="connsiteX83" fmla="*/ 3267987 w 4345388"/>
                  <a:gd name="connsiteY83" fmla="*/ 1032452 h 1812024"/>
                  <a:gd name="connsiteX84" fmla="*/ 3271962 w 4345388"/>
                  <a:gd name="connsiteY84" fmla="*/ 1044379 h 1812024"/>
                  <a:gd name="connsiteX85" fmla="*/ 3283889 w 4345388"/>
                  <a:gd name="connsiteY85" fmla="*/ 1048355 h 1812024"/>
                  <a:gd name="connsiteX86" fmla="*/ 3291841 w 4345388"/>
                  <a:gd name="connsiteY86" fmla="*/ 1040403 h 1812024"/>
                  <a:gd name="connsiteX87" fmla="*/ 3307743 w 4345388"/>
                  <a:gd name="connsiteY87" fmla="*/ 1008598 h 1812024"/>
                  <a:gd name="connsiteX88" fmla="*/ 3315694 w 4345388"/>
                  <a:gd name="connsiteY88" fmla="*/ 984744 h 1812024"/>
                  <a:gd name="connsiteX89" fmla="*/ 3335573 w 4345388"/>
                  <a:gd name="connsiteY89" fmla="*/ 1016549 h 1812024"/>
                  <a:gd name="connsiteX90" fmla="*/ 3367378 w 4345388"/>
                  <a:gd name="connsiteY90" fmla="*/ 1088111 h 1812024"/>
                  <a:gd name="connsiteX91" fmla="*/ 3399183 w 4345388"/>
                  <a:gd name="connsiteY91" fmla="*/ 1143770 h 1812024"/>
                  <a:gd name="connsiteX92" fmla="*/ 3415086 w 4345388"/>
                  <a:gd name="connsiteY92" fmla="*/ 1139795 h 1812024"/>
                  <a:gd name="connsiteX93" fmla="*/ 3430988 w 4345388"/>
                  <a:gd name="connsiteY93" fmla="*/ 1111965 h 1812024"/>
                  <a:gd name="connsiteX94" fmla="*/ 3454842 w 4345388"/>
                  <a:gd name="connsiteY94" fmla="*/ 1060282 h 1812024"/>
                  <a:gd name="connsiteX95" fmla="*/ 3478696 w 4345388"/>
                  <a:gd name="connsiteY95" fmla="*/ 1008598 h 1812024"/>
                  <a:gd name="connsiteX96" fmla="*/ 3490623 w 4345388"/>
                  <a:gd name="connsiteY96" fmla="*/ 1004622 h 1812024"/>
                  <a:gd name="connsiteX97" fmla="*/ 3522428 w 4345388"/>
                  <a:gd name="connsiteY97" fmla="*/ 1048355 h 1812024"/>
                  <a:gd name="connsiteX98" fmla="*/ 3538331 w 4345388"/>
                  <a:gd name="connsiteY98" fmla="*/ 1068233 h 1812024"/>
                  <a:gd name="connsiteX99" fmla="*/ 3582063 w 4345388"/>
                  <a:gd name="connsiteY99" fmla="*/ 1151722 h 1812024"/>
                  <a:gd name="connsiteX100" fmla="*/ 3609893 w 4345388"/>
                  <a:gd name="connsiteY100" fmla="*/ 1203405 h 1812024"/>
                  <a:gd name="connsiteX101" fmla="*/ 3629771 w 4345388"/>
                  <a:gd name="connsiteY101" fmla="*/ 1251113 h 1812024"/>
                  <a:gd name="connsiteX102" fmla="*/ 3641698 w 4345388"/>
                  <a:gd name="connsiteY102" fmla="*/ 1267015 h 1812024"/>
                  <a:gd name="connsiteX103" fmla="*/ 3653625 w 4345388"/>
                  <a:gd name="connsiteY103" fmla="*/ 1294845 h 1812024"/>
                  <a:gd name="connsiteX104" fmla="*/ 3665552 w 4345388"/>
                  <a:gd name="connsiteY104" fmla="*/ 1282918 h 1812024"/>
                  <a:gd name="connsiteX105" fmla="*/ 3721211 w 4345388"/>
                  <a:gd name="connsiteY105" fmla="*/ 1111965 h 1812024"/>
                  <a:gd name="connsiteX106" fmla="*/ 3768919 w 4345388"/>
                  <a:gd name="connsiteY106" fmla="*/ 948963 h 1812024"/>
                  <a:gd name="connsiteX107" fmla="*/ 3776870 w 4345388"/>
                  <a:gd name="connsiteY107" fmla="*/ 897280 h 1812024"/>
                  <a:gd name="connsiteX108" fmla="*/ 3792773 w 4345388"/>
                  <a:gd name="connsiteY108" fmla="*/ 861499 h 1812024"/>
                  <a:gd name="connsiteX109" fmla="*/ 3800724 w 4345388"/>
                  <a:gd name="connsiteY109" fmla="*/ 837645 h 1812024"/>
                  <a:gd name="connsiteX110" fmla="*/ 3808675 w 4345388"/>
                  <a:gd name="connsiteY110" fmla="*/ 801864 h 1812024"/>
                  <a:gd name="connsiteX111" fmla="*/ 3824578 w 4345388"/>
                  <a:gd name="connsiteY111" fmla="*/ 778010 h 1812024"/>
                  <a:gd name="connsiteX112" fmla="*/ 3828554 w 4345388"/>
                  <a:gd name="connsiteY112" fmla="*/ 789937 h 1812024"/>
                  <a:gd name="connsiteX113" fmla="*/ 3836505 w 4345388"/>
                  <a:gd name="connsiteY113" fmla="*/ 801864 h 1812024"/>
                  <a:gd name="connsiteX114" fmla="*/ 3840481 w 4345388"/>
                  <a:gd name="connsiteY114" fmla="*/ 829694 h 1812024"/>
                  <a:gd name="connsiteX115" fmla="*/ 3884213 w 4345388"/>
                  <a:gd name="connsiteY115" fmla="*/ 992695 h 1812024"/>
                  <a:gd name="connsiteX116" fmla="*/ 3896140 w 4345388"/>
                  <a:gd name="connsiteY116" fmla="*/ 1024501 h 1812024"/>
                  <a:gd name="connsiteX117" fmla="*/ 3904091 w 4345388"/>
                  <a:gd name="connsiteY117" fmla="*/ 1064257 h 1812024"/>
                  <a:gd name="connsiteX118" fmla="*/ 3916018 w 4345388"/>
                  <a:gd name="connsiteY118" fmla="*/ 1115941 h 1812024"/>
                  <a:gd name="connsiteX119" fmla="*/ 3947823 w 4345388"/>
                  <a:gd name="connsiteY119" fmla="*/ 1219308 h 1812024"/>
                  <a:gd name="connsiteX120" fmla="*/ 3959750 w 4345388"/>
                  <a:gd name="connsiteY120" fmla="*/ 1239186 h 1812024"/>
                  <a:gd name="connsiteX121" fmla="*/ 3971677 w 4345388"/>
                  <a:gd name="connsiteY121" fmla="*/ 1286894 h 1812024"/>
                  <a:gd name="connsiteX122" fmla="*/ 3995531 w 4345388"/>
                  <a:gd name="connsiteY122" fmla="*/ 1394236 h 1812024"/>
                  <a:gd name="connsiteX123" fmla="*/ 4023361 w 4345388"/>
                  <a:gd name="connsiteY123" fmla="*/ 1430017 h 1812024"/>
                  <a:gd name="connsiteX124" fmla="*/ 4031312 w 4345388"/>
                  <a:gd name="connsiteY124" fmla="*/ 1441944 h 1812024"/>
                  <a:gd name="connsiteX125" fmla="*/ 4043239 w 4345388"/>
                  <a:gd name="connsiteY125" fmla="*/ 1465798 h 1812024"/>
                  <a:gd name="connsiteX126" fmla="*/ 4055166 w 4345388"/>
                  <a:gd name="connsiteY126" fmla="*/ 1469774 h 1812024"/>
                  <a:gd name="connsiteX127" fmla="*/ 4082995 w 4345388"/>
                  <a:gd name="connsiteY127" fmla="*/ 1477725 h 1812024"/>
                  <a:gd name="connsiteX128" fmla="*/ 4114801 w 4345388"/>
                  <a:gd name="connsiteY128" fmla="*/ 1481701 h 1812024"/>
                  <a:gd name="connsiteX129" fmla="*/ 4130703 w 4345388"/>
                  <a:gd name="connsiteY129" fmla="*/ 1485676 h 1812024"/>
                  <a:gd name="connsiteX130" fmla="*/ 4154557 w 4345388"/>
                  <a:gd name="connsiteY130" fmla="*/ 1477725 h 1812024"/>
                  <a:gd name="connsiteX131" fmla="*/ 4166484 w 4345388"/>
                  <a:gd name="connsiteY131" fmla="*/ 1465798 h 1812024"/>
                  <a:gd name="connsiteX132" fmla="*/ 4198289 w 4345388"/>
                  <a:gd name="connsiteY132" fmla="*/ 1414115 h 1812024"/>
                  <a:gd name="connsiteX133" fmla="*/ 4234070 w 4345388"/>
                  <a:gd name="connsiteY133" fmla="*/ 1418090 h 1812024"/>
                  <a:gd name="connsiteX134" fmla="*/ 4257924 w 4345388"/>
                  <a:gd name="connsiteY134" fmla="*/ 1437968 h 1812024"/>
                  <a:gd name="connsiteX135" fmla="*/ 4273827 w 4345388"/>
                  <a:gd name="connsiteY135" fmla="*/ 1449895 h 1812024"/>
                  <a:gd name="connsiteX136" fmla="*/ 4313583 w 4345388"/>
                  <a:gd name="connsiteY136" fmla="*/ 1485676 h 1812024"/>
                  <a:gd name="connsiteX137" fmla="*/ 4325510 w 4345388"/>
                  <a:gd name="connsiteY137" fmla="*/ 1505555 h 1812024"/>
                  <a:gd name="connsiteX138" fmla="*/ 4337437 w 4345388"/>
                  <a:gd name="connsiteY138" fmla="*/ 1533384 h 1812024"/>
                  <a:gd name="connsiteX139" fmla="*/ 4345388 w 4345388"/>
                  <a:gd name="connsiteY13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2348 w 4345388"/>
                  <a:gd name="connsiteY60" fmla="*/ 861499 h 1812024"/>
                  <a:gd name="connsiteX61" fmla="*/ 2886324 w 4345388"/>
                  <a:gd name="connsiteY61" fmla="*/ 877402 h 1812024"/>
                  <a:gd name="connsiteX62" fmla="*/ 2898251 w 4345388"/>
                  <a:gd name="connsiteY62" fmla="*/ 901255 h 1812024"/>
                  <a:gd name="connsiteX63" fmla="*/ 2910178 w 4345388"/>
                  <a:gd name="connsiteY63" fmla="*/ 893304 h 1812024"/>
                  <a:gd name="connsiteX64" fmla="*/ 2949934 w 4345388"/>
                  <a:gd name="connsiteY64" fmla="*/ 817767 h 1812024"/>
                  <a:gd name="connsiteX65" fmla="*/ 2957886 w 4345388"/>
                  <a:gd name="connsiteY65" fmla="*/ 770059 h 1812024"/>
                  <a:gd name="connsiteX66" fmla="*/ 2977764 w 4345388"/>
                  <a:gd name="connsiteY66" fmla="*/ 730302 h 1812024"/>
                  <a:gd name="connsiteX67" fmla="*/ 2981740 w 4345388"/>
                  <a:gd name="connsiteY67" fmla="*/ 686570 h 1812024"/>
                  <a:gd name="connsiteX68" fmla="*/ 3005594 w 4345388"/>
                  <a:gd name="connsiteY68" fmla="*/ 642838 h 1812024"/>
                  <a:gd name="connsiteX69" fmla="*/ 3025472 w 4345388"/>
                  <a:gd name="connsiteY69" fmla="*/ 567301 h 1812024"/>
                  <a:gd name="connsiteX70" fmla="*/ 3041374 w 4345388"/>
                  <a:gd name="connsiteY70" fmla="*/ 487788 h 1812024"/>
                  <a:gd name="connsiteX71" fmla="*/ 3049326 w 4345388"/>
                  <a:gd name="connsiteY71" fmla="*/ 471885 h 1812024"/>
                  <a:gd name="connsiteX72" fmla="*/ 3061253 w 4345388"/>
                  <a:gd name="connsiteY72" fmla="*/ 432128 h 1812024"/>
                  <a:gd name="connsiteX73" fmla="*/ 3085107 w 4345388"/>
                  <a:gd name="connsiteY73" fmla="*/ 376469 h 1812024"/>
                  <a:gd name="connsiteX74" fmla="*/ 3101009 w 4345388"/>
                  <a:gd name="connsiteY74" fmla="*/ 416226 h 1812024"/>
                  <a:gd name="connsiteX75" fmla="*/ 3104985 w 4345388"/>
                  <a:gd name="connsiteY75" fmla="*/ 440080 h 1812024"/>
                  <a:gd name="connsiteX76" fmla="*/ 3116912 w 4345388"/>
                  <a:gd name="connsiteY76" fmla="*/ 495739 h 1812024"/>
                  <a:gd name="connsiteX77" fmla="*/ 3136790 w 4345388"/>
                  <a:gd name="connsiteY77" fmla="*/ 555374 h 1812024"/>
                  <a:gd name="connsiteX78" fmla="*/ 3180522 w 4345388"/>
                  <a:gd name="connsiteY78" fmla="*/ 718375 h 1812024"/>
                  <a:gd name="connsiteX79" fmla="*/ 3196425 w 4345388"/>
                  <a:gd name="connsiteY79" fmla="*/ 770059 h 1812024"/>
                  <a:gd name="connsiteX80" fmla="*/ 3220279 w 4345388"/>
                  <a:gd name="connsiteY80" fmla="*/ 873426 h 1812024"/>
                  <a:gd name="connsiteX81" fmla="*/ 3248108 w 4345388"/>
                  <a:gd name="connsiteY81" fmla="*/ 964866 h 1812024"/>
                  <a:gd name="connsiteX82" fmla="*/ 3252084 w 4345388"/>
                  <a:gd name="connsiteY82" fmla="*/ 992695 h 1812024"/>
                  <a:gd name="connsiteX83" fmla="*/ 3267987 w 4345388"/>
                  <a:gd name="connsiteY83" fmla="*/ 1032452 h 1812024"/>
                  <a:gd name="connsiteX84" fmla="*/ 3271962 w 4345388"/>
                  <a:gd name="connsiteY84" fmla="*/ 1044379 h 1812024"/>
                  <a:gd name="connsiteX85" fmla="*/ 3283889 w 4345388"/>
                  <a:gd name="connsiteY85" fmla="*/ 1048355 h 1812024"/>
                  <a:gd name="connsiteX86" fmla="*/ 3291841 w 4345388"/>
                  <a:gd name="connsiteY86" fmla="*/ 1040403 h 1812024"/>
                  <a:gd name="connsiteX87" fmla="*/ 3307743 w 4345388"/>
                  <a:gd name="connsiteY87" fmla="*/ 1008598 h 1812024"/>
                  <a:gd name="connsiteX88" fmla="*/ 3315694 w 4345388"/>
                  <a:gd name="connsiteY88" fmla="*/ 984744 h 1812024"/>
                  <a:gd name="connsiteX89" fmla="*/ 3335573 w 4345388"/>
                  <a:gd name="connsiteY89" fmla="*/ 1016549 h 1812024"/>
                  <a:gd name="connsiteX90" fmla="*/ 3367378 w 4345388"/>
                  <a:gd name="connsiteY90" fmla="*/ 1088111 h 1812024"/>
                  <a:gd name="connsiteX91" fmla="*/ 3399183 w 4345388"/>
                  <a:gd name="connsiteY91" fmla="*/ 1143770 h 1812024"/>
                  <a:gd name="connsiteX92" fmla="*/ 3415086 w 4345388"/>
                  <a:gd name="connsiteY92" fmla="*/ 1139795 h 1812024"/>
                  <a:gd name="connsiteX93" fmla="*/ 3430988 w 4345388"/>
                  <a:gd name="connsiteY93" fmla="*/ 1111965 h 1812024"/>
                  <a:gd name="connsiteX94" fmla="*/ 3454842 w 4345388"/>
                  <a:gd name="connsiteY94" fmla="*/ 1060282 h 1812024"/>
                  <a:gd name="connsiteX95" fmla="*/ 3478696 w 4345388"/>
                  <a:gd name="connsiteY95" fmla="*/ 1008598 h 1812024"/>
                  <a:gd name="connsiteX96" fmla="*/ 3490623 w 4345388"/>
                  <a:gd name="connsiteY96" fmla="*/ 1004622 h 1812024"/>
                  <a:gd name="connsiteX97" fmla="*/ 3522428 w 4345388"/>
                  <a:gd name="connsiteY97" fmla="*/ 1048355 h 1812024"/>
                  <a:gd name="connsiteX98" fmla="*/ 3538331 w 4345388"/>
                  <a:gd name="connsiteY98" fmla="*/ 1068233 h 1812024"/>
                  <a:gd name="connsiteX99" fmla="*/ 3582063 w 4345388"/>
                  <a:gd name="connsiteY99" fmla="*/ 1151722 h 1812024"/>
                  <a:gd name="connsiteX100" fmla="*/ 3609893 w 4345388"/>
                  <a:gd name="connsiteY100" fmla="*/ 1203405 h 1812024"/>
                  <a:gd name="connsiteX101" fmla="*/ 3629771 w 4345388"/>
                  <a:gd name="connsiteY101" fmla="*/ 1251113 h 1812024"/>
                  <a:gd name="connsiteX102" fmla="*/ 3641698 w 4345388"/>
                  <a:gd name="connsiteY102" fmla="*/ 1267015 h 1812024"/>
                  <a:gd name="connsiteX103" fmla="*/ 3653625 w 4345388"/>
                  <a:gd name="connsiteY103" fmla="*/ 1294845 h 1812024"/>
                  <a:gd name="connsiteX104" fmla="*/ 3665552 w 4345388"/>
                  <a:gd name="connsiteY104" fmla="*/ 1282918 h 1812024"/>
                  <a:gd name="connsiteX105" fmla="*/ 3721211 w 4345388"/>
                  <a:gd name="connsiteY105" fmla="*/ 1111965 h 1812024"/>
                  <a:gd name="connsiteX106" fmla="*/ 3768919 w 4345388"/>
                  <a:gd name="connsiteY106" fmla="*/ 948963 h 1812024"/>
                  <a:gd name="connsiteX107" fmla="*/ 3776870 w 4345388"/>
                  <a:gd name="connsiteY107" fmla="*/ 897280 h 1812024"/>
                  <a:gd name="connsiteX108" fmla="*/ 3792773 w 4345388"/>
                  <a:gd name="connsiteY108" fmla="*/ 861499 h 1812024"/>
                  <a:gd name="connsiteX109" fmla="*/ 3800724 w 4345388"/>
                  <a:gd name="connsiteY109" fmla="*/ 837645 h 1812024"/>
                  <a:gd name="connsiteX110" fmla="*/ 3808675 w 4345388"/>
                  <a:gd name="connsiteY110" fmla="*/ 801864 h 1812024"/>
                  <a:gd name="connsiteX111" fmla="*/ 3824578 w 4345388"/>
                  <a:gd name="connsiteY111" fmla="*/ 778010 h 1812024"/>
                  <a:gd name="connsiteX112" fmla="*/ 3828554 w 4345388"/>
                  <a:gd name="connsiteY112" fmla="*/ 789937 h 1812024"/>
                  <a:gd name="connsiteX113" fmla="*/ 3836505 w 4345388"/>
                  <a:gd name="connsiteY113" fmla="*/ 801864 h 1812024"/>
                  <a:gd name="connsiteX114" fmla="*/ 3840481 w 4345388"/>
                  <a:gd name="connsiteY114" fmla="*/ 829694 h 1812024"/>
                  <a:gd name="connsiteX115" fmla="*/ 3884213 w 4345388"/>
                  <a:gd name="connsiteY115" fmla="*/ 992695 h 1812024"/>
                  <a:gd name="connsiteX116" fmla="*/ 3896140 w 4345388"/>
                  <a:gd name="connsiteY116" fmla="*/ 1024501 h 1812024"/>
                  <a:gd name="connsiteX117" fmla="*/ 3904091 w 4345388"/>
                  <a:gd name="connsiteY117" fmla="*/ 1064257 h 1812024"/>
                  <a:gd name="connsiteX118" fmla="*/ 3916018 w 4345388"/>
                  <a:gd name="connsiteY118" fmla="*/ 1115941 h 1812024"/>
                  <a:gd name="connsiteX119" fmla="*/ 3947823 w 4345388"/>
                  <a:gd name="connsiteY119" fmla="*/ 1219308 h 1812024"/>
                  <a:gd name="connsiteX120" fmla="*/ 3959750 w 4345388"/>
                  <a:gd name="connsiteY120" fmla="*/ 1239186 h 1812024"/>
                  <a:gd name="connsiteX121" fmla="*/ 3971677 w 4345388"/>
                  <a:gd name="connsiteY121" fmla="*/ 1286894 h 1812024"/>
                  <a:gd name="connsiteX122" fmla="*/ 3995531 w 4345388"/>
                  <a:gd name="connsiteY122" fmla="*/ 1394236 h 1812024"/>
                  <a:gd name="connsiteX123" fmla="*/ 4023361 w 4345388"/>
                  <a:gd name="connsiteY123" fmla="*/ 1430017 h 1812024"/>
                  <a:gd name="connsiteX124" fmla="*/ 4031312 w 4345388"/>
                  <a:gd name="connsiteY124" fmla="*/ 1441944 h 1812024"/>
                  <a:gd name="connsiteX125" fmla="*/ 4043239 w 4345388"/>
                  <a:gd name="connsiteY125" fmla="*/ 1465798 h 1812024"/>
                  <a:gd name="connsiteX126" fmla="*/ 4055166 w 4345388"/>
                  <a:gd name="connsiteY126" fmla="*/ 1469774 h 1812024"/>
                  <a:gd name="connsiteX127" fmla="*/ 4082995 w 4345388"/>
                  <a:gd name="connsiteY127" fmla="*/ 1477725 h 1812024"/>
                  <a:gd name="connsiteX128" fmla="*/ 4114801 w 4345388"/>
                  <a:gd name="connsiteY128" fmla="*/ 1481701 h 1812024"/>
                  <a:gd name="connsiteX129" fmla="*/ 4130703 w 4345388"/>
                  <a:gd name="connsiteY129" fmla="*/ 1485676 h 1812024"/>
                  <a:gd name="connsiteX130" fmla="*/ 4154557 w 4345388"/>
                  <a:gd name="connsiteY130" fmla="*/ 1477725 h 1812024"/>
                  <a:gd name="connsiteX131" fmla="*/ 4166484 w 4345388"/>
                  <a:gd name="connsiteY131" fmla="*/ 1465798 h 1812024"/>
                  <a:gd name="connsiteX132" fmla="*/ 4198289 w 4345388"/>
                  <a:gd name="connsiteY132" fmla="*/ 1414115 h 1812024"/>
                  <a:gd name="connsiteX133" fmla="*/ 4234070 w 4345388"/>
                  <a:gd name="connsiteY133" fmla="*/ 1418090 h 1812024"/>
                  <a:gd name="connsiteX134" fmla="*/ 4257924 w 4345388"/>
                  <a:gd name="connsiteY134" fmla="*/ 1437968 h 1812024"/>
                  <a:gd name="connsiteX135" fmla="*/ 4273827 w 4345388"/>
                  <a:gd name="connsiteY135" fmla="*/ 1449895 h 1812024"/>
                  <a:gd name="connsiteX136" fmla="*/ 4313583 w 4345388"/>
                  <a:gd name="connsiteY136" fmla="*/ 1485676 h 1812024"/>
                  <a:gd name="connsiteX137" fmla="*/ 4325510 w 4345388"/>
                  <a:gd name="connsiteY137" fmla="*/ 1505555 h 1812024"/>
                  <a:gd name="connsiteX138" fmla="*/ 4337437 w 4345388"/>
                  <a:gd name="connsiteY138" fmla="*/ 1533384 h 1812024"/>
                  <a:gd name="connsiteX139" fmla="*/ 4345388 w 4345388"/>
                  <a:gd name="connsiteY13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6324 w 4345388"/>
                  <a:gd name="connsiteY60" fmla="*/ 877402 h 1812024"/>
                  <a:gd name="connsiteX61" fmla="*/ 2898251 w 4345388"/>
                  <a:gd name="connsiteY61" fmla="*/ 901255 h 1812024"/>
                  <a:gd name="connsiteX62" fmla="*/ 2910178 w 4345388"/>
                  <a:gd name="connsiteY62" fmla="*/ 893304 h 1812024"/>
                  <a:gd name="connsiteX63" fmla="*/ 2949934 w 4345388"/>
                  <a:gd name="connsiteY63" fmla="*/ 817767 h 1812024"/>
                  <a:gd name="connsiteX64" fmla="*/ 2957886 w 4345388"/>
                  <a:gd name="connsiteY64" fmla="*/ 770059 h 1812024"/>
                  <a:gd name="connsiteX65" fmla="*/ 2977764 w 4345388"/>
                  <a:gd name="connsiteY65" fmla="*/ 730302 h 1812024"/>
                  <a:gd name="connsiteX66" fmla="*/ 2981740 w 4345388"/>
                  <a:gd name="connsiteY66" fmla="*/ 686570 h 1812024"/>
                  <a:gd name="connsiteX67" fmla="*/ 3005594 w 4345388"/>
                  <a:gd name="connsiteY67" fmla="*/ 642838 h 1812024"/>
                  <a:gd name="connsiteX68" fmla="*/ 3025472 w 4345388"/>
                  <a:gd name="connsiteY68" fmla="*/ 567301 h 1812024"/>
                  <a:gd name="connsiteX69" fmla="*/ 3041374 w 4345388"/>
                  <a:gd name="connsiteY69" fmla="*/ 487788 h 1812024"/>
                  <a:gd name="connsiteX70" fmla="*/ 3049326 w 4345388"/>
                  <a:gd name="connsiteY70" fmla="*/ 471885 h 1812024"/>
                  <a:gd name="connsiteX71" fmla="*/ 3061253 w 4345388"/>
                  <a:gd name="connsiteY71" fmla="*/ 432128 h 1812024"/>
                  <a:gd name="connsiteX72" fmla="*/ 3085107 w 4345388"/>
                  <a:gd name="connsiteY72" fmla="*/ 376469 h 1812024"/>
                  <a:gd name="connsiteX73" fmla="*/ 3101009 w 4345388"/>
                  <a:gd name="connsiteY73" fmla="*/ 416226 h 1812024"/>
                  <a:gd name="connsiteX74" fmla="*/ 3104985 w 4345388"/>
                  <a:gd name="connsiteY74" fmla="*/ 440080 h 1812024"/>
                  <a:gd name="connsiteX75" fmla="*/ 3116912 w 4345388"/>
                  <a:gd name="connsiteY75" fmla="*/ 495739 h 1812024"/>
                  <a:gd name="connsiteX76" fmla="*/ 3136790 w 4345388"/>
                  <a:gd name="connsiteY76" fmla="*/ 555374 h 1812024"/>
                  <a:gd name="connsiteX77" fmla="*/ 3180522 w 4345388"/>
                  <a:gd name="connsiteY77" fmla="*/ 718375 h 1812024"/>
                  <a:gd name="connsiteX78" fmla="*/ 3196425 w 4345388"/>
                  <a:gd name="connsiteY78" fmla="*/ 770059 h 1812024"/>
                  <a:gd name="connsiteX79" fmla="*/ 3220279 w 4345388"/>
                  <a:gd name="connsiteY79" fmla="*/ 873426 h 1812024"/>
                  <a:gd name="connsiteX80" fmla="*/ 3248108 w 4345388"/>
                  <a:gd name="connsiteY80" fmla="*/ 964866 h 1812024"/>
                  <a:gd name="connsiteX81" fmla="*/ 3252084 w 4345388"/>
                  <a:gd name="connsiteY81" fmla="*/ 992695 h 1812024"/>
                  <a:gd name="connsiteX82" fmla="*/ 3267987 w 4345388"/>
                  <a:gd name="connsiteY82" fmla="*/ 1032452 h 1812024"/>
                  <a:gd name="connsiteX83" fmla="*/ 3271962 w 4345388"/>
                  <a:gd name="connsiteY83" fmla="*/ 1044379 h 1812024"/>
                  <a:gd name="connsiteX84" fmla="*/ 3283889 w 4345388"/>
                  <a:gd name="connsiteY84" fmla="*/ 1048355 h 1812024"/>
                  <a:gd name="connsiteX85" fmla="*/ 3291841 w 4345388"/>
                  <a:gd name="connsiteY85" fmla="*/ 1040403 h 1812024"/>
                  <a:gd name="connsiteX86" fmla="*/ 3307743 w 4345388"/>
                  <a:gd name="connsiteY86" fmla="*/ 1008598 h 1812024"/>
                  <a:gd name="connsiteX87" fmla="*/ 3315694 w 4345388"/>
                  <a:gd name="connsiteY87" fmla="*/ 984744 h 1812024"/>
                  <a:gd name="connsiteX88" fmla="*/ 3335573 w 4345388"/>
                  <a:gd name="connsiteY88" fmla="*/ 1016549 h 1812024"/>
                  <a:gd name="connsiteX89" fmla="*/ 3367378 w 4345388"/>
                  <a:gd name="connsiteY89" fmla="*/ 1088111 h 1812024"/>
                  <a:gd name="connsiteX90" fmla="*/ 3399183 w 4345388"/>
                  <a:gd name="connsiteY90" fmla="*/ 1143770 h 1812024"/>
                  <a:gd name="connsiteX91" fmla="*/ 3415086 w 4345388"/>
                  <a:gd name="connsiteY91" fmla="*/ 1139795 h 1812024"/>
                  <a:gd name="connsiteX92" fmla="*/ 3430988 w 4345388"/>
                  <a:gd name="connsiteY92" fmla="*/ 1111965 h 1812024"/>
                  <a:gd name="connsiteX93" fmla="*/ 3454842 w 4345388"/>
                  <a:gd name="connsiteY93" fmla="*/ 1060282 h 1812024"/>
                  <a:gd name="connsiteX94" fmla="*/ 3478696 w 4345388"/>
                  <a:gd name="connsiteY94" fmla="*/ 1008598 h 1812024"/>
                  <a:gd name="connsiteX95" fmla="*/ 3490623 w 4345388"/>
                  <a:gd name="connsiteY95" fmla="*/ 1004622 h 1812024"/>
                  <a:gd name="connsiteX96" fmla="*/ 3522428 w 4345388"/>
                  <a:gd name="connsiteY96" fmla="*/ 1048355 h 1812024"/>
                  <a:gd name="connsiteX97" fmla="*/ 3538331 w 4345388"/>
                  <a:gd name="connsiteY97" fmla="*/ 1068233 h 1812024"/>
                  <a:gd name="connsiteX98" fmla="*/ 3582063 w 4345388"/>
                  <a:gd name="connsiteY98" fmla="*/ 1151722 h 1812024"/>
                  <a:gd name="connsiteX99" fmla="*/ 3609893 w 4345388"/>
                  <a:gd name="connsiteY99" fmla="*/ 1203405 h 1812024"/>
                  <a:gd name="connsiteX100" fmla="*/ 3629771 w 4345388"/>
                  <a:gd name="connsiteY100" fmla="*/ 1251113 h 1812024"/>
                  <a:gd name="connsiteX101" fmla="*/ 3641698 w 4345388"/>
                  <a:gd name="connsiteY101" fmla="*/ 1267015 h 1812024"/>
                  <a:gd name="connsiteX102" fmla="*/ 3653625 w 4345388"/>
                  <a:gd name="connsiteY102" fmla="*/ 1294845 h 1812024"/>
                  <a:gd name="connsiteX103" fmla="*/ 3665552 w 4345388"/>
                  <a:gd name="connsiteY103" fmla="*/ 1282918 h 1812024"/>
                  <a:gd name="connsiteX104" fmla="*/ 3721211 w 4345388"/>
                  <a:gd name="connsiteY104" fmla="*/ 1111965 h 1812024"/>
                  <a:gd name="connsiteX105" fmla="*/ 3768919 w 4345388"/>
                  <a:gd name="connsiteY105" fmla="*/ 948963 h 1812024"/>
                  <a:gd name="connsiteX106" fmla="*/ 3776870 w 4345388"/>
                  <a:gd name="connsiteY106" fmla="*/ 897280 h 1812024"/>
                  <a:gd name="connsiteX107" fmla="*/ 3792773 w 4345388"/>
                  <a:gd name="connsiteY107" fmla="*/ 861499 h 1812024"/>
                  <a:gd name="connsiteX108" fmla="*/ 3800724 w 4345388"/>
                  <a:gd name="connsiteY108" fmla="*/ 837645 h 1812024"/>
                  <a:gd name="connsiteX109" fmla="*/ 3808675 w 4345388"/>
                  <a:gd name="connsiteY109" fmla="*/ 801864 h 1812024"/>
                  <a:gd name="connsiteX110" fmla="*/ 3824578 w 4345388"/>
                  <a:gd name="connsiteY110" fmla="*/ 778010 h 1812024"/>
                  <a:gd name="connsiteX111" fmla="*/ 3828554 w 4345388"/>
                  <a:gd name="connsiteY111" fmla="*/ 789937 h 1812024"/>
                  <a:gd name="connsiteX112" fmla="*/ 3836505 w 4345388"/>
                  <a:gd name="connsiteY112" fmla="*/ 801864 h 1812024"/>
                  <a:gd name="connsiteX113" fmla="*/ 3840481 w 4345388"/>
                  <a:gd name="connsiteY113" fmla="*/ 829694 h 1812024"/>
                  <a:gd name="connsiteX114" fmla="*/ 3884213 w 4345388"/>
                  <a:gd name="connsiteY114" fmla="*/ 992695 h 1812024"/>
                  <a:gd name="connsiteX115" fmla="*/ 3896140 w 4345388"/>
                  <a:gd name="connsiteY115" fmla="*/ 1024501 h 1812024"/>
                  <a:gd name="connsiteX116" fmla="*/ 3904091 w 4345388"/>
                  <a:gd name="connsiteY116" fmla="*/ 1064257 h 1812024"/>
                  <a:gd name="connsiteX117" fmla="*/ 3916018 w 4345388"/>
                  <a:gd name="connsiteY117" fmla="*/ 1115941 h 1812024"/>
                  <a:gd name="connsiteX118" fmla="*/ 3947823 w 4345388"/>
                  <a:gd name="connsiteY118" fmla="*/ 1219308 h 1812024"/>
                  <a:gd name="connsiteX119" fmla="*/ 3959750 w 4345388"/>
                  <a:gd name="connsiteY119" fmla="*/ 1239186 h 1812024"/>
                  <a:gd name="connsiteX120" fmla="*/ 3971677 w 4345388"/>
                  <a:gd name="connsiteY120" fmla="*/ 1286894 h 1812024"/>
                  <a:gd name="connsiteX121" fmla="*/ 3995531 w 4345388"/>
                  <a:gd name="connsiteY121" fmla="*/ 1394236 h 1812024"/>
                  <a:gd name="connsiteX122" fmla="*/ 4023361 w 4345388"/>
                  <a:gd name="connsiteY122" fmla="*/ 1430017 h 1812024"/>
                  <a:gd name="connsiteX123" fmla="*/ 4031312 w 4345388"/>
                  <a:gd name="connsiteY123" fmla="*/ 1441944 h 1812024"/>
                  <a:gd name="connsiteX124" fmla="*/ 4043239 w 4345388"/>
                  <a:gd name="connsiteY124" fmla="*/ 1465798 h 1812024"/>
                  <a:gd name="connsiteX125" fmla="*/ 4055166 w 4345388"/>
                  <a:gd name="connsiteY125" fmla="*/ 1469774 h 1812024"/>
                  <a:gd name="connsiteX126" fmla="*/ 4082995 w 4345388"/>
                  <a:gd name="connsiteY126" fmla="*/ 1477725 h 1812024"/>
                  <a:gd name="connsiteX127" fmla="*/ 4114801 w 4345388"/>
                  <a:gd name="connsiteY127" fmla="*/ 1481701 h 1812024"/>
                  <a:gd name="connsiteX128" fmla="*/ 4130703 w 4345388"/>
                  <a:gd name="connsiteY128" fmla="*/ 1485676 h 1812024"/>
                  <a:gd name="connsiteX129" fmla="*/ 4154557 w 4345388"/>
                  <a:gd name="connsiteY129" fmla="*/ 1477725 h 1812024"/>
                  <a:gd name="connsiteX130" fmla="*/ 4166484 w 4345388"/>
                  <a:gd name="connsiteY130" fmla="*/ 1465798 h 1812024"/>
                  <a:gd name="connsiteX131" fmla="*/ 4198289 w 4345388"/>
                  <a:gd name="connsiteY131" fmla="*/ 1414115 h 1812024"/>
                  <a:gd name="connsiteX132" fmla="*/ 4234070 w 4345388"/>
                  <a:gd name="connsiteY132" fmla="*/ 1418090 h 1812024"/>
                  <a:gd name="connsiteX133" fmla="*/ 4257924 w 4345388"/>
                  <a:gd name="connsiteY133" fmla="*/ 1437968 h 1812024"/>
                  <a:gd name="connsiteX134" fmla="*/ 4273827 w 4345388"/>
                  <a:gd name="connsiteY134" fmla="*/ 1449895 h 1812024"/>
                  <a:gd name="connsiteX135" fmla="*/ 4313583 w 4345388"/>
                  <a:gd name="connsiteY135" fmla="*/ 1485676 h 1812024"/>
                  <a:gd name="connsiteX136" fmla="*/ 4325510 w 4345388"/>
                  <a:gd name="connsiteY136" fmla="*/ 1505555 h 1812024"/>
                  <a:gd name="connsiteX137" fmla="*/ 4337437 w 4345388"/>
                  <a:gd name="connsiteY137" fmla="*/ 1533384 h 1812024"/>
                  <a:gd name="connsiteX138" fmla="*/ 4345388 w 4345388"/>
                  <a:gd name="connsiteY13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86324 w 4345388"/>
                  <a:gd name="connsiteY60" fmla="*/ 877402 h 1812024"/>
                  <a:gd name="connsiteX61" fmla="*/ 2898251 w 4345388"/>
                  <a:gd name="connsiteY61" fmla="*/ 901255 h 1812024"/>
                  <a:gd name="connsiteX62" fmla="*/ 2949934 w 4345388"/>
                  <a:gd name="connsiteY62" fmla="*/ 817767 h 1812024"/>
                  <a:gd name="connsiteX63" fmla="*/ 2957886 w 4345388"/>
                  <a:gd name="connsiteY63" fmla="*/ 770059 h 1812024"/>
                  <a:gd name="connsiteX64" fmla="*/ 2977764 w 4345388"/>
                  <a:gd name="connsiteY64" fmla="*/ 730302 h 1812024"/>
                  <a:gd name="connsiteX65" fmla="*/ 2981740 w 4345388"/>
                  <a:gd name="connsiteY65" fmla="*/ 686570 h 1812024"/>
                  <a:gd name="connsiteX66" fmla="*/ 3005594 w 4345388"/>
                  <a:gd name="connsiteY66" fmla="*/ 642838 h 1812024"/>
                  <a:gd name="connsiteX67" fmla="*/ 3025472 w 4345388"/>
                  <a:gd name="connsiteY67" fmla="*/ 567301 h 1812024"/>
                  <a:gd name="connsiteX68" fmla="*/ 3041374 w 4345388"/>
                  <a:gd name="connsiteY68" fmla="*/ 487788 h 1812024"/>
                  <a:gd name="connsiteX69" fmla="*/ 3049326 w 4345388"/>
                  <a:gd name="connsiteY69" fmla="*/ 471885 h 1812024"/>
                  <a:gd name="connsiteX70" fmla="*/ 3061253 w 4345388"/>
                  <a:gd name="connsiteY70" fmla="*/ 432128 h 1812024"/>
                  <a:gd name="connsiteX71" fmla="*/ 3085107 w 4345388"/>
                  <a:gd name="connsiteY71" fmla="*/ 376469 h 1812024"/>
                  <a:gd name="connsiteX72" fmla="*/ 3101009 w 4345388"/>
                  <a:gd name="connsiteY72" fmla="*/ 416226 h 1812024"/>
                  <a:gd name="connsiteX73" fmla="*/ 3104985 w 4345388"/>
                  <a:gd name="connsiteY73" fmla="*/ 440080 h 1812024"/>
                  <a:gd name="connsiteX74" fmla="*/ 3116912 w 4345388"/>
                  <a:gd name="connsiteY74" fmla="*/ 495739 h 1812024"/>
                  <a:gd name="connsiteX75" fmla="*/ 3136790 w 4345388"/>
                  <a:gd name="connsiteY75" fmla="*/ 555374 h 1812024"/>
                  <a:gd name="connsiteX76" fmla="*/ 3180522 w 4345388"/>
                  <a:gd name="connsiteY76" fmla="*/ 718375 h 1812024"/>
                  <a:gd name="connsiteX77" fmla="*/ 3196425 w 4345388"/>
                  <a:gd name="connsiteY77" fmla="*/ 770059 h 1812024"/>
                  <a:gd name="connsiteX78" fmla="*/ 3220279 w 4345388"/>
                  <a:gd name="connsiteY78" fmla="*/ 873426 h 1812024"/>
                  <a:gd name="connsiteX79" fmla="*/ 3248108 w 4345388"/>
                  <a:gd name="connsiteY79" fmla="*/ 964866 h 1812024"/>
                  <a:gd name="connsiteX80" fmla="*/ 3252084 w 4345388"/>
                  <a:gd name="connsiteY80" fmla="*/ 992695 h 1812024"/>
                  <a:gd name="connsiteX81" fmla="*/ 3267987 w 4345388"/>
                  <a:gd name="connsiteY81" fmla="*/ 1032452 h 1812024"/>
                  <a:gd name="connsiteX82" fmla="*/ 3271962 w 4345388"/>
                  <a:gd name="connsiteY82" fmla="*/ 1044379 h 1812024"/>
                  <a:gd name="connsiteX83" fmla="*/ 3283889 w 4345388"/>
                  <a:gd name="connsiteY83" fmla="*/ 1048355 h 1812024"/>
                  <a:gd name="connsiteX84" fmla="*/ 3291841 w 4345388"/>
                  <a:gd name="connsiteY84" fmla="*/ 1040403 h 1812024"/>
                  <a:gd name="connsiteX85" fmla="*/ 3307743 w 4345388"/>
                  <a:gd name="connsiteY85" fmla="*/ 1008598 h 1812024"/>
                  <a:gd name="connsiteX86" fmla="*/ 3315694 w 4345388"/>
                  <a:gd name="connsiteY86" fmla="*/ 984744 h 1812024"/>
                  <a:gd name="connsiteX87" fmla="*/ 3335573 w 4345388"/>
                  <a:gd name="connsiteY87" fmla="*/ 1016549 h 1812024"/>
                  <a:gd name="connsiteX88" fmla="*/ 3367378 w 4345388"/>
                  <a:gd name="connsiteY88" fmla="*/ 1088111 h 1812024"/>
                  <a:gd name="connsiteX89" fmla="*/ 3399183 w 4345388"/>
                  <a:gd name="connsiteY89" fmla="*/ 1143770 h 1812024"/>
                  <a:gd name="connsiteX90" fmla="*/ 3415086 w 4345388"/>
                  <a:gd name="connsiteY90" fmla="*/ 1139795 h 1812024"/>
                  <a:gd name="connsiteX91" fmla="*/ 3430988 w 4345388"/>
                  <a:gd name="connsiteY91" fmla="*/ 1111965 h 1812024"/>
                  <a:gd name="connsiteX92" fmla="*/ 3454842 w 4345388"/>
                  <a:gd name="connsiteY92" fmla="*/ 1060282 h 1812024"/>
                  <a:gd name="connsiteX93" fmla="*/ 3478696 w 4345388"/>
                  <a:gd name="connsiteY93" fmla="*/ 1008598 h 1812024"/>
                  <a:gd name="connsiteX94" fmla="*/ 3490623 w 4345388"/>
                  <a:gd name="connsiteY94" fmla="*/ 1004622 h 1812024"/>
                  <a:gd name="connsiteX95" fmla="*/ 3522428 w 4345388"/>
                  <a:gd name="connsiteY95" fmla="*/ 1048355 h 1812024"/>
                  <a:gd name="connsiteX96" fmla="*/ 3538331 w 4345388"/>
                  <a:gd name="connsiteY96" fmla="*/ 1068233 h 1812024"/>
                  <a:gd name="connsiteX97" fmla="*/ 3582063 w 4345388"/>
                  <a:gd name="connsiteY97" fmla="*/ 1151722 h 1812024"/>
                  <a:gd name="connsiteX98" fmla="*/ 3609893 w 4345388"/>
                  <a:gd name="connsiteY98" fmla="*/ 1203405 h 1812024"/>
                  <a:gd name="connsiteX99" fmla="*/ 3629771 w 4345388"/>
                  <a:gd name="connsiteY99" fmla="*/ 1251113 h 1812024"/>
                  <a:gd name="connsiteX100" fmla="*/ 3641698 w 4345388"/>
                  <a:gd name="connsiteY100" fmla="*/ 1267015 h 1812024"/>
                  <a:gd name="connsiteX101" fmla="*/ 3653625 w 4345388"/>
                  <a:gd name="connsiteY101" fmla="*/ 1294845 h 1812024"/>
                  <a:gd name="connsiteX102" fmla="*/ 3665552 w 4345388"/>
                  <a:gd name="connsiteY102" fmla="*/ 1282918 h 1812024"/>
                  <a:gd name="connsiteX103" fmla="*/ 3721211 w 4345388"/>
                  <a:gd name="connsiteY103" fmla="*/ 1111965 h 1812024"/>
                  <a:gd name="connsiteX104" fmla="*/ 3768919 w 4345388"/>
                  <a:gd name="connsiteY104" fmla="*/ 948963 h 1812024"/>
                  <a:gd name="connsiteX105" fmla="*/ 3776870 w 4345388"/>
                  <a:gd name="connsiteY105" fmla="*/ 897280 h 1812024"/>
                  <a:gd name="connsiteX106" fmla="*/ 3792773 w 4345388"/>
                  <a:gd name="connsiteY106" fmla="*/ 861499 h 1812024"/>
                  <a:gd name="connsiteX107" fmla="*/ 3800724 w 4345388"/>
                  <a:gd name="connsiteY107" fmla="*/ 837645 h 1812024"/>
                  <a:gd name="connsiteX108" fmla="*/ 3808675 w 4345388"/>
                  <a:gd name="connsiteY108" fmla="*/ 801864 h 1812024"/>
                  <a:gd name="connsiteX109" fmla="*/ 3824578 w 4345388"/>
                  <a:gd name="connsiteY109" fmla="*/ 778010 h 1812024"/>
                  <a:gd name="connsiteX110" fmla="*/ 3828554 w 4345388"/>
                  <a:gd name="connsiteY110" fmla="*/ 789937 h 1812024"/>
                  <a:gd name="connsiteX111" fmla="*/ 3836505 w 4345388"/>
                  <a:gd name="connsiteY111" fmla="*/ 801864 h 1812024"/>
                  <a:gd name="connsiteX112" fmla="*/ 3840481 w 4345388"/>
                  <a:gd name="connsiteY112" fmla="*/ 829694 h 1812024"/>
                  <a:gd name="connsiteX113" fmla="*/ 3884213 w 4345388"/>
                  <a:gd name="connsiteY113" fmla="*/ 992695 h 1812024"/>
                  <a:gd name="connsiteX114" fmla="*/ 3896140 w 4345388"/>
                  <a:gd name="connsiteY114" fmla="*/ 1024501 h 1812024"/>
                  <a:gd name="connsiteX115" fmla="*/ 3904091 w 4345388"/>
                  <a:gd name="connsiteY115" fmla="*/ 1064257 h 1812024"/>
                  <a:gd name="connsiteX116" fmla="*/ 3916018 w 4345388"/>
                  <a:gd name="connsiteY116" fmla="*/ 1115941 h 1812024"/>
                  <a:gd name="connsiteX117" fmla="*/ 3947823 w 4345388"/>
                  <a:gd name="connsiteY117" fmla="*/ 1219308 h 1812024"/>
                  <a:gd name="connsiteX118" fmla="*/ 3959750 w 4345388"/>
                  <a:gd name="connsiteY118" fmla="*/ 1239186 h 1812024"/>
                  <a:gd name="connsiteX119" fmla="*/ 3971677 w 4345388"/>
                  <a:gd name="connsiteY119" fmla="*/ 1286894 h 1812024"/>
                  <a:gd name="connsiteX120" fmla="*/ 3995531 w 4345388"/>
                  <a:gd name="connsiteY120" fmla="*/ 1394236 h 1812024"/>
                  <a:gd name="connsiteX121" fmla="*/ 4023361 w 4345388"/>
                  <a:gd name="connsiteY121" fmla="*/ 1430017 h 1812024"/>
                  <a:gd name="connsiteX122" fmla="*/ 4031312 w 4345388"/>
                  <a:gd name="connsiteY122" fmla="*/ 1441944 h 1812024"/>
                  <a:gd name="connsiteX123" fmla="*/ 4043239 w 4345388"/>
                  <a:gd name="connsiteY123" fmla="*/ 1465798 h 1812024"/>
                  <a:gd name="connsiteX124" fmla="*/ 4055166 w 4345388"/>
                  <a:gd name="connsiteY124" fmla="*/ 1469774 h 1812024"/>
                  <a:gd name="connsiteX125" fmla="*/ 4082995 w 4345388"/>
                  <a:gd name="connsiteY125" fmla="*/ 1477725 h 1812024"/>
                  <a:gd name="connsiteX126" fmla="*/ 4114801 w 4345388"/>
                  <a:gd name="connsiteY126" fmla="*/ 1481701 h 1812024"/>
                  <a:gd name="connsiteX127" fmla="*/ 4130703 w 4345388"/>
                  <a:gd name="connsiteY127" fmla="*/ 1485676 h 1812024"/>
                  <a:gd name="connsiteX128" fmla="*/ 4154557 w 4345388"/>
                  <a:gd name="connsiteY128" fmla="*/ 1477725 h 1812024"/>
                  <a:gd name="connsiteX129" fmla="*/ 4166484 w 4345388"/>
                  <a:gd name="connsiteY129" fmla="*/ 1465798 h 1812024"/>
                  <a:gd name="connsiteX130" fmla="*/ 4198289 w 4345388"/>
                  <a:gd name="connsiteY130" fmla="*/ 1414115 h 1812024"/>
                  <a:gd name="connsiteX131" fmla="*/ 4234070 w 4345388"/>
                  <a:gd name="connsiteY131" fmla="*/ 1418090 h 1812024"/>
                  <a:gd name="connsiteX132" fmla="*/ 4257924 w 4345388"/>
                  <a:gd name="connsiteY132" fmla="*/ 1437968 h 1812024"/>
                  <a:gd name="connsiteX133" fmla="*/ 4273827 w 4345388"/>
                  <a:gd name="connsiteY133" fmla="*/ 1449895 h 1812024"/>
                  <a:gd name="connsiteX134" fmla="*/ 4313583 w 4345388"/>
                  <a:gd name="connsiteY134" fmla="*/ 1485676 h 1812024"/>
                  <a:gd name="connsiteX135" fmla="*/ 4325510 w 4345388"/>
                  <a:gd name="connsiteY135" fmla="*/ 1505555 h 1812024"/>
                  <a:gd name="connsiteX136" fmla="*/ 4337437 w 4345388"/>
                  <a:gd name="connsiteY136" fmla="*/ 1533384 h 1812024"/>
                  <a:gd name="connsiteX137" fmla="*/ 4345388 w 4345388"/>
                  <a:gd name="connsiteY13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446 w 4345388"/>
                  <a:gd name="connsiteY59" fmla="*/ 825718 h 1812024"/>
                  <a:gd name="connsiteX60" fmla="*/ 2871575 w 4345388"/>
                  <a:gd name="connsiteY60" fmla="*/ 852821 h 1812024"/>
                  <a:gd name="connsiteX61" fmla="*/ 2898251 w 4345388"/>
                  <a:gd name="connsiteY61" fmla="*/ 901255 h 1812024"/>
                  <a:gd name="connsiteX62" fmla="*/ 2949934 w 4345388"/>
                  <a:gd name="connsiteY62" fmla="*/ 817767 h 1812024"/>
                  <a:gd name="connsiteX63" fmla="*/ 2957886 w 4345388"/>
                  <a:gd name="connsiteY63" fmla="*/ 770059 h 1812024"/>
                  <a:gd name="connsiteX64" fmla="*/ 2977764 w 4345388"/>
                  <a:gd name="connsiteY64" fmla="*/ 730302 h 1812024"/>
                  <a:gd name="connsiteX65" fmla="*/ 2981740 w 4345388"/>
                  <a:gd name="connsiteY65" fmla="*/ 686570 h 1812024"/>
                  <a:gd name="connsiteX66" fmla="*/ 3005594 w 4345388"/>
                  <a:gd name="connsiteY66" fmla="*/ 642838 h 1812024"/>
                  <a:gd name="connsiteX67" fmla="*/ 3025472 w 4345388"/>
                  <a:gd name="connsiteY67" fmla="*/ 567301 h 1812024"/>
                  <a:gd name="connsiteX68" fmla="*/ 3041374 w 4345388"/>
                  <a:gd name="connsiteY68" fmla="*/ 487788 h 1812024"/>
                  <a:gd name="connsiteX69" fmla="*/ 3049326 w 4345388"/>
                  <a:gd name="connsiteY69" fmla="*/ 471885 h 1812024"/>
                  <a:gd name="connsiteX70" fmla="*/ 3061253 w 4345388"/>
                  <a:gd name="connsiteY70" fmla="*/ 432128 h 1812024"/>
                  <a:gd name="connsiteX71" fmla="*/ 3085107 w 4345388"/>
                  <a:gd name="connsiteY71" fmla="*/ 376469 h 1812024"/>
                  <a:gd name="connsiteX72" fmla="*/ 3101009 w 4345388"/>
                  <a:gd name="connsiteY72" fmla="*/ 416226 h 1812024"/>
                  <a:gd name="connsiteX73" fmla="*/ 3104985 w 4345388"/>
                  <a:gd name="connsiteY73" fmla="*/ 440080 h 1812024"/>
                  <a:gd name="connsiteX74" fmla="*/ 3116912 w 4345388"/>
                  <a:gd name="connsiteY74" fmla="*/ 495739 h 1812024"/>
                  <a:gd name="connsiteX75" fmla="*/ 3136790 w 4345388"/>
                  <a:gd name="connsiteY75" fmla="*/ 555374 h 1812024"/>
                  <a:gd name="connsiteX76" fmla="*/ 3180522 w 4345388"/>
                  <a:gd name="connsiteY76" fmla="*/ 718375 h 1812024"/>
                  <a:gd name="connsiteX77" fmla="*/ 3196425 w 4345388"/>
                  <a:gd name="connsiteY77" fmla="*/ 770059 h 1812024"/>
                  <a:gd name="connsiteX78" fmla="*/ 3220279 w 4345388"/>
                  <a:gd name="connsiteY78" fmla="*/ 873426 h 1812024"/>
                  <a:gd name="connsiteX79" fmla="*/ 3248108 w 4345388"/>
                  <a:gd name="connsiteY79" fmla="*/ 964866 h 1812024"/>
                  <a:gd name="connsiteX80" fmla="*/ 3252084 w 4345388"/>
                  <a:gd name="connsiteY80" fmla="*/ 992695 h 1812024"/>
                  <a:gd name="connsiteX81" fmla="*/ 3267987 w 4345388"/>
                  <a:gd name="connsiteY81" fmla="*/ 1032452 h 1812024"/>
                  <a:gd name="connsiteX82" fmla="*/ 3271962 w 4345388"/>
                  <a:gd name="connsiteY82" fmla="*/ 1044379 h 1812024"/>
                  <a:gd name="connsiteX83" fmla="*/ 3283889 w 4345388"/>
                  <a:gd name="connsiteY83" fmla="*/ 1048355 h 1812024"/>
                  <a:gd name="connsiteX84" fmla="*/ 3291841 w 4345388"/>
                  <a:gd name="connsiteY84" fmla="*/ 1040403 h 1812024"/>
                  <a:gd name="connsiteX85" fmla="*/ 3307743 w 4345388"/>
                  <a:gd name="connsiteY85" fmla="*/ 1008598 h 1812024"/>
                  <a:gd name="connsiteX86" fmla="*/ 3315694 w 4345388"/>
                  <a:gd name="connsiteY86" fmla="*/ 984744 h 1812024"/>
                  <a:gd name="connsiteX87" fmla="*/ 3335573 w 4345388"/>
                  <a:gd name="connsiteY87" fmla="*/ 1016549 h 1812024"/>
                  <a:gd name="connsiteX88" fmla="*/ 3367378 w 4345388"/>
                  <a:gd name="connsiteY88" fmla="*/ 1088111 h 1812024"/>
                  <a:gd name="connsiteX89" fmla="*/ 3399183 w 4345388"/>
                  <a:gd name="connsiteY89" fmla="*/ 1143770 h 1812024"/>
                  <a:gd name="connsiteX90" fmla="*/ 3415086 w 4345388"/>
                  <a:gd name="connsiteY90" fmla="*/ 1139795 h 1812024"/>
                  <a:gd name="connsiteX91" fmla="*/ 3430988 w 4345388"/>
                  <a:gd name="connsiteY91" fmla="*/ 1111965 h 1812024"/>
                  <a:gd name="connsiteX92" fmla="*/ 3454842 w 4345388"/>
                  <a:gd name="connsiteY92" fmla="*/ 1060282 h 1812024"/>
                  <a:gd name="connsiteX93" fmla="*/ 3478696 w 4345388"/>
                  <a:gd name="connsiteY93" fmla="*/ 1008598 h 1812024"/>
                  <a:gd name="connsiteX94" fmla="*/ 3490623 w 4345388"/>
                  <a:gd name="connsiteY94" fmla="*/ 1004622 h 1812024"/>
                  <a:gd name="connsiteX95" fmla="*/ 3522428 w 4345388"/>
                  <a:gd name="connsiteY95" fmla="*/ 1048355 h 1812024"/>
                  <a:gd name="connsiteX96" fmla="*/ 3538331 w 4345388"/>
                  <a:gd name="connsiteY96" fmla="*/ 1068233 h 1812024"/>
                  <a:gd name="connsiteX97" fmla="*/ 3582063 w 4345388"/>
                  <a:gd name="connsiteY97" fmla="*/ 1151722 h 1812024"/>
                  <a:gd name="connsiteX98" fmla="*/ 3609893 w 4345388"/>
                  <a:gd name="connsiteY98" fmla="*/ 1203405 h 1812024"/>
                  <a:gd name="connsiteX99" fmla="*/ 3629771 w 4345388"/>
                  <a:gd name="connsiteY99" fmla="*/ 1251113 h 1812024"/>
                  <a:gd name="connsiteX100" fmla="*/ 3641698 w 4345388"/>
                  <a:gd name="connsiteY100" fmla="*/ 1267015 h 1812024"/>
                  <a:gd name="connsiteX101" fmla="*/ 3653625 w 4345388"/>
                  <a:gd name="connsiteY101" fmla="*/ 1294845 h 1812024"/>
                  <a:gd name="connsiteX102" fmla="*/ 3665552 w 4345388"/>
                  <a:gd name="connsiteY102" fmla="*/ 1282918 h 1812024"/>
                  <a:gd name="connsiteX103" fmla="*/ 3721211 w 4345388"/>
                  <a:gd name="connsiteY103" fmla="*/ 1111965 h 1812024"/>
                  <a:gd name="connsiteX104" fmla="*/ 3768919 w 4345388"/>
                  <a:gd name="connsiteY104" fmla="*/ 948963 h 1812024"/>
                  <a:gd name="connsiteX105" fmla="*/ 3776870 w 4345388"/>
                  <a:gd name="connsiteY105" fmla="*/ 897280 h 1812024"/>
                  <a:gd name="connsiteX106" fmla="*/ 3792773 w 4345388"/>
                  <a:gd name="connsiteY106" fmla="*/ 861499 h 1812024"/>
                  <a:gd name="connsiteX107" fmla="*/ 3800724 w 4345388"/>
                  <a:gd name="connsiteY107" fmla="*/ 837645 h 1812024"/>
                  <a:gd name="connsiteX108" fmla="*/ 3808675 w 4345388"/>
                  <a:gd name="connsiteY108" fmla="*/ 801864 h 1812024"/>
                  <a:gd name="connsiteX109" fmla="*/ 3824578 w 4345388"/>
                  <a:gd name="connsiteY109" fmla="*/ 778010 h 1812024"/>
                  <a:gd name="connsiteX110" fmla="*/ 3828554 w 4345388"/>
                  <a:gd name="connsiteY110" fmla="*/ 789937 h 1812024"/>
                  <a:gd name="connsiteX111" fmla="*/ 3836505 w 4345388"/>
                  <a:gd name="connsiteY111" fmla="*/ 801864 h 1812024"/>
                  <a:gd name="connsiteX112" fmla="*/ 3840481 w 4345388"/>
                  <a:gd name="connsiteY112" fmla="*/ 829694 h 1812024"/>
                  <a:gd name="connsiteX113" fmla="*/ 3884213 w 4345388"/>
                  <a:gd name="connsiteY113" fmla="*/ 992695 h 1812024"/>
                  <a:gd name="connsiteX114" fmla="*/ 3896140 w 4345388"/>
                  <a:gd name="connsiteY114" fmla="*/ 1024501 h 1812024"/>
                  <a:gd name="connsiteX115" fmla="*/ 3904091 w 4345388"/>
                  <a:gd name="connsiteY115" fmla="*/ 1064257 h 1812024"/>
                  <a:gd name="connsiteX116" fmla="*/ 3916018 w 4345388"/>
                  <a:gd name="connsiteY116" fmla="*/ 1115941 h 1812024"/>
                  <a:gd name="connsiteX117" fmla="*/ 3947823 w 4345388"/>
                  <a:gd name="connsiteY117" fmla="*/ 1219308 h 1812024"/>
                  <a:gd name="connsiteX118" fmla="*/ 3959750 w 4345388"/>
                  <a:gd name="connsiteY118" fmla="*/ 1239186 h 1812024"/>
                  <a:gd name="connsiteX119" fmla="*/ 3971677 w 4345388"/>
                  <a:gd name="connsiteY119" fmla="*/ 1286894 h 1812024"/>
                  <a:gd name="connsiteX120" fmla="*/ 3995531 w 4345388"/>
                  <a:gd name="connsiteY120" fmla="*/ 1394236 h 1812024"/>
                  <a:gd name="connsiteX121" fmla="*/ 4023361 w 4345388"/>
                  <a:gd name="connsiteY121" fmla="*/ 1430017 h 1812024"/>
                  <a:gd name="connsiteX122" fmla="*/ 4031312 w 4345388"/>
                  <a:gd name="connsiteY122" fmla="*/ 1441944 h 1812024"/>
                  <a:gd name="connsiteX123" fmla="*/ 4043239 w 4345388"/>
                  <a:gd name="connsiteY123" fmla="*/ 1465798 h 1812024"/>
                  <a:gd name="connsiteX124" fmla="*/ 4055166 w 4345388"/>
                  <a:gd name="connsiteY124" fmla="*/ 1469774 h 1812024"/>
                  <a:gd name="connsiteX125" fmla="*/ 4082995 w 4345388"/>
                  <a:gd name="connsiteY125" fmla="*/ 1477725 h 1812024"/>
                  <a:gd name="connsiteX126" fmla="*/ 4114801 w 4345388"/>
                  <a:gd name="connsiteY126" fmla="*/ 1481701 h 1812024"/>
                  <a:gd name="connsiteX127" fmla="*/ 4130703 w 4345388"/>
                  <a:gd name="connsiteY127" fmla="*/ 1485676 h 1812024"/>
                  <a:gd name="connsiteX128" fmla="*/ 4154557 w 4345388"/>
                  <a:gd name="connsiteY128" fmla="*/ 1477725 h 1812024"/>
                  <a:gd name="connsiteX129" fmla="*/ 4166484 w 4345388"/>
                  <a:gd name="connsiteY129" fmla="*/ 1465798 h 1812024"/>
                  <a:gd name="connsiteX130" fmla="*/ 4198289 w 4345388"/>
                  <a:gd name="connsiteY130" fmla="*/ 1414115 h 1812024"/>
                  <a:gd name="connsiteX131" fmla="*/ 4234070 w 4345388"/>
                  <a:gd name="connsiteY131" fmla="*/ 1418090 h 1812024"/>
                  <a:gd name="connsiteX132" fmla="*/ 4257924 w 4345388"/>
                  <a:gd name="connsiteY132" fmla="*/ 1437968 h 1812024"/>
                  <a:gd name="connsiteX133" fmla="*/ 4273827 w 4345388"/>
                  <a:gd name="connsiteY133" fmla="*/ 1449895 h 1812024"/>
                  <a:gd name="connsiteX134" fmla="*/ 4313583 w 4345388"/>
                  <a:gd name="connsiteY134" fmla="*/ 1485676 h 1812024"/>
                  <a:gd name="connsiteX135" fmla="*/ 4325510 w 4345388"/>
                  <a:gd name="connsiteY135" fmla="*/ 1505555 h 1812024"/>
                  <a:gd name="connsiteX136" fmla="*/ 4337437 w 4345388"/>
                  <a:gd name="connsiteY136" fmla="*/ 1533384 h 1812024"/>
                  <a:gd name="connsiteX137" fmla="*/ 4345388 w 4345388"/>
                  <a:gd name="connsiteY13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71575 w 4345388"/>
                  <a:gd name="connsiteY59" fmla="*/ 852821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30665 w 4345388"/>
                  <a:gd name="connsiteY57" fmla="*/ 730302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62108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58857 w 4345388"/>
                  <a:gd name="connsiteY58" fmla="*/ 752276 h 1812024"/>
                  <a:gd name="connsiteX59" fmla="*/ 2866659 w 4345388"/>
                  <a:gd name="connsiteY59" fmla="*/ 828240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58857 w 4345388"/>
                  <a:gd name="connsiteY58" fmla="*/ 752276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35249 w 4345388"/>
                  <a:gd name="connsiteY52" fmla="*/ 527544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55127 w 4345388"/>
                  <a:gd name="connsiteY53" fmla="*/ 571276 h 1812024"/>
                  <a:gd name="connsiteX54" fmla="*/ 2771030 w 4345388"/>
                  <a:gd name="connsiteY54" fmla="*/ 622960 h 1812024"/>
                  <a:gd name="connsiteX55" fmla="*/ 2782957 w 4345388"/>
                  <a:gd name="connsiteY55" fmla="*/ 654765 h 1812024"/>
                  <a:gd name="connsiteX56" fmla="*/ 2802835 w 4345388"/>
                  <a:gd name="connsiteY56" fmla="*/ 690546 h 1812024"/>
                  <a:gd name="connsiteX57" fmla="*/ 2815917 w 4345388"/>
                  <a:gd name="connsiteY57" fmla="*/ 617231 h 1812024"/>
                  <a:gd name="connsiteX58" fmla="*/ 2846567 w 4345388"/>
                  <a:gd name="connsiteY58" fmla="*/ 747360 h 1812024"/>
                  <a:gd name="connsiteX59" fmla="*/ 2866659 w 4345388"/>
                  <a:gd name="connsiteY59" fmla="*/ 818408 h 1812024"/>
                  <a:gd name="connsiteX60" fmla="*/ 2898251 w 4345388"/>
                  <a:gd name="connsiteY60" fmla="*/ 901255 h 1812024"/>
                  <a:gd name="connsiteX61" fmla="*/ 2949934 w 4345388"/>
                  <a:gd name="connsiteY61" fmla="*/ 817767 h 1812024"/>
                  <a:gd name="connsiteX62" fmla="*/ 2957886 w 4345388"/>
                  <a:gd name="connsiteY62" fmla="*/ 770059 h 1812024"/>
                  <a:gd name="connsiteX63" fmla="*/ 2977764 w 4345388"/>
                  <a:gd name="connsiteY63" fmla="*/ 730302 h 1812024"/>
                  <a:gd name="connsiteX64" fmla="*/ 2981740 w 4345388"/>
                  <a:gd name="connsiteY64" fmla="*/ 686570 h 1812024"/>
                  <a:gd name="connsiteX65" fmla="*/ 3005594 w 4345388"/>
                  <a:gd name="connsiteY65" fmla="*/ 642838 h 1812024"/>
                  <a:gd name="connsiteX66" fmla="*/ 3025472 w 4345388"/>
                  <a:gd name="connsiteY66" fmla="*/ 567301 h 1812024"/>
                  <a:gd name="connsiteX67" fmla="*/ 3041374 w 4345388"/>
                  <a:gd name="connsiteY67" fmla="*/ 487788 h 1812024"/>
                  <a:gd name="connsiteX68" fmla="*/ 3049326 w 4345388"/>
                  <a:gd name="connsiteY68" fmla="*/ 471885 h 1812024"/>
                  <a:gd name="connsiteX69" fmla="*/ 3061253 w 4345388"/>
                  <a:gd name="connsiteY69" fmla="*/ 432128 h 1812024"/>
                  <a:gd name="connsiteX70" fmla="*/ 3085107 w 4345388"/>
                  <a:gd name="connsiteY70" fmla="*/ 376469 h 1812024"/>
                  <a:gd name="connsiteX71" fmla="*/ 3101009 w 4345388"/>
                  <a:gd name="connsiteY71" fmla="*/ 416226 h 1812024"/>
                  <a:gd name="connsiteX72" fmla="*/ 3104985 w 4345388"/>
                  <a:gd name="connsiteY72" fmla="*/ 440080 h 1812024"/>
                  <a:gd name="connsiteX73" fmla="*/ 3116912 w 4345388"/>
                  <a:gd name="connsiteY73" fmla="*/ 495739 h 1812024"/>
                  <a:gd name="connsiteX74" fmla="*/ 3136790 w 4345388"/>
                  <a:gd name="connsiteY74" fmla="*/ 555374 h 1812024"/>
                  <a:gd name="connsiteX75" fmla="*/ 3180522 w 4345388"/>
                  <a:gd name="connsiteY75" fmla="*/ 718375 h 1812024"/>
                  <a:gd name="connsiteX76" fmla="*/ 3196425 w 4345388"/>
                  <a:gd name="connsiteY76" fmla="*/ 770059 h 1812024"/>
                  <a:gd name="connsiteX77" fmla="*/ 3220279 w 4345388"/>
                  <a:gd name="connsiteY77" fmla="*/ 873426 h 1812024"/>
                  <a:gd name="connsiteX78" fmla="*/ 3248108 w 4345388"/>
                  <a:gd name="connsiteY78" fmla="*/ 964866 h 1812024"/>
                  <a:gd name="connsiteX79" fmla="*/ 3252084 w 4345388"/>
                  <a:gd name="connsiteY79" fmla="*/ 992695 h 1812024"/>
                  <a:gd name="connsiteX80" fmla="*/ 3267987 w 4345388"/>
                  <a:gd name="connsiteY80" fmla="*/ 1032452 h 1812024"/>
                  <a:gd name="connsiteX81" fmla="*/ 3271962 w 4345388"/>
                  <a:gd name="connsiteY81" fmla="*/ 1044379 h 1812024"/>
                  <a:gd name="connsiteX82" fmla="*/ 3283889 w 4345388"/>
                  <a:gd name="connsiteY82" fmla="*/ 1048355 h 1812024"/>
                  <a:gd name="connsiteX83" fmla="*/ 3291841 w 4345388"/>
                  <a:gd name="connsiteY83" fmla="*/ 1040403 h 1812024"/>
                  <a:gd name="connsiteX84" fmla="*/ 3307743 w 4345388"/>
                  <a:gd name="connsiteY84" fmla="*/ 1008598 h 1812024"/>
                  <a:gd name="connsiteX85" fmla="*/ 3315694 w 4345388"/>
                  <a:gd name="connsiteY85" fmla="*/ 984744 h 1812024"/>
                  <a:gd name="connsiteX86" fmla="*/ 3335573 w 4345388"/>
                  <a:gd name="connsiteY86" fmla="*/ 1016549 h 1812024"/>
                  <a:gd name="connsiteX87" fmla="*/ 3367378 w 4345388"/>
                  <a:gd name="connsiteY87" fmla="*/ 1088111 h 1812024"/>
                  <a:gd name="connsiteX88" fmla="*/ 3399183 w 4345388"/>
                  <a:gd name="connsiteY88" fmla="*/ 1143770 h 1812024"/>
                  <a:gd name="connsiteX89" fmla="*/ 3415086 w 4345388"/>
                  <a:gd name="connsiteY89" fmla="*/ 1139795 h 1812024"/>
                  <a:gd name="connsiteX90" fmla="*/ 3430988 w 4345388"/>
                  <a:gd name="connsiteY90" fmla="*/ 1111965 h 1812024"/>
                  <a:gd name="connsiteX91" fmla="*/ 3454842 w 4345388"/>
                  <a:gd name="connsiteY91" fmla="*/ 1060282 h 1812024"/>
                  <a:gd name="connsiteX92" fmla="*/ 3478696 w 4345388"/>
                  <a:gd name="connsiteY92" fmla="*/ 1008598 h 1812024"/>
                  <a:gd name="connsiteX93" fmla="*/ 3490623 w 4345388"/>
                  <a:gd name="connsiteY93" fmla="*/ 1004622 h 1812024"/>
                  <a:gd name="connsiteX94" fmla="*/ 3522428 w 4345388"/>
                  <a:gd name="connsiteY94" fmla="*/ 1048355 h 1812024"/>
                  <a:gd name="connsiteX95" fmla="*/ 3538331 w 4345388"/>
                  <a:gd name="connsiteY95" fmla="*/ 1068233 h 1812024"/>
                  <a:gd name="connsiteX96" fmla="*/ 3582063 w 4345388"/>
                  <a:gd name="connsiteY96" fmla="*/ 1151722 h 1812024"/>
                  <a:gd name="connsiteX97" fmla="*/ 3609893 w 4345388"/>
                  <a:gd name="connsiteY97" fmla="*/ 1203405 h 1812024"/>
                  <a:gd name="connsiteX98" fmla="*/ 3629771 w 4345388"/>
                  <a:gd name="connsiteY98" fmla="*/ 1251113 h 1812024"/>
                  <a:gd name="connsiteX99" fmla="*/ 3641698 w 4345388"/>
                  <a:gd name="connsiteY99" fmla="*/ 1267015 h 1812024"/>
                  <a:gd name="connsiteX100" fmla="*/ 3653625 w 4345388"/>
                  <a:gd name="connsiteY100" fmla="*/ 1294845 h 1812024"/>
                  <a:gd name="connsiteX101" fmla="*/ 3665552 w 4345388"/>
                  <a:gd name="connsiteY101" fmla="*/ 1282918 h 1812024"/>
                  <a:gd name="connsiteX102" fmla="*/ 3721211 w 4345388"/>
                  <a:gd name="connsiteY102" fmla="*/ 1111965 h 1812024"/>
                  <a:gd name="connsiteX103" fmla="*/ 3768919 w 4345388"/>
                  <a:gd name="connsiteY103" fmla="*/ 948963 h 1812024"/>
                  <a:gd name="connsiteX104" fmla="*/ 3776870 w 4345388"/>
                  <a:gd name="connsiteY104" fmla="*/ 897280 h 1812024"/>
                  <a:gd name="connsiteX105" fmla="*/ 3792773 w 4345388"/>
                  <a:gd name="connsiteY105" fmla="*/ 861499 h 1812024"/>
                  <a:gd name="connsiteX106" fmla="*/ 3800724 w 4345388"/>
                  <a:gd name="connsiteY106" fmla="*/ 837645 h 1812024"/>
                  <a:gd name="connsiteX107" fmla="*/ 3808675 w 4345388"/>
                  <a:gd name="connsiteY107" fmla="*/ 801864 h 1812024"/>
                  <a:gd name="connsiteX108" fmla="*/ 3824578 w 4345388"/>
                  <a:gd name="connsiteY108" fmla="*/ 778010 h 1812024"/>
                  <a:gd name="connsiteX109" fmla="*/ 3828554 w 4345388"/>
                  <a:gd name="connsiteY109" fmla="*/ 789937 h 1812024"/>
                  <a:gd name="connsiteX110" fmla="*/ 3836505 w 4345388"/>
                  <a:gd name="connsiteY110" fmla="*/ 801864 h 1812024"/>
                  <a:gd name="connsiteX111" fmla="*/ 3840481 w 4345388"/>
                  <a:gd name="connsiteY111" fmla="*/ 829694 h 1812024"/>
                  <a:gd name="connsiteX112" fmla="*/ 3884213 w 4345388"/>
                  <a:gd name="connsiteY112" fmla="*/ 992695 h 1812024"/>
                  <a:gd name="connsiteX113" fmla="*/ 3896140 w 4345388"/>
                  <a:gd name="connsiteY113" fmla="*/ 1024501 h 1812024"/>
                  <a:gd name="connsiteX114" fmla="*/ 3904091 w 4345388"/>
                  <a:gd name="connsiteY114" fmla="*/ 1064257 h 1812024"/>
                  <a:gd name="connsiteX115" fmla="*/ 3916018 w 4345388"/>
                  <a:gd name="connsiteY115" fmla="*/ 1115941 h 1812024"/>
                  <a:gd name="connsiteX116" fmla="*/ 3947823 w 4345388"/>
                  <a:gd name="connsiteY116" fmla="*/ 1219308 h 1812024"/>
                  <a:gd name="connsiteX117" fmla="*/ 3959750 w 4345388"/>
                  <a:gd name="connsiteY117" fmla="*/ 1239186 h 1812024"/>
                  <a:gd name="connsiteX118" fmla="*/ 3971677 w 4345388"/>
                  <a:gd name="connsiteY118" fmla="*/ 1286894 h 1812024"/>
                  <a:gd name="connsiteX119" fmla="*/ 3995531 w 4345388"/>
                  <a:gd name="connsiteY119" fmla="*/ 1394236 h 1812024"/>
                  <a:gd name="connsiteX120" fmla="*/ 4023361 w 4345388"/>
                  <a:gd name="connsiteY120" fmla="*/ 1430017 h 1812024"/>
                  <a:gd name="connsiteX121" fmla="*/ 4031312 w 4345388"/>
                  <a:gd name="connsiteY121" fmla="*/ 1441944 h 1812024"/>
                  <a:gd name="connsiteX122" fmla="*/ 4043239 w 4345388"/>
                  <a:gd name="connsiteY122" fmla="*/ 1465798 h 1812024"/>
                  <a:gd name="connsiteX123" fmla="*/ 4055166 w 4345388"/>
                  <a:gd name="connsiteY123" fmla="*/ 1469774 h 1812024"/>
                  <a:gd name="connsiteX124" fmla="*/ 4082995 w 4345388"/>
                  <a:gd name="connsiteY124" fmla="*/ 1477725 h 1812024"/>
                  <a:gd name="connsiteX125" fmla="*/ 4114801 w 4345388"/>
                  <a:gd name="connsiteY125" fmla="*/ 1481701 h 1812024"/>
                  <a:gd name="connsiteX126" fmla="*/ 4130703 w 4345388"/>
                  <a:gd name="connsiteY126" fmla="*/ 1485676 h 1812024"/>
                  <a:gd name="connsiteX127" fmla="*/ 4154557 w 4345388"/>
                  <a:gd name="connsiteY127" fmla="*/ 1477725 h 1812024"/>
                  <a:gd name="connsiteX128" fmla="*/ 4166484 w 4345388"/>
                  <a:gd name="connsiteY128" fmla="*/ 1465798 h 1812024"/>
                  <a:gd name="connsiteX129" fmla="*/ 4198289 w 4345388"/>
                  <a:gd name="connsiteY129" fmla="*/ 1414115 h 1812024"/>
                  <a:gd name="connsiteX130" fmla="*/ 4234070 w 4345388"/>
                  <a:gd name="connsiteY130" fmla="*/ 1418090 h 1812024"/>
                  <a:gd name="connsiteX131" fmla="*/ 4257924 w 4345388"/>
                  <a:gd name="connsiteY131" fmla="*/ 1437968 h 1812024"/>
                  <a:gd name="connsiteX132" fmla="*/ 4273827 w 4345388"/>
                  <a:gd name="connsiteY132" fmla="*/ 1449895 h 1812024"/>
                  <a:gd name="connsiteX133" fmla="*/ 4313583 w 4345388"/>
                  <a:gd name="connsiteY133" fmla="*/ 1485676 h 1812024"/>
                  <a:gd name="connsiteX134" fmla="*/ 4325510 w 4345388"/>
                  <a:gd name="connsiteY134" fmla="*/ 1505555 h 1812024"/>
                  <a:gd name="connsiteX135" fmla="*/ 4337437 w 4345388"/>
                  <a:gd name="connsiteY135" fmla="*/ 1533384 h 1812024"/>
                  <a:gd name="connsiteX136" fmla="*/ 4345388 w 4345388"/>
                  <a:gd name="connsiteY13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71030 w 4345388"/>
                  <a:gd name="connsiteY53" fmla="*/ 622960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8893 w 4345388"/>
                  <a:gd name="connsiteY47" fmla="*/ 579655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782957 w 4345388"/>
                  <a:gd name="connsiteY54" fmla="*/ 654765 h 1812024"/>
                  <a:gd name="connsiteX55" fmla="*/ 2802835 w 4345388"/>
                  <a:gd name="connsiteY55" fmla="*/ 690546 h 1812024"/>
                  <a:gd name="connsiteX56" fmla="*/ 2815917 w 4345388"/>
                  <a:gd name="connsiteY56" fmla="*/ 617231 h 1812024"/>
                  <a:gd name="connsiteX57" fmla="*/ 2846567 w 4345388"/>
                  <a:gd name="connsiteY57" fmla="*/ 747360 h 1812024"/>
                  <a:gd name="connsiteX58" fmla="*/ 2866659 w 4345388"/>
                  <a:gd name="connsiteY58" fmla="*/ 818408 h 1812024"/>
                  <a:gd name="connsiteX59" fmla="*/ 2898251 w 4345388"/>
                  <a:gd name="connsiteY59" fmla="*/ 901255 h 1812024"/>
                  <a:gd name="connsiteX60" fmla="*/ 2949934 w 4345388"/>
                  <a:gd name="connsiteY60" fmla="*/ 817767 h 1812024"/>
                  <a:gd name="connsiteX61" fmla="*/ 2957886 w 4345388"/>
                  <a:gd name="connsiteY61" fmla="*/ 770059 h 1812024"/>
                  <a:gd name="connsiteX62" fmla="*/ 2977764 w 4345388"/>
                  <a:gd name="connsiteY62" fmla="*/ 730302 h 1812024"/>
                  <a:gd name="connsiteX63" fmla="*/ 2981740 w 4345388"/>
                  <a:gd name="connsiteY63" fmla="*/ 686570 h 1812024"/>
                  <a:gd name="connsiteX64" fmla="*/ 3005594 w 4345388"/>
                  <a:gd name="connsiteY64" fmla="*/ 642838 h 1812024"/>
                  <a:gd name="connsiteX65" fmla="*/ 3025472 w 4345388"/>
                  <a:gd name="connsiteY65" fmla="*/ 567301 h 1812024"/>
                  <a:gd name="connsiteX66" fmla="*/ 3041374 w 4345388"/>
                  <a:gd name="connsiteY66" fmla="*/ 487788 h 1812024"/>
                  <a:gd name="connsiteX67" fmla="*/ 3049326 w 4345388"/>
                  <a:gd name="connsiteY67" fmla="*/ 471885 h 1812024"/>
                  <a:gd name="connsiteX68" fmla="*/ 3061253 w 4345388"/>
                  <a:gd name="connsiteY68" fmla="*/ 432128 h 1812024"/>
                  <a:gd name="connsiteX69" fmla="*/ 3085107 w 4345388"/>
                  <a:gd name="connsiteY69" fmla="*/ 376469 h 1812024"/>
                  <a:gd name="connsiteX70" fmla="*/ 3101009 w 4345388"/>
                  <a:gd name="connsiteY70" fmla="*/ 416226 h 1812024"/>
                  <a:gd name="connsiteX71" fmla="*/ 3104985 w 4345388"/>
                  <a:gd name="connsiteY71" fmla="*/ 440080 h 1812024"/>
                  <a:gd name="connsiteX72" fmla="*/ 3116912 w 4345388"/>
                  <a:gd name="connsiteY72" fmla="*/ 495739 h 1812024"/>
                  <a:gd name="connsiteX73" fmla="*/ 3136790 w 4345388"/>
                  <a:gd name="connsiteY73" fmla="*/ 555374 h 1812024"/>
                  <a:gd name="connsiteX74" fmla="*/ 3180522 w 4345388"/>
                  <a:gd name="connsiteY74" fmla="*/ 718375 h 1812024"/>
                  <a:gd name="connsiteX75" fmla="*/ 3196425 w 4345388"/>
                  <a:gd name="connsiteY75" fmla="*/ 770059 h 1812024"/>
                  <a:gd name="connsiteX76" fmla="*/ 3220279 w 4345388"/>
                  <a:gd name="connsiteY76" fmla="*/ 873426 h 1812024"/>
                  <a:gd name="connsiteX77" fmla="*/ 3248108 w 4345388"/>
                  <a:gd name="connsiteY77" fmla="*/ 964866 h 1812024"/>
                  <a:gd name="connsiteX78" fmla="*/ 3252084 w 4345388"/>
                  <a:gd name="connsiteY78" fmla="*/ 992695 h 1812024"/>
                  <a:gd name="connsiteX79" fmla="*/ 3267987 w 4345388"/>
                  <a:gd name="connsiteY79" fmla="*/ 1032452 h 1812024"/>
                  <a:gd name="connsiteX80" fmla="*/ 3271962 w 4345388"/>
                  <a:gd name="connsiteY80" fmla="*/ 1044379 h 1812024"/>
                  <a:gd name="connsiteX81" fmla="*/ 3283889 w 4345388"/>
                  <a:gd name="connsiteY81" fmla="*/ 1048355 h 1812024"/>
                  <a:gd name="connsiteX82" fmla="*/ 3291841 w 4345388"/>
                  <a:gd name="connsiteY82" fmla="*/ 1040403 h 1812024"/>
                  <a:gd name="connsiteX83" fmla="*/ 3307743 w 4345388"/>
                  <a:gd name="connsiteY83" fmla="*/ 1008598 h 1812024"/>
                  <a:gd name="connsiteX84" fmla="*/ 3315694 w 4345388"/>
                  <a:gd name="connsiteY84" fmla="*/ 984744 h 1812024"/>
                  <a:gd name="connsiteX85" fmla="*/ 3335573 w 4345388"/>
                  <a:gd name="connsiteY85" fmla="*/ 1016549 h 1812024"/>
                  <a:gd name="connsiteX86" fmla="*/ 3367378 w 4345388"/>
                  <a:gd name="connsiteY86" fmla="*/ 1088111 h 1812024"/>
                  <a:gd name="connsiteX87" fmla="*/ 3399183 w 4345388"/>
                  <a:gd name="connsiteY87" fmla="*/ 1143770 h 1812024"/>
                  <a:gd name="connsiteX88" fmla="*/ 3415086 w 4345388"/>
                  <a:gd name="connsiteY88" fmla="*/ 1139795 h 1812024"/>
                  <a:gd name="connsiteX89" fmla="*/ 3430988 w 4345388"/>
                  <a:gd name="connsiteY89" fmla="*/ 1111965 h 1812024"/>
                  <a:gd name="connsiteX90" fmla="*/ 3454842 w 4345388"/>
                  <a:gd name="connsiteY90" fmla="*/ 1060282 h 1812024"/>
                  <a:gd name="connsiteX91" fmla="*/ 3478696 w 4345388"/>
                  <a:gd name="connsiteY91" fmla="*/ 1008598 h 1812024"/>
                  <a:gd name="connsiteX92" fmla="*/ 3490623 w 4345388"/>
                  <a:gd name="connsiteY92" fmla="*/ 1004622 h 1812024"/>
                  <a:gd name="connsiteX93" fmla="*/ 3522428 w 4345388"/>
                  <a:gd name="connsiteY93" fmla="*/ 1048355 h 1812024"/>
                  <a:gd name="connsiteX94" fmla="*/ 3538331 w 4345388"/>
                  <a:gd name="connsiteY94" fmla="*/ 1068233 h 1812024"/>
                  <a:gd name="connsiteX95" fmla="*/ 3582063 w 4345388"/>
                  <a:gd name="connsiteY95" fmla="*/ 1151722 h 1812024"/>
                  <a:gd name="connsiteX96" fmla="*/ 3609893 w 4345388"/>
                  <a:gd name="connsiteY96" fmla="*/ 1203405 h 1812024"/>
                  <a:gd name="connsiteX97" fmla="*/ 3629771 w 4345388"/>
                  <a:gd name="connsiteY97" fmla="*/ 1251113 h 1812024"/>
                  <a:gd name="connsiteX98" fmla="*/ 3641698 w 4345388"/>
                  <a:gd name="connsiteY98" fmla="*/ 1267015 h 1812024"/>
                  <a:gd name="connsiteX99" fmla="*/ 3653625 w 4345388"/>
                  <a:gd name="connsiteY99" fmla="*/ 1294845 h 1812024"/>
                  <a:gd name="connsiteX100" fmla="*/ 3665552 w 4345388"/>
                  <a:gd name="connsiteY100" fmla="*/ 1282918 h 1812024"/>
                  <a:gd name="connsiteX101" fmla="*/ 3721211 w 4345388"/>
                  <a:gd name="connsiteY101" fmla="*/ 1111965 h 1812024"/>
                  <a:gd name="connsiteX102" fmla="*/ 3768919 w 4345388"/>
                  <a:gd name="connsiteY102" fmla="*/ 948963 h 1812024"/>
                  <a:gd name="connsiteX103" fmla="*/ 3776870 w 4345388"/>
                  <a:gd name="connsiteY103" fmla="*/ 897280 h 1812024"/>
                  <a:gd name="connsiteX104" fmla="*/ 3792773 w 4345388"/>
                  <a:gd name="connsiteY104" fmla="*/ 861499 h 1812024"/>
                  <a:gd name="connsiteX105" fmla="*/ 3800724 w 4345388"/>
                  <a:gd name="connsiteY105" fmla="*/ 837645 h 1812024"/>
                  <a:gd name="connsiteX106" fmla="*/ 3808675 w 4345388"/>
                  <a:gd name="connsiteY106" fmla="*/ 801864 h 1812024"/>
                  <a:gd name="connsiteX107" fmla="*/ 3824578 w 4345388"/>
                  <a:gd name="connsiteY107" fmla="*/ 778010 h 1812024"/>
                  <a:gd name="connsiteX108" fmla="*/ 3828554 w 4345388"/>
                  <a:gd name="connsiteY108" fmla="*/ 789937 h 1812024"/>
                  <a:gd name="connsiteX109" fmla="*/ 3836505 w 4345388"/>
                  <a:gd name="connsiteY109" fmla="*/ 801864 h 1812024"/>
                  <a:gd name="connsiteX110" fmla="*/ 3840481 w 4345388"/>
                  <a:gd name="connsiteY110" fmla="*/ 829694 h 1812024"/>
                  <a:gd name="connsiteX111" fmla="*/ 3884213 w 4345388"/>
                  <a:gd name="connsiteY111" fmla="*/ 992695 h 1812024"/>
                  <a:gd name="connsiteX112" fmla="*/ 3896140 w 4345388"/>
                  <a:gd name="connsiteY112" fmla="*/ 1024501 h 1812024"/>
                  <a:gd name="connsiteX113" fmla="*/ 3904091 w 4345388"/>
                  <a:gd name="connsiteY113" fmla="*/ 1064257 h 1812024"/>
                  <a:gd name="connsiteX114" fmla="*/ 3916018 w 4345388"/>
                  <a:gd name="connsiteY114" fmla="*/ 1115941 h 1812024"/>
                  <a:gd name="connsiteX115" fmla="*/ 3947823 w 4345388"/>
                  <a:gd name="connsiteY115" fmla="*/ 1219308 h 1812024"/>
                  <a:gd name="connsiteX116" fmla="*/ 3959750 w 4345388"/>
                  <a:gd name="connsiteY116" fmla="*/ 1239186 h 1812024"/>
                  <a:gd name="connsiteX117" fmla="*/ 3971677 w 4345388"/>
                  <a:gd name="connsiteY117" fmla="*/ 1286894 h 1812024"/>
                  <a:gd name="connsiteX118" fmla="*/ 3995531 w 4345388"/>
                  <a:gd name="connsiteY118" fmla="*/ 1394236 h 1812024"/>
                  <a:gd name="connsiteX119" fmla="*/ 4023361 w 4345388"/>
                  <a:gd name="connsiteY119" fmla="*/ 1430017 h 1812024"/>
                  <a:gd name="connsiteX120" fmla="*/ 4031312 w 4345388"/>
                  <a:gd name="connsiteY120" fmla="*/ 1441944 h 1812024"/>
                  <a:gd name="connsiteX121" fmla="*/ 4043239 w 4345388"/>
                  <a:gd name="connsiteY121" fmla="*/ 1465798 h 1812024"/>
                  <a:gd name="connsiteX122" fmla="*/ 4055166 w 4345388"/>
                  <a:gd name="connsiteY122" fmla="*/ 1469774 h 1812024"/>
                  <a:gd name="connsiteX123" fmla="*/ 4082995 w 4345388"/>
                  <a:gd name="connsiteY123" fmla="*/ 1477725 h 1812024"/>
                  <a:gd name="connsiteX124" fmla="*/ 4114801 w 4345388"/>
                  <a:gd name="connsiteY124" fmla="*/ 1481701 h 1812024"/>
                  <a:gd name="connsiteX125" fmla="*/ 4130703 w 4345388"/>
                  <a:gd name="connsiteY125" fmla="*/ 1485676 h 1812024"/>
                  <a:gd name="connsiteX126" fmla="*/ 4154557 w 4345388"/>
                  <a:gd name="connsiteY126" fmla="*/ 1477725 h 1812024"/>
                  <a:gd name="connsiteX127" fmla="*/ 4166484 w 4345388"/>
                  <a:gd name="connsiteY127" fmla="*/ 1465798 h 1812024"/>
                  <a:gd name="connsiteX128" fmla="*/ 4198289 w 4345388"/>
                  <a:gd name="connsiteY128" fmla="*/ 1414115 h 1812024"/>
                  <a:gd name="connsiteX129" fmla="*/ 4234070 w 4345388"/>
                  <a:gd name="connsiteY129" fmla="*/ 1418090 h 1812024"/>
                  <a:gd name="connsiteX130" fmla="*/ 4257924 w 4345388"/>
                  <a:gd name="connsiteY130" fmla="*/ 1437968 h 1812024"/>
                  <a:gd name="connsiteX131" fmla="*/ 4273827 w 4345388"/>
                  <a:gd name="connsiteY131" fmla="*/ 1449895 h 1812024"/>
                  <a:gd name="connsiteX132" fmla="*/ 4313583 w 4345388"/>
                  <a:gd name="connsiteY132" fmla="*/ 1485676 h 1812024"/>
                  <a:gd name="connsiteX133" fmla="*/ 4325510 w 4345388"/>
                  <a:gd name="connsiteY133" fmla="*/ 1505555 h 1812024"/>
                  <a:gd name="connsiteX134" fmla="*/ 4337437 w 4345388"/>
                  <a:gd name="connsiteY134" fmla="*/ 1533384 h 1812024"/>
                  <a:gd name="connsiteX135" fmla="*/ 4345388 w 4345388"/>
                  <a:gd name="connsiteY13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02835 w 4345388"/>
                  <a:gd name="connsiteY54" fmla="*/ 690546 h 1812024"/>
                  <a:gd name="connsiteX55" fmla="*/ 2815917 w 4345388"/>
                  <a:gd name="connsiteY55" fmla="*/ 617231 h 1812024"/>
                  <a:gd name="connsiteX56" fmla="*/ 2846567 w 4345388"/>
                  <a:gd name="connsiteY56" fmla="*/ 747360 h 1812024"/>
                  <a:gd name="connsiteX57" fmla="*/ 2866659 w 4345388"/>
                  <a:gd name="connsiteY57" fmla="*/ 818408 h 1812024"/>
                  <a:gd name="connsiteX58" fmla="*/ 2898251 w 4345388"/>
                  <a:gd name="connsiteY58" fmla="*/ 901255 h 1812024"/>
                  <a:gd name="connsiteX59" fmla="*/ 2949934 w 4345388"/>
                  <a:gd name="connsiteY59" fmla="*/ 817767 h 1812024"/>
                  <a:gd name="connsiteX60" fmla="*/ 2957886 w 4345388"/>
                  <a:gd name="connsiteY60" fmla="*/ 770059 h 1812024"/>
                  <a:gd name="connsiteX61" fmla="*/ 2977764 w 4345388"/>
                  <a:gd name="connsiteY61" fmla="*/ 730302 h 1812024"/>
                  <a:gd name="connsiteX62" fmla="*/ 2981740 w 4345388"/>
                  <a:gd name="connsiteY62" fmla="*/ 686570 h 1812024"/>
                  <a:gd name="connsiteX63" fmla="*/ 3005594 w 4345388"/>
                  <a:gd name="connsiteY63" fmla="*/ 642838 h 1812024"/>
                  <a:gd name="connsiteX64" fmla="*/ 3025472 w 4345388"/>
                  <a:gd name="connsiteY64" fmla="*/ 567301 h 1812024"/>
                  <a:gd name="connsiteX65" fmla="*/ 3041374 w 4345388"/>
                  <a:gd name="connsiteY65" fmla="*/ 487788 h 1812024"/>
                  <a:gd name="connsiteX66" fmla="*/ 3049326 w 4345388"/>
                  <a:gd name="connsiteY66" fmla="*/ 471885 h 1812024"/>
                  <a:gd name="connsiteX67" fmla="*/ 3061253 w 4345388"/>
                  <a:gd name="connsiteY67" fmla="*/ 432128 h 1812024"/>
                  <a:gd name="connsiteX68" fmla="*/ 3085107 w 4345388"/>
                  <a:gd name="connsiteY68" fmla="*/ 376469 h 1812024"/>
                  <a:gd name="connsiteX69" fmla="*/ 3101009 w 4345388"/>
                  <a:gd name="connsiteY69" fmla="*/ 416226 h 1812024"/>
                  <a:gd name="connsiteX70" fmla="*/ 3104985 w 4345388"/>
                  <a:gd name="connsiteY70" fmla="*/ 440080 h 1812024"/>
                  <a:gd name="connsiteX71" fmla="*/ 3116912 w 4345388"/>
                  <a:gd name="connsiteY71" fmla="*/ 495739 h 1812024"/>
                  <a:gd name="connsiteX72" fmla="*/ 3136790 w 4345388"/>
                  <a:gd name="connsiteY72" fmla="*/ 555374 h 1812024"/>
                  <a:gd name="connsiteX73" fmla="*/ 3180522 w 4345388"/>
                  <a:gd name="connsiteY73" fmla="*/ 718375 h 1812024"/>
                  <a:gd name="connsiteX74" fmla="*/ 3196425 w 4345388"/>
                  <a:gd name="connsiteY74" fmla="*/ 770059 h 1812024"/>
                  <a:gd name="connsiteX75" fmla="*/ 3220279 w 4345388"/>
                  <a:gd name="connsiteY75" fmla="*/ 873426 h 1812024"/>
                  <a:gd name="connsiteX76" fmla="*/ 3248108 w 4345388"/>
                  <a:gd name="connsiteY76" fmla="*/ 964866 h 1812024"/>
                  <a:gd name="connsiteX77" fmla="*/ 3252084 w 4345388"/>
                  <a:gd name="connsiteY77" fmla="*/ 992695 h 1812024"/>
                  <a:gd name="connsiteX78" fmla="*/ 3267987 w 4345388"/>
                  <a:gd name="connsiteY78" fmla="*/ 1032452 h 1812024"/>
                  <a:gd name="connsiteX79" fmla="*/ 3271962 w 4345388"/>
                  <a:gd name="connsiteY79" fmla="*/ 1044379 h 1812024"/>
                  <a:gd name="connsiteX80" fmla="*/ 3283889 w 4345388"/>
                  <a:gd name="connsiteY80" fmla="*/ 1048355 h 1812024"/>
                  <a:gd name="connsiteX81" fmla="*/ 3291841 w 4345388"/>
                  <a:gd name="connsiteY81" fmla="*/ 1040403 h 1812024"/>
                  <a:gd name="connsiteX82" fmla="*/ 3307743 w 4345388"/>
                  <a:gd name="connsiteY82" fmla="*/ 1008598 h 1812024"/>
                  <a:gd name="connsiteX83" fmla="*/ 3315694 w 4345388"/>
                  <a:gd name="connsiteY83" fmla="*/ 984744 h 1812024"/>
                  <a:gd name="connsiteX84" fmla="*/ 3335573 w 4345388"/>
                  <a:gd name="connsiteY84" fmla="*/ 1016549 h 1812024"/>
                  <a:gd name="connsiteX85" fmla="*/ 3367378 w 4345388"/>
                  <a:gd name="connsiteY85" fmla="*/ 1088111 h 1812024"/>
                  <a:gd name="connsiteX86" fmla="*/ 3399183 w 4345388"/>
                  <a:gd name="connsiteY86" fmla="*/ 1143770 h 1812024"/>
                  <a:gd name="connsiteX87" fmla="*/ 3415086 w 4345388"/>
                  <a:gd name="connsiteY87" fmla="*/ 1139795 h 1812024"/>
                  <a:gd name="connsiteX88" fmla="*/ 3430988 w 4345388"/>
                  <a:gd name="connsiteY88" fmla="*/ 1111965 h 1812024"/>
                  <a:gd name="connsiteX89" fmla="*/ 3454842 w 4345388"/>
                  <a:gd name="connsiteY89" fmla="*/ 1060282 h 1812024"/>
                  <a:gd name="connsiteX90" fmla="*/ 3478696 w 4345388"/>
                  <a:gd name="connsiteY90" fmla="*/ 1008598 h 1812024"/>
                  <a:gd name="connsiteX91" fmla="*/ 3490623 w 4345388"/>
                  <a:gd name="connsiteY91" fmla="*/ 1004622 h 1812024"/>
                  <a:gd name="connsiteX92" fmla="*/ 3522428 w 4345388"/>
                  <a:gd name="connsiteY92" fmla="*/ 1048355 h 1812024"/>
                  <a:gd name="connsiteX93" fmla="*/ 3538331 w 4345388"/>
                  <a:gd name="connsiteY93" fmla="*/ 1068233 h 1812024"/>
                  <a:gd name="connsiteX94" fmla="*/ 3582063 w 4345388"/>
                  <a:gd name="connsiteY94" fmla="*/ 1151722 h 1812024"/>
                  <a:gd name="connsiteX95" fmla="*/ 3609893 w 4345388"/>
                  <a:gd name="connsiteY95" fmla="*/ 1203405 h 1812024"/>
                  <a:gd name="connsiteX96" fmla="*/ 3629771 w 4345388"/>
                  <a:gd name="connsiteY96" fmla="*/ 1251113 h 1812024"/>
                  <a:gd name="connsiteX97" fmla="*/ 3641698 w 4345388"/>
                  <a:gd name="connsiteY97" fmla="*/ 1267015 h 1812024"/>
                  <a:gd name="connsiteX98" fmla="*/ 3653625 w 4345388"/>
                  <a:gd name="connsiteY98" fmla="*/ 1294845 h 1812024"/>
                  <a:gd name="connsiteX99" fmla="*/ 3665552 w 4345388"/>
                  <a:gd name="connsiteY99" fmla="*/ 1282918 h 1812024"/>
                  <a:gd name="connsiteX100" fmla="*/ 3721211 w 4345388"/>
                  <a:gd name="connsiteY100" fmla="*/ 1111965 h 1812024"/>
                  <a:gd name="connsiteX101" fmla="*/ 3768919 w 4345388"/>
                  <a:gd name="connsiteY101" fmla="*/ 948963 h 1812024"/>
                  <a:gd name="connsiteX102" fmla="*/ 3776870 w 4345388"/>
                  <a:gd name="connsiteY102" fmla="*/ 897280 h 1812024"/>
                  <a:gd name="connsiteX103" fmla="*/ 3792773 w 4345388"/>
                  <a:gd name="connsiteY103" fmla="*/ 861499 h 1812024"/>
                  <a:gd name="connsiteX104" fmla="*/ 3800724 w 4345388"/>
                  <a:gd name="connsiteY104" fmla="*/ 837645 h 1812024"/>
                  <a:gd name="connsiteX105" fmla="*/ 3808675 w 4345388"/>
                  <a:gd name="connsiteY105" fmla="*/ 801864 h 1812024"/>
                  <a:gd name="connsiteX106" fmla="*/ 3824578 w 4345388"/>
                  <a:gd name="connsiteY106" fmla="*/ 778010 h 1812024"/>
                  <a:gd name="connsiteX107" fmla="*/ 3828554 w 4345388"/>
                  <a:gd name="connsiteY107" fmla="*/ 789937 h 1812024"/>
                  <a:gd name="connsiteX108" fmla="*/ 3836505 w 4345388"/>
                  <a:gd name="connsiteY108" fmla="*/ 801864 h 1812024"/>
                  <a:gd name="connsiteX109" fmla="*/ 3840481 w 4345388"/>
                  <a:gd name="connsiteY109" fmla="*/ 829694 h 1812024"/>
                  <a:gd name="connsiteX110" fmla="*/ 3884213 w 4345388"/>
                  <a:gd name="connsiteY110" fmla="*/ 992695 h 1812024"/>
                  <a:gd name="connsiteX111" fmla="*/ 3896140 w 4345388"/>
                  <a:gd name="connsiteY111" fmla="*/ 1024501 h 1812024"/>
                  <a:gd name="connsiteX112" fmla="*/ 3904091 w 4345388"/>
                  <a:gd name="connsiteY112" fmla="*/ 1064257 h 1812024"/>
                  <a:gd name="connsiteX113" fmla="*/ 3916018 w 4345388"/>
                  <a:gd name="connsiteY113" fmla="*/ 1115941 h 1812024"/>
                  <a:gd name="connsiteX114" fmla="*/ 3947823 w 4345388"/>
                  <a:gd name="connsiteY114" fmla="*/ 1219308 h 1812024"/>
                  <a:gd name="connsiteX115" fmla="*/ 3959750 w 4345388"/>
                  <a:gd name="connsiteY115" fmla="*/ 1239186 h 1812024"/>
                  <a:gd name="connsiteX116" fmla="*/ 3971677 w 4345388"/>
                  <a:gd name="connsiteY116" fmla="*/ 1286894 h 1812024"/>
                  <a:gd name="connsiteX117" fmla="*/ 3995531 w 4345388"/>
                  <a:gd name="connsiteY117" fmla="*/ 1394236 h 1812024"/>
                  <a:gd name="connsiteX118" fmla="*/ 4023361 w 4345388"/>
                  <a:gd name="connsiteY118" fmla="*/ 1430017 h 1812024"/>
                  <a:gd name="connsiteX119" fmla="*/ 4031312 w 4345388"/>
                  <a:gd name="connsiteY119" fmla="*/ 1441944 h 1812024"/>
                  <a:gd name="connsiteX120" fmla="*/ 4043239 w 4345388"/>
                  <a:gd name="connsiteY120" fmla="*/ 1465798 h 1812024"/>
                  <a:gd name="connsiteX121" fmla="*/ 4055166 w 4345388"/>
                  <a:gd name="connsiteY121" fmla="*/ 1469774 h 1812024"/>
                  <a:gd name="connsiteX122" fmla="*/ 4082995 w 4345388"/>
                  <a:gd name="connsiteY122" fmla="*/ 1477725 h 1812024"/>
                  <a:gd name="connsiteX123" fmla="*/ 4114801 w 4345388"/>
                  <a:gd name="connsiteY123" fmla="*/ 1481701 h 1812024"/>
                  <a:gd name="connsiteX124" fmla="*/ 4130703 w 4345388"/>
                  <a:gd name="connsiteY124" fmla="*/ 1485676 h 1812024"/>
                  <a:gd name="connsiteX125" fmla="*/ 4154557 w 4345388"/>
                  <a:gd name="connsiteY125" fmla="*/ 1477725 h 1812024"/>
                  <a:gd name="connsiteX126" fmla="*/ 4166484 w 4345388"/>
                  <a:gd name="connsiteY126" fmla="*/ 1465798 h 1812024"/>
                  <a:gd name="connsiteX127" fmla="*/ 4198289 w 4345388"/>
                  <a:gd name="connsiteY127" fmla="*/ 1414115 h 1812024"/>
                  <a:gd name="connsiteX128" fmla="*/ 4234070 w 4345388"/>
                  <a:gd name="connsiteY128" fmla="*/ 1418090 h 1812024"/>
                  <a:gd name="connsiteX129" fmla="*/ 4257924 w 4345388"/>
                  <a:gd name="connsiteY129" fmla="*/ 1437968 h 1812024"/>
                  <a:gd name="connsiteX130" fmla="*/ 4273827 w 4345388"/>
                  <a:gd name="connsiteY130" fmla="*/ 1449895 h 1812024"/>
                  <a:gd name="connsiteX131" fmla="*/ 4313583 w 4345388"/>
                  <a:gd name="connsiteY131" fmla="*/ 1485676 h 1812024"/>
                  <a:gd name="connsiteX132" fmla="*/ 4325510 w 4345388"/>
                  <a:gd name="connsiteY132" fmla="*/ 1505555 h 1812024"/>
                  <a:gd name="connsiteX133" fmla="*/ 4337437 w 4345388"/>
                  <a:gd name="connsiteY133" fmla="*/ 1533384 h 1812024"/>
                  <a:gd name="connsiteX134" fmla="*/ 4345388 w 4345388"/>
                  <a:gd name="connsiteY13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57886 w 4345388"/>
                  <a:gd name="connsiteY59" fmla="*/ 770059 h 1812024"/>
                  <a:gd name="connsiteX60" fmla="*/ 2977764 w 4345388"/>
                  <a:gd name="connsiteY60" fmla="*/ 730302 h 1812024"/>
                  <a:gd name="connsiteX61" fmla="*/ 2981740 w 4345388"/>
                  <a:gd name="connsiteY61" fmla="*/ 686570 h 1812024"/>
                  <a:gd name="connsiteX62" fmla="*/ 3005594 w 4345388"/>
                  <a:gd name="connsiteY62" fmla="*/ 642838 h 1812024"/>
                  <a:gd name="connsiteX63" fmla="*/ 3025472 w 4345388"/>
                  <a:gd name="connsiteY63" fmla="*/ 567301 h 1812024"/>
                  <a:gd name="connsiteX64" fmla="*/ 3041374 w 4345388"/>
                  <a:gd name="connsiteY64" fmla="*/ 487788 h 1812024"/>
                  <a:gd name="connsiteX65" fmla="*/ 3049326 w 4345388"/>
                  <a:gd name="connsiteY65" fmla="*/ 471885 h 1812024"/>
                  <a:gd name="connsiteX66" fmla="*/ 3061253 w 4345388"/>
                  <a:gd name="connsiteY66" fmla="*/ 432128 h 1812024"/>
                  <a:gd name="connsiteX67" fmla="*/ 3085107 w 4345388"/>
                  <a:gd name="connsiteY67" fmla="*/ 376469 h 1812024"/>
                  <a:gd name="connsiteX68" fmla="*/ 3101009 w 4345388"/>
                  <a:gd name="connsiteY68" fmla="*/ 416226 h 1812024"/>
                  <a:gd name="connsiteX69" fmla="*/ 3104985 w 4345388"/>
                  <a:gd name="connsiteY69" fmla="*/ 440080 h 1812024"/>
                  <a:gd name="connsiteX70" fmla="*/ 3116912 w 4345388"/>
                  <a:gd name="connsiteY70" fmla="*/ 495739 h 1812024"/>
                  <a:gd name="connsiteX71" fmla="*/ 3136790 w 4345388"/>
                  <a:gd name="connsiteY71" fmla="*/ 555374 h 1812024"/>
                  <a:gd name="connsiteX72" fmla="*/ 3180522 w 4345388"/>
                  <a:gd name="connsiteY72" fmla="*/ 718375 h 1812024"/>
                  <a:gd name="connsiteX73" fmla="*/ 3196425 w 4345388"/>
                  <a:gd name="connsiteY73" fmla="*/ 770059 h 1812024"/>
                  <a:gd name="connsiteX74" fmla="*/ 3220279 w 4345388"/>
                  <a:gd name="connsiteY74" fmla="*/ 873426 h 1812024"/>
                  <a:gd name="connsiteX75" fmla="*/ 3248108 w 4345388"/>
                  <a:gd name="connsiteY75" fmla="*/ 964866 h 1812024"/>
                  <a:gd name="connsiteX76" fmla="*/ 3252084 w 4345388"/>
                  <a:gd name="connsiteY76" fmla="*/ 992695 h 1812024"/>
                  <a:gd name="connsiteX77" fmla="*/ 3267987 w 4345388"/>
                  <a:gd name="connsiteY77" fmla="*/ 1032452 h 1812024"/>
                  <a:gd name="connsiteX78" fmla="*/ 3271962 w 4345388"/>
                  <a:gd name="connsiteY78" fmla="*/ 1044379 h 1812024"/>
                  <a:gd name="connsiteX79" fmla="*/ 3283889 w 4345388"/>
                  <a:gd name="connsiteY79" fmla="*/ 1048355 h 1812024"/>
                  <a:gd name="connsiteX80" fmla="*/ 3291841 w 4345388"/>
                  <a:gd name="connsiteY80" fmla="*/ 1040403 h 1812024"/>
                  <a:gd name="connsiteX81" fmla="*/ 3307743 w 4345388"/>
                  <a:gd name="connsiteY81" fmla="*/ 1008598 h 1812024"/>
                  <a:gd name="connsiteX82" fmla="*/ 3315694 w 4345388"/>
                  <a:gd name="connsiteY82" fmla="*/ 984744 h 1812024"/>
                  <a:gd name="connsiteX83" fmla="*/ 3335573 w 4345388"/>
                  <a:gd name="connsiteY83" fmla="*/ 1016549 h 1812024"/>
                  <a:gd name="connsiteX84" fmla="*/ 3367378 w 4345388"/>
                  <a:gd name="connsiteY84" fmla="*/ 1088111 h 1812024"/>
                  <a:gd name="connsiteX85" fmla="*/ 3399183 w 4345388"/>
                  <a:gd name="connsiteY85" fmla="*/ 1143770 h 1812024"/>
                  <a:gd name="connsiteX86" fmla="*/ 3415086 w 4345388"/>
                  <a:gd name="connsiteY86" fmla="*/ 1139795 h 1812024"/>
                  <a:gd name="connsiteX87" fmla="*/ 3430988 w 4345388"/>
                  <a:gd name="connsiteY87" fmla="*/ 1111965 h 1812024"/>
                  <a:gd name="connsiteX88" fmla="*/ 3454842 w 4345388"/>
                  <a:gd name="connsiteY88" fmla="*/ 1060282 h 1812024"/>
                  <a:gd name="connsiteX89" fmla="*/ 3478696 w 4345388"/>
                  <a:gd name="connsiteY89" fmla="*/ 1008598 h 1812024"/>
                  <a:gd name="connsiteX90" fmla="*/ 3490623 w 4345388"/>
                  <a:gd name="connsiteY90" fmla="*/ 1004622 h 1812024"/>
                  <a:gd name="connsiteX91" fmla="*/ 3522428 w 4345388"/>
                  <a:gd name="connsiteY91" fmla="*/ 1048355 h 1812024"/>
                  <a:gd name="connsiteX92" fmla="*/ 3538331 w 4345388"/>
                  <a:gd name="connsiteY92" fmla="*/ 1068233 h 1812024"/>
                  <a:gd name="connsiteX93" fmla="*/ 3582063 w 4345388"/>
                  <a:gd name="connsiteY93" fmla="*/ 1151722 h 1812024"/>
                  <a:gd name="connsiteX94" fmla="*/ 3609893 w 4345388"/>
                  <a:gd name="connsiteY94" fmla="*/ 1203405 h 1812024"/>
                  <a:gd name="connsiteX95" fmla="*/ 3629771 w 4345388"/>
                  <a:gd name="connsiteY95" fmla="*/ 1251113 h 1812024"/>
                  <a:gd name="connsiteX96" fmla="*/ 3641698 w 4345388"/>
                  <a:gd name="connsiteY96" fmla="*/ 1267015 h 1812024"/>
                  <a:gd name="connsiteX97" fmla="*/ 3653625 w 4345388"/>
                  <a:gd name="connsiteY97" fmla="*/ 1294845 h 1812024"/>
                  <a:gd name="connsiteX98" fmla="*/ 3665552 w 4345388"/>
                  <a:gd name="connsiteY98" fmla="*/ 1282918 h 1812024"/>
                  <a:gd name="connsiteX99" fmla="*/ 3721211 w 4345388"/>
                  <a:gd name="connsiteY99" fmla="*/ 1111965 h 1812024"/>
                  <a:gd name="connsiteX100" fmla="*/ 3768919 w 4345388"/>
                  <a:gd name="connsiteY100" fmla="*/ 948963 h 1812024"/>
                  <a:gd name="connsiteX101" fmla="*/ 3776870 w 4345388"/>
                  <a:gd name="connsiteY101" fmla="*/ 897280 h 1812024"/>
                  <a:gd name="connsiteX102" fmla="*/ 3792773 w 4345388"/>
                  <a:gd name="connsiteY102" fmla="*/ 861499 h 1812024"/>
                  <a:gd name="connsiteX103" fmla="*/ 3800724 w 4345388"/>
                  <a:gd name="connsiteY103" fmla="*/ 837645 h 1812024"/>
                  <a:gd name="connsiteX104" fmla="*/ 3808675 w 4345388"/>
                  <a:gd name="connsiteY104" fmla="*/ 801864 h 1812024"/>
                  <a:gd name="connsiteX105" fmla="*/ 3824578 w 4345388"/>
                  <a:gd name="connsiteY105" fmla="*/ 778010 h 1812024"/>
                  <a:gd name="connsiteX106" fmla="*/ 3828554 w 4345388"/>
                  <a:gd name="connsiteY106" fmla="*/ 789937 h 1812024"/>
                  <a:gd name="connsiteX107" fmla="*/ 3836505 w 4345388"/>
                  <a:gd name="connsiteY107" fmla="*/ 801864 h 1812024"/>
                  <a:gd name="connsiteX108" fmla="*/ 3840481 w 4345388"/>
                  <a:gd name="connsiteY108" fmla="*/ 829694 h 1812024"/>
                  <a:gd name="connsiteX109" fmla="*/ 3884213 w 4345388"/>
                  <a:gd name="connsiteY109" fmla="*/ 992695 h 1812024"/>
                  <a:gd name="connsiteX110" fmla="*/ 3896140 w 4345388"/>
                  <a:gd name="connsiteY110" fmla="*/ 1024501 h 1812024"/>
                  <a:gd name="connsiteX111" fmla="*/ 3904091 w 4345388"/>
                  <a:gd name="connsiteY111" fmla="*/ 1064257 h 1812024"/>
                  <a:gd name="connsiteX112" fmla="*/ 3916018 w 4345388"/>
                  <a:gd name="connsiteY112" fmla="*/ 1115941 h 1812024"/>
                  <a:gd name="connsiteX113" fmla="*/ 3947823 w 4345388"/>
                  <a:gd name="connsiteY113" fmla="*/ 1219308 h 1812024"/>
                  <a:gd name="connsiteX114" fmla="*/ 3959750 w 4345388"/>
                  <a:gd name="connsiteY114" fmla="*/ 1239186 h 1812024"/>
                  <a:gd name="connsiteX115" fmla="*/ 3971677 w 4345388"/>
                  <a:gd name="connsiteY115" fmla="*/ 1286894 h 1812024"/>
                  <a:gd name="connsiteX116" fmla="*/ 3995531 w 4345388"/>
                  <a:gd name="connsiteY116" fmla="*/ 1394236 h 1812024"/>
                  <a:gd name="connsiteX117" fmla="*/ 4023361 w 4345388"/>
                  <a:gd name="connsiteY117" fmla="*/ 1430017 h 1812024"/>
                  <a:gd name="connsiteX118" fmla="*/ 4031312 w 4345388"/>
                  <a:gd name="connsiteY118" fmla="*/ 1441944 h 1812024"/>
                  <a:gd name="connsiteX119" fmla="*/ 4043239 w 4345388"/>
                  <a:gd name="connsiteY119" fmla="*/ 1465798 h 1812024"/>
                  <a:gd name="connsiteX120" fmla="*/ 4055166 w 4345388"/>
                  <a:gd name="connsiteY120" fmla="*/ 1469774 h 1812024"/>
                  <a:gd name="connsiteX121" fmla="*/ 4082995 w 4345388"/>
                  <a:gd name="connsiteY121" fmla="*/ 1477725 h 1812024"/>
                  <a:gd name="connsiteX122" fmla="*/ 4114801 w 4345388"/>
                  <a:gd name="connsiteY122" fmla="*/ 1481701 h 1812024"/>
                  <a:gd name="connsiteX123" fmla="*/ 4130703 w 4345388"/>
                  <a:gd name="connsiteY123" fmla="*/ 1485676 h 1812024"/>
                  <a:gd name="connsiteX124" fmla="*/ 4154557 w 4345388"/>
                  <a:gd name="connsiteY124" fmla="*/ 1477725 h 1812024"/>
                  <a:gd name="connsiteX125" fmla="*/ 4166484 w 4345388"/>
                  <a:gd name="connsiteY125" fmla="*/ 1465798 h 1812024"/>
                  <a:gd name="connsiteX126" fmla="*/ 4198289 w 4345388"/>
                  <a:gd name="connsiteY126" fmla="*/ 1414115 h 1812024"/>
                  <a:gd name="connsiteX127" fmla="*/ 4234070 w 4345388"/>
                  <a:gd name="connsiteY127" fmla="*/ 1418090 h 1812024"/>
                  <a:gd name="connsiteX128" fmla="*/ 4257924 w 4345388"/>
                  <a:gd name="connsiteY128" fmla="*/ 1437968 h 1812024"/>
                  <a:gd name="connsiteX129" fmla="*/ 4273827 w 4345388"/>
                  <a:gd name="connsiteY129" fmla="*/ 1449895 h 1812024"/>
                  <a:gd name="connsiteX130" fmla="*/ 4313583 w 4345388"/>
                  <a:gd name="connsiteY130" fmla="*/ 1485676 h 1812024"/>
                  <a:gd name="connsiteX131" fmla="*/ 4325510 w 4345388"/>
                  <a:gd name="connsiteY131" fmla="*/ 1505555 h 1812024"/>
                  <a:gd name="connsiteX132" fmla="*/ 4337437 w 4345388"/>
                  <a:gd name="connsiteY132" fmla="*/ 1533384 h 1812024"/>
                  <a:gd name="connsiteX133" fmla="*/ 4345388 w 4345388"/>
                  <a:gd name="connsiteY13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05594 w 4345388"/>
                  <a:gd name="connsiteY61" fmla="*/ 642838 h 1812024"/>
                  <a:gd name="connsiteX62" fmla="*/ 3025472 w 4345388"/>
                  <a:gd name="connsiteY62" fmla="*/ 567301 h 1812024"/>
                  <a:gd name="connsiteX63" fmla="*/ 3041374 w 4345388"/>
                  <a:gd name="connsiteY63" fmla="*/ 487788 h 1812024"/>
                  <a:gd name="connsiteX64" fmla="*/ 3049326 w 4345388"/>
                  <a:gd name="connsiteY64" fmla="*/ 471885 h 1812024"/>
                  <a:gd name="connsiteX65" fmla="*/ 3061253 w 4345388"/>
                  <a:gd name="connsiteY65" fmla="*/ 432128 h 1812024"/>
                  <a:gd name="connsiteX66" fmla="*/ 3085107 w 4345388"/>
                  <a:gd name="connsiteY66" fmla="*/ 376469 h 1812024"/>
                  <a:gd name="connsiteX67" fmla="*/ 3101009 w 4345388"/>
                  <a:gd name="connsiteY67" fmla="*/ 416226 h 1812024"/>
                  <a:gd name="connsiteX68" fmla="*/ 3104985 w 4345388"/>
                  <a:gd name="connsiteY68" fmla="*/ 440080 h 1812024"/>
                  <a:gd name="connsiteX69" fmla="*/ 3116912 w 4345388"/>
                  <a:gd name="connsiteY69" fmla="*/ 495739 h 1812024"/>
                  <a:gd name="connsiteX70" fmla="*/ 3136790 w 4345388"/>
                  <a:gd name="connsiteY70" fmla="*/ 555374 h 1812024"/>
                  <a:gd name="connsiteX71" fmla="*/ 3180522 w 4345388"/>
                  <a:gd name="connsiteY71" fmla="*/ 718375 h 1812024"/>
                  <a:gd name="connsiteX72" fmla="*/ 3196425 w 4345388"/>
                  <a:gd name="connsiteY72" fmla="*/ 770059 h 1812024"/>
                  <a:gd name="connsiteX73" fmla="*/ 3220279 w 4345388"/>
                  <a:gd name="connsiteY73" fmla="*/ 873426 h 1812024"/>
                  <a:gd name="connsiteX74" fmla="*/ 3248108 w 4345388"/>
                  <a:gd name="connsiteY74" fmla="*/ 964866 h 1812024"/>
                  <a:gd name="connsiteX75" fmla="*/ 3252084 w 4345388"/>
                  <a:gd name="connsiteY75" fmla="*/ 992695 h 1812024"/>
                  <a:gd name="connsiteX76" fmla="*/ 3267987 w 4345388"/>
                  <a:gd name="connsiteY76" fmla="*/ 1032452 h 1812024"/>
                  <a:gd name="connsiteX77" fmla="*/ 3271962 w 4345388"/>
                  <a:gd name="connsiteY77" fmla="*/ 1044379 h 1812024"/>
                  <a:gd name="connsiteX78" fmla="*/ 3283889 w 4345388"/>
                  <a:gd name="connsiteY78" fmla="*/ 1048355 h 1812024"/>
                  <a:gd name="connsiteX79" fmla="*/ 3291841 w 4345388"/>
                  <a:gd name="connsiteY79" fmla="*/ 1040403 h 1812024"/>
                  <a:gd name="connsiteX80" fmla="*/ 3307743 w 4345388"/>
                  <a:gd name="connsiteY80" fmla="*/ 1008598 h 1812024"/>
                  <a:gd name="connsiteX81" fmla="*/ 3315694 w 4345388"/>
                  <a:gd name="connsiteY81" fmla="*/ 984744 h 1812024"/>
                  <a:gd name="connsiteX82" fmla="*/ 3335573 w 4345388"/>
                  <a:gd name="connsiteY82" fmla="*/ 1016549 h 1812024"/>
                  <a:gd name="connsiteX83" fmla="*/ 3367378 w 4345388"/>
                  <a:gd name="connsiteY83" fmla="*/ 1088111 h 1812024"/>
                  <a:gd name="connsiteX84" fmla="*/ 3399183 w 4345388"/>
                  <a:gd name="connsiteY84" fmla="*/ 1143770 h 1812024"/>
                  <a:gd name="connsiteX85" fmla="*/ 3415086 w 4345388"/>
                  <a:gd name="connsiteY85" fmla="*/ 1139795 h 1812024"/>
                  <a:gd name="connsiteX86" fmla="*/ 3430988 w 4345388"/>
                  <a:gd name="connsiteY86" fmla="*/ 1111965 h 1812024"/>
                  <a:gd name="connsiteX87" fmla="*/ 3454842 w 4345388"/>
                  <a:gd name="connsiteY87" fmla="*/ 1060282 h 1812024"/>
                  <a:gd name="connsiteX88" fmla="*/ 3478696 w 4345388"/>
                  <a:gd name="connsiteY88" fmla="*/ 1008598 h 1812024"/>
                  <a:gd name="connsiteX89" fmla="*/ 3490623 w 4345388"/>
                  <a:gd name="connsiteY89" fmla="*/ 1004622 h 1812024"/>
                  <a:gd name="connsiteX90" fmla="*/ 3522428 w 4345388"/>
                  <a:gd name="connsiteY90" fmla="*/ 1048355 h 1812024"/>
                  <a:gd name="connsiteX91" fmla="*/ 3538331 w 4345388"/>
                  <a:gd name="connsiteY91" fmla="*/ 1068233 h 1812024"/>
                  <a:gd name="connsiteX92" fmla="*/ 3582063 w 4345388"/>
                  <a:gd name="connsiteY92" fmla="*/ 1151722 h 1812024"/>
                  <a:gd name="connsiteX93" fmla="*/ 3609893 w 4345388"/>
                  <a:gd name="connsiteY93" fmla="*/ 1203405 h 1812024"/>
                  <a:gd name="connsiteX94" fmla="*/ 3629771 w 4345388"/>
                  <a:gd name="connsiteY94" fmla="*/ 1251113 h 1812024"/>
                  <a:gd name="connsiteX95" fmla="*/ 3641698 w 4345388"/>
                  <a:gd name="connsiteY95" fmla="*/ 1267015 h 1812024"/>
                  <a:gd name="connsiteX96" fmla="*/ 3653625 w 4345388"/>
                  <a:gd name="connsiteY96" fmla="*/ 1294845 h 1812024"/>
                  <a:gd name="connsiteX97" fmla="*/ 3665552 w 4345388"/>
                  <a:gd name="connsiteY97" fmla="*/ 1282918 h 1812024"/>
                  <a:gd name="connsiteX98" fmla="*/ 3721211 w 4345388"/>
                  <a:gd name="connsiteY98" fmla="*/ 1111965 h 1812024"/>
                  <a:gd name="connsiteX99" fmla="*/ 3768919 w 4345388"/>
                  <a:gd name="connsiteY99" fmla="*/ 948963 h 1812024"/>
                  <a:gd name="connsiteX100" fmla="*/ 3776870 w 4345388"/>
                  <a:gd name="connsiteY100" fmla="*/ 897280 h 1812024"/>
                  <a:gd name="connsiteX101" fmla="*/ 3792773 w 4345388"/>
                  <a:gd name="connsiteY101" fmla="*/ 861499 h 1812024"/>
                  <a:gd name="connsiteX102" fmla="*/ 3800724 w 4345388"/>
                  <a:gd name="connsiteY102" fmla="*/ 837645 h 1812024"/>
                  <a:gd name="connsiteX103" fmla="*/ 3808675 w 4345388"/>
                  <a:gd name="connsiteY103" fmla="*/ 801864 h 1812024"/>
                  <a:gd name="connsiteX104" fmla="*/ 3824578 w 4345388"/>
                  <a:gd name="connsiteY104" fmla="*/ 778010 h 1812024"/>
                  <a:gd name="connsiteX105" fmla="*/ 3828554 w 4345388"/>
                  <a:gd name="connsiteY105" fmla="*/ 789937 h 1812024"/>
                  <a:gd name="connsiteX106" fmla="*/ 3836505 w 4345388"/>
                  <a:gd name="connsiteY106" fmla="*/ 801864 h 1812024"/>
                  <a:gd name="connsiteX107" fmla="*/ 3840481 w 4345388"/>
                  <a:gd name="connsiteY107" fmla="*/ 829694 h 1812024"/>
                  <a:gd name="connsiteX108" fmla="*/ 3884213 w 4345388"/>
                  <a:gd name="connsiteY108" fmla="*/ 992695 h 1812024"/>
                  <a:gd name="connsiteX109" fmla="*/ 3896140 w 4345388"/>
                  <a:gd name="connsiteY109" fmla="*/ 1024501 h 1812024"/>
                  <a:gd name="connsiteX110" fmla="*/ 3904091 w 4345388"/>
                  <a:gd name="connsiteY110" fmla="*/ 1064257 h 1812024"/>
                  <a:gd name="connsiteX111" fmla="*/ 3916018 w 4345388"/>
                  <a:gd name="connsiteY111" fmla="*/ 1115941 h 1812024"/>
                  <a:gd name="connsiteX112" fmla="*/ 3947823 w 4345388"/>
                  <a:gd name="connsiteY112" fmla="*/ 1219308 h 1812024"/>
                  <a:gd name="connsiteX113" fmla="*/ 3959750 w 4345388"/>
                  <a:gd name="connsiteY113" fmla="*/ 1239186 h 1812024"/>
                  <a:gd name="connsiteX114" fmla="*/ 3971677 w 4345388"/>
                  <a:gd name="connsiteY114" fmla="*/ 1286894 h 1812024"/>
                  <a:gd name="connsiteX115" fmla="*/ 3995531 w 4345388"/>
                  <a:gd name="connsiteY115" fmla="*/ 1394236 h 1812024"/>
                  <a:gd name="connsiteX116" fmla="*/ 4023361 w 4345388"/>
                  <a:gd name="connsiteY116" fmla="*/ 1430017 h 1812024"/>
                  <a:gd name="connsiteX117" fmla="*/ 4031312 w 4345388"/>
                  <a:gd name="connsiteY117" fmla="*/ 1441944 h 1812024"/>
                  <a:gd name="connsiteX118" fmla="*/ 4043239 w 4345388"/>
                  <a:gd name="connsiteY118" fmla="*/ 1465798 h 1812024"/>
                  <a:gd name="connsiteX119" fmla="*/ 4055166 w 4345388"/>
                  <a:gd name="connsiteY119" fmla="*/ 1469774 h 1812024"/>
                  <a:gd name="connsiteX120" fmla="*/ 4082995 w 4345388"/>
                  <a:gd name="connsiteY120" fmla="*/ 1477725 h 1812024"/>
                  <a:gd name="connsiteX121" fmla="*/ 4114801 w 4345388"/>
                  <a:gd name="connsiteY121" fmla="*/ 1481701 h 1812024"/>
                  <a:gd name="connsiteX122" fmla="*/ 4130703 w 4345388"/>
                  <a:gd name="connsiteY122" fmla="*/ 1485676 h 1812024"/>
                  <a:gd name="connsiteX123" fmla="*/ 4154557 w 4345388"/>
                  <a:gd name="connsiteY123" fmla="*/ 1477725 h 1812024"/>
                  <a:gd name="connsiteX124" fmla="*/ 4166484 w 4345388"/>
                  <a:gd name="connsiteY124" fmla="*/ 1465798 h 1812024"/>
                  <a:gd name="connsiteX125" fmla="*/ 4198289 w 4345388"/>
                  <a:gd name="connsiteY125" fmla="*/ 1414115 h 1812024"/>
                  <a:gd name="connsiteX126" fmla="*/ 4234070 w 4345388"/>
                  <a:gd name="connsiteY126" fmla="*/ 1418090 h 1812024"/>
                  <a:gd name="connsiteX127" fmla="*/ 4257924 w 4345388"/>
                  <a:gd name="connsiteY127" fmla="*/ 1437968 h 1812024"/>
                  <a:gd name="connsiteX128" fmla="*/ 4273827 w 4345388"/>
                  <a:gd name="connsiteY128" fmla="*/ 1449895 h 1812024"/>
                  <a:gd name="connsiteX129" fmla="*/ 4313583 w 4345388"/>
                  <a:gd name="connsiteY129" fmla="*/ 1485676 h 1812024"/>
                  <a:gd name="connsiteX130" fmla="*/ 4325510 w 4345388"/>
                  <a:gd name="connsiteY130" fmla="*/ 1505555 h 1812024"/>
                  <a:gd name="connsiteX131" fmla="*/ 4337437 w 4345388"/>
                  <a:gd name="connsiteY131" fmla="*/ 1533384 h 1812024"/>
                  <a:gd name="connsiteX132" fmla="*/ 4345388 w 4345388"/>
                  <a:gd name="connsiteY13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25472 w 4345388"/>
                  <a:gd name="connsiteY61" fmla="*/ 567301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776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2981740 w 4345388"/>
                  <a:gd name="connsiteY60" fmla="*/ 686570 h 1812024"/>
                  <a:gd name="connsiteX61" fmla="*/ 3010724 w 4345388"/>
                  <a:gd name="connsiteY61" fmla="*/ 550095 h 1812024"/>
                  <a:gd name="connsiteX62" fmla="*/ 3041374 w 4345388"/>
                  <a:gd name="connsiteY62" fmla="*/ 487788 h 1812024"/>
                  <a:gd name="connsiteX63" fmla="*/ 3049326 w 4345388"/>
                  <a:gd name="connsiteY63" fmla="*/ 471885 h 1812024"/>
                  <a:gd name="connsiteX64" fmla="*/ 3061253 w 4345388"/>
                  <a:gd name="connsiteY64" fmla="*/ 432128 h 1812024"/>
                  <a:gd name="connsiteX65" fmla="*/ 3085107 w 4345388"/>
                  <a:gd name="connsiteY65" fmla="*/ 376469 h 1812024"/>
                  <a:gd name="connsiteX66" fmla="*/ 3101009 w 4345388"/>
                  <a:gd name="connsiteY66" fmla="*/ 416226 h 1812024"/>
                  <a:gd name="connsiteX67" fmla="*/ 3104985 w 4345388"/>
                  <a:gd name="connsiteY67" fmla="*/ 440080 h 1812024"/>
                  <a:gd name="connsiteX68" fmla="*/ 3116912 w 4345388"/>
                  <a:gd name="connsiteY68" fmla="*/ 495739 h 1812024"/>
                  <a:gd name="connsiteX69" fmla="*/ 3136790 w 4345388"/>
                  <a:gd name="connsiteY69" fmla="*/ 555374 h 1812024"/>
                  <a:gd name="connsiteX70" fmla="*/ 3180522 w 4345388"/>
                  <a:gd name="connsiteY70" fmla="*/ 718375 h 1812024"/>
                  <a:gd name="connsiteX71" fmla="*/ 3196425 w 4345388"/>
                  <a:gd name="connsiteY71" fmla="*/ 770059 h 1812024"/>
                  <a:gd name="connsiteX72" fmla="*/ 3220279 w 4345388"/>
                  <a:gd name="connsiteY72" fmla="*/ 873426 h 1812024"/>
                  <a:gd name="connsiteX73" fmla="*/ 3248108 w 4345388"/>
                  <a:gd name="connsiteY73" fmla="*/ 964866 h 1812024"/>
                  <a:gd name="connsiteX74" fmla="*/ 3252084 w 4345388"/>
                  <a:gd name="connsiteY74" fmla="*/ 992695 h 1812024"/>
                  <a:gd name="connsiteX75" fmla="*/ 3267987 w 4345388"/>
                  <a:gd name="connsiteY75" fmla="*/ 1032452 h 1812024"/>
                  <a:gd name="connsiteX76" fmla="*/ 3271962 w 4345388"/>
                  <a:gd name="connsiteY76" fmla="*/ 1044379 h 1812024"/>
                  <a:gd name="connsiteX77" fmla="*/ 3283889 w 4345388"/>
                  <a:gd name="connsiteY77" fmla="*/ 1048355 h 1812024"/>
                  <a:gd name="connsiteX78" fmla="*/ 3291841 w 4345388"/>
                  <a:gd name="connsiteY78" fmla="*/ 1040403 h 1812024"/>
                  <a:gd name="connsiteX79" fmla="*/ 3307743 w 4345388"/>
                  <a:gd name="connsiteY79" fmla="*/ 1008598 h 1812024"/>
                  <a:gd name="connsiteX80" fmla="*/ 3315694 w 4345388"/>
                  <a:gd name="connsiteY80" fmla="*/ 984744 h 1812024"/>
                  <a:gd name="connsiteX81" fmla="*/ 3335573 w 4345388"/>
                  <a:gd name="connsiteY81" fmla="*/ 1016549 h 1812024"/>
                  <a:gd name="connsiteX82" fmla="*/ 3367378 w 4345388"/>
                  <a:gd name="connsiteY82" fmla="*/ 1088111 h 1812024"/>
                  <a:gd name="connsiteX83" fmla="*/ 3399183 w 4345388"/>
                  <a:gd name="connsiteY83" fmla="*/ 1143770 h 1812024"/>
                  <a:gd name="connsiteX84" fmla="*/ 3415086 w 4345388"/>
                  <a:gd name="connsiteY84" fmla="*/ 1139795 h 1812024"/>
                  <a:gd name="connsiteX85" fmla="*/ 3430988 w 4345388"/>
                  <a:gd name="connsiteY85" fmla="*/ 1111965 h 1812024"/>
                  <a:gd name="connsiteX86" fmla="*/ 3454842 w 4345388"/>
                  <a:gd name="connsiteY86" fmla="*/ 1060282 h 1812024"/>
                  <a:gd name="connsiteX87" fmla="*/ 3478696 w 4345388"/>
                  <a:gd name="connsiteY87" fmla="*/ 1008598 h 1812024"/>
                  <a:gd name="connsiteX88" fmla="*/ 3490623 w 4345388"/>
                  <a:gd name="connsiteY88" fmla="*/ 1004622 h 1812024"/>
                  <a:gd name="connsiteX89" fmla="*/ 3522428 w 4345388"/>
                  <a:gd name="connsiteY89" fmla="*/ 1048355 h 1812024"/>
                  <a:gd name="connsiteX90" fmla="*/ 3538331 w 4345388"/>
                  <a:gd name="connsiteY90" fmla="*/ 1068233 h 1812024"/>
                  <a:gd name="connsiteX91" fmla="*/ 3582063 w 4345388"/>
                  <a:gd name="connsiteY91" fmla="*/ 1151722 h 1812024"/>
                  <a:gd name="connsiteX92" fmla="*/ 3609893 w 4345388"/>
                  <a:gd name="connsiteY92" fmla="*/ 1203405 h 1812024"/>
                  <a:gd name="connsiteX93" fmla="*/ 3629771 w 4345388"/>
                  <a:gd name="connsiteY93" fmla="*/ 1251113 h 1812024"/>
                  <a:gd name="connsiteX94" fmla="*/ 3641698 w 4345388"/>
                  <a:gd name="connsiteY94" fmla="*/ 1267015 h 1812024"/>
                  <a:gd name="connsiteX95" fmla="*/ 3653625 w 4345388"/>
                  <a:gd name="connsiteY95" fmla="*/ 1294845 h 1812024"/>
                  <a:gd name="connsiteX96" fmla="*/ 3665552 w 4345388"/>
                  <a:gd name="connsiteY96" fmla="*/ 1282918 h 1812024"/>
                  <a:gd name="connsiteX97" fmla="*/ 3721211 w 4345388"/>
                  <a:gd name="connsiteY97" fmla="*/ 1111965 h 1812024"/>
                  <a:gd name="connsiteX98" fmla="*/ 3768919 w 4345388"/>
                  <a:gd name="connsiteY98" fmla="*/ 948963 h 1812024"/>
                  <a:gd name="connsiteX99" fmla="*/ 3776870 w 4345388"/>
                  <a:gd name="connsiteY99" fmla="*/ 897280 h 1812024"/>
                  <a:gd name="connsiteX100" fmla="*/ 3792773 w 4345388"/>
                  <a:gd name="connsiteY100" fmla="*/ 861499 h 1812024"/>
                  <a:gd name="connsiteX101" fmla="*/ 3800724 w 4345388"/>
                  <a:gd name="connsiteY101" fmla="*/ 837645 h 1812024"/>
                  <a:gd name="connsiteX102" fmla="*/ 3808675 w 4345388"/>
                  <a:gd name="connsiteY102" fmla="*/ 801864 h 1812024"/>
                  <a:gd name="connsiteX103" fmla="*/ 3824578 w 4345388"/>
                  <a:gd name="connsiteY103" fmla="*/ 778010 h 1812024"/>
                  <a:gd name="connsiteX104" fmla="*/ 3828554 w 4345388"/>
                  <a:gd name="connsiteY104" fmla="*/ 789937 h 1812024"/>
                  <a:gd name="connsiteX105" fmla="*/ 3836505 w 4345388"/>
                  <a:gd name="connsiteY105" fmla="*/ 801864 h 1812024"/>
                  <a:gd name="connsiteX106" fmla="*/ 3840481 w 4345388"/>
                  <a:gd name="connsiteY106" fmla="*/ 829694 h 1812024"/>
                  <a:gd name="connsiteX107" fmla="*/ 3884213 w 4345388"/>
                  <a:gd name="connsiteY107" fmla="*/ 992695 h 1812024"/>
                  <a:gd name="connsiteX108" fmla="*/ 3896140 w 4345388"/>
                  <a:gd name="connsiteY108" fmla="*/ 1024501 h 1812024"/>
                  <a:gd name="connsiteX109" fmla="*/ 3904091 w 4345388"/>
                  <a:gd name="connsiteY109" fmla="*/ 1064257 h 1812024"/>
                  <a:gd name="connsiteX110" fmla="*/ 3916018 w 4345388"/>
                  <a:gd name="connsiteY110" fmla="*/ 1115941 h 1812024"/>
                  <a:gd name="connsiteX111" fmla="*/ 3947823 w 4345388"/>
                  <a:gd name="connsiteY111" fmla="*/ 1219308 h 1812024"/>
                  <a:gd name="connsiteX112" fmla="*/ 3959750 w 4345388"/>
                  <a:gd name="connsiteY112" fmla="*/ 1239186 h 1812024"/>
                  <a:gd name="connsiteX113" fmla="*/ 3971677 w 4345388"/>
                  <a:gd name="connsiteY113" fmla="*/ 1286894 h 1812024"/>
                  <a:gd name="connsiteX114" fmla="*/ 3995531 w 4345388"/>
                  <a:gd name="connsiteY114" fmla="*/ 1394236 h 1812024"/>
                  <a:gd name="connsiteX115" fmla="*/ 4023361 w 4345388"/>
                  <a:gd name="connsiteY115" fmla="*/ 1430017 h 1812024"/>
                  <a:gd name="connsiteX116" fmla="*/ 4031312 w 4345388"/>
                  <a:gd name="connsiteY116" fmla="*/ 1441944 h 1812024"/>
                  <a:gd name="connsiteX117" fmla="*/ 4043239 w 4345388"/>
                  <a:gd name="connsiteY117" fmla="*/ 1465798 h 1812024"/>
                  <a:gd name="connsiteX118" fmla="*/ 4055166 w 4345388"/>
                  <a:gd name="connsiteY118" fmla="*/ 1469774 h 1812024"/>
                  <a:gd name="connsiteX119" fmla="*/ 4082995 w 4345388"/>
                  <a:gd name="connsiteY119" fmla="*/ 1477725 h 1812024"/>
                  <a:gd name="connsiteX120" fmla="*/ 4114801 w 4345388"/>
                  <a:gd name="connsiteY120" fmla="*/ 1481701 h 1812024"/>
                  <a:gd name="connsiteX121" fmla="*/ 4130703 w 4345388"/>
                  <a:gd name="connsiteY121" fmla="*/ 1485676 h 1812024"/>
                  <a:gd name="connsiteX122" fmla="*/ 4154557 w 4345388"/>
                  <a:gd name="connsiteY122" fmla="*/ 1477725 h 1812024"/>
                  <a:gd name="connsiteX123" fmla="*/ 4166484 w 4345388"/>
                  <a:gd name="connsiteY123" fmla="*/ 1465798 h 1812024"/>
                  <a:gd name="connsiteX124" fmla="*/ 4198289 w 4345388"/>
                  <a:gd name="connsiteY124" fmla="*/ 1414115 h 1812024"/>
                  <a:gd name="connsiteX125" fmla="*/ 4234070 w 4345388"/>
                  <a:gd name="connsiteY125" fmla="*/ 1418090 h 1812024"/>
                  <a:gd name="connsiteX126" fmla="*/ 4257924 w 4345388"/>
                  <a:gd name="connsiteY126" fmla="*/ 1437968 h 1812024"/>
                  <a:gd name="connsiteX127" fmla="*/ 4273827 w 4345388"/>
                  <a:gd name="connsiteY127" fmla="*/ 1449895 h 1812024"/>
                  <a:gd name="connsiteX128" fmla="*/ 4313583 w 4345388"/>
                  <a:gd name="connsiteY128" fmla="*/ 1485676 h 1812024"/>
                  <a:gd name="connsiteX129" fmla="*/ 4325510 w 4345388"/>
                  <a:gd name="connsiteY129" fmla="*/ 1505555 h 1812024"/>
                  <a:gd name="connsiteX130" fmla="*/ 4337437 w 4345388"/>
                  <a:gd name="connsiteY130" fmla="*/ 1533384 h 1812024"/>
                  <a:gd name="connsiteX131" fmla="*/ 4345388 w 4345388"/>
                  <a:gd name="connsiteY13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65474 w 4345388"/>
                  <a:gd name="connsiteY59" fmla="*/ 730302 h 1812024"/>
                  <a:gd name="connsiteX60" fmla="*/ 3010724 w 4345388"/>
                  <a:gd name="connsiteY60" fmla="*/ 550095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10724 w 4345388"/>
                  <a:gd name="connsiteY60" fmla="*/ 550095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49326 w 4345388"/>
                  <a:gd name="connsiteY62" fmla="*/ 471885 h 1812024"/>
                  <a:gd name="connsiteX63" fmla="*/ 3061253 w 4345388"/>
                  <a:gd name="connsiteY63" fmla="*/ 432128 h 1812024"/>
                  <a:gd name="connsiteX64" fmla="*/ 3085107 w 4345388"/>
                  <a:gd name="connsiteY64" fmla="*/ 376469 h 1812024"/>
                  <a:gd name="connsiteX65" fmla="*/ 3101009 w 4345388"/>
                  <a:gd name="connsiteY65" fmla="*/ 416226 h 1812024"/>
                  <a:gd name="connsiteX66" fmla="*/ 3104985 w 4345388"/>
                  <a:gd name="connsiteY66" fmla="*/ 440080 h 1812024"/>
                  <a:gd name="connsiteX67" fmla="*/ 3116912 w 4345388"/>
                  <a:gd name="connsiteY67" fmla="*/ 495739 h 1812024"/>
                  <a:gd name="connsiteX68" fmla="*/ 3136790 w 4345388"/>
                  <a:gd name="connsiteY68" fmla="*/ 555374 h 1812024"/>
                  <a:gd name="connsiteX69" fmla="*/ 3180522 w 4345388"/>
                  <a:gd name="connsiteY69" fmla="*/ 718375 h 1812024"/>
                  <a:gd name="connsiteX70" fmla="*/ 3196425 w 4345388"/>
                  <a:gd name="connsiteY70" fmla="*/ 770059 h 1812024"/>
                  <a:gd name="connsiteX71" fmla="*/ 3220279 w 4345388"/>
                  <a:gd name="connsiteY71" fmla="*/ 873426 h 1812024"/>
                  <a:gd name="connsiteX72" fmla="*/ 3248108 w 4345388"/>
                  <a:gd name="connsiteY72" fmla="*/ 964866 h 1812024"/>
                  <a:gd name="connsiteX73" fmla="*/ 3252084 w 4345388"/>
                  <a:gd name="connsiteY73" fmla="*/ 992695 h 1812024"/>
                  <a:gd name="connsiteX74" fmla="*/ 3267987 w 4345388"/>
                  <a:gd name="connsiteY74" fmla="*/ 1032452 h 1812024"/>
                  <a:gd name="connsiteX75" fmla="*/ 3271962 w 4345388"/>
                  <a:gd name="connsiteY75" fmla="*/ 1044379 h 1812024"/>
                  <a:gd name="connsiteX76" fmla="*/ 3283889 w 4345388"/>
                  <a:gd name="connsiteY76" fmla="*/ 1048355 h 1812024"/>
                  <a:gd name="connsiteX77" fmla="*/ 3291841 w 4345388"/>
                  <a:gd name="connsiteY77" fmla="*/ 1040403 h 1812024"/>
                  <a:gd name="connsiteX78" fmla="*/ 3307743 w 4345388"/>
                  <a:gd name="connsiteY78" fmla="*/ 1008598 h 1812024"/>
                  <a:gd name="connsiteX79" fmla="*/ 3315694 w 4345388"/>
                  <a:gd name="connsiteY79" fmla="*/ 984744 h 1812024"/>
                  <a:gd name="connsiteX80" fmla="*/ 3335573 w 4345388"/>
                  <a:gd name="connsiteY80" fmla="*/ 1016549 h 1812024"/>
                  <a:gd name="connsiteX81" fmla="*/ 3367378 w 4345388"/>
                  <a:gd name="connsiteY81" fmla="*/ 1088111 h 1812024"/>
                  <a:gd name="connsiteX82" fmla="*/ 3399183 w 4345388"/>
                  <a:gd name="connsiteY82" fmla="*/ 1143770 h 1812024"/>
                  <a:gd name="connsiteX83" fmla="*/ 3415086 w 4345388"/>
                  <a:gd name="connsiteY83" fmla="*/ 1139795 h 1812024"/>
                  <a:gd name="connsiteX84" fmla="*/ 3430988 w 4345388"/>
                  <a:gd name="connsiteY84" fmla="*/ 1111965 h 1812024"/>
                  <a:gd name="connsiteX85" fmla="*/ 3454842 w 4345388"/>
                  <a:gd name="connsiteY85" fmla="*/ 1060282 h 1812024"/>
                  <a:gd name="connsiteX86" fmla="*/ 3478696 w 4345388"/>
                  <a:gd name="connsiteY86" fmla="*/ 1008598 h 1812024"/>
                  <a:gd name="connsiteX87" fmla="*/ 3490623 w 4345388"/>
                  <a:gd name="connsiteY87" fmla="*/ 1004622 h 1812024"/>
                  <a:gd name="connsiteX88" fmla="*/ 3522428 w 4345388"/>
                  <a:gd name="connsiteY88" fmla="*/ 1048355 h 1812024"/>
                  <a:gd name="connsiteX89" fmla="*/ 3538331 w 4345388"/>
                  <a:gd name="connsiteY89" fmla="*/ 1068233 h 1812024"/>
                  <a:gd name="connsiteX90" fmla="*/ 3582063 w 4345388"/>
                  <a:gd name="connsiteY90" fmla="*/ 1151722 h 1812024"/>
                  <a:gd name="connsiteX91" fmla="*/ 3609893 w 4345388"/>
                  <a:gd name="connsiteY91" fmla="*/ 1203405 h 1812024"/>
                  <a:gd name="connsiteX92" fmla="*/ 3629771 w 4345388"/>
                  <a:gd name="connsiteY92" fmla="*/ 1251113 h 1812024"/>
                  <a:gd name="connsiteX93" fmla="*/ 3641698 w 4345388"/>
                  <a:gd name="connsiteY93" fmla="*/ 1267015 h 1812024"/>
                  <a:gd name="connsiteX94" fmla="*/ 3653625 w 4345388"/>
                  <a:gd name="connsiteY94" fmla="*/ 1294845 h 1812024"/>
                  <a:gd name="connsiteX95" fmla="*/ 3665552 w 4345388"/>
                  <a:gd name="connsiteY95" fmla="*/ 1282918 h 1812024"/>
                  <a:gd name="connsiteX96" fmla="*/ 3721211 w 4345388"/>
                  <a:gd name="connsiteY96" fmla="*/ 1111965 h 1812024"/>
                  <a:gd name="connsiteX97" fmla="*/ 3768919 w 4345388"/>
                  <a:gd name="connsiteY97" fmla="*/ 948963 h 1812024"/>
                  <a:gd name="connsiteX98" fmla="*/ 3776870 w 4345388"/>
                  <a:gd name="connsiteY98" fmla="*/ 897280 h 1812024"/>
                  <a:gd name="connsiteX99" fmla="*/ 3792773 w 4345388"/>
                  <a:gd name="connsiteY99" fmla="*/ 861499 h 1812024"/>
                  <a:gd name="connsiteX100" fmla="*/ 3800724 w 4345388"/>
                  <a:gd name="connsiteY100" fmla="*/ 837645 h 1812024"/>
                  <a:gd name="connsiteX101" fmla="*/ 3808675 w 4345388"/>
                  <a:gd name="connsiteY101" fmla="*/ 801864 h 1812024"/>
                  <a:gd name="connsiteX102" fmla="*/ 3824578 w 4345388"/>
                  <a:gd name="connsiteY102" fmla="*/ 778010 h 1812024"/>
                  <a:gd name="connsiteX103" fmla="*/ 3828554 w 4345388"/>
                  <a:gd name="connsiteY103" fmla="*/ 789937 h 1812024"/>
                  <a:gd name="connsiteX104" fmla="*/ 3836505 w 4345388"/>
                  <a:gd name="connsiteY104" fmla="*/ 801864 h 1812024"/>
                  <a:gd name="connsiteX105" fmla="*/ 3840481 w 4345388"/>
                  <a:gd name="connsiteY105" fmla="*/ 829694 h 1812024"/>
                  <a:gd name="connsiteX106" fmla="*/ 3884213 w 4345388"/>
                  <a:gd name="connsiteY106" fmla="*/ 992695 h 1812024"/>
                  <a:gd name="connsiteX107" fmla="*/ 3896140 w 4345388"/>
                  <a:gd name="connsiteY107" fmla="*/ 1024501 h 1812024"/>
                  <a:gd name="connsiteX108" fmla="*/ 3904091 w 4345388"/>
                  <a:gd name="connsiteY108" fmla="*/ 1064257 h 1812024"/>
                  <a:gd name="connsiteX109" fmla="*/ 3916018 w 4345388"/>
                  <a:gd name="connsiteY109" fmla="*/ 1115941 h 1812024"/>
                  <a:gd name="connsiteX110" fmla="*/ 3947823 w 4345388"/>
                  <a:gd name="connsiteY110" fmla="*/ 1219308 h 1812024"/>
                  <a:gd name="connsiteX111" fmla="*/ 3959750 w 4345388"/>
                  <a:gd name="connsiteY111" fmla="*/ 1239186 h 1812024"/>
                  <a:gd name="connsiteX112" fmla="*/ 3971677 w 4345388"/>
                  <a:gd name="connsiteY112" fmla="*/ 1286894 h 1812024"/>
                  <a:gd name="connsiteX113" fmla="*/ 3995531 w 4345388"/>
                  <a:gd name="connsiteY113" fmla="*/ 1394236 h 1812024"/>
                  <a:gd name="connsiteX114" fmla="*/ 4023361 w 4345388"/>
                  <a:gd name="connsiteY114" fmla="*/ 1430017 h 1812024"/>
                  <a:gd name="connsiteX115" fmla="*/ 4031312 w 4345388"/>
                  <a:gd name="connsiteY115" fmla="*/ 1441944 h 1812024"/>
                  <a:gd name="connsiteX116" fmla="*/ 4043239 w 4345388"/>
                  <a:gd name="connsiteY116" fmla="*/ 1465798 h 1812024"/>
                  <a:gd name="connsiteX117" fmla="*/ 4055166 w 4345388"/>
                  <a:gd name="connsiteY117" fmla="*/ 1469774 h 1812024"/>
                  <a:gd name="connsiteX118" fmla="*/ 4082995 w 4345388"/>
                  <a:gd name="connsiteY118" fmla="*/ 1477725 h 1812024"/>
                  <a:gd name="connsiteX119" fmla="*/ 4114801 w 4345388"/>
                  <a:gd name="connsiteY119" fmla="*/ 1481701 h 1812024"/>
                  <a:gd name="connsiteX120" fmla="*/ 4130703 w 4345388"/>
                  <a:gd name="connsiteY120" fmla="*/ 1485676 h 1812024"/>
                  <a:gd name="connsiteX121" fmla="*/ 4154557 w 4345388"/>
                  <a:gd name="connsiteY121" fmla="*/ 1477725 h 1812024"/>
                  <a:gd name="connsiteX122" fmla="*/ 4166484 w 4345388"/>
                  <a:gd name="connsiteY122" fmla="*/ 1465798 h 1812024"/>
                  <a:gd name="connsiteX123" fmla="*/ 4198289 w 4345388"/>
                  <a:gd name="connsiteY123" fmla="*/ 1414115 h 1812024"/>
                  <a:gd name="connsiteX124" fmla="*/ 4234070 w 4345388"/>
                  <a:gd name="connsiteY124" fmla="*/ 1418090 h 1812024"/>
                  <a:gd name="connsiteX125" fmla="*/ 4257924 w 4345388"/>
                  <a:gd name="connsiteY125" fmla="*/ 1437968 h 1812024"/>
                  <a:gd name="connsiteX126" fmla="*/ 4273827 w 4345388"/>
                  <a:gd name="connsiteY126" fmla="*/ 1449895 h 1812024"/>
                  <a:gd name="connsiteX127" fmla="*/ 4313583 w 4345388"/>
                  <a:gd name="connsiteY127" fmla="*/ 1485676 h 1812024"/>
                  <a:gd name="connsiteX128" fmla="*/ 4325510 w 4345388"/>
                  <a:gd name="connsiteY128" fmla="*/ 1505555 h 1812024"/>
                  <a:gd name="connsiteX129" fmla="*/ 4337437 w 4345388"/>
                  <a:gd name="connsiteY129" fmla="*/ 1533384 h 1812024"/>
                  <a:gd name="connsiteX130" fmla="*/ 4345388 w 4345388"/>
                  <a:gd name="connsiteY13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085107 w 4345388"/>
                  <a:gd name="connsiteY63" fmla="*/ 376469 h 1812024"/>
                  <a:gd name="connsiteX64" fmla="*/ 3101009 w 4345388"/>
                  <a:gd name="connsiteY64" fmla="*/ 416226 h 1812024"/>
                  <a:gd name="connsiteX65" fmla="*/ 3104985 w 4345388"/>
                  <a:gd name="connsiteY65" fmla="*/ 440080 h 1812024"/>
                  <a:gd name="connsiteX66" fmla="*/ 3116912 w 4345388"/>
                  <a:gd name="connsiteY66" fmla="*/ 495739 h 1812024"/>
                  <a:gd name="connsiteX67" fmla="*/ 3136790 w 4345388"/>
                  <a:gd name="connsiteY67" fmla="*/ 555374 h 1812024"/>
                  <a:gd name="connsiteX68" fmla="*/ 3180522 w 4345388"/>
                  <a:gd name="connsiteY68" fmla="*/ 718375 h 1812024"/>
                  <a:gd name="connsiteX69" fmla="*/ 3196425 w 4345388"/>
                  <a:gd name="connsiteY69" fmla="*/ 770059 h 1812024"/>
                  <a:gd name="connsiteX70" fmla="*/ 3220279 w 4345388"/>
                  <a:gd name="connsiteY70" fmla="*/ 873426 h 1812024"/>
                  <a:gd name="connsiteX71" fmla="*/ 3248108 w 4345388"/>
                  <a:gd name="connsiteY71" fmla="*/ 964866 h 1812024"/>
                  <a:gd name="connsiteX72" fmla="*/ 3252084 w 4345388"/>
                  <a:gd name="connsiteY72" fmla="*/ 992695 h 1812024"/>
                  <a:gd name="connsiteX73" fmla="*/ 3267987 w 4345388"/>
                  <a:gd name="connsiteY73" fmla="*/ 1032452 h 1812024"/>
                  <a:gd name="connsiteX74" fmla="*/ 3271962 w 4345388"/>
                  <a:gd name="connsiteY74" fmla="*/ 1044379 h 1812024"/>
                  <a:gd name="connsiteX75" fmla="*/ 3283889 w 4345388"/>
                  <a:gd name="connsiteY75" fmla="*/ 1048355 h 1812024"/>
                  <a:gd name="connsiteX76" fmla="*/ 3291841 w 4345388"/>
                  <a:gd name="connsiteY76" fmla="*/ 1040403 h 1812024"/>
                  <a:gd name="connsiteX77" fmla="*/ 3307743 w 4345388"/>
                  <a:gd name="connsiteY77" fmla="*/ 1008598 h 1812024"/>
                  <a:gd name="connsiteX78" fmla="*/ 3315694 w 4345388"/>
                  <a:gd name="connsiteY78" fmla="*/ 984744 h 1812024"/>
                  <a:gd name="connsiteX79" fmla="*/ 3335573 w 4345388"/>
                  <a:gd name="connsiteY79" fmla="*/ 1016549 h 1812024"/>
                  <a:gd name="connsiteX80" fmla="*/ 3367378 w 4345388"/>
                  <a:gd name="connsiteY80" fmla="*/ 1088111 h 1812024"/>
                  <a:gd name="connsiteX81" fmla="*/ 3399183 w 4345388"/>
                  <a:gd name="connsiteY81" fmla="*/ 1143770 h 1812024"/>
                  <a:gd name="connsiteX82" fmla="*/ 3415086 w 4345388"/>
                  <a:gd name="connsiteY82" fmla="*/ 1139795 h 1812024"/>
                  <a:gd name="connsiteX83" fmla="*/ 3430988 w 4345388"/>
                  <a:gd name="connsiteY83" fmla="*/ 1111965 h 1812024"/>
                  <a:gd name="connsiteX84" fmla="*/ 3454842 w 4345388"/>
                  <a:gd name="connsiteY84" fmla="*/ 1060282 h 1812024"/>
                  <a:gd name="connsiteX85" fmla="*/ 3478696 w 4345388"/>
                  <a:gd name="connsiteY85" fmla="*/ 1008598 h 1812024"/>
                  <a:gd name="connsiteX86" fmla="*/ 3490623 w 4345388"/>
                  <a:gd name="connsiteY86" fmla="*/ 1004622 h 1812024"/>
                  <a:gd name="connsiteX87" fmla="*/ 3522428 w 4345388"/>
                  <a:gd name="connsiteY87" fmla="*/ 1048355 h 1812024"/>
                  <a:gd name="connsiteX88" fmla="*/ 3538331 w 4345388"/>
                  <a:gd name="connsiteY88" fmla="*/ 1068233 h 1812024"/>
                  <a:gd name="connsiteX89" fmla="*/ 3582063 w 4345388"/>
                  <a:gd name="connsiteY89" fmla="*/ 1151722 h 1812024"/>
                  <a:gd name="connsiteX90" fmla="*/ 3609893 w 4345388"/>
                  <a:gd name="connsiteY90" fmla="*/ 1203405 h 1812024"/>
                  <a:gd name="connsiteX91" fmla="*/ 3629771 w 4345388"/>
                  <a:gd name="connsiteY91" fmla="*/ 1251113 h 1812024"/>
                  <a:gd name="connsiteX92" fmla="*/ 3641698 w 4345388"/>
                  <a:gd name="connsiteY92" fmla="*/ 1267015 h 1812024"/>
                  <a:gd name="connsiteX93" fmla="*/ 3653625 w 4345388"/>
                  <a:gd name="connsiteY93" fmla="*/ 1294845 h 1812024"/>
                  <a:gd name="connsiteX94" fmla="*/ 3665552 w 4345388"/>
                  <a:gd name="connsiteY94" fmla="*/ 1282918 h 1812024"/>
                  <a:gd name="connsiteX95" fmla="*/ 3721211 w 4345388"/>
                  <a:gd name="connsiteY95" fmla="*/ 1111965 h 1812024"/>
                  <a:gd name="connsiteX96" fmla="*/ 3768919 w 4345388"/>
                  <a:gd name="connsiteY96" fmla="*/ 948963 h 1812024"/>
                  <a:gd name="connsiteX97" fmla="*/ 3776870 w 4345388"/>
                  <a:gd name="connsiteY97" fmla="*/ 897280 h 1812024"/>
                  <a:gd name="connsiteX98" fmla="*/ 3792773 w 4345388"/>
                  <a:gd name="connsiteY98" fmla="*/ 861499 h 1812024"/>
                  <a:gd name="connsiteX99" fmla="*/ 3800724 w 4345388"/>
                  <a:gd name="connsiteY99" fmla="*/ 837645 h 1812024"/>
                  <a:gd name="connsiteX100" fmla="*/ 3808675 w 4345388"/>
                  <a:gd name="connsiteY100" fmla="*/ 801864 h 1812024"/>
                  <a:gd name="connsiteX101" fmla="*/ 3824578 w 4345388"/>
                  <a:gd name="connsiteY101" fmla="*/ 778010 h 1812024"/>
                  <a:gd name="connsiteX102" fmla="*/ 3828554 w 4345388"/>
                  <a:gd name="connsiteY102" fmla="*/ 789937 h 1812024"/>
                  <a:gd name="connsiteX103" fmla="*/ 3836505 w 4345388"/>
                  <a:gd name="connsiteY103" fmla="*/ 801864 h 1812024"/>
                  <a:gd name="connsiteX104" fmla="*/ 3840481 w 4345388"/>
                  <a:gd name="connsiteY104" fmla="*/ 829694 h 1812024"/>
                  <a:gd name="connsiteX105" fmla="*/ 3884213 w 4345388"/>
                  <a:gd name="connsiteY105" fmla="*/ 992695 h 1812024"/>
                  <a:gd name="connsiteX106" fmla="*/ 3896140 w 4345388"/>
                  <a:gd name="connsiteY106" fmla="*/ 1024501 h 1812024"/>
                  <a:gd name="connsiteX107" fmla="*/ 3904091 w 4345388"/>
                  <a:gd name="connsiteY107" fmla="*/ 1064257 h 1812024"/>
                  <a:gd name="connsiteX108" fmla="*/ 3916018 w 4345388"/>
                  <a:gd name="connsiteY108" fmla="*/ 1115941 h 1812024"/>
                  <a:gd name="connsiteX109" fmla="*/ 3947823 w 4345388"/>
                  <a:gd name="connsiteY109" fmla="*/ 1219308 h 1812024"/>
                  <a:gd name="connsiteX110" fmla="*/ 3959750 w 4345388"/>
                  <a:gd name="connsiteY110" fmla="*/ 1239186 h 1812024"/>
                  <a:gd name="connsiteX111" fmla="*/ 3971677 w 4345388"/>
                  <a:gd name="connsiteY111" fmla="*/ 1286894 h 1812024"/>
                  <a:gd name="connsiteX112" fmla="*/ 3995531 w 4345388"/>
                  <a:gd name="connsiteY112" fmla="*/ 1394236 h 1812024"/>
                  <a:gd name="connsiteX113" fmla="*/ 4023361 w 4345388"/>
                  <a:gd name="connsiteY113" fmla="*/ 1430017 h 1812024"/>
                  <a:gd name="connsiteX114" fmla="*/ 4031312 w 4345388"/>
                  <a:gd name="connsiteY114" fmla="*/ 1441944 h 1812024"/>
                  <a:gd name="connsiteX115" fmla="*/ 4043239 w 4345388"/>
                  <a:gd name="connsiteY115" fmla="*/ 1465798 h 1812024"/>
                  <a:gd name="connsiteX116" fmla="*/ 4055166 w 4345388"/>
                  <a:gd name="connsiteY116" fmla="*/ 1469774 h 1812024"/>
                  <a:gd name="connsiteX117" fmla="*/ 4082995 w 4345388"/>
                  <a:gd name="connsiteY117" fmla="*/ 1477725 h 1812024"/>
                  <a:gd name="connsiteX118" fmla="*/ 4114801 w 4345388"/>
                  <a:gd name="connsiteY118" fmla="*/ 1481701 h 1812024"/>
                  <a:gd name="connsiteX119" fmla="*/ 4130703 w 4345388"/>
                  <a:gd name="connsiteY119" fmla="*/ 1485676 h 1812024"/>
                  <a:gd name="connsiteX120" fmla="*/ 4154557 w 4345388"/>
                  <a:gd name="connsiteY120" fmla="*/ 1477725 h 1812024"/>
                  <a:gd name="connsiteX121" fmla="*/ 4166484 w 4345388"/>
                  <a:gd name="connsiteY121" fmla="*/ 1465798 h 1812024"/>
                  <a:gd name="connsiteX122" fmla="*/ 4198289 w 4345388"/>
                  <a:gd name="connsiteY122" fmla="*/ 1414115 h 1812024"/>
                  <a:gd name="connsiteX123" fmla="*/ 4234070 w 4345388"/>
                  <a:gd name="connsiteY123" fmla="*/ 1418090 h 1812024"/>
                  <a:gd name="connsiteX124" fmla="*/ 4257924 w 4345388"/>
                  <a:gd name="connsiteY124" fmla="*/ 1437968 h 1812024"/>
                  <a:gd name="connsiteX125" fmla="*/ 4273827 w 4345388"/>
                  <a:gd name="connsiteY125" fmla="*/ 1449895 h 1812024"/>
                  <a:gd name="connsiteX126" fmla="*/ 4313583 w 4345388"/>
                  <a:gd name="connsiteY126" fmla="*/ 1485676 h 1812024"/>
                  <a:gd name="connsiteX127" fmla="*/ 4325510 w 4345388"/>
                  <a:gd name="connsiteY127" fmla="*/ 1505555 h 1812024"/>
                  <a:gd name="connsiteX128" fmla="*/ 4337437 w 4345388"/>
                  <a:gd name="connsiteY128" fmla="*/ 1533384 h 1812024"/>
                  <a:gd name="connsiteX129" fmla="*/ 4345388 w 4345388"/>
                  <a:gd name="connsiteY12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01009 w 4345388"/>
                  <a:gd name="connsiteY63" fmla="*/ 416226 h 1812024"/>
                  <a:gd name="connsiteX64" fmla="*/ 3104985 w 4345388"/>
                  <a:gd name="connsiteY64" fmla="*/ 440080 h 1812024"/>
                  <a:gd name="connsiteX65" fmla="*/ 3116912 w 4345388"/>
                  <a:gd name="connsiteY65" fmla="*/ 495739 h 1812024"/>
                  <a:gd name="connsiteX66" fmla="*/ 3136790 w 4345388"/>
                  <a:gd name="connsiteY66" fmla="*/ 555374 h 1812024"/>
                  <a:gd name="connsiteX67" fmla="*/ 3180522 w 4345388"/>
                  <a:gd name="connsiteY67" fmla="*/ 718375 h 1812024"/>
                  <a:gd name="connsiteX68" fmla="*/ 3196425 w 4345388"/>
                  <a:gd name="connsiteY68" fmla="*/ 770059 h 1812024"/>
                  <a:gd name="connsiteX69" fmla="*/ 3220279 w 4345388"/>
                  <a:gd name="connsiteY69" fmla="*/ 873426 h 1812024"/>
                  <a:gd name="connsiteX70" fmla="*/ 3248108 w 4345388"/>
                  <a:gd name="connsiteY70" fmla="*/ 964866 h 1812024"/>
                  <a:gd name="connsiteX71" fmla="*/ 3252084 w 4345388"/>
                  <a:gd name="connsiteY71" fmla="*/ 992695 h 1812024"/>
                  <a:gd name="connsiteX72" fmla="*/ 3267987 w 4345388"/>
                  <a:gd name="connsiteY72" fmla="*/ 1032452 h 1812024"/>
                  <a:gd name="connsiteX73" fmla="*/ 3271962 w 4345388"/>
                  <a:gd name="connsiteY73" fmla="*/ 1044379 h 1812024"/>
                  <a:gd name="connsiteX74" fmla="*/ 3283889 w 4345388"/>
                  <a:gd name="connsiteY74" fmla="*/ 1048355 h 1812024"/>
                  <a:gd name="connsiteX75" fmla="*/ 3291841 w 4345388"/>
                  <a:gd name="connsiteY75" fmla="*/ 1040403 h 1812024"/>
                  <a:gd name="connsiteX76" fmla="*/ 3307743 w 4345388"/>
                  <a:gd name="connsiteY76" fmla="*/ 1008598 h 1812024"/>
                  <a:gd name="connsiteX77" fmla="*/ 3315694 w 4345388"/>
                  <a:gd name="connsiteY77" fmla="*/ 984744 h 1812024"/>
                  <a:gd name="connsiteX78" fmla="*/ 3335573 w 4345388"/>
                  <a:gd name="connsiteY78" fmla="*/ 1016549 h 1812024"/>
                  <a:gd name="connsiteX79" fmla="*/ 3367378 w 4345388"/>
                  <a:gd name="connsiteY79" fmla="*/ 1088111 h 1812024"/>
                  <a:gd name="connsiteX80" fmla="*/ 3399183 w 4345388"/>
                  <a:gd name="connsiteY80" fmla="*/ 1143770 h 1812024"/>
                  <a:gd name="connsiteX81" fmla="*/ 3415086 w 4345388"/>
                  <a:gd name="connsiteY81" fmla="*/ 1139795 h 1812024"/>
                  <a:gd name="connsiteX82" fmla="*/ 3430988 w 4345388"/>
                  <a:gd name="connsiteY82" fmla="*/ 1111965 h 1812024"/>
                  <a:gd name="connsiteX83" fmla="*/ 3454842 w 4345388"/>
                  <a:gd name="connsiteY83" fmla="*/ 1060282 h 1812024"/>
                  <a:gd name="connsiteX84" fmla="*/ 3478696 w 4345388"/>
                  <a:gd name="connsiteY84" fmla="*/ 1008598 h 1812024"/>
                  <a:gd name="connsiteX85" fmla="*/ 3490623 w 4345388"/>
                  <a:gd name="connsiteY85" fmla="*/ 1004622 h 1812024"/>
                  <a:gd name="connsiteX86" fmla="*/ 3522428 w 4345388"/>
                  <a:gd name="connsiteY86" fmla="*/ 1048355 h 1812024"/>
                  <a:gd name="connsiteX87" fmla="*/ 3538331 w 4345388"/>
                  <a:gd name="connsiteY87" fmla="*/ 1068233 h 1812024"/>
                  <a:gd name="connsiteX88" fmla="*/ 3582063 w 4345388"/>
                  <a:gd name="connsiteY88" fmla="*/ 1151722 h 1812024"/>
                  <a:gd name="connsiteX89" fmla="*/ 3609893 w 4345388"/>
                  <a:gd name="connsiteY89" fmla="*/ 1203405 h 1812024"/>
                  <a:gd name="connsiteX90" fmla="*/ 3629771 w 4345388"/>
                  <a:gd name="connsiteY90" fmla="*/ 1251113 h 1812024"/>
                  <a:gd name="connsiteX91" fmla="*/ 3641698 w 4345388"/>
                  <a:gd name="connsiteY91" fmla="*/ 1267015 h 1812024"/>
                  <a:gd name="connsiteX92" fmla="*/ 3653625 w 4345388"/>
                  <a:gd name="connsiteY92" fmla="*/ 1294845 h 1812024"/>
                  <a:gd name="connsiteX93" fmla="*/ 3665552 w 4345388"/>
                  <a:gd name="connsiteY93" fmla="*/ 1282918 h 1812024"/>
                  <a:gd name="connsiteX94" fmla="*/ 3721211 w 4345388"/>
                  <a:gd name="connsiteY94" fmla="*/ 1111965 h 1812024"/>
                  <a:gd name="connsiteX95" fmla="*/ 3768919 w 4345388"/>
                  <a:gd name="connsiteY95" fmla="*/ 948963 h 1812024"/>
                  <a:gd name="connsiteX96" fmla="*/ 3776870 w 4345388"/>
                  <a:gd name="connsiteY96" fmla="*/ 897280 h 1812024"/>
                  <a:gd name="connsiteX97" fmla="*/ 3792773 w 4345388"/>
                  <a:gd name="connsiteY97" fmla="*/ 861499 h 1812024"/>
                  <a:gd name="connsiteX98" fmla="*/ 3800724 w 4345388"/>
                  <a:gd name="connsiteY98" fmla="*/ 837645 h 1812024"/>
                  <a:gd name="connsiteX99" fmla="*/ 3808675 w 4345388"/>
                  <a:gd name="connsiteY99" fmla="*/ 801864 h 1812024"/>
                  <a:gd name="connsiteX100" fmla="*/ 3824578 w 4345388"/>
                  <a:gd name="connsiteY100" fmla="*/ 778010 h 1812024"/>
                  <a:gd name="connsiteX101" fmla="*/ 3828554 w 4345388"/>
                  <a:gd name="connsiteY101" fmla="*/ 789937 h 1812024"/>
                  <a:gd name="connsiteX102" fmla="*/ 3836505 w 4345388"/>
                  <a:gd name="connsiteY102" fmla="*/ 801864 h 1812024"/>
                  <a:gd name="connsiteX103" fmla="*/ 3840481 w 4345388"/>
                  <a:gd name="connsiteY103" fmla="*/ 829694 h 1812024"/>
                  <a:gd name="connsiteX104" fmla="*/ 3884213 w 4345388"/>
                  <a:gd name="connsiteY104" fmla="*/ 992695 h 1812024"/>
                  <a:gd name="connsiteX105" fmla="*/ 3896140 w 4345388"/>
                  <a:gd name="connsiteY105" fmla="*/ 1024501 h 1812024"/>
                  <a:gd name="connsiteX106" fmla="*/ 3904091 w 4345388"/>
                  <a:gd name="connsiteY106" fmla="*/ 1064257 h 1812024"/>
                  <a:gd name="connsiteX107" fmla="*/ 3916018 w 4345388"/>
                  <a:gd name="connsiteY107" fmla="*/ 1115941 h 1812024"/>
                  <a:gd name="connsiteX108" fmla="*/ 3947823 w 4345388"/>
                  <a:gd name="connsiteY108" fmla="*/ 1219308 h 1812024"/>
                  <a:gd name="connsiteX109" fmla="*/ 3959750 w 4345388"/>
                  <a:gd name="connsiteY109" fmla="*/ 1239186 h 1812024"/>
                  <a:gd name="connsiteX110" fmla="*/ 3971677 w 4345388"/>
                  <a:gd name="connsiteY110" fmla="*/ 1286894 h 1812024"/>
                  <a:gd name="connsiteX111" fmla="*/ 3995531 w 4345388"/>
                  <a:gd name="connsiteY111" fmla="*/ 1394236 h 1812024"/>
                  <a:gd name="connsiteX112" fmla="*/ 4023361 w 4345388"/>
                  <a:gd name="connsiteY112" fmla="*/ 1430017 h 1812024"/>
                  <a:gd name="connsiteX113" fmla="*/ 4031312 w 4345388"/>
                  <a:gd name="connsiteY113" fmla="*/ 1441944 h 1812024"/>
                  <a:gd name="connsiteX114" fmla="*/ 4043239 w 4345388"/>
                  <a:gd name="connsiteY114" fmla="*/ 1465798 h 1812024"/>
                  <a:gd name="connsiteX115" fmla="*/ 4055166 w 4345388"/>
                  <a:gd name="connsiteY115" fmla="*/ 1469774 h 1812024"/>
                  <a:gd name="connsiteX116" fmla="*/ 4082995 w 4345388"/>
                  <a:gd name="connsiteY116" fmla="*/ 1477725 h 1812024"/>
                  <a:gd name="connsiteX117" fmla="*/ 4114801 w 4345388"/>
                  <a:gd name="connsiteY117" fmla="*/ 1481701 h 1812024"/>
                  <a:gd name="connsiteX118" fmla="*/ 4130703 w 4345388"/>
                  <a:gd name="connsiteY118" fmla="*/ 1485676 h 1812024"/>
                  <a:gd name="connsiteX119" fmla="*/ 4154557 w 4345388"/>
                  <a:gd name="connsiteY119" fmla="*/ 1477725 h 1812024"/>
                  <a:gd name="connsiteX120" fmla="*/ 4166484 w 4345388"/>
                  <a:gd name="connsiteY120" fmla="*/ 1465798 h 1812024"/>
                  <a:gd name="connsiteX121" fmla="*/ 4198289 w 4345388"/>
                  <a:gd name="connsiteY121" fmla="*/ 1414115 h 1812024"/>
                  <a:gd name="connsiteX122" fmla="*/ 4234070 w 4345388"/>
                  <a:gd name="connsiteY122" fmla="*/ 1418090 h 1812024"/>
                  <a:gd name="connsiteX123" fmla="*/ 4257924 w 4345388"/>
                  <a:gd name="connsiteY123" fmla="*/ 1437968 h 1812024"/>
                  <a:gd name="connsiteX124" fmla="*/ 4273827 w 4345388"/>
                  <a:gd name="connsiteY124" fmla="*/ 1449895 h 1812024"/>
                  <a:gd name="connsiteX125" fmla="*/ 4313583 w 4345388"/>
                  <a:gd name="connsiteY125" fmla="*/ 1485676 h 1812024"/>
                  <a:gd name="connsiteX126" fmla="*/ 4325510 w 4345388"/>
                  <a:gd name="connsiteY126" fmla="*/ 1505555 h 1812024"/>
                  <a:gd name="connsiteX127" fmla="*/ 4337437 w 4345388"/>
                  <a:gd name="connsiteY127" fmla="*/ 1533384 h 1812024"/>
                  <a:gd name="connsiteX128" fmla="*/ 4345388 w 4345388"/>
                  <a:gd name="connsiteY12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04985 w 4345388"/>
                  <a:gd name="connsiteY63" fmla="*/ 440080 h 1812024"/>
                  <a:gd name="connsiteX64" fmla="*/ 3116912 w 4345388"/>
                  <a:gd name="connsiteY64" fmla="*/ 495739 h 1812024"/>
                  <a:gd name="connsiteX65" fmla="*/ 3136790 w 4345388"/>
                  <a:gd name="connsiteY65" fmla="*/ 555374 h 1812024"/>
                  <a:gd name="connsiteX66" fmla="*/ 3180522 w 4345388"/>
                  <a:gd name="connsiteY66" fmla="*/ 718375 h 1812024"/>
                  <a:gd name="connsiteX67" fmla="*/ 3196425 w 4345388"/>
                  <a:gd name="connsiteY67" fmla="*/ 770059 h 1812024"/>
                  <a:gd name="connsiteX68" fmla="*/ 3220279 w 4345388"/>
                  <a:gd name="connsiteY68" fmla="*/ 873426 h 1812024"/>
                  <a:gd name="connsiteX69" fmla="*/ 3248108 w 4345388"/>
                  <a:gd name="connsiteY69" fmla="*/ 964866 h 1812024"/>
                  <a:gd name="connsiteX70" fmla="*/ 3252084 w 4345388"/>
                  <a:gd name="connsiteY70" fmla="*/ 992695 h 1812024"/>
                  <a:gd name="connsiteX71" fmla="*/ 3267987 w 4345388"/>
                  <a:gd name="connsiteY71" fmla="*/ 1032452 h 1812024"/>
                  <a:gd name="connsiteX72" fmla="*/ 3271962 w 4345388"/>
                  <a:gd name="connsiteY72" fmla="*/ 1044379 h 1812024"/>
                  <a:gd name="connsiteX73" fmla="*/ 3283889 w 4345388"/>
                  <a:gd name="connsiteY73" fmla="*/ 1048355 h 1812024"/>
                  <a:gd name="connsiteX74" fmla="*/ 3291841 w 4345388"/>
                  <a:gd name="connsiteY74" fmla="*/ 1040403 h 1812024"/>
                  <a:gd name="connsiteX75" fmla="*/ 3307743 w 4345388"/>
                  <a:gd name="connsiteY75" fmla="*/ 1008598 h 1812024"/>
                  <a:gd name="connsiteX76" fmla="*/ 3315694 w 4345388"/>
                  <a:gd name="connsiteY76" fmla="*/ 984744 h 1812024"/>
                  <a:gd name="connsiteX77" fmla="*/ 3335573 w 4345388"/>
                  <a:gd name="connsiteY77" fmla="*/ 1016549 h 1812024"/>
                  <a:gd name="connsiteX78" fmla="*/ 3367378 w 4345388"/>
                  <a:gd name="connsiteY78" fmla="*/ 1088111 h 1812024"/>
                  <a:gd name="connsiteX79" fmla="*/ 3399183 w 4345388"/>
                  <a:gd name="connsiteY79" fmla="*/ 1143770 h 1812024"/>
                  <a:gd name="connsiteX80" fmla="*/ 3415086 w 4345388"/>
                  <a:gd name="connsiteY80" fmla="*/ 1139795 h 1812024"/>
                  <a:gd name="connsiteX81" fmla="*/ 3430988 w 4345388"/>
                  <a:gd name="connsiteY81" fmla="*/ 1111965 h 1812024"/>
                  <a:gd name="connsiteX82" fmla="*/ 3454842 w 4345388"/>
                  <a:gd name="connsiteY82" fmla="*/ 1060282 h 1812024"/>
                  <a:gd name="connsiteX83" fmla="*/ 3478696 w 4345388"/>
                  <a:gd name="connsiteY83" fmla="*/ 1008598 h 1812024"/>
                  <a:gd name="connsiteX84" fmla="*/ 3490623 w 4345388"/>
                  <a:gd name="connsiteY84" fmla="*/ 1004622 h 1812024"/>
                  <a:gd name="connsiteX85" fmla="*/ 3522428 w 4345388"/>
                  <a:gd name="connsiteY85" fmla="*/ 1048355 h 1812024"/>
                  <a:gd name="connsiteX86" fmla="*/ 3538331 w 4345388"/>
                  <a:gd name="connsiteY86" fmla="*/ 1068233 h 1812024"/>
                  <a:gd name="connsiteX87" fmla="*/ 3582063 w 4345388"/>
                  <a:gd name="connsiteY87" fmla="*/ 1151722 h 1812024"/>
                  <a:gd name="connsiteX88" fmla="*/ 3609893 w 4345388"/>
                  <a:gd name="connsiteY88" fmla="*/ 1203405 h 1812024"/>
                  <a:gd name="connsiteX89" fmla="*/ 3629771 w 4345388"/>
                  <a:gd name="connsiteY89" fmla="*/ 1251113 h 1812024"/>
                  <a:gd name="connsiteX90" fmla="*/ 3641698 w 4345388"/>
                  <a:gd name="connsiteY90" fmla="*/ 1267015 h 1812024"/>
                  <a:gd name="connsiteX91" fmla="*/ 3653625 w 4345388"/>
                  <a:gd name="connsiteY91" fmla="*/ 1294845 h 1812024"/>
                  <a:gd name="connsiteX92" fmla="*/ 3665552 w 4345388"/>
                  <a:gd name="connsiteY92" fmla="*/ 1282918 h 1812024"/>
                  <a:gd name="connsiteX93" fmla="*/ 3721211 w 4345388"/>
                  <a:gd name="connsiteY93" fmla="*/ 1111965 h 1812024"/>
                  <a:gd name="connsiteX94" fmla="*/ 3768919 w 4345388"/>
                  <a:gd name="connsiteY94" fmla="*/ 948963 h 1812024"/>
                  <a:gd name="connsiteX95" fmla="*/ 3776870 w 4345388"/>
                  <a:gd name="connsiteY95" fmla="*/ 897280 h 1812024"/>
                  <a:gd name="connsiteX96" fmla="*/ 3792773 w 4345388"/>
                  <a:gd name="connsiteY96" fmla="*/ 861499 h 1812024"/>
                  <a:gd name="connsiteX97" fmla="*/ 3800724 w 4345388"/>
                  <a:gd name="connsiteY97" fmla="*/ 837645 h 1812024"/>
                  <a:gd name="connsiteX98" fmla="*/ 3808675 w 4345388"/>
                  <a:gd name="connsiteY98" fmla="*/ 801864 h 1812024"/>
                  <a:gd name="connsiteX99" fmla="*/ 3824578 w 4345388"/>
                  <a:gd name="connsiteY99" fmla="*/ 778010 h 1812024"/>
                  <a:gd name="connsiteX100" fmla="*/ 3828554 w 4345388"/>
                  <a:gd name="connsiteY100" fmla="*/ 789937 h 1812024"/>
                  <a:gd name="connsiteX101" fmla="*/ 3836505 w 4345388"/>
                  <a:gd name="connsiteY101" fmla="*/ 801864 h 1812024"/>
                  <a:gd name="connsiteX102" fmla="*/ 3840481 w 4345388"/>
                  <a:gd name="connsiteY102" fmla="*/ 829694 h 1812024"/>
                  <a:gd name="connsiteX103" fmla="*/ 3884213 w 4345388"/>
                  <a:gd name="connsiteY103" fmla="*/ 992695 h 1812024"/>
                  <a:gd name="connsiteX104" fmla="*/ 3896140 w 4345388"/>
                  <a:gd name="connsiteY104" fmla="*/ 1024501 h 1812024"/>
                  <a:gd name="connsiteX105" fmla="*/ 3904091 w 4345388"/>
                  <a:gd name="connsiteY105" fmla="*/ 1064257 h 1812024"/>
                  <a:gd name="connsiteX106" fmla="*/ 3916018 w 4345388"/>
                  <a:gd name="connsiteY106" fmla="*/ 1115941 h 1812024"/>
                  <a:gd name="connsiteX107" fmla="*/ 3947823 w 4345388"/>
                  <a:gd name="connsiteY107" fmla="*/ 1219308 h 1812024"/>
                  <a:gd name="connsiteX108" fmla="*/ 3959750 w 4345388"/>
                  <a:gd name="connsiteY108" fmla="*/ 1239186 h 1812024"/>
                  <a:gd name="connsiteX109" fmla="*/ 3971677 w 4345388"/>
                  <a:gd name="connsiteY109" fmla="*/ 1286894 h 1812024"/>
                  <a:gd name="connsiteX110" fmla="*/ 3995531 w 4345388"/>
                  <a:gd name="connsiteY110" fmla="*/ 1394236 h 1812024"/>
                  <a:gd name="connsiteX111" fmla="*/ 4023361 w 4345388"/>
                  <a:gd name="connsiteY111" fmla="*/ 1430017 h 1812024"/>
                  <a:gd name="connsiteX112" fmla="*/ 4031312 w 4345388"/>
                  <a:gd name="connsiteY112" fmla="*/ 1441944 h 1812024"/>
                  <a:gd name="connsiteX113" fmla="*/ 4043239 w 4345388"/>
                  <a:gd name="connsiteY113" fmla="*/ 1465798 h 1812024"/>
                  <a:gd name="connsiteX114" fmla="*/ 4055166 w 4345388"/>
                  <a:gd name="connsiteY114" fmla="*/ 1469774 h 1812024"/>
                  <a:gd name="connsiteX115" fmla="*/ 4082995 w 4345388"/>
                  <a:gd name="connsiteY115" fmla="*/ 1477725 h 1812024"/>
                  <a:gd name="connsiteX116" fmla="*/ 4114801 w 4345388"/>
                  <a:gd name="connsiteY116" fmla="*/ 1481701 h 1812024"/>
                  <a:gd name="connsiteX117" fmla="*/ 4130703 w 4345388"/>
                  <a:gd name="connsiteY117" fmla="*/ 1485676 h 1812024"/>
                  <a:gd name="connsiteX118" fmla="*/ 4154557 w 4345388"/>
                  <a:gd name="connsiteY118" fmla="*/ 1477725 h 1812024"/>
                  <a:gd name="connsiteX119" fmla="*/ 4166484 w 4345388"/>
                  <a:gd name="connsiteY119" fmla="*/ 1465798 h 1812024"/>
                  <a:gd name="connsiteX120" fmla="*/ 4198289 w 4345388"/>
                  <a:gd name="connsiteY120" fmla="*/ 1414115 h 1812024"/>
                  <a:gd name="connsiteX121" fmla="*/ 4234070 w 4345388"/>
                  <a:gd name="connsiteY121" fmla="*/ 1418090 h 1812024"/>
                  <a:gd name="connsiteX122" fmla="*/ 4257924 w 4345388"/>
                  <a:gd name="connsiteY122" fmla="*/ 1437968 h 1812024"/>
                  <a:gd name="connsiteX123" fmla="*/ 4273827 w 4345388"/>
                  <a:gd name="connsiteY123" fmla="*/ 1449895 h 1812024"/>
                  <a:gd name="connsiteX124" fmla="*/ 4313583 w 4345388"/>
                  <a:gd name="connsiteY124" fmla="*/ 1485676 h 1812024"/>
                  <a:gd name="connsiteX125" fmla="*/ 4325510 w 4345388"/>
                  <a:gd name="connsiteY125" fmla="*/ 1505555 h 1812024"/>
                  <a:gd name="connsiteX126" fmla="*/ 4337437 w 4345388"/>
                  <a:gd name="connsiteY126" fmla="*/ 1533384 h 1812024"/>
                  <a:gd name="connsiteX127" fmla="*/ 4345388 w 4345388"/>
                  <a:gd name="connsiteY12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61253 w 4345388"/>
                  <a:gd name="connsiteY62" fmla="*/ 432128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36790 w 4345388"/>
                  <a:gd name="connsiteY64" fmla="*/ 555374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196425 w 4345388"/>
                  <a:gd name="connsiteY66" fmla="*/ 770059 h 1812024"/>
                  <a:gd name="connsiteX67" fmla="*/ 3220279 w 4345388"/>
                  <a:gd name="connsiteY67" fmla="*/ 873426 h 1812024"/>
                  <a:gd name="connsiteX68" fmla="*/ 3248108 w 4345388"/>
                  <a:gd name="connsiteY68" fmla="*/ 964866 h 1812024"/>
                  <a:gd name="connsiteX69" fmla="*/ 3252084 w 4345388"/>
                  <a:gd name="connsiteY69" fmla="*/ 992695 h 1812024"/>
                  <a:gd name="connsiteX70" fmla="*/ 3267987 w 4345388"/>
                  <a:gd name="connsiteY70" fmla="*/ 1032452 h 1812024"/>
                  <a:gd name="connsiteX71" fmla="*/ 3271962 w 4345388"/>
                  <a:gd name="connsiteY71" fmla="*/ 1044379 h 1812024"/>
                  <a:gd name="connsiteX72" fmla="*/ 3283889 w 4345388"/>
                  <a:gd name="connsiteY72" fmla="*/ 1048355 h 1812024"/>
                  <a:gd name="connsiteX73" fmla="*/ 3291841 w 4345388"/>
                  <a:gd name="connsiteY73" fmla="*/ 1040403 h 1812024"/>
                  <a:gd name="connsiteX74" fmla="*/ 3307743 w 4345388"/>
                  <a:gd name="connsiteY74" fmla="*/ 1008598 h 1812024"/>
                  <a:gd name="connsiteX75" fmla="*/ 3315694 w 4345388"/>
                  <a:gd name="connsiteY75" fmla="*/ 984744 h 1812024"/>
                  <a:gd name="connsiteX76" fmla="*/ 3335573 w 4345388"/>
                  <a:gd name="connsiteY76" fmla="*/ 1016549 h 1812024"/>
                  <a:gd name="connsiteX77" fmla="*/ 3367378 w 4345388"/>
                  <a:gd name="connsiteY77" fmla="*/ 1088111 h 1812024"/>
                  <a:gd name="connsiteX78" fmla="*/ 3399183 w 4345388"/>
                  <a:gd name="connsiteY78" fmla="*/ 1143770 h 1812024"/>
                  <a:gd name="connsiteX79" fmla="*/ 3415086 w 4345388"/>
                  <a:gd name="connsiteY79" fmla="*/ 1139795 h 1812024"/>
                  <a:gd name="connsiteX80" fmla="*/ 3430988 w 4345388"/>
                  <a:gd name="connsiteY80" fmla="*/ 1111965 h 1812024"/>
                  <a:gd name="connsiteX81" fmla="*/ 3454842 w 4345388"/>
                  <a:gd name="connsiteY81" fmla="*/ 1060282 h 1812024"/>
                  <a:gd name="connsiteX82" fmla="*/ 3478696 w 4345388"/>
                  <a:gd name="connsiteY82" fmla="*/ 1008598 h 1812024"/>
                  <a:gd name="connsiteX83" fmla="*/ 3490623 w 4345388"/>
                  <a:gd name="connsiteY83" fmla="*/ 1004622 h 1812024"/>
                  <a:gd name="connsiteX84" fmla="*/ 3522428 w 4345388"/>
                  <a:gd name="connsiteY84" fmla="*/ 1048355 h 1812024"/>
                  <a:gd name="connsiteX85" fmla="*/ 3538331 w 4345388"/>
                  <a:gd name="connsiteY85" fmla="*/ 1068233 h 1812024"/>
                  <a:gd name="connsiteX86" fmla="*/ 3582063 w 4345388"/>
                  <a:gd name="connsiteY86" fmla="*/ 1151722 h 1812024"/>
                  <a:gd name="connsiteX87" fmla="*/ 3609893 w 4345388"/>
                  <a:gd name="connsiteY87" fmla="*/ 1203405 h 1812024"/>
                  <a:gd name="connsiteX88" fmla="*/ 3629771 w 4345388"/>
                  <a:gd name="connsiteY88" fmla="*/ 1251113 h 1812024"/>
                  <a:gd name="connsiteX89" fmla="*/ 3641698 w 4345388"/>
                  <a:gd name="connsiteY89" fmla="*/ 1267015 h 1812024"/>
                  <a:gd name="connsiteX90" fmla="*/ 3653625 w 4345388"/>
                  <a:gd name="connsiteY90" fmla="*/ 1294845 h 1812024"/>
                  <a:gd name="connsiteX91" fmla="*/ 3665552 w 4345388"/>
                  <a:gd name="connsiteY91" fmla="*/ 1282918 h 1812024"/>
                  <a:gd name="connsiteX92" fmla="*/ 3721211 w 4345388"/>
                  <a:gd name="connsiteY92" fmla="*/ 1111965 h 1812024"/>
                  <a:gd name="connsiteX93" fmla="*/ 3768919 w 4345388"/>
                  <a:gd name="connsiteY93" fmla="*/ 948963 h 1812024"/>
                  <a:gd name="connsiteX94" fmla="*/ 3776870 w 4345388"/>
                  <a:gd name="connsiteY94" fmla="*/ 897280 h 1812024"/>
                  <a:gd name="connsiteX95" fmla="*/ 3792773 w 4345388"/>
                  <a:gd name="connsiteY95" fmla="*/ 861499 h 1812024"/>
                  <a:gd name="connsiteX96" fmla="*/ 3800724 w 4345388"/>
                  <a:gd name="connsiteY96" fmla="*/ 837645 h 1812024"/>
                  <a:gd name="connsiteX97" fmla="*/ 3808675 w 4345388"/>
                  <a:gd name="connsiteY97" fmla="*/ 801864 h 1812024"/>
                  <a:gd name="connsiteX98" fmla="*/ 3824578 w 4345388"/>
                  <a:gd name="connsiteY98" fmla="*/ 778010 h 1812024"/>
                  <a:gd name="connsiteX99" fmla="*/ 3828554 w 4345388"/>
                  <a:gd name="connsiteY99" fmla="*/ 789937 h 1812024"/>
                  <a:gd name="connsiteX100" fmla="*/ 3836505 w 4345388"/>
                  <a:gd name="connsiteY100" fmla="*/ 801864 h 1812024"/>
                  <a:gd name="connsiteX101" fmla="*/ 3840481 w 4345388"/>
                  <a:gd name="connsiteY101" fmla="*/ 829694 h 1812024"/>
                  <a:gd name="connsiteX102" fmla="*/ 3884213 w 4345388"/>
                  <a:gd name="connsiteY102" fmla="*/ 992695 h 1812024"/>
                  <a:gd name="connsiteX103" fmla="*/ 3896140 w 4345388"/>
                  <a:gd name="connsiteY103" fmla="*/ 1024501 h 1812024"/>
                  <a:gd name="connsiteX104" fmla="*/ 3904091 w 4345388"/>
                  <a:gd name="connsiteY104" fmla="*/ 1064257 h 1812024"/>
                  <a:gd name="connsiteX105" fmla="*/ 3916018 w 4345388"/>
                  <a:gd name="connsiteY105" fmla="*/ 1115941 h 1812024"/>
                  <a:gd name="connsiteX106" fmla="*/ 3947823 w 4345388"/>
                  <a:gd name="connsiteY106" fmla="*/ 1219308 h 1812024"/>
                  <a:gd name="connsiteX107" fmla="*/ 3959750 w 4345388"/>
                  <a:gd name="connsiteY107" fmla="*/ 1239186 h 1812024"/>
                  <a:gd name="connsiteX108" fmla="*/ 3971677 w 4345388"/>
                  <a:gd name="connsiteY108" fmla="*/ 1286894 h 1812024"/>
                  <a:gd name="connsiteX109" fmla="*/ 3995531 w 4345388"/>
                  <a:gd name="connsiteY109" fmla="*/ 1394236 h 1812024"/>
                  <a:gd name="connsiteX110" fmla="*/ 4023361 w 4345388"/>
                  <a:gd name="connsiteY110" fmla="*/ 1430017 h 1812024"/>
                  <a:gd name="connsiteX111" fmla="*/ 4031312 w 4345388"/>
                  <a:gd name="connsiteY111" fmla="*/ 1441944 h 1812024"/>
                  <a:gd name="connsiteX112" fmla="*/ 4043239 w 4345388"/>
                  <a:gd name="connsiteY112" fmla="*/ 1465798 h 1812024"/>
                  <a:gd name="connsiteX113" fmla="*/ 4055166 w 4345388"/>
                  <a:gd name="connsiteY113" fmla="*/ 1469774 h 1812024"/>
                  <a:gd name="connsiteX114" fmla="*/ 4082995 w 4345388"/>
                  <a:gd name="connsiteY114" fmla="*/ 1477725 h 1812024"/>
                  <a:gd name="connsiteX115" fmla="*/ 4114801 w 4345388"/>
                  <a:gd name="connsiteY115" fmla="*/ 1481701 h 1812024"/>
                  <a:gd name="connsiteX116" fmla="*/ 4130703 w 4345388"/>
                  <a:gd name="connsiteY116" fmla="*/ 1485676 h 1812024"/>
                  <a:gd name="connsiteX117" fmla="*/ 4154557 w 4345388"/>
                  <a:gd name="connsiteY117" fmla="*/ 1477725 h 1812024"/>
                  <a:gd name="connsiteX118" fmla="*/ 4166484 w 4345388"/>
                  <a:gd name="connsiteY118" fmla="*/ 1465798 h 1812024"/>
                  <a:gd name="connsiteX119" fmla="*/ 4198289 w 4345388"/>
                  <a:gd name="connsiteY119" fmla="*/ 1414115 h 1812024"/>
                  <a:gd name="connsiteX120" fmla="*/ 4234070 w 4345388"/>
                  <a:gd name="connsiteY120" fmla="*/ 1418090 h 1812024"/>
                  <a:gd name="connsiteX121" fmla="*/ 4257924 w 4345388"/>
                  <a:gd name="connsiteY121" fmla="*/ 1437968 h 1812024"/>
                  <a:gd name="connsiteX122" fmla="*/ 4273827 w 4345388"/>
                  <a:gd name="connsiteY122" fmla="*/ 1449895 h 1812024"/>
                  <a:gd name="connsiteX123" fmla="*/ 4313583 w 4345388"/>
                  <a:gd name="connsiteY123" fmla="*/ 1485676 h 1812024"/>
                  <a:gd name="connsiteX124" fmla="*/ 4325510 w 4345388"/>
                  <a:gd name="connsiteY124" fmla="*/ 1505555 h 1812024"/>
                  <a:gd name="connsiteX125" fmla="*/ 4337437 w 4345388"/>
                  <a:gd name="connsiteY125" fmla="*/ 1533384 h 1812024"/>
                  <a:gd name="connsiteX126" fmla="*/ 4345388 w 4345388"/>
                  <a:gd name="connsiteY12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48108 w 4345388"/>
                  <a:gd name="connsiteY67" fmla="*/ 964866 h 1812024"/>
                  <a:gd name="connsiteX68" fmla="*/ 3252084 w 4345388"/>
                  <a:gd name="connsiteY68" fmla="*/ 992695 h 1812024"/>
                  <a:gd name="connsiteX69" fmla="*/ 3267987 w 4345388"/>
                  <a:gd name="connsiteY69" fmla="*/ 1032452 h 1812024"/>
                  <a:gd name="connsiteX70" fmla="*/ 3271962 w 4345388"/>
                  <a:gd name="connsiteY70" fmla="*/ 1044379 h 1812024"/>
                  <a:gd name="connsiteX71" fmla="*/ 3283889 w 4345388"/>
                  <a:gd name="connsiteY71" fmla="*/ 1048355 h 1812024"/>
                  <a:gd name="connsiteX72" fmla="*/ 3291841 w 4345388"/>
                  <a:gd name="connsiteY72" fmla="*/ 1040403 h 1812024"/>
                  <a:gd name="connsiteX73" fmla="*/ 3307743 w 4345388"/>
                  <a:gd name="connsiteY73" fmla="*/ 1008598 h 1812024"/>
                  <a:gd name="connsiteX74" fmla="*/ 3315694 w 4345388"/>
                  <a:gd name="connsiteY74" fmla="*/ 984744 h 1812024"/>
                  <a:gd name="connsiteX75" fmla="*/ 3335573 w 4345388"/>
                  <a:gd name="connsiteY75" fmla="*/ 1016549 h 1812024"/>
                  <a:gd name="connsiteX76" fmla="*/ 3367378 w 4345388"/>
                  <a:gd name="connsiteY76" fmla="*/ 1088111 h 1812024"/>
                  <a:gd name="connsiteX77" fmla="*/ 3399183 w 4345388"/>
                  <a:gd name="connsiteY77" fmla="*/ 1143770 h 1812024"/>
                  <a:gd name="connsiteX78" fmla="*/ 3415086 w 4345388"/>
                  <a:gd name="connsiteY78" fmla="*/ 1139795 h 1812024"/>
                  <a:gd name="connsiteX79" fmla="*/ 3430988 w 4345388"/>
                  <a:gd name="connsiteY79" fmla="*/ 1111965 h 1812024"/>
                  <a:gd name="connsiteX80" fmla="*/ 3454842 w 4345388"/>
                  <a:gd name="connsiteY80" fmla="*/ 1060282 h 1812024"/>
                  <a:gd name="connsiteX81" fmla="*/ 3478696 w 4345388"/>
                  <a:gd name="connsiteY81" fmla="*/ 1008598 h 1812024"/>
                  <a:gd name="connsiteX82" fmla="*/ 3490623 w 4345388"/>
                  <a:gd name="connsiteY82" fmla="*/ 1004622 h 1812024"/>
                  <a:gd name="connsiteX83" fmla="*/ 3522428 w 4345388"/>
                  <a:gd name="connsiteY83" fmla="*/ 1048355 h 1812024"/>
                  <a:gd name="connsiteX84" fmla="*/ 3538331 w 4345388"/>
                  <a:gd name="connsiteY84" fmla="*/ 1068233 h 1812024"/>
                  <a:gd name="connsiteX85" fmla="*/ 3582063 w 4345388"/>
                  <a:gd name="connsiteY85" fmla="*/ 1151722 h 1812024"/>
                  <a:gd name="connsiteX86" fmla="*/ 3609893 w 4345388"/>
                  <a:gd name="connsiteY86" fmla="*/ 1203405 h 1812024"/>
                  <a:gd name="connsiteX87" fmla="*/ 3629771 w 4345388"/>
                  <a:gd name="connsiteY87" fmla="*/ 1251113 h 1812024"/>
                  <a:gd name="connsiteX88" fmla="*/ 3641698 w 4345388"/>
                  <a:gd name="connsiteY88" fmla="*/ 1267015 h 1812024"/>
                  <a:gd name="connsiteX89" fmla="*/ 3653625 w 4345388"/>
                  <a:gd name="connsiteY89" fmla="*/ 1294845 h 1812024"/>
                  <a:gd name="connsiteX90" fmla="*/ 3665552 w 4345388"/>
                  <a:gd name="connsiteY90" fmla="*/ 1282918 h 1812024"/>
                  <a:gd name="connsiteX91" fmla="*/ 3721211 w 4345388"/>
                  <a:gd name="connsiteY91" fmla="*/ 1111965 h 1812024"/>
                  <a:gd name="connsiteX92" fmla="*/ 3768919 w 4345388"/>
                  <a:gd name="connsiteY92" fmla="*/ 948963 h 1812024"/>
                  <a:gd name="connsiteX93" fmla="*/ 3776870 w 4345388"/>
                  <a:gd name="connsiteY93" fmla="*/ 897280 h 1812024"/>
                  <a:gd name="connsiteX94" fmla="*/ 3792773 w 4345388"/>
                  <a:gd name="connsiteY94" fmla="*/ 861499 h 1812024"/>
                  <a:gd name="connsiteX95" fmla="*/ 3800724 w 4345388"/>
                  <a:gd name="connsiteY95" fmla="*/ 837645 h 1812024"/>
                  <a:gd name="connsiteX96" fmla="*/ 3808675 w 4345388"/>
                  <a:gd name="connsiteY96" fmla="*/ 801864 h 1812024"/>
                  <a:gd name="connsiteX97" fmla="*/ 3824578 w 4345388"/>
                  <a:gd name="connsiteY97" fmla="*/ 778010 h 1812024"/>
                  <a:gd name="connsiteX98" fmla="*/ 3828554 w 4345388"/>
                  <a:gd name="connsiteY98" fmla="*/ 789937 h 1812024"/>
                  <a:gd name="connsiteX99" fmla="*/ 3836505 w 4345388"/>
                  <a:gd name="connsiteY99" fmla="*/ 801864 h 1812024"/>
                  <a:gd name="connsiteX100" fmla="*/ 3840481 w 4345388"/>
                  <a:gd name="connsiteY100" fmla="*/ 829694 h 1812024"/>
                  <a:gd name="connsiteX101" fmla="*/ 3884213 w 4345388"/>
                  <a:gd name="connsiteY101" fmla="*/ 992695 h 1812024"/>
                  <a:gd name="connsiteX102" fmla="*/ 3896140 w 4345388"/>
                  <a:gd name="connsiteY102" fmla="*/ 1024501 h 1812024"/>
                  <a:gd name="connsiteX103" fmla="*/ 3904091 w 4345388"/>
                  <a:gd name="connsiteY103" fmla="*/ 1064257 h 1812024"/>
                  <a:gd name="connsiteX104" fmla="*/ 3916018 w 4345388"/>
                  <a:gd name="connsiteY104" fmla="*/ 1115941 h 1812024"/>
                  <a:gd name="connsiteX105" fmla="*/ 3947823 w 4345388"/>
                  <a:gd name="connsiteY105" fmla="*/ 1219308 h 1812024"/>
                  <a:gd name="connsiteX106" fmla="*/ 3959750 w 4345388"/>
                  <a:gd name="connsiteY106" fmla="*/ 1239186 h 1812024"/>
                  <a:gd name="connsiteX107" fmla="*/ 3971677 w 4345388"/>
                  <a:gd name="connsiteY107" fmla="*/ 1286894 h 1812024"/>
                  <a:gd name="connsiteX108" fmla="*/ 3995531 w 4345388"/>
                  <a:gd name="connsiteY108" fmla="*/ 1394236 h 1812024"/>
                  <a:gd name="connsiteX109" fmla="*/ 4023361 w 4345388"/>
                  <a:gd name="connsiteY109" fmla="*/ 1430017 h 1812024"/>
                  <a:gd name="connsiteX110" fmla="*/ 4031312 w 4345388"/>
                  <a:gd name="connsiteY110" fmla="*/ 1441944 h 1812024"/>
                  <a:gd name="connsiteX111" fmla="*/ 4043239 w 4345388"/>
                  <a:gd name="connsiteY111" fmla="*/ 1465798 h 1812024"/>
                  <a:gd name="connsiteX112" fmla="*/ 4055166 w 4345388"/>
                  <a:gd name="connsiteY112" fmla="*/ 1469774 h 1812024"/>
                  <a:gd name="connsiteX113" fmla="*/ 4082995 w 4345388"/>
                  <a:gd name="connsiteY113" fmla="*/ 1477725 h 1812024"/>
                  <a:gd name="connsiteX114" fmla="*/ 4114801 w 4345388"/>
                  <a:gd name="connsiteY114" fmla="*/ 1481701 h 1812024"/>
                  <a:gd name="connsiteX115" fmla="*/ 4130703 w 4345388"/>
                  <a:gd name="connsiteY115" fmla="*/ 1485676 h 1812024"/>
                  <a:gd name="connsiteX116" fmla="*/ 4154557 w 4345388"/>
                  <a:gd name="connsiteY116" fmla="*/ 1477725 h 1812024"/>
                  <a:gd name="connsiteX117" fmla="*/ 4166484 w 4345388"/>
                  <a:gd name="connsiteY117" fmla="*/ 1465798 h 1812024"/>
                  <a:gd name="connsiteX118" fmla="*/ 4198289 w 4345388"/>
                  <a:gd name="connsiteY118" fmla="*/ 1414115 h 1812024"/>
                  <a:gd name="connsiteX119" fmla="*/ 4234070 w 4345388"/>
                  <a:gd name="connsiteY119" fmla="*/ 1418090 h 1812024"/>
                  <a:gd name="connsiteX120" fmla="*/ 4257924 w 4345388"/>
                  <a:gd name="connsiteY120" fmla="*/ 1437968 h 1812024"/>
                  <a:gd name="connsiteX121" fmla="*/ 4273827 w 4345388"/>
                  <a:gd name="connsiteY121" fmla="*/ 1449895 h 1812024"/>
                  <a:gd name="connsiteX122" fmla="*/ 4313583 w 4345388"/>
                  <a:gd name="connsiteY122" fmla="*/ 1485676 h 1812024"/>
                  <a:gd name="connsiteX123" fmla="*/ 4325510 w 4345388"/>
                  <a:gd name="connsiteY123" fmla="*/ 1505555 h 1812024"/>
                  <a:gd name="connsiteX124" fmla="*/ 4337437 w 4345388"/>
                  <a:gd name="connsiteY124" fmla="*/ 1533384 h 1812024"/>
                  <a:gd name="connsiteX125" fmla="*/ 4345388 w 4345388"/>
                  <a:gd name="connsiteY12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71962 w 4345388"/>
                  <a:gd name="connsiteY69" fmla="*/ 1044379 h 1812024"/>
                  <a:gd name="connsiteX70" fmla="*/ 3283889 w 4345388"/>
                  <a:gd name="connsiteY70" fmla="*/ 1048355 h 1812024"/>
                  <a:gd name="connsiteX71" fmla="*/ 3291841 w 4345388"/>
                  <a:gd name="connsiteY71" fmla="*/ 1040403 h 1812024"/>
                  <a:gd name="connsiteX72" fmla="*/ 3307743 w 4345388"/>
                  <a:gd name="connsiteY72" fmla="*/ 1008598 h 1812024"/>
                  <a:gd name="connsiteX73" fmla="*/ 3315694 w 4345388"/>
                  <a:gd name="connsiteY73" fmla="*/ 984744 h 1812024"/>
                  <a:gd name="connsiteX74" fmla="*/ 3335573 w 4345388"/>
                  <a:gd name="connsiteY74" fmla="*/ 1016549 h 1812024"/>
                  <a:gd name="connsiteX75" fmla="*/ 3367378 w 4345388"/>
                  <a:gd name="connsiteY75" fmla="*/ 1088111 h 1812024"/>
                  <a:gd name="connsiteX76" fmla="*/ 3399183 w 4345388"/>
                  <a:gd name="connsiteY76" fmla="*/ 1143770 h 1812024"/>
                  <a:gd name="connsiteX77" fmla="*/ 3415086 w 4345388"/>
                  <a:gd name="connsiteY77" fmla="*/ 1139795 h 1812024"/>
                  <a:gd name="connsiteX78" fmla="*/ 3430988 w 4345388"/>
                  <a:gd name="connsiteY78" fmla="*/ 1111965 h 1812024"/>
                  <a:gd name="connsiteX79" fmla="*/ 3454842 w 4345388"/>
                  <a:gd name="connsiteY79" fmla="*/ 1060282 h 1812024"/>
                  <a:gd name="connsiteX80" fmla="*/ 3478696 w 4345388"/>
                  <a:gd name="connsiteY80" fmla="*/ 1008598 h 1812024"/>
                  <a:gd name="connsiteX81" fmla="*/ 3490623 w 4345388"/>
                  <a:gd name="connsiteY81" fmla="*/ 1004622 h 1812024"/>
                  <a:gd name="connsiteX82" fmla="*/ 3522428 w 4345388"/>
                  <a:gd name="connsiteY82" fmla="*/ 1048355 h 1812024"/>
                  <a:gd name="connsiteX83" fmla="*/ 3538331 w 4345388"/>
                  <a:gd name="connsiteY83" fmla="*/ 1068233 h 1812024"/>
                  <a:gd name="connsiteX84" fmla="*/ 3582063 w 4345388"/>
                  <a:gd name="connsiteY84" fmla="*/ 1151722 h 1812024"/>
                  <a:gd name="connsiteX85" fmla="*/ 3609893 w 4345388"/>
                  <a:gd name="connsiteY85" fmla="*/ 1203405 h 1812024"/>
                  <a:gd name="connsiteX86" fmla="*/ 3629771 w 4345388"/>
                  <a:gd name="connsiteY86" fmla="*/ 1251113 h 1812024"/>
                  <a:gd name="connsiteX87" fmla="*/ 3641698 w 4345388"/>
                  <a:gd name="connsiteY87" fmla="*/ 1267015 h 1812024"/>
                  <a:gd name="connsiteX88" fmla="*/ 3653625 w 4345388"/>
                  <a:gd name="connsiteY88" fmla="*/ 1294845 h 1812024"/>
                  <a:gd name="connsiteX89" fmla="*/ 3665552 w 4345388"/>
                  <a:gd name="connsiteY89" fmla="*/ 1282918 h 1812024"/>
                  <a:gd name="connsiteX90" fmla="*/ 3721211 w 4345388"/>
                  <a:gd name="connsiteY90" fmla="*/ 1111965 h 1812024"/>
                  <a:gd name="connsiteX91" fmla="*/ 3768919 w 4345388"/>
                  <a:gd name="connsiteY91" fmla="*/ 948963 h 1812024"/>
                  <a:gd name="connsiteX92" fmla="*/ 3776870 w 4345388"/>
                  <a:gd name="connsiteY92" fmla="*/ 897280 h 1812024"/>
                  <a:gd name="connsiteX93" fmla="*/ 3792773 w 4345388"/>
                  <a:gd name="connsiteY93" fmla="*/ 861499 h 1812024"/>
                  <a:gd name="connsiteX94" fmla="*/ 3800724 w 4345388"/>
                  <a:gd name="connsiteY94" fmla="*/ 837645 h 1812024"/>
                  <a:gd name="connsiteX95" fmla="*/ 3808675 w 4345388"/>
                  <a:gd name="connsiteY95" fmla="*/ 801864 h 1812024"/>
                  <a:gd name="connsiteX96" fmla="*/ 3824578 w 4345388"/>
                  <a:gd name="connsiteY96" fmla="*/ 778010 h 1812024"/>
                  <a:gd name="connsiteX97" fmla="*/ 3828554 w 4345388"/>
                  <a:gd name="connsiteY97" fmla="*/ 789937 h 1812024"/>
                  <a:gd name="connsiteX98" fmla="*/ 3836505 w 4345388"/>
                  <a:gd name="connsiteY98" fmla="*/ 801864 h 1812024"/>
                  <a:gd name="connsiteX99" fmla="*/ 3840481 w 4345388"/>
                  <a:gd name="connsiteY99" fmla="*/ 829694 h 1812024"/>
                  <a:gd name="connsiteX100" fmla="*/ 3884213 w 4345388"/>
                  <a:gd name="connsiteY100" fmla="*/ 992695 h 1812024"/>
                  <a:gd name="connsiteX101" fmla="*/ 3896140 w 4345388"/>
                  <a:gd name="connsiteY101" fmla="*/ 1024501 h 1812024"/>
                  <a:gd name="connsiteX102" fmla="*/ 3904091 w 4345388"/>
                  <a:gd name="connsiteY102" fmla="*/ 1064257 h 1812024"/>
                  <a:gd name="connsiteX103" fmla="*/ 3916018 w 4345388"/>
                  <a:gd name="connsiteY103" fmla="*/ 1115941 h 1812024"/>
                  <a:gd name="connsiteX104" fmla="*/ 3947823 w 4345388"/>
                  <a:gd name="connsiteY104" fmla="*/ 1219308 h 1812024"/>
                  <a:gd name="connsiteX105" fmla="*/ 3959750 w 4345388"/>
                  <a:gd name="connsiteY105" fmla="*/ 1239186 h 1812024"/>
                  <a:gd name="connsiteX106" fmla="*/ 3971677 w 4345388"/>
                  <a:gd name="connsiteY106" fmla="*/ 1286894 h 1812024"/>
                  <a:gd name="connsiteX107" fmla="*/ 3995531 w 4345388"/>
                  <a:gd name="connsiteY107" fmla="*/ 1394236 h 1812024"/>
                  <a:gd name="connsiteX108" fmla="*/ 4023361 w 4345388"/>
                  <a:gd name="connsiteY108" fmla="*/ 1430017 h 1812024"/>
                  <a:gd name="connsiteX109" fmla="*/ 4031312 w 4345388"/>
                  <a:gd name="connsiteY109" fmla="*/ 1441944 h 1812024"/>
                  <a:gd name="connsiteX110" fmla="*/ 4043239 w 4345388"/>
                  <a:gd name="connsiteY110" fmla="*/ 1465798 h 1812024"/>
                  <a:gd name="connsiteX111" fmla="*/ 4055166 w 4345388"/>
                  <a:gd name="connsiteY111" fmla="*/ 1469774 h 1812024"/>
                  <a:gd name="connsiteX112" fmla="*/ 4082995 w 4345388"/>
                  <a:gd name="connsiteY112" fmla="*/ 1477725 h 1812024"/>
                  <a:gd name="connsiteX113" fmla="*/ 4114801 w 4345388"/>
                  <a:gd name="connsiteY113" fmla="*/ 1481701 h 1812024"/>
                  <a:gd name="connsiteX114" fmla="*/ 4130703 w 4345388"/>
                  <a:gd name="connsiteY114" fmla="*/ 1485676 h 1812024"/>
                  <a:gd name="connsiteX115" fmla="*/ 4154557 w 4345388"/>
                  <a:gd name="connsiteY115" fmla="*/ 1477725 h 1812024"/>
                  <a:gd name="connsiteX116" fmla="*/ 4166484 w 4345388"/>
                  <a:gd name="connsiteY116" fmla="*/ 1465798 h 1812024"/>
                  <a:gd name="connsiteX117" fmla="*/ 4198289 w 4345388"/>
                  <a:gd name="connsiteY117" fmla="*/ 1414115 h 1812024"/>
                  <a:gd name="connsiteX118" fmla="*/ 4234070 w 4345388"/>
                  <a:gd name="connsiteY118" fmla="*/ 1418090 h 1812024"/>
                  <a:gd name="connsiteX119" fmla="*/ 4257924 w 4345388"/>
                  <a:gd name="connsiteY119" fmla="*/ 1437968 h 1812024"/>
                  <a:gd name="connsiteX120" fmla="*/ 4273827 w 4345388"/>
                  <a:gd name="connsiteY120" fmla="*/ 1449895 h 1812024"/>
                  <a:gd name="connsiteX121" fmla="*/ 4313583 w 4345388"/>
                  <a:gd name="connsiteY121" fmla="*/ 1485676 h 1812024"/>
                  <a:gd name="connsiteX122" fmla="*/ 4325510 w 4345388"/>
                  <a:gd name="connsiteY122" fmla="*/ 1505555 h 1812024"/>
                  <a:gd name="connsiteX123" fmla="*/ 4337437 w 4345388"/>
                  <a:gd name="connsiteY123" fmla="*/ 1533384 h 1812024"/>
                  <a:gd name="connsiteX124" fmla="*/ 4345388 w 4345388"/>
                  <a:gd name="connsiteY12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291841 w 4345388"/>
                  <a:gd name="connsiteY70" fmla="*/ 1040403 h 1812024"/>
                  <a:gd name="connsiteX71" fmla="*/ 3307743 w 4345388"/>
                  <a:gd name="connsiteY71" fmla="*/ 1008598 h 1812024"/>
                  <a:gd name="connsiteX72" fmla="*/ 3315694 w 4345388"/>
                  <a:gd name="connsiteY72" fmla="*/ 984744 h 1812024"/>
                  <a:gd name="connsiteX73" fmla="*/ 3335573 w 4345388"/>
                  <a:gd name="connsiteY73" fmla="*/ 1016549 h 1812024"/>
                  <a:gd name="connsiteX74" fmla="*/ 3367378 w 4345388"/>
                  <a:gd name="connsiteY74" fmla="*/ 1088111 h 1812024"/>
                  <a:gd name="connsiteX75" fmla="*/ 3399183 w 4345388"/>
                  <a:gd name="connsiteY75" fmla="*/ 1143770 h 1812024"/>
                  <a:gd name="connsiteX76" fmla="*/ 3415086 w 4345388"/>
                  <a:gd name="connsiteY76" fmla="*/ 1139795 h 1812024"/>
                  <a:gd name="connsiteX77" fmla="*/ 3430988 w 4345388"/>
                  <a:gd name="connsiteY77" fmla="*/ 1111965 h 1812024"/>
                  <a:gd name="connsiteX78" fmla="*/ 3454842 w 4345388"/>
                  <a:gd name="connsiteY78" fmla="*/ 1060282 h 1812024"/>
                  <a:gd name="connsiteX79" fmla="*/ 3478696 w 4345388"/>
                  <a:gd name="connsiteY79" fmla="*/ 1008598 h 1812024"/>
                  <a:gd name="connsiteX80" fmla="*/ 3490623 w 4345388"/>
                  <a:gd name="connsiteY80" fmla="*/ 1004622 h 1812024"/>
                  <a:gd name="connsiteX81" fmla="*/ 3522428 w 4345388"/>
                  <a:gd name="connsiteY81" fmla="*/ 1048355 h 1812024"/>
                  <a:gd name="connsiteX82" fmla="*/ 3538331 w 4345388"/>
                  <a:gd name="connsiteY82" fmla="*/ 1068233 h 1812024"/>
                  <a:gd name="connsiteX83" fmla="*/ 3582063 w 4345388"/>
                  <a:gd name="connsiteY83" fmla="*/ 1151722 h 1812024"/>
                  <a:gd name="connsiteX84" fmla="*/ 3609893 w 4345388"/>
                  <a:gd name="connsiteY84" fmla="*/ 1203405 h 1812024"/>
                  <a:gd name="connsiteX85" fmla="*/ 3629771 w 4345388"/>
                  <a:gd name="connsiteY85" fmla="*/ 1251113 h 1812024"/>
                  <a:gd name="connsiteX86" fmla="*/ 3641698 w 4345388"/>
                  <a:gd name="connsiteY86" fmla="*/ 1267015 h 1812024"/>
                  <a:gd name="connsiteX87" fmla="*/ 3653625 w 4345388"/>
                  <a:gd name="connsiteY87" fmla="*/ 1294845 h 1812024"/>
                  <a:gd name="connsiteX88" fmla="*/ 3665552 w 4345388"/>
                  <a:gd name="connsiteY88" fmla="*/ 1282918 h 1812024"/>
                  <a:gd name="connsiteX89" fmla="*/ 3721211 w 4345388"/>
                  <a:gd name="connsiteY89" fmla="*/ 1111965 h 1812024"/>
                  <a:gd name="connsiteX90" fmla="*/ 3768919 w 4345388"/>
                  <a:gd name="connsiteY90" fmla="*/ 948963 h 1812024"/>
                  <a:gd name="connsiteX91" fmla="*/ 3776870 w 4345388"/>
                  <a:gd name="connsiteY91" fmla="*/ 897280 h 1812024"/>
                  <a:gd name="connsiteX92" fmla="*/ 3792773 w 4345388"/>
                  <a:gd name="connsiteY92" fmla="*/ 861499 h 1812024"/>
                  <a:gd name="connsiteX93" fmla="*/ 3800724 w 4345388"/>
                  <a:gd name="connsiteY93" fmla="*/ 837645 h 1812024"/>
                  <a:gd name="connsiteX94" fmla="*/ 3808675 w 4345388"/>
                  <a:gd name="connsiteY94" fmla="*/ 801864 h 1812024"/>
                  <a:gd name="connsiteX95" fmla="*/ 3824578 w 4345388"/>
                  <a:gd name="connsiteY95" fmla="*/ 778010 h 1812024"/>
                  <a:gd name="connsiteX96" fmla="*/ 3828554 w 4345388"/>
                  <a:gd name="connsiteY96" fmla="*/ 789937 h 1812024"/>
                  <a:gd name="connsiteX97" fmla="*/ 3836505 w 4345388"/>
                  <a:gd name="connsiteY97" fmla="*/ 801864 h 1812024"/>
                  <a:gd name="connsiteX98" fmla="*/ 3840481 w 4345388"/>
                  <a:gd name="connsiteY98" fmla="*/ 829694 h 1812024"/>
                  <a:gd name="connsiteX99" fmla="*/ 3884213 w 4345388"/>
                  <a:gd name="connsiteY99" fmla="*/ 992695 h 1812024"/>
                  <a:gd name="connsiteX100" fmla="*/ 3896140 w 4345388"/>
                  <a:gd name="connsiteY100" fmla="*/ 1024501 h 1812024"/>
                  <a:gd name="connsiteX101" fmla="*/ 3904091 w 4345388"/>
                  <a:gd name="connsiteY101" fmla="*/ 1064257 h 1812024"/>
                  <a:gd name="connsiteX102" fmla="*/ 3916018 w 4345388"/>
                  <a:gd name="connsiteY102" fmla="*/ 1115941 h 1812024"/>
                  <a:gd name="connsiteX103" fmla="*/ 3947823 w 4345388"/>
                  <a:gd name="connsiteY103" fmla="*/ 1219308 h 1812024"/>
                  <a:gd name="connsiteX104" fmla="*/ 3959750 w 4345388"/>
                  <a:gd name="connsiteY104" fmla="*/ 1239186 h 1812024"/>
                  <a:gd name="connsiteX105" fmla="*/ 3971677 w 4345388"/>
                  <a:gd name="connsiteY105" fmla="*/ 1286894 h 1812024"/>
                  <a:gd name="connsiteX106" fmla="*/ 3995531 w 4345388"/>
                  <a:gd name="connsiteY106" fmla="*/ 1394236 h 1812024"/>
                  <a:gd name="connsiteX107" fmla="*/ 4023361 w 4345388"/>
                  <a:gd name="connsiteY107" fmla="*/ 1430017 h 1812024"/>
                  <a:gd name="connsiteX108" fmla="*/ 4031312 w 4345388"/>
                  <a:gd name="connsiteY108" fmla="*/ 1441944 h 1812024"/>
                  <a:gd name="connsiteX109" fmla="*/ 4043239 w 4345388"/>
                  <a:gd name="connsiteY109" fmla="*/ 1465798 h 1812024"/>
                  <a:gd name="connsiteX110" fmla="*/ 4055166 w 4345388"/>
                  <a:gd name="connsiteY110" fmla="*/ 1469774 h 1812024"/>
                  <a:gd name="connsiteX111" fmla="*/ 4082995 w 4345388"/>
                  <a:gd name="connsiteY111" fmla="*/ 1477725 h 1812024"/>
                  <a:gd name="connsiteX112" fmla="*/ 4114801 w 4345388"/>
                  <a:gd name="connsiteY112" fmla="*/ 1481701 h 1812024"/>
                  <a:gd name="connsiteX113" fmla="*/ 4130703 w 4345388"/>
                  <a:gd name="connsiteY113" fmla="*/ 1485676 h 1812024"/>
                  <a:gd name="connsiteX114" fmla="*/ 4154557 w 4345388"/>
                  <a:gd name="connsiteY114" fmla="*/ 1477725 h 1812024"/>
                  <a:gd name="connsiteX115" fmla="*/ 4166484 w 4345388"/>
                  <a:gd name="connsiteY115" fmla="*/ 1465798 h 1812024"/>
                  <a:gd name="connsiteX116" fmla="*/ 4198289 w 4345388"/>
                  <a:gd name="connsiteY116" fmla="*/ 1414115 h 1812024"/>
                  <a:gd name="connsiteX117" fmla="*/ 4234070 w 4345388"/>
                  <a:gd name="connsiteY117" fmla="*/ 1418090 h 1812024"/>
                  <a:gd name="connsiteX118" fmla="*/ 4257924 w 4345388"/>
                  <a:gd name="connsiteY118" fmla="*/ 1437968 h 1812024"/>
                  <a:gd name="connsiteX119" fmla="*/ 4273827 w 4345388"/>
                  <a:gd name="connsiteY119" fmla="*/ 1449895 h 1812024"/>
                  <a:gd name="connsiteX120" fmla="*/ 4313583 w 4345388"/>
                  <a:gd name="connsiteY120" fmla="*/ 1485676 h 1812024"/>
                  <a:gd name="connsiteX121" fmla="*/ 4325510 w 4345388"/>
                  <a:gd name="connsiteY121" fmla="*/ 1505555 h 1812024"/>
                  <a:gd name="connsiteX122" fmla="*/ 4337437 w 4345388"/>
                  <a:gd name="connsiteY122" fmla="*/ 1533384 h 1812024"/>
                  <a:gd name="connsiteX123" fmla="*/ 4345388 w 4345388"/>
                  <a:gd name="connsiteY12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307743 w 4345388"/>
                  <a:gd name="connsiteY70" fmla="*/ 1008598 h 1812024"/>
                  <a:gd name="connsiteX71" fmla="*/ 3315694 w 4345388"/>
                  <a:gd name="connsiteY71" fmla="*/ 984744 h 1812024"/>
                  <a:gd name="connsiteX72" fmla="*/ 3335573 w 4345388"/>
                  <a:gd name="connsiteY72" fmla="*/ 1016549 h 1812024"/>
                  <a:gd name="connsiteX73" fmla="*/ 3367378 w 4345388"/>
                  <a:gd name="connsiteY73" fmla="*/ 1088111 h 1812024"/>
                  <a:gd name="connsiteX74" fmla="*/ 3399183 w 4345388"/>
                  <a:gd name="connsiteY74" fmla="*/ 1143770 h 1812024"/>
                  <a:gd name="connsiteX75" fmla="*/ 3415086 w 4345388"/>
                  <a:gd name="connsiteY75" fmla="*/ 1139795 h 1812024"/>
                  <a:gd name="connsiteX76" fmla="*/ 3430988 w 4345388"/>
                  <a:gd name="connsiteY76" fmla="*/ 1111965 h 1812024"/>
                  <a:gd name="connsiteX77" fmla="*/ 3454842 w 4345388"/>
                  <a:gd name="connsiteY77" fmla="*/ 1060282 h 1812024"/>
                  <a:gd name="connsiteX78" fmla="*/ 3478696 w 4345388"/>
                  <a:gd name="connsiteY78" fmla="*/ 1008598 h 1812024"/>
                  <a:gd name="connsiteX79" fmla="*/ 3490623 w 4345388"/>
                  <a:gd name="connsiteY79" fmla="*/ 1004622 h 1812024"/>
                  <a:gd name="connsiteX80" fmla="*/ 3522428 w 4345388"/>
                  <a:gd name="connsiteY80" fmla="*/ 1048355 h 1812024"/>
                  <a:gd name="connsiteX81" fmla="*/ 3538331 w 4345388"/>
                  <a:gd name="connsiteY81" fmla="*/ 1068233 h 1812024"/>
                  <a:gd name="connsiteX82" fmla="*/ 3582063 w 4345388"/>
                  <a:gd name="connsiteY82" fmla="*/ 1151722 h 1812024"/>
                  <a:gd name="connsiteX83" fmla="*/ 3609893 w 4345388"/>
                  <a:gd name="connsiteY83" fmla="*/ 1203405 h 1812024"/>
                  <a:gd name="connsiteX84" fmla="*/ 3629771 w 4345388"/>
                  <a:gd name="connsiteY84" fmla="*/ 1251113 h 1812024"/>
                  <a:gd name="connsiteX85" fmla="*/ 3641698 w 4345388"/>
                  <a:gd name="connsiteY85" fmla="*/ 1267015 h 1812024"/>
                  <a:gd name="connsiteX86" fmla="*/ 3653625 w 4345388"/>
                  <a:gd name="connsiteY86" fmla="*/ 1294845 h 1812024"/>
                  <a:gd name="connsiteX87" fmla="*/ 3665552 w 4345388"/>
                  <a:gd name="connsiteY87" fmla="*/ 1282918 h 1812024"/>
                  <a:gd name="connsiteX88" fmla="*/ 3721211 w 4345388"/>
                  <a:gd name="connsiteY88" fmla="*/ 1111965 h 1812024"/>
                  <a:gd name="connsiteX89" fmla="*/ 3768919 w 4345388"/>
                  <a:gd name="connsiteY89" fmla="*/ 948963 h 1812024"/>
                  <a:gd name="connsiteX90" fmla="*/ 3776870 w 4345388"/>
                  <a:gd name="connsiteY90" fmla="*/ 897280 h 1812024"/>
                  <a:gd name="connsiteX91" fmla="*/ 3792773 w 4345388"/>
                  <a:gd name="connsiteY91" fmla="*/ 861499 h 1812024"/>
                  <a:gd name="connsiteX92" fmla="*/ 3800724 w 4345388"/>
                  <a:gd name="connsiteY92" fmla="*/ 837645 h 1812024"/>
                  <a:gd name="connsiteX93" fmla="*/ 3808675 w 4345388"/>
                  <a:gd name="connsiteY93" fmla="*/ 801864 h 1812024"/>
                  <a:gd name="connsiteX94" fmla="*/ 3824578 w 4345388"/>
                  <a:gd name="connsiteY94" fmla="*/ 778010 h 1812024"/>
                  <a:gd name="connsiteX95" fmla="*/ 3828554 w 4345388"/>
                  <a:gd name="connsiteY95" fmla="*/ 789937 h 1812024"/>
                  <a:gd name="connsiteX96" fmla="*/ 3836505 w 4345388"/>
                  <a:gd name="connsiteY96" fmla="*/ 801864 h 1812024"/>
                  <a:gd name="connsiteX97" fmla="*/ 3840481 w 4345388"/>
                  <a:gd name="connsiteY97" fmla="*/ 829694 h 1812024"/>
                  <a:gd name="connsiteX98" fmla="*/ 3884213 w 4345388"/>
                  <a:gd name="connsiteY98" fmla="*/ 992695 h 1812024"/>
                  <a:gd name="connsiteX99" fmla="*/ 3896140 w 4345388"/>
                  <a:gd name="connsiteY99" fmla="*/ 1024501 h 1812024"/>
                  <a:gd name="connsiteX100" fmla="*/ 3904091 w 4345388"/>
                  <a:gd name="connsiteY100" fmla="*/ 1064257 h 1812024"/>
                  <a:gd name="connsiteX101" fmla="*/ 3916018 w 4345388"/>
                  <a:gd name="connsiteY101" fmla="*/ 1115941 h 1812024"/>
                  <a:gd name="connsiteX102" fmla="*/ 3947823 w 4345388"/>
                  <a:gd name="connsiteY102" fmla="*/ 1219308 h 1812024"/>
                  <a:gd name="connsiteX103" fmla="*/ 3959750 w 4345388"/>
                  <a:gd name="connsiteY103" fmla="*/ 1239186 h 1812024"/>
                  <a:gd name="connsiteX104" fmla="*/ 3971677 w 4345388"/>
                  <a:gd name="connsiteY104" fmla="*/ 1286894 h 1812024"/>
                  <a:gd name="connsiteX105" fmla="*/ 3995531 w 4345388"/>
                  <a:gd name="connsiteY105" fmla="*/ 1394236 h 1812024"/>
                  <a:gd name="connsiteX106" fmla="*/ 4023361 w 4345388"/>
                  <a:gd name="connsiteY106" fmla="*/ 1430017 h 1812024"/>
                  <a:gd name="connsiteX107" fmla="*/ 4031312 w 4345388"/>
                  <a:gd name="connsiteY107" fmla="*/ 1441944 h 1812024"/>
                  <a:gd name="connsiteX108" fmla="*/ 4043239 w 4345388"/>
                  <a:gd name="connsiteY108" fmla="*/ 1465798 h 1812024"/>
                  <a:gd name="connsiteX109" fmla="*/ 4055166 w 4345388"/>
                  <a:gd name="connsiteY109" fmla="*/ 1469774 h 1812024"/>
                  <a:gd name="connsiteX110" fmla="*/ 4082995 w 4345388"/>
                  <a:gd name="connsiteY110" fmla="*/ 1477725 h 1812024"/>
                  <a:gd name="connsiteX111" fmla="*/ 4114801 w 4345388"/>
                  <a:gd name="connsiteY111" fmla="*/ 1481701 h 1812024"/>
                  <a:gd name="connsiteX112" fmla="*/ 4130703 w 4345388"/>
                  <a:gd name="connsiteY112" fmla="*/ 1485676 h 1812024"/>
                  <a:gd name="connsiteX113" fmla="*/ 4154557 w 4345388"/>
                  <a:gd name="connsiteY113" fmla="*/ 1477725 h 1812024"/>
                  <a:gd name="connsiteX114" fmla="*/ 4166484 w 4345388"/>
                  <a:gd name="connsiteY114" fmla="*/ 1465798 h 1812024"/>
                  <a:gd name="connsiteX115" fmla="*/ 4198289 w 4345388"/>
                  <a:gd name="connsiteY115" fmla="*/ 1414115 h 1812024"/>
                  <a:gd name="connsiteX116" fmla="*/ 4234070 w 4345388"/>
                  <a:gd name="connsiteY116" fmla="*/ 1418090 h 1812024"/>
                  <a:gd name="connsiteX117" fmla="*/ 4257924 w 4345388"/>
                  <a:gd name="connsiteY117" fmla="*/ 1437968 h 1812024"/>
                  <a:gd name="connsiteX118" fmla="*/ 4273827 w 4345388"/>
                  <a:gd name="connsiteY118" fmla="*/ 1449895 h 1812024"/>
                  <a:gd name="connsiteX119" fmla="*/ 4313583 w 4345388"/>
                  <a:gd name="connsiteY119" fmla="*/ 1485676 h 1812024"/>
                  <a:gd name="connsiteX120" fmla="*/ 4325510 w 4345388"/>
                  <a:gd name="connsiteY120" fmla="*/ 1505555 h 1812024"/>
                  <a:gd name="connsiteX121" fmla="*/ 4337437 w 4345388"/>
                  <a:gd name="connsiteY121" fmla="*/ 1533384 h 1812024"/>
                  <a:gd name="connsiteX122" fmla="*/ 4345388 w 4345388"/>
                  <a:gd name="connsiteY12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67987 w 4345388"/>
                  <a:gd name="connsiteY68" fmla="*/ 1032452 h 1812024"/>
                  <a:gd name="connsiteX69" fmla="*/ 3283889 w 4345388"/>
                  <a:gd name="connsiteY69" fmla="*/ 1048355 h 1812024"/>
                  <a:gd name="connsiteX70" fmla="*/ 3315694 w 4345388"/>
                  <a:gd name="connsiteY70" fmla="*/ 984744 h 1812024"/>
                  <a:gd name="connsiteX71" fmla="*/ 3335573 w 4345388"/>
                  <a:gd name="connsiteY71" fmla="*/ 1016549 h 1812024"/>
                  <a:gd name="connsiteX72" fmla="*/ 3367378 w 4345388"/>
                  <a:gd name="connsiteY72" fmla="*/ 1088111 h 1812024"/>
                  <a:gd name="connsiteX73" fmla="*/ 3399183 w 4345388"/>
                  <a:gd name="connsiteY73" fmla="*/ 1143770 h 1812024"/>
                  <a:gd name="connsiteX74" fmla="*/ 3415086 w 4345388"/>
                  <a:gd name="connsiteY74" fmla="*/ 1139795 h 1812024"/>
                  <a:gd name="connsiteX75" fmla="*/ 3430988 w 4345388"/>
                  <a:gd name="connsiteY75" fmla="*/ 1111965 h 1812024"/>
                  <a:gd name="connsiteX76" fmla="*/ 3454842 w 4345388"/>
                  <a:gd name="connsiteY76" fmla="*/ 1060282 h 1812024"/>
                  <a:gd name="connsiteX77" fmla="*/ 3478696 w 4345388"/>
                  <a:gd name="connsiteY77" fmla="*/ 1008598 h 1812024"/>
                  <a:gd name="connsiteX78" fmla="*/ 3490623 w 4345388"/>
                  <a:gd name="connsiteY78" fmla="*/ 1004622 h 1812024"/>
                  <a:gd name="connsiteX79" fmla="*/ 3522428 w 4345388"/>
                  <a:gd name="connsiteY79" fmla="*/ 1048355 h 1812024"/>
                  <a:gd name="connsiteX80" fmla="*/ 3538331 w 4345388"/>
                  <a:gd name="connsiteY80" fmla="*/ 1068233 h 1812024"/>
                  <a:gd name="connsiteX81" fmla="*/ 3582063 w 4345388"/>
                  <a:gd name="connsiteY81" fmla="*/ 1151722 h 1812024"/>
                  <a:gd name="connsiteX82" fmla="*/ 3609893 w 4345388"/>
                  <a:gd name="connsiteY82" fmla="*/ 1203405 h 1812024"/>
                  <a:gd name="connsiteX83" fmla="*/ 3629771 w 4345388"/>
                  <a:gd name="connsiteY83" fmla="*/ 1251113 h 1812024"/>
                  <a:gd name="connsiteX84" fmla="*/ 3641698 w 4345388"/>
                  <a:gd name="connsiteY84" fmla="*/ 1267015 h 1812024"/>
                  <a:gd name="connsiteX85" fmla="*/ 3653625 w 4345388"/>
                  <a:gd name="connsiteY85" fmla="*/ 1294845 h 1812024"/>
                  <a:gd name="connsiteX86" fmla="*/ 3665552 w 4345388"/>
                  <a:gd name="connsiteY86" fmla="*/ 1282918 h 1812024"/>
                  <a:gd name="connsiteX87" fmla="*/ 3721211 w 4345388"/>
                  <a:gd name="connsiteY87" fmla="*/ 1111965 h 1812024"/>
                  <a:gd name="connsiteX88" fmla="*/ 3768919 w 4345388"/>
                  <a:gd name="connsiteY88" fmla="*/ 948963 h 1812024"/>
                  <a:gd name="connsiteX89" fmla="*/ 3776870 w 4345388"/>
                  <a:gd name="connsiteY89" fmla="*/ 897280 h 1812024"/>
                  <a:gd name="connsiteX90" fmla="*/ 3792773 w 4345388"/>
                  <a:gd name="connsiteY90" fmla="*/ 861499 h 1812024"/>
                  <a:gd name="connsiteX91" fmla="*/ 3800724 w 4345388"/>
                  <a:gd name="connsiteY91" fmla="*/ 837645 h 1812024"/>
                  <a:gd name="connsiteX92" fmla="*/ 3808675 w 4345388"/>
                  <a:gd name="connsiteY92" fmla="*/ 801864 h 1812024"/>
                  <a:gd name="connsiteX93" fmla="*/ 3824578 w 4345388"/>
                  <a:gd name="connsiteY93" fmla="*/ 778010 h 1812024"/>
                  <a:gd name="connsiteX94" fmla="*/ 3828554 w 4345388"/>
                  <a:gd name="connsiteY94" fmla="*/ 789937 h 1812024"/>
                  <a:gd name="connsiteX95" fmla="*/ 3836505 w 4345388"/>
                  <a:gd name="connsiteY95" fmla="*/ 801864 h 1812024"/>
                  <a:gd name="connsiteX96" fmla="*/ 3840481 w 4345388"/>
                  <a:gd name="connsiteY96" fmla="*/ 829694 h 1812024"/>
                  <a:gd name="connsiteX97" fmla="*/ 3884213 w 4345388"/>
                  <a:gd name="connsiteY97" fmla="*/ 992695 h 1812024"/>
                  <a:gd name="connsiteX98" fmla="*/ 3896140 w 4345388"/>
                  <a:gd name="connsiteY98" fmla="*/ 1024501 h 1812024"/>
                  <a:gd name="connsiteX99" fmla="*/ 3904091 w 4345388"/>
                  <a:gd name="connsiteY99" fmla="*/ 1064257 h 1812024"/>
                  <a:gd name="connsiteX100" fmla="*/ 3916018 w 4345388"/>
                  <a:gd name="connsiteY100" fmla="*/ 1115941 h 1812024"/>
                  <a:gd name="connsiteX101" fmla="*/ 3947823 w 4345388"/>
                  <a:gd name="connsiteY101" fmla="*/ 1219308 h 1812024"/>
                  <a:gd name="connsiteX102" fmla="*/ 3959750 w 4345388"/>
                  <a:gd name="connsiteY102" fmla="*/ 1239186 h 1812024"/>
                  <a:gd name="connsiteX103" fmla="*/ 3971677 w 4345388"/>
                  <a:gd name="connsiteY103" fmla="*/ 1286894 h 1812024"/>
                  <a:gd name="connsiteX104" fmla="*/ 3995531 w 4345388"/>
                  <a:gd name="connsiteY104" fmla="*/ 1394236 h 1812024"/>
                  <a:gd name="connsiteX105" fmla="*/ 4023361 w 4345388"/>
                  <a:gd name="connsiteY105" fmla="*/ 1430017 h 1812024"/>
                  <a:gd name="connsiteX106" fmla="*/ 4031312 w 4345388"/>
                  <a:gd name="connsiteY106" fmla="*/ 1441944 h 1812024"/>
                  <a:gd name="connsiteX107" fmla="*/ 4043239 w 4345388"/>
                  <a:gd name="connsiteY107" fmla="*/ 1465798 h 1812024"/>
                  <a:gd name="connsiteX108" fmla="*/ 4055166 w 4345388"/>
                  <a:gd name="connsiteY108" fmla="*/ 1469774 h 1812024"/>
                  <a:gd name="connsiteX109" fmla="*/ 4082995 w 4345388"/>
                  <a:gd name="connsiteY109" fmla="*/ 1477725 h 1812024"/>
                  <a:gd name="connsiteX110" fmla="*/ 4114801 w 4345388"/>
                  <a:gd name="connsiteY110" fmla="*/ 1481701 h 1812024"/>
                  <a:gd name="connsiteX111" fmla="*/ 4130703 w 4345388"/>
                  <a:gd name="connsiteY111" fmla="*/ 1485676 h 1812024"/>
                  <a:gd name="connsiteX112" fmla="*/ 4154557 w 4345388"/>
                  <a:gd name="connsiteY112" fmla="*/ 1477725 h 1812024"/>
                  <a:gd name="connsiteX113" fmla="*/ 4166484 w 4345388"/>
                  <a:gd name="connsiteY113" fmla="*/ 1465798 h 1812024"/>
                  <a:gd name="connsiteX114" fmla="*/ 4198289 w 4345388"/>
                  <a:gd name="connsiteY114" fmla="*/ 1414115 h 1812024"/>
                  <a:gd name="connsiteX115" fmla="*/ 4234070 w 4345388"/>
                  <a:gd name="connsiteY115" fmla="*/ 1418090 h 1812024"/>
                  <a:gd name="connsiteX116" fmla="*/ 4257924 w 4345388"/>
                  <a:gd name="connsiteY116" fmla="*/ 1437968 h 1812024"/>
                  <a:gd name="connsiteX117" fmla="*/ 4273827 w 4345388"/>
                  <a:gd name="connsiteY117" fmla="*/ 1449895 h 1812024"/>
                  <a:gd name="connsiteX118" fmla="*/ 4313583 w 4345388"/>
                  <a:gd name="connsiteY118" fmla="*/ 1485676 h 1812024"/>
                  <a:gd name="connsiteX119" fmla="*/ 4325510 w 4345388"/>
                  <a:gd name="connsiteY119" fmla="*/ 1505555 h 1812024"/>
                  <a:gd name="connsiteX120" fmla="*/ 4337437 w 4345388"/>
                  <a:gd name="connsiteY120" fmla="*/ 1533384 h 1812024"/>
                  <a:gd name="connsiteX121" fmla="*/ 4345388 w 4345388"/>
                  <a:gd name="connsiteY12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15086 w 4345388"/>
                  <a:gd name="connsiteY73" fmla="*/ 1139795 h 1812024"/>
                  <a:gd name="connsiteX74" fmla="*/ 3430988 w 4345388"/>
                  <a:gd name="connsiteY74" fmla="*/ 1111965 h 1812024"/>
                  <a:gd name="connsiteX75" fmla="*/ 3454842 w 4345388"/>
                  <a:gd name="connsiteY75" fmla="*/ 1060282 h 1812024"/>
                  <a:gd name="connsiteX76" fmla="*/ 3478696 w 4345388"/>
                  <a:gd name="connsiteY76" fmla="*/ 1008598 h 1812024"/>
                  <a:gd name="connsiteX77" fmla="*/ 3490623 w 4345388"/>
                  <a:gd name="connsiteY77" fmla="*/ 1004622 h 1812024"/>
                  <a:gd name="connsiteX78" fmla="*/ 3522428 w 4345388"/>
                  <a:gd name="connsiteY78" fmla="*/ 1048355 h 1812024"/>
                  <a:gd name="connsiteX79" fmla="*/ 3538331 w 4345388"/>
                  <a:gd name="connsiteY79" fmla="*/ 1068233 h 1812024"/>
                  <a:gd name="connsiteX80" fmla="*/ 3582063 w 4345388"/>
                  <a:gd name="connsiteY80" fmla="*/ 1151722 h 1812024"/>
                  <a:gd name="connsiteX81" fmla="*/ 3609893 w 4345388"/>
                  <a:gd name="connsiteY81" fmla="*/ 1203405 h 1812024"/>
                  <a:gd name="connsiteX82" fmla="*/ 3629771 w 4345388"/>
                  <a:gd name="connsiteY82" fmla="*/ 1251113 h 1812024"/>
                  <a:gd name="connsiteX83" fmla="*/ 3641698 w 4345388"/>
                  <a:gd name="connsiteY83" fmla="*/ 1267015 h 1812024"/>
                  <a:gd name="connsiteX84" fmla="*/ 3653625 w 4345388"/>
                  <a:gd name="connsiteY84" fmla="*/ 1294845 h 1812024"/>
                  <a:gd name="connsiteX85" fmla="*/ 3665552 w 4345388"/>
                  <a:gd name="connsiteY85" fmla="*/ 1282918 h 1812024"/>
                  <a:gd name="connsiteX86" fmla="*/ 3721211 w 4345388"/>
                  <a:gd name="connsiteY86" fmla="*/ 1111965 h 1812024"/>
                  <a:gd name="connsiteX87" fmla="*/ 3768919 w 4345388"/>
                  <a:gd name="connsiteY87" fmla="*/ 948963 h 1812024"/>
                  <a:gd name="connsiteX88" fmla="*/ 3776870 w 4345388"/>
                  <a:gd name="connsiteY88" fmla="*/ 897280 h 1812024"/>
                  <a:gd name="connsiteX89" fmla="*/ 3792773 w 4345388"/>
                  <a:gd name="connsiteY89" fmla="*/ 861499 h 1812024"/>
                  <a:gd name="connsiteX90" fmla="*/ 3800724 w 4345388"/>
                  <a:gd name="connsiteY90" fmla="*/ 837645 h 1812024"/>
                  <a:gd name="connsiteX91" fmla="*/ 3808675 w 4345388"/>
                  <a:gd name="connsiteY91" fmla="*/ 801864 h 1812024"/>
                  <a:gd name="connsiteX92" fmla="*/ 3824578 w 4345388"/>
                  <a:gd name="connsiteY92" fmla="*/ 778010 h 1812024"/>
                  <a:gd name="connsiteX93" fmla="*/ 3828554 w 4345388"/>
                  <a:gd name="connsiteY93" fmla="*/ 789937 h 1812024"/>
                  <a:gd name="connsiteX94" fmla="*/ 3836505 w 4345388"/>
                  <a:gd name="connsiteY94" fmla="*/ 801864 h 1812024"/>
                  <a:gd name="connsiteX95" fmla="*/ 3840481 w 4345388"/>
                  <a:gd name="connsiteY95" fmla="*/ 829694 h 1812024"/>
                  <a:gd name="connsiteX96" fmla="*/ 3884213 w 4345388"/>
                  <a:gd name="connsiteY96" fmla="*/ 992695 h 1812024"/>
                  <a:gd name="connsiteX97" fmla="*/ 3896140 w 4345388"/>
                  <a:gd name="connsiteY97" fmla="*/ 1024501 h 1812024"/>
                  <a:gd name="connsiteX98" fmla="*/ 3904091 w 4345388"/>
                  <a:gd name="connsiteY98" fmla="*/ 1064257 h 1812024"/>
                  <a:gd name="connsiteX99" fmla="*/ 3916018 w 4345388"/>
                  <a:gd name="connsiteY99" fmla="*/ 1115941 h 1812024"/>
                  <a:gd name="connsiteX100" fmla="*/ 3947823 w 4345388"/>
                  <a:gd name="connsiteY100" fmla="*/ 1219308 h 1812024"/>
                  <a:gd name="connsiteX101" fmla="*/ 3959750 w 4345388"/>
                  <a:gd name="connsiteY101" fmla="*/ 1239186 h 1812024"/>
                  <a:gd name="connsiteX102" fmla="*/ 3971677 w 4345388"/>
                  <a:gd name="connsiteY102" fmla="*/ 1286894 h 1812024"/>
                  <a:gd name="connsiteX103" fmla="*/ 3995531 w 4345388"/>
                  <a:gd name="connsiteY103" fmla="*/ 1394236 h 1812024"/>
                  <a:gd name="connsiteX104" fmla="*/ 4023361 w 4345388"/>
                  <a:gd name="connsiteY104" fmla="*/ 1430017 h 1812024"/>
                  <a:gd name="connsiteX105" fmla="*/ 4031312 w 4345388"/>
                  <a:gd name="connsiteY105" fmla="*/ 1441944 h 1812024"/>
                  <a:gd name="connsiteX106" fmla="*/ 4043239 w 4345388"/>
                  <a:gd name="connsiteY106" fmla="*/ 1465798 h 1812024"/>
                  <a:gd name="connsiteX107" fmla="*/ 4055166 w 4345388"/>
                  <a:gd name="connsiteY107" fmla="*/ 1469774 h 1812024"/>
                  <a:gd name="connsiteX108" fmla="*/ 4082995 w 4345388"/>
                  <a:gd name="connsiteY108" fmla="*/ 1477725 h 1812024"/>
                  <a:gd name="connsiteX109" fmla="*/ 4114801 w 4345388"/>
                  <a:gd name="connsiteY109" fmla="*/ 1481701 h 1812024"/>
                  <a:gd name="connsiteX110" fmla="*/ 4130703 w 4345388"/>
                  <a:gd name="connsiteY110" fmla="*/ 1485676 h 1812024"/>
                  <a:gd name="connsiteX111" fmla="*/ 4154557 w 4345388"/>
                  <a:gd name="connsiteY111" fmla="*/ 1477725 h 1812024"/>
                  <a:gd name="connsiteX112" fmla="*/ 4166484 w 4345388"/>
                  <a:gd name="connsiteY112" fmla="*/ 1465798 h 1812024"/>
                  <a:gd name="connsiteX113" fmla="*/ 4198289 w 4345388"/>
                  <a:gd name="connsiteY113" fmla="*/ 1414115 h 1812024"/>
                  <a:gd name="connsiteX114" fmla="*/ 4234070 w 4345388"/>
                  <a:gd name="connsiteY114" fmla="*/ 1418090 h 1812024"/>
                  <a:gd name="connsiteX115" fmla="*/ 4257924 w 4345388"/>
                  <a:gd name="connsiteY115" fmla="*/ 1437968 h 1812024"/>
                  <a:gd name="connsiteX116" fmla="*/ 4273827 w 4345388"/>
                  <a:gd name="connsiteY116" fmla="*/ 1449895 h 1812024"/>
                  <a:gd name="connsiteX117" fmla="*/ 4313583 w 4345388"/>
                  <a:gd name="connsiteY117" fmla="*/ 1485676 h 1812024"/>
                  <a:gd name="connsiteX118" fmla="*/ 4325510 w 4345388"/>
                  <a:gd name="connsiteY118" fmla="*/ 1505555 h 1812024"/>
                  <a:gd name="connsiteX119" fmla="*/ 4337437 w 4345388"/>
                  <a:gd name="connsiteY119" fmla="*/ 1533384 h 1812024"/>
                  <a:gd name="connsiteX120" fmla="*/ 4345388 w 4345388"/>
                  <a:gd name="connsiteY12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54842 w 4345388"/>
                  <a:gd name="connsiteY74" fmla="*/ 1060282 h 1812024"/>
                  <a:gd name="connsiteX75" fmla="*/ 3478696 w 4345388"/>
                  <a:gd name="connsiteY75" fmla="*/ 1008598 h 1812024"/>
                  <a:gd name="connsiteX76" fmla="*/ 3490623 w 4345388"/>
                  <a:gd name="connsiteY76" fmla="*/ 1004622 h 1812024"/>
                  <a:gd name="connsiteX77" fmla="*/ 3522428 w 4345388"/>
                  <a:gd name="connsiteY77" fmla="*/ 1048355 h 1812024"/>
                  <a:gd name="connsiteX78" fmla="*/ 3538331 w 4345388"/>
                  <a:gd name="connsiteY78" fmla="*/ 1068233 h 1812024"/>
                  <a:gd name="connsiteX79" fmla="*/ 3582063 w 4345388"/>
                  <a:gd name="connsiteY79" fmla="*/ 1151722 h 1812024"/>
                  <a:gd name="connsiteX80" fmla="*/ 3609893 w 4345388"/>
                  <a:gd name="connsiteY80" fmla="*/ 1203405 h 1812024"/>
                  <a:gd name="connsiteX81" fmla="*/ 3629771 w 4345388"/>
                  <a:gd name="connsiteY81" fmla="*/ 1251113 h 1812024"/>
                  <a:gd name="connsiteX82" fmla="*/ 3641698 w 4345388"/>
                  <a:gd name="connsiteY82" fmla="*/ 1267015 h 1812024"/>
                  <a:gd name="connsiteX83" fmla="*/ 3653625 w 4345388"/>
                  <a:gd name="connsiteY83" fmla="*/ 1294845 h 1812024"/>
                  <a:gd name="connsiteX84" fmla="*/ 3665552 w 4345388"/>
                  <a:gd name="connsiteY84" fmla="*/ 1282918 h 1812024"/>
                  <a:gd name="connsiteX85" fmla="*/ 3721211 w 4345388"/>
                  <a:gd name="connsiteY85" fmla="*/ 1111965 h 1812024"/>
                  <a:gd name="connsiteX86" fmla="*/ 3768919 w 4345388"/>
                  <a:gd name="connsiteY86" fmla="*/ 948963 h 1812024"/>
                  <a:gd name="connsiteX87" fmla="*/ 3776870 w 4345388"/>
                  <a:gd name="connsiteY87" fmla="*/ 897280 h 1812024"/>
                  <a:gd name="connsiteX88" fmla="*/ 3792773 w 4345388"/>
                  <a:gd name="connsiteY88" fmla="*/ 861499 h 1812024"/>
                  <a:gd name="connsiteX89" fmla="*/ 3800724 w 4345388"/>
                  <a:gd name="connsiteY89" fmla="*/ 837645 h 1812024"/>
                  <a:gd name="connsiteX90" fmla="*/ 3808675 w 4345388"/>
                  <a:gd name="connsiteY90" fmla="*/ 801864 h 1812024"/>
                  <a:gd name="connsiteX91" fmla="*/ 3824578 w 4345388"/>
                  <a:gd name="connsiteY91" fmla="*/ 778010 h 1812024"/>
                  <a:gd name="connsiteX92" fmla="*/ 3828554 w 4345388"/>
                  <a:gd name="connsiteY92" fmla="*/ 789937 h 1812024"/>
                  <a:gd name="connsiteX93" fmla="*/ 3836505 w 4345388"/>
                  <a:gd name="connsiteY93" fmla="*/ 801864 h 1812024"/>
                  <a:gd name="connsiteX94" fmla="*/ 3840481 w 4345388"/>
                  <a:gd name="connsiteY94" fmla="*/ 829694 h 1812024"/>
                  <a:gd name="connsiteX95" fmla="*/ 3884213 w 4345388"/>
                  <a:gd name="connsiteY95" fmla="*/ 992695 h 1812024"/>
                  <a:gd name="connsiteX96" fmla="*/ 3896140 w 4345388"/>
                  <a:gd name="connsiteY96" fmla="*/ 1024501 h 1812024"/>
                  <a:gd name="connsiteX97" fmla="*/ 3904091 w 4345388"/>
                  <a:gd name="connsiteY97" fmla="*/ 1064257 h 1812024"/>
                  <a:gd name="connsiteX98" fmla="*/ 3916018 w 4345388"/>
                  <a:gd name="connsiteY98" fmla="*/ 1115941 h 1812024"/>
                  <a:gd name="connsiteX99" fmla="*/ 3947823 w 4345388"/>
                  <a:gd name="connsiteY99" fmla="*/ 1219308 h 1812024"/>
                  <a:gd name="connsiteX100" fmla="*/ 3959750 w 4345388"/>
                  <a:gd name="connsiteY100" fmla="*/ 1239186 h 1812024"/>
                  <a:gd name="connsiteX101" fmla="*/ 3971677 w 4345388"/>
                  <a:gd name="connsiteY101" fmla="*/ 1286894 h 1812024"/>
                  <a:gd name="connsiteX102" fmla="*/ 3995531 w 4345388"/>
                  <a:gd name="connsiteY102" fmla="*/ 1394236 h 1812024"/>
                  <a:gd name="connsiteX103" fmla="*/ 4023361 w 4345388"/>
                  <a:gd name="connsiteY103" fmla="*/ 1430017 h 1812024"/>
                  <a:gd name="connsiteX104" fmla="*/ 4031312 w 4345388"/>
                  <a:gd name="connsiteY104" fmla="*/ 1441944 h 1812024"/>
                  <a:gd name="connsiteX105" fmla="*/ 4043239 w 4345388"/>
                  <a:gd name="connsiteY105" fmla="*/ 1465798 h 1812024"/>
                  <a:gd name="connsiteX106" fmla="*/ 4055166 w 4345388"/>
                  <a:gd name="connsiteY106" fmla="*/ 1469774 h 1812024"/>
                  <a:gd name="connsiteX107" fmla="*/ 4082995 w 4345388"/>
                  <a:gd name="connsiteY107" fmla="*/ 1477725 h 1812024"/>
                  <a:gd name="connsiteX108" fmla="*/ 4114801 w 4345388"/>
                  <a:gd name="connsiteY108" fmla="*/ 1481701 h 1812024"/>
                  <a:gd name="connsiteX109" fmla="*/ 4130703 w 4345388"/>
                  <a:gd name="connsiteY109" fmla="*/ 1485676 h 1812024"/>
                  <a:gd name="connsiteX110" fmla="*/ 4154557 w 4345388"/>
                  <a:gd name="connsiteY110" fmla="*/ 1477725 h 1812024"/>
                  <a:gd name="connsiteX111" fmla="*/ 4166484 w 4345388"/>
                  <a:gd name="connsiteY111" fmla="*/ 1465798 h 1812024"/>
                  <a:gd name="connsiteX112" fmla="*/ 4198289 w 4345388"/>
                  <a:gd name="connsiteY112" fmla="*/ 1414115 h 1812024"/>
                  <a:gd name="connsiteX113" fmla="*/ 4234070 w 4345388"/>
                  <a:gd name="connsiteY113" fmla="*/ 1418090 h 1812024"/>
                  <a:gd name="connsiteX114" fmla="*/ 4257924 w 4345388"/>
                  <a:gd name="connsiteY114" fmla="*/ 1437968 h 1812024"/>
                  <a:gd name="connsiteX115" fmla="*/ 4273827 w 4345388"/>
                  <a:gd name="connsiteY115" fmla="*/ 1449895 h 1812024"/>
                  <a:gd name="connsiteX116" fmla="*/ 4313583 w 4345388"/>
                  <a:gd name="connsiteY116" fmla="*/ 1485676 h 1812024"/>
                  <a:gd name="connsiteX117" fmla="*/ 4325510 w 4345388"/>
                  <a:gd name="connsiteY117" fmla="*/ 1505555 h 1812024"/>
                  <a:gd name="connsiteX118" fmla="*/ 4337437 w 4345388"/>
                  <a:gd name="connsiteY118" fmla="*/ 1533384 h 1812024"/>
                  <a:gd name="connsiteX119" fmla="*/ 4345388 w 4345388"/>
                  <a:gd name="connsiteY11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78696 w 4345388"/>
                  <a:gd name="connsiteY74" fmla="*/ 1008598 h 1812024"/>
                  <a:gd name="connsiteX75" fmla="*/ 3490623 w 4345388"/>
                  <a:gd name="connsiteY75" fmla="*/ 1004622 h 1812024"/>
                  <a:gd name="connsiteX76" fmla="*/ 3522428 w 4345388"/>
                  <a:gd name="connsiteY76" fmla="*/ 1048355 h 1812024"/>
                  <a:gd name="connsiteX77" fmla="*/ 3538331 w 4345388"/>
                  <a:gd name="connsiteY77" fmla="*/ 1068233 h 1812024"/>
                  <a:gd name="connsiteX78" fmla="*/ 3582063 w 4345388"/>
                  <a:gd name="connsiteY78" fmla="*/ 1151722 h 1812024"/>
                  <a:gd name="connsiteX79" fmla="*/ 3609893 w 4345388"/>
                  <a:gd name="connsiteY79" fmla="*/ 1203405 h 1812024"/>
                  <a:gd name="connsiteX80" fmla="*/ 3629771 w 4345388"/>
                  <a:gd name="connsiteY80" fmla="*/ 1251113 h 1812024"/>
                  <a:gd name="connsiteX81" fmla="*/ 3641698 w 4345388"/>
                  <a:gd name="connsiteY81" fmla="*/ 1267015 h 1812024"/>
                  <a:gd name="connsiteX82" fmla="*/ 3653625 w 4345388"/>
                  <a:gd name="connsiteY82" fmla="*/ 1294845 h 1812024"/>
                  <a:gd name="connsiteX83" fmla="*/ 3665552 w 4345388"/>
                  <a:gd name="connsiteY83" fmla="*/ 1282918 h 1812024"/>
                  <a:gd name="connsiteX84" fmla="*/ 3721211 w 4345388"/>
                  <a:gd name="connsiteY84" fmla="*/ 1111965 h 1812024"/>
                  <a:gd name="connsiteX85" fmla="*/ 3768919 w 4345388"/>
                  <a:gd name="connsiteY85" fmla="*/ 948963 h 1812024"/>
                  <a:gd name="connsiteX86" fmla="*/ 3776870 w 4345388"/>
                  <a:gd name="connsiteY86" fmla="*/ 897280 h 1812024"/>
                  <a:gd name="connsiteX87" fmla="*/ 3792773 w 4345388"/>
                  <a:gd name="connsiteY87" fmla="*/ 861499 h 1812024"/>
                  <a:gd name="connsiteX88" fmla="*/ 3800724 w 4345388"/>
                  <a:gd name="connsiteY88" fmla="*/ 837645 h 1812024"/>
                  <a:gd name="connsiteX89" fmla="*/ 3808675 w 4345388"/>
                  <a:gd name="connsiteY89" fmla="*/ 801864 h 1812024"/>
                  <a:gd name="connsiteX90" fmla="*/ 3824578 w 4345388"/>
                  <a:gd name="connsiteY90" fmla="*/ 778010 h 1812024"/>
                  <a:gd name="connsiteX91" fmla="*/ 3828554 w 4345388"/>
                  <a:gd name="connsiteY91" fmla="*/ 789937 h 1812024"/>
                  <a:gd name="connsiteX92" fmla="*/ 3836505 w 4345388"/>
                  <a:gd name="connsiteY92" fmla="*/ 801864 h 1812024"/>
                  <a:gd name="connsiteX93" fmla="*/ 3840481 w 4345388"/>
                  <a:gd name="connsiteY93" fmla="*/ 829694 h 1812024"/>
                  <a:gd name="connsiteX94" fmla="*/ 3884213 w 4345388"/>
                  <a:gd name="connsiteY94" fmla="*/ 992695 h 1812024"/>
                  <a:gd name="connsiteX95" fmla="*/ 3896140 w 4345388"/>
                  <a:gd name="connsiteY95" fmla="*/ 1024501 h 1812024"/>
                  <a:gd name="connsiteX96" fmla="*/ 3904091 w 4345388"/>
                  <a:gd name="connsiteY96" fmla="*/ 1064257 h 1812024"/>
                  <a:gd name="connsiteX97" fmla="*/ 3916018 w 4345388"/>
                  <a:gd name="connsiteY97" fmla="*/ 1115941 h 1812024"/>
                  <a:gd name="connsiteX98" fmla="*/ 3947823 w 4345388"/>
                  <a:gd name="connsiteY98" fmla="*/ 1219308 h 1812024"/>
                  <a:gd name="connsiteX99" fmla="*/ 3959750 w 4345388"/>
                  <a:gd name="connsiteY99" fmla="*/ 1239186 h 1812024"/>
                  <a:gd name="connsiteX100" fmla="*/ 3971677 w 4345388"/>
                  <a:gd name="connsiteY100" fmla="*/ 1286894 h 1812024"/>
                  <a:gd name="connsiteX101" fmla="*/ 3995531 w 4345388"/>
                  <a:gd name="connsiteY101" fmla="*/ 1394236 h 1812024"/>
                  <a:gd name="connsiteX102" fmla="*/ 4023361 w 4345388"/>
                  <a:gd name="connsiteY102" fmla="*/ 1430017 h 1812024"/>
                  <a:gd name="connsiteX103" fmla="*/ 4031312 w 4345388"/>
                  <a:gd name="connsiteY103" fmla="*/ 1441944 h 1812024"/>
                  <a:gd name="connsiteX104" fmla="*/ 4043239 w 4345388"/>
                  <a:gd name="connsiteY104" fmla="*/ 1465798 h 1812024"/>
                  <a:gd name="connsiteX105" fmla="*/ 4055166 w 4345388"/>
                  <a:gd name="connsiteY105" fmla="*/ 1469774 h 1812024"/>
                  <a:gd name="connsiteX106" fmla="*/ 4082995 w 4345388"/>
                  <a:gd name="connsiteY106" fmla="*/ 1477725 h 1812024"/>
                  <a:gd name="connsiteX107" fmla="*/ 4114801 w 4345388"/>
                  <a:gd name="connsiteY107" fmla="*/ 1481701 h 1812024"/>
                  <a:gd name="connsiteX108" fmla="*/ 4130703 w 4345388"/>
                  <a:gd name="connsiteY108" fmla="*/ 1485676 h 1812024"/>
                  <a:gd name="connsiteX109" fmla="*/ 4154557 w 4345388"/>
                  <a:gd name="connsiteY109" fmla="*/ 1477725 h 1812024"/>
                  <a:gd name="connsiteX110" fmla="*/ 4166484 w 4345388"/>
                  <a:gd name="connsiteY110" fmla="*/ 1465798 h 1812024"/>
                  <a:gd name="connsiteX111" fmla="*/ 4198289 w 4345388"/>
                  <a:gd name="connsiteY111" fmla="*/ 1414115 h 1812024"/>
                  <a:gd name="connsiteX112" fmla="*/ 4234070 w 4345388"/>
                  <a:gd name="connsiteY112" fmla="*/ 1418090 h 1812024"/>
                  <a:gd name="connsiteX113" fmla="*/ 4257924 w 4345388"/>
                  <a:gd name="connsiteY113" fmla="*/ 1437968 h 1812024"/>
                  <a:gd name="connsiteX114" fmla="*/ 4273827 w 4345388"/>
                  <a:gd name="connsiteY114" fmla="*/ 1449895 h 1812024"/>
                  <a:gd name="connsiteX115" fmla="*/ 4313583 w 4345388"/>
                  <a:gd name="connsiteY115" fmla="*/ 1485676 h 1812024"/>
                  <a:gd name="connsiteX116" fmla="*/ 4325510 w 4345388"/>
                  <a:gd name="connsiteY116" fmla="*/ 1505555 h 1812024"/>
                  <a:gd name="connsiteX117" fmla="*/ 4337437 w 4345388"/>
                  <a:gd name="connsiteY117" fmla="*/ 1533384 h 1812024"/>
                  <a:gd name="connsiteX118" fmla="*/ 4345388 w 4345388"/>
                  <a:gd name="connsiteY11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22428 w 4345388"/>
                  <a:gd name="connsiteY75" fmla="*/ 1048355 h 1812024"/>
                  <a:gd name="connsiteX76" fmla="*/ 3538331 w 4345388"/>
                  <a:gd name="connsiteY76" fmla="*/ 1068233 h 1812024"/>
                  <a:gd name="connsiteX77" fmla="*/ 3582063 w 4345388"/>
                  <a:gd name="connsiteY77" fmla="*/ 1151722 h 1812024"/>
                  <a:gd name="connsiteX78" fmla="*/ 3609893 w 4345388"/>
                  <a:gd name="connsiteY78" fmla="*/ 1203405 h 1812024"/>
                  <a:gd name="connsiteX79" fmla="*/ 3629771 w 4345388"/>
                  <a:gd name="connsiteY79" fmla="*/ 1251113 h 1812024"/>
                  <a:gd name="connsiteX80" fmla="*/ 3641698 w 4345388"/>
                  <a:gd name="connsiteY80" fmla="*/ 1267015 h 1812024"/>
                  <a:gd name="connsiteX81" fmla="*/ 3653625 w 4345388"/>
                  <a:gd name="connsiteY81" fmla="*/ 1294845 h 1812024"/>
                  <a:gd name="connsiteX82" fmla="*/ 3665552 w 4345388"/>
                  <a:gd name="connsiteY82" fmla="*/ 1282918 h 1812024"/>
                  <a:gd name="connsiteX83" fmla="*/ 3721211 w 4345388"/>
                  <a:gd name="connsiteY83" fmla="*/ 1111965 h 1812024"/>
                  <a:gd name="connsiteX84" fmla="*/ 3768919 w 4345388"/>
                  <a:gd name="connsiteY84" fmla="*/ 948963 h 1812024"/>
                  <a:gd name="connsiteX85" fmla="*/ 3776870 w 4345388"/>
                  <a:gd name="connsiteY85" fmla="*/ 897280 h 1812024"/>
                  <a:gd name="connsiteX86" fmla="*/ 3792773 w 4345388"/>
                  <a:gd name="connsiteY86" fmla="*/ 861499 h 1812024"/>
                  <a:gd name="connsiteX87" fmla="*/ 3800724 w 4345388"/>
                  <a:gd name="connsiteY87" fmla="*/ 837645 h 1812024"/>
                  <a:gd name="connsiteX88" fmla="*/ 3808675 w 4345388"/>
                  <a:gd name="connsiteY88" fmla="*/ 801864 h 1812024"/>
                  <a:gd name="connsiteX89" fmla="*/ 3824578 w 4345388"/>
                  <a:gd name="connsiteY89" fmla="*/ 778010 h 1812024"/>
                  <a:gd name="connsiteX90" fmla="*/ 3828554 w 4345388"/>
                  <a:gd name="connsiteY90" fmla="*/ 789937 h 1812024"/>
                  <a:gd name="connsiteX91" fmla="*/ 3836505 w 4345388"/>
                  <a:gd name="connsiteY91" fmla="*/ 801864 h 1812024"/>
                  <a:gd name="connsiteX92" fmla="*/ 3840481 w 4345388"/>
                  <a:gd name="connsiteY92" fmla="*/ 829694 h 1812024"/>
                  <a:gd name="connsiteX93" fmla="*/ 3884213 w 4345388"/>
                  <a:gd name="connsiteY93" fmla="*/ 992695 h 1812024"/>
                  <a:gd name="connsiteX94" fmla="*/ 3896140 w 4345388"/>
                  <a:gd name="connsiteY94" fmla="*/ 1024501 h 1812024"/>
                  <a:gd name="connsiteX95" fmla="*/ 3904091 w 4345388"/>
                  <a:gd name="connsiteY95" fmla="*/ 1064257 h 1812024"/>
                  <a:gd name="connsiteX96" fmla="*/ 3916018 w 4345388"/>
                  <a:gd name="connsiteY96" fmla="*/ 1115941 h 1812024"/>
                  <a:gd name="connsiteX97" fmla="*/ 3947823 w 4345388"/>
                  <a:gd name="connsiteY97" fmla="*/ 1219308 h 1812024"/>
                  <a:gd name="connsiteX98" fmla="*/ 3959750 w 4345388"/>
                  <a:gd name="connsiteY98" fmla="*/ 1239186 h 1812024"/>
                  <a:gd name="connsiteX99" fmla="*/ 3971677 w 4345388"/>
                  <a:gd name="connsiteY99" fmla="*/ 1286894 h 1812024"/>
                  <a:gd name="connsiteX100" fmla="*/ 3995531 w 4345388"/>
                  <a:gd name="connsiteY100" fmla="*/ 1394236 h 1812024"/>
                  <a:gd name="connsiteX101" fmla="*/ 4023361 w 4345388"/>
                  <a:gd name="connsiteY101" fmla="*/ 1430017 h 1812024"/>
                  <a:gd name="connsiteX102" fmla="*/ 4031312 w 4345388"/>
                  <a:gd name="connsiteY102" fmla="*/ 1441944 h 1812024"/>
                  <a:gd name="connsiteX103" fmla="*/ 4043239 w 4345388"/>
                  <a:gd name="connsiteY103" fmla="*/ 1465798 h 1812024"/>
                  <a:gd name="connsiteX104" fmla="*/ 4055166 w 4345388"/>
                  <a:gd name="connsiteY104" fmla="*/ 1469774 h 1812024"/>
                  <a:gd name="connsiteX105" fmla="*/ 4082995 w 4345388"/>
                  <a:gd name="connsiteY105" fmla="*/ 1477725 h 1812024"/>
                  <a:gd name="connsiteX106" fmla="*/ 4114801 w 4345388"/>
                  <a:gd name="connsiteY106" fmla="*/ 1481701 h 1812024"/>
                  <a:gd name="connsiteX107" fmla="*/ 4130703 w 4345388"/>
                  <a:gd name="connsiteY107" fmla="*/ 1485676 h 1812024"/>
                  <a:gd name="connsiteX108" fmla="*/ 4154557 w 4345388"/>
                  <a:gd name="connsiteY108" fmla="*/ 1477725 h 1812024"/>
                  <a:gd name="connsiteX109" fmla="*/ 4166484 w 4345388"/>
                  <a:gd name="connsiteY109" fmla="*/ 1465798 h 1812024"/>
                  <a:gd name="connsiteX110" fmla="*/ 4198289 w 4345388"/>
                  <a:gd name="connsiteY110" fmla="*/ 1414115 h 1812024"/>
                  <a:gd name="connsiteX111" fmla="*/ 4234070 w 4345388"/>
                  <a:gd name="connsiteY111" fmla="*/ 1418090 h 1812024"/>
                  <a:gd name="connsiteX112" fmla="*/ 4257924 w 4345388"/>
                  <a:gd name="connsiteY112" fmla="*/ 1437968 h 1812024"/>
                  <a:gd name="connsiteX113" fmla="*/ 4273827 w 4345388"/>
                  <a:gd name="connsiteY113" fmla="*/ 1449895 h 1812024"/>
                  <a:gd name="connsiteX114" fmla="*/ 4313583 w 4345388"/>
                  <a:gd name="connsiteY114" fmla="*/ 1485676 h 1812024"/>
                  <a:gd name="connsiteX115" fmla="*/ 4325510 w 4345388"/>
                  <a:gd name="connsiteY115" fmla="*/ 1505555 h 1812024"/>
                  <a:gd name="connsiteX116" fmla="*/ 4337437 w 4345388"/>
                  <a:gd name="connsiteY116" fmla="*/ 1533384 h 1812024"/>
                  <a:gd name="connsiteX117" fmla="*/ 4345388 w 4345388"/>
                  <a:gd name="connsiteY11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09893 w 4345388"/>
                  <a:gd name="connsiteY77" fmla="*/ 1203405 h 1812024"/>
                  <a:gd name="connsiteX78" fmla="*/ 3629771 w 4345388"/>
                  <a:gd name="connsiteY78" fmla="*/ 1251113 h 1812024"/>
                  <a:gd name="connsiteX79" fmla="*/ 3641698 w 4345388"/>
                  <a:gd name="connsiteY79" fmla="*/ 1267015 h 1812024"/>
                  <a:gd name="connsiteX80" fmla="*/ 3653625 w 4345388"/>
                  <a:gd name="connsiteY80" fmla="*/ 1294845 h 1812024"/>
                  <a:gd name="connsiteX81" fmla="*/ 3665552 w 4345388"/>
                  <a:gd name="connsiteY81" fmla="*/ 1282918 h 1812024"/>
                  <a:gd name="connsiteX82" fmla="*/ 3721211 w 4345388"/>
                  <a:gd name="connsiteY82" fmla="*/ 1111965 h 1812024"/>
                  <a:gd name="connsiteX83" fmla="*/ 3768919 w 4345388"/>
                  <a:gd name="connsiteY83" fmla="*/ 948963 h 1812024"/>
                  <a:gd name="connsiteX84" fmla="*/ 3776870 w 4345388"/>
                  <a:gd name="connsiteY84" fmla="*/ 897280 h 1812024"/>
                  <a:gd name="connsiteX85" fmla="*/ 3792773 w 4345388"/>
                  <a:gd name="connsiteY85" fmla="*/ 861499 h 1812024"/>
                  <a:gd name="connsiteX86" fmla="*/ 3800724 w 4345388"/>
                  <a:gd name="connsiteY86" fmla="*/ 837645 h 1812024"/>
                  <a:gd name="connsiteX87" fmla="*/ 3808675 w 4345388"/>
                  <a:gd name="connsiteY87" fmla="*/ 801864 h 1812024"/>
                  <a:gd name="connsiteX88" fmla="*/ 3824578 w 4345388"/>
                  <a:gd name="connsiteY88" fmla="*/ 778010 h 1812024"/>
                  <a:gd name="connsiteX89" fmla="*/ 3828554 w 4345388"/>
                  <a:gd name="connsiteY89" fmla="*/ 789937 h 1812024"/>
                  <a:gd name="connsiteX90" fmla="*/ 3836505 w 4345388"/>
                  <a:gd name="connsiteY90" fmla="*/ 801864 h 1812024"/>
                  <a:gd name="connsiteX91" fmla="*/ 3840481 w 4345388"/>
                  <a:gd name="connsiteY91" fmla="*/ 829694 h 1812024"/>
                  <a:gd name="connsiteX92" fmla="*/ 3884213 w 4345388"/>
                  <a:gd name="connsiteY92" fmla="*/ 992695 h 1812024"/>
                  <a:gd name="connsiteX93" fmla="*/ 3896140 w 4345388"/>
                  <a:gd name="connsiteY93" fmla="*/ 1024501 h 1812024"/>
                  <a:gd name="connsiteX94" fmla="*/ 3904091 w 4345388"/>
                  <a:gd name="connsiteY94" fmla="*/ 1064257 h 1812024"/>
                  <a:gd name="connsiteX95" fmla="*/ 3916018 w 4345388"/>
                  <a:gd name="connsiteY95" fmla="*/ 1115941 h 1812024"/>
                  <a:gd name="connsiteX96" fmla="*/ 3947823 w 4345388"/>
                  <a:gd name="connsiteY96" fmla="*/ 1219308 h 1812024"/>
                  <a:gd name="connsiteX97" fmla="*/ 3959750 w 4345388"/>
                  <a:gd name="connsiteY97" fmla="*/ 1239186 h 1812024"/>
                  <a:gd name="connsiteX98" fmla="*/ 3971677 w 4345388"/>
                  <a:gd name="connsiteY98" fmla="*/ 1286894 h 1812024"/>
                  <a:gd name="connsiteX99" fmla="*/ 3995531 w 4345388"/>
                  <a:gd name="connsiteY99" fmla="*/ 1394236 h 1812024"/>
                  <a:gd name="connsiteX100" fmla="*/ 4023361 w 4345388"/>
                  <a:gd name="connsiteY100" fmla="*/ 1430017 h 1812024"/>
                  <a:gd name="connsiteX101" fmla="*/ 4031312 w 4345388"/>
                  <a:gd name="connsiteY101" fmla="*/ 1441944 h 1812024"/>
                  <a:gd name="connsiteX102" fmla="*/ 4043239 w 4345388"/>
                  <a:gd name="connsiteY102" fmla="*/ 1465798 h 1812024"/>
                  <a:gd name="connsiteX103" fmla="*/ 4055166 w 4345388"/>
                  <a:gd name="connsiteY103" fmla="*/ 1469774 h 1812024"/>
                  <a:gd name="connsiteX104" fmla="*/ 4082995 w 4345388"/>
                  <a:gd name="connsiteY104" fmla="*/ 1477725 h 1812024"/>
                  <a:gd name="connsiteX105" fmla="*/ 4114801 w 4345388"/>
                  <a:gd name="connsiteY105" fmla="*/ 1481701 h 1812024"/>
                  <a:gd name="connsiteX106" fmla="*/ 4130703 w 4345388"/>
                  <a:gd name="connsiteY106" fmla="*/ 1485676 h 1812024"/>
                  <a:gd name="connsiteX107" fmla="*/ 4154557 w 4345388"/>
                  <a:gd name="connsiteY107" fmla="*/ 1477725 h 1812024"/>
                  <a:gd name="connsiteX108" fmla="*/ 4166484 w 4345388"/>
                  <a:gd name="connsiteY108" fmla="*/ 1465798 h 1812024"/>
                  <a:gd name="connsiteX109" fmla="*/ 4198289 w 4345388"/>
                  <a:gd name="connsiteY109" fmla="*/ 1414115 h 1812024"/>
                  <a:gd name="connsiteX110" fmla="*/ 4234070 w 4345388"/>
                  <a:gd name="connsiteY110" fmla="*/ 1418090 h 1812024"/>
                  <a:gd name="connsiteX111" fmla="*/ 4257924 w 4345388"/>
                  <a:gd name="connsiteY111" fmla="*/ 1437968 h 1812024"/>
                  <a:gd name="connsiteX112" fmla="*/ 4273827 w 4345388"/>
                  <a:gd name="connsiteY112" fmla="*/ 1449895 h 1812024"/>
                  <a:gd name="connsiteX113" fmla="*/ 4313583 w 4345388"/>
                  <a:gd name="connsiteY113" fmla="*/ 1485676 h 1812024"/>
                  <a:gd name="connsiteX114" fmla="*/ 4325510 w 4345388"/>
                  <a:gd name="connsiteY114" fmla="*/ 1505555 h 1812024"/>
                  <a:gd name="connsiteX115" fmla="*/ 4337437 w 4345388"/>
                  <a:gd name="connsiteY115" fmla="*/ 1533384 h 1812024"/>
                  <a:gd name="connsiteX116" fmla="*/ 4345388 w 4345388"/>
                  <a:gd name="connsiteY11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41698 w 4345388"/>
                  <a:gd name="connsiteY78" fmla="*/ 1267015 h 1812024"/>
                  <a:gd name="connsiteX79" fmla="*/ 3653625 w 4345388"/>
                  <a:gd name="connsiteY79" fmla="*/ 1294845 h 1812024"/>
                  <a:gd name="connsiteX80" fmla="*/ 3665552 w 4345388"/>
                  <a:gd name="connsiteY80" fmla="*/ 1282918 h 1812024"/>
                  <a:gd name="connsiteX81" fmla="*/ 3721211 w 4345388"/>
                  <a:gd name="connsiteY81" fmla="*/ 1111965 h 1812024"/>
                  <a:gd name="connsiteX82" fmla="*/ 3768919 w 4345388"/>
                  <a:gd name="connsiteY82" fmla="*/ 948963 h 1812024"/>
                  <a:gd name="connsiteX83" fmla="*/ 3776870 w 4345388"/>
                  <a:gd name="connsiteY83" fmla="*/ 897280 h 1812024"/>
                  <a:gd name="connsiteX84" fmla="*/ 3792773 w 4345388"/>
                  <a:gd name="connsiteY84" fmla="*/ 861499 h 1812024"/>
                  <a:gd name="connsiteX85" fmla="*/ 3800724 w 4345388"/>
                  <a:gd name="connsiteY85" fmla="*/ 837645 h 1812024"/>
                  <a:gd name="connsiteX86" fmla="*/ 3808675 w 4345388"/>
                  <a:gd name="connsiteY86" fmla="*/ 801864 h 1812024"/>
                  <a:gd name="connsiteX87" fmla="*/ 3824578 w 4345388"/>
                  <a:gd name="connsiteY87" fmla="*/ 778010 h 1812024"/>
                  <a:gd name="connsiteX88" fmla="*/ 3828554 w 4345388"/>
                  <a:gd name="connsiteY88" fmla="*/ 789937 h 1812024"/>
                  <a:gd name="connsiteX89" fmla="*/ 3836505 w 4345388"/>
                  <a:gd name="connsiteY89" fmla="*/ 801864 h 1812024"/>
                  <a:gd name="connsiteX90" fmla="*/ 3840481 w 4345388"/>
                  <a:gd name="connsiteY90" fmla="*/ 829694 h 1812024"/>
                  <a:gd name="connsiteX91" fmla="*/ 3884213 w 4345388"/>
                  <a:gd name="connsiteY91" fmla="*/ 992695 h 1812024"/>
                  <a:gd name="connsiteX92" fmla="*/ 3896140 w 4345388"/>
                  <a:gd name="connsiteY92" fmla="*/ 1024501 h 1812024"/>
                  <a:gd name="connsiteX93" fmla="*/ 3904091 w 4345388"/>
                  <a:gd name="connsiteY93" fmla="*/ 1064257 h 1812024"/>
                  <a:gd name="connsiteX94" fmla="*/ 3916018 w 4345388"/>
                  <a:gd name="connsiteY94" fmla="*/ 1115941 h 1812024"/>
                  <a:gd name="connsiteX95" fmla="*/ 3947823 w 4345388"/>
                  <a:gd name="connsiteY95" fmla="*/ 1219308 h 1812024"/>
                  <a:gd name="connsiteX96" fmla="*/ 3959750 w 4345388"/>
                  <a:gd name="connsiteY96" fmla="*/ 1239186 h 1812024"/>
                  <a:gd name="connsiteX97" fmla="*/ 3971677 w 4345388"/>
                  <a:gd name="connsiteY97" fmla="*/ 1286894 h 1812024"/>
                  <a:gd name="connsiteX98" fmla="*/ 3995531 w 4345388"/>
                  <a:gd name="connsiteY98" fmla="*/ 1394236 h 1812024"/>
                  <a:gd name="connsiteX99" fmla="*/ 4023361 w 4345388"/>
                  <a:gd name="connsiteY99" fmla="*/ 1430017 h 1812024"/>
                  <a:gd name="connsiteX100" fmla="*/ 4031312 w 4345388"/>
                  <a:gd name="connsiteY100" fmla="*/ 1441944 h 1812024"/>
                  <a:gd name="connsiteX101" fmla="*/ 4043239 w 4345388"/>
                  <a:gd name="connsiteY101" fmla="*/ 1465798 h 1812024"/>
                  <a:gd name="connsiteX102" fmla="*/ 4055166 w 4345388"/>
                  <a:gd name="connsiteY102" fmla="*/ 1469774 h 1812024"/>
                  <a:gd name="connsiteX103" fmla="*/ 4082995 w 4345388"/>
                  <a:gd name="connsiteY103" fmla="*/ 1477725 h 1812024"/>
                  <a:gd name="connsiteX104" fmla="*/ 4114801 w 4345388"/>
                  <a:gd name="connsiteY104" fmla="*/ 1481701 h 1812024"/>
                  <a:gd name="connsiteX105" fmla="*/ 4130703 w 4345388"/>
                  <a:gd name="connsiteY105" fmla="*/ 1485676 h 1812024"/>
                  <a:gd name="connsiteX106" fmla="*/ 4154557 w 4345388"/>
                  <a:gd name="connsiteY106" fmla="*/ 1477725 h 1812024"/>
                  <a:gd name="connsiteX107" fmla="*/ 4166484 w 4345388"/>
                  <a:gd name="connsiteY107" fmla="*/ 1465798 h 1812024"/>
                  <a:gd name="connsiteX108" fmla="*/ 4198289 w 4345388"/>
                  <a:gd name="connsiteY108" fmla="*/ 1414115 h 1812024"/>
                  <a:gd name="connsiteX109" fmla="*/ 4234070 w 4345388"/>
                  <a:gd name="connsiteY109" fmla="*/ 1418090 h 1812024"/>
                  <a:gd name="connsiteX110" fmla="*/ 4257924 w 4345388"/>
                  <a:gd name="connsiteY110" fmla="*/ 1437968 h 1812024"/>
                  <a:gd name="connsiteX111" fmla="*/ 4273827 w 4345388"/>
                  <a:gd name="connsiteY111" fmla="*/ 1449895 h 1812024"/>
                  <a:gd name="connsiteX112" fmla="*/ 4313583 w 4345388"/>
                  <a:gd name="connsiteY112" fmla="*/ 1485676 h 1812024"/>
                  <a:gd name="connsiteX113" fmla="*/ 4325510 w 4345388"/>
                  <a:gd name="connsiteY113" fmla="*/ 1505555 h 1812024"/>
                  <a:gd name="connsiteX114" fmla="*/ 4337437 w 4345388"/>
                  <a:gd name="connsiteY114" fmla="*/ 1533384 h 1812024"/>
                  <a:gd name="connsiteX115" fmla="*/ 4345388 w 4345388"/>
                  <a:gd name="connsiteY11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41698 w 4345388"/>
                  <a:gd name="connsiteY78" fmla="*/ 1267015 h 1812024"/>
                  <a:gd name="connsiteX79" fmla="*/ 3653625 w 4345388"/>
                  <a:gd name="connsiteY79" fmla="*/ 1294845 h 1812024"/>
                  <a:gd name="connsiteX80" fmla="*/ 3665552 w 4345388"/>
                  <a:gd name="connsiteY80" fmla="*/ 1282918 h 1812024"/>
                  <a:gd name="connsiteX81" fmla="*/ 3721211 w 4345388"/>
                  <a:gd name="connsiteY81" fmla="*/ 1111965 h 1812024"/>
                  <a:gd name="connsiteX82" fmla="*/ 3768919 w 4345388"/>
                  <a:gd name="connsiteY82" fmla="*/ 948963 h 1812024"/>
                  <a:gd name="connsiteX83" fmla="*/ 3776870 w 4345388"/>
                  <a:gd name="connsiteY83" fmla="*/ 897280 h 1812024"/>
                  <a:gd name="connsiteX84" fmla="*/ 3792773 w 4345388"/>
                  <a:gd name="connsiteY84" fmla="*/ 861499 h 1812024"/>
                  <a:gd name="connsiteX85" fmla="*/ 3800724 w 4345388"/>
                  <a:gd name="connsiteY85" fmla="*/ 837645 h 1812024"/>
                  <a:gd name="connsiteX86" fmla="*/ 3808675 w 4345388"/>
                  <a:gd name="connsiteY86" fmla="*/ 801864 h 1812024"/>
                  <a:gd name="connsiteX87" fmla="*/ 3824578 w 4345388"/>
                  <a:gd name="connsiteY87" fmla="*/ 778010 h 1812024"/>
                  <a:gd name="connsiteX88" fmla="*/ 3828554 w 4345388"/>
                  <a:gd name="connsiteY88" fmla="*/ 789937 h 1812024"/>
                  <a:gd name="connsiteX89" fmla="*/ 3836505 w 4345388"/>
                  <a:gd name="connsiteY89" fmla="*/ 801864 h 1812024"/>
                  <a:gd name="connsiteX90" fmla="*/ 3840481 w 4345388"/>
                  <a:gd name="connsiteY90" fmla="*/ 829694 h 1812024"/>
                  <a:gd name="connsiteX91" fmla="*/ 3884213 w 4345388"/>
                  <a:gd name="connsiteY91" fmla="*/ 992695 h 1812024"/>
                  <a:gd name="connsiteX92" fmla="*/ 3896140 w 4345388"/>
                  <a:gd name="connsiteY92" fmla="*/ 1024501 h 1812024"/>
                  <a:gd name="connsiteX93" fmla="*/ 3904091 w 4345388"/>
                  <a:gd name="connsiteY93" fmla="*/ 1064257 h 1812024"/>
                  <a:gd name="connsiteX94" fmla="*/ 3916018 w 4345388"/>
                  <a:gd name="connsiteY94" fmla="*/ 1115941 h 1812024"/>
                  <a:gd name="connsiteX95" fmla="*/ 3947823 w 4345388"/>
                  <a:gd name="connsiteY95" fmla="*/ 1219308 h 1812024"/>
                  <a:gd name="connsiteX96" fmla="*/ 3959750 w 4345388"/>
                  <a:gd name="connsiteY96" fmla="*/ 1239186 h 1812024"/>
                  <a:gd name="connsiteX97" fmla="*/ 3971677 w 4345388"/>
                  <a:gd name="connsiteY97" fmla="*/ 1286894 h 1812024"/>
                  <a:gd name="connsiteX98" fmla="*/ 3995531 w 4345388"/>
                  <a:gd name="connsiteY98" fmla="*/ 1394236 h 1812024"/>
                  <a:gd name="connsiteX99" fmla="*/ 4023361 w 4345388"/>
                  <a:gd name="connsiteY99" fmla="*/ 1430017 h 1812024"/>
                  <a:gd name="connsiteX100" fmla="*/ 4031312 w 4345388"/>
                  <a:gd name="connsiteY100" fmla="*/ 1441944 h 1812024"/>
                  <a:gd name="connsiteX101" fmla="*/ 4043239 w 4345388"/>
                  <a:gd name="connsiteY101" fmla="*/ 1465798 h 1812024"/>
                  <a:gd name="connsiteX102" fmla="*/ 4055166 w 4345388"/>
                  <a:gd name="connsiteY102" fmla="*/ 1469774 h 1812024"/>
                  <a:gd name="connsiteX103" fmla="*/ 4082995 w 4345388"/>
                  <a:gd name="connsiteY103" fmla="*/ 1477725 h 1812024"/>
                  <a:gd name="connsiteX104" fmla="*/ 4114801 w 4345388"/>
                  <a:gd name="connsiteY104" fmla="*/ 1481701 h 1812024"/>
                  <a:gd name="connsiteX105" fmla="*/ 4130703 w 4345388"/>
                  <a:gd name="connsiteY105" fmla="*/ 1485676 h 1812024"/>
                  <a:gd name="connsiteX106" fmla="*/ 4154557 w 4345388"/>
                  <a:gd name="connsiteY106" fmla="*/ 1477725 h 1812024"/>
                  <a:gd name="connsiteX107" fmla="*/ 4166484 w 4345388"/>
                  <a:gd name="connsiteY107" fmla="*/ 1465798 h 1812024"/>
                  <a:gd name="connsiteX108" fmla="*/ 4198289 w 4345388"/>
                  <a:gd name="connsiteY108" fmla="*/ 1414115 h 1812024"/>
                  <a:gd name="connsiteX109" fmla="*/ 4234070 w 4345388"/>
                  <a:gd name="connsiteY109" fmla="*/ 1418090 h 1812024"/>
                  <a:gd name="connsiteX110" fmla="*/ 4257924 w 4345388"/>
                  <a:gd name="connsiteY110" fmla="*/ 1437968 h 1812024"/>
                  <a:gd name="connsiteX111" fmla="*/ 4273827 w 4345388"/>
                  <a:gd name="connsiteY111" fmla="*/ 1449895 h 1812024"/>
                  <a:gd name="connsiteX112" fmla="*/ 4313583 w 4345388"/>
                  <a:gd name="connsiteY112" fmla="*/ 1485676 h 1812024"/>
                  <a:gd name="connsiteX113" fmla="*/ 4325510 w 4345388"/>
                  <a:gd name="connsiteY113" fmla="*/ 1505555 h 1812024"/>
                  <a:gd name="connsiteX114" fmla="*/ 4337437 w 4345388"/>
                  <a:gd name="connsiteY114" fmla="*/ 1533384 h 1812024"/>
                  <a:gd name="connsiteX115" fmla="*/ 4345388 w 4345388"/>
                  <a:gd name="connsiteY11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665552 w 4345388"/>
                  <a:gd name="connsiteY79" fmla="*/ 1282918 h 1812024"/>
                  <a:gd name="connsiteX80" fmla="*/ 3721211 w 4345388"/>
                  <a:gd name="connsiteY80" fmla="*/ 1111965 h 1812024"/>
                  <a:gd name="connsiteX81" fmla="*/ 3768919 w 4345388"/>
                  <a:gd name="connsiteY81" fmla="*/ 948963 h 1812024"/>
                  <a:gd name="connsiteX82" fmla="*/ 3776870 w 4345388"/>
                  <a:gd name="connsiteY82" fmla="*/ 897280 h 1812024"/>
                  <a:gd name="connsiteX83" fmla="*/ 3792773 w 4345388"/>
                  <a:gd name="connsiteY83" fmla="*/ 861499 h 1812024"/>
                  <a:gd name="connsiteX84" fmla="*/ 3800724 w 4345388"/>
                  <a:gd name="connsiteY84" fmla="*/ 837645 h 1812024"/>
                  <a:gd name="connsiteX85" fmla="*/ 3808675 w 4345388"/>
                  <a:gd name="connsiteY85" fmla="*/ 801864 h 1812024"/>
                  <a:gd name="connsiteX86" fmla="*/ 3824578 w 4345388"/>
                  <a:gd name="connsiteY86" fmla="*/ 778010 h 1812024"/>
                  <a:gd name="connsiteX87" fmla="*/ 3828554 w 4345388"/>
                  <a:gd name="connsiteY87" fmla="*/ 789937 h 1812024"/>
                  <a:gd name="connsiteX88" fmla="*/ 3836505 w 4345388"/>
                  <a:gd name="connsiteY88" fmla="*/ 801864 h 1812024"/>
                  <a:gd name="connsiteX89" fmla="*/ 3840481 w 4345388"/>
                  <a:gd name="connsiteY89" fmla="*/ 829694 h 1812024"/>
                  <a:gd name="connsiteX90" fmla="*/ 3884213 w 4345388"/>
                  <a:gd name="connsiteY90" fmla="*/ 992695 h 1812024"/>
                  <a:gd name="connsiteX91" fmla="*/ 3896140 w 4345388"/>
                  <a:gd name="connsiteY91" fmla="*/ 1024501 h 1812024"/>
                  <a:gd name="connsiteX92" fmla="*/ 3904091 w 4345388"/>
                  <a:gd name="connsiteY92" fmla="*/ 1064257 h 1812024"/>
                  <a:gd name="connsiteX93" fmla="*/ 3916018 w 4345388"/>
                  <a:gd name="connsiteY93" fmla="*/ 1115941 h 1812024"/>
                  <a:gd name="connsiteX94" fmla="*/ 3947823 w 4345388"/>
                  <a:gd name="connsiteY94" fmla="*/ 1219308 h 1812024"/>
                  <a:gd name="connsiteX95" fmla="*/ 3959750 w 4345388"/>
                  <a:gd name="connsiteY95" fmla="*/ 1239186 h 1812024"/>
                  <a:gd name="connsiteX96" fmla="*/ 3971677 w 4345388"/>
                  <a:gd name="connsiteY96" fmla="*/ 1286894 h 1812024"/>
                  <a:gd name="connsiteX97" fmla="*/ 3995531 w 4345388"/>
                  <a:gd name="connsiteY97" fmla="*/ 1394236 h 1812024"/>
                  <a:gd name="connsiteX98" fmla="*/ 4023361 w 4345388"/>
                  <a:gd name="connsiteY98" fmla="*/ 1430017 h 1812024"/>
                  <a:gd name="connsiteX99" fmla="*/ 4031312 w 4345388"/>
                  <a:gd name="connsiteY99" fmla="*/ 1441944 h 1812024"/>
                  <a:gd name="connsiteX100" fmla="*/ 4043239 w 4345388"/>
                  <a:gd name="connsiteY100" fmla="*/ 1465798 h 1812024"/>
                  <a:gd name="connsiteX101" fmla="*/ 4055166 w 4345388"/>
                  <a:gd name="connsiteY101" fmla="*/ 1469774 h 1812024"/>
                  <a:gd name="connsiteX102" fmla="*/ 4082995 w 4345388"/>
                  <a:gd name="connsiteY102" fmla="*/ 1477725 h 1812024"/>
                  <a:gd name="connsiteX103" fmla="*/ 4114801 w 4345388"/>
                  <a:gd name="connsiteY103" fmla="*/ 1481701 h 1812024"/>
                  <a:gd name="connsiteX104" fmla="*/ 4130703 w 4345388"/>
                  <a:gd name="connsiteY104" fmla="*/ 1485676 h 1812024"/>
                  <a:gd name="connsiteX105" fmla="*/ 4154557 w 4345388"/>
                  <a:gd name="connsiteY105" fmla="*/ 1477725 h 1812024"/>
                  <a:gd name="connsiteX106" fmla="*/ 4166484 w 4345388"/>
                  <a:gd name="connsiteY106" fmla="*/ 1465798 h 1812024"/>
                  <a:gd name="connsiteX107" fmla="*/ 4198289 w 4345388"/>
                  <a:gd name="connsiteY107" fmla="*/ 1414115 h 1812024"/>
                  <a:gd name="connsiteX108" fmla="*/ 4234070 w 4345388"/>
                  <a:gd name="connsiteY108" fmla="*/ 1418090 h 1812024"/>
                  <a:gd name="connsiteX109" fmla="*/ 4257924 w 4345388"/>
                  <a:gd name="connsiteY109" fmla="*/ 1437968 h 1812024"/>
                  <a:gd name="connsiteX110" fmla="*/ 4273827 w 4345388"/>
                  <a:gd name="connsiteY110" fmla="*/ 1449895 h 1812024"/>
                  <a:gd name="connsiteX111" fmla="*/ 4313583 w 4345388"/>
                  <a:gd name="connsiteY111" fmla="*/ 1485676 h 1812024"/>
                  <a:gd name="connsiteX112" fmla="*/ 4325510 w 4345388"/>
                  <a:gd name="connsiteY112" fmla="*/ 1505555 h 1812024"/>
                  <a:gd name="connsiteX113" fmla="*/ 4337437 w 4345388"/>
                  <a:gd name="connsiteY113" fmla="*/ 1533384 h 1812024"/>
                  <a:gd name="connsiteX114" fmla="*/ 4345388 w 4345388"/>
                  <a:gd name="connsiteY11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685217 w 4345388"/>
                  <a:gd name="connsiteY79" fmla="*/ 1221467 h 1812024"/>
                  <a:gd name="connsiteX80" fmla="*/ 3721211 w 4345388"/>
                  <a:gd name="connsiteY80" fmla="*/ 1111965 h 1812024"/>
                  <a:gd name="connsiteX81" fmla="*/ 3768919 w 4345388"/>
                  <a:gd name="connsiteY81" fmla="*/ 948963 h 1812024"/>
                  <a:gd name="connsiteX82" fmla="*/ 3776870 w 4345388"/>
                  <a:gd name="connsiteY82" fmla="*/ 897280 h 1812024"/>
                  <a:gd name="connsiteX83" fmla="*/ 3792773 w 4345388"/>
                  <a:gd name="connsiteY83" fmla="*/ 861499 h 1812024"/>
                  <a:gd name="connsiteX84" fmla="*/ 3800724 w 4345388"/>
                  <a:gd name="connsiteY84" fmla="*/ 837645 h 1812024"/>
                  <a:gd name="connsiteX85" fmla="*/ 3808675 w 4345388"/>
                  <a:gd name="connsiteY85" fmla="*/ 801864 h 1812024"/>
                  <a:gd name="connsiteX86" fmla="*/ 3824578 w 4345388"/>
                  <a:gd name="connsiteY86" fmla="*/ 778010 h 1812024"/>
                  <a:gd name="connsiteX87" fmla="*/ 3828554 w 4345388"/>
                  <a:gd name="connsiteY87" fmla="*/ 789937 h 1812024"/>
                  <a:gd name="connsiteX88" fmla="*/ 3836505 w 4345388"/>
                  <a:gd name="connsiteY88" fmla="*/ 801864 h 1812024"/>
                  <a:gd name="connsiteX89" fmla="*/ 3840481 w 4345388"/>
                  <a:gd name="connsiteY89" fmla="*/ 829694 h 1812024"/>
                  <a:gd name="connsiteX90" fmla="*/ 3884213 w 4345388"/>
                  <a:gd name="connsiteY90" fmla="*/ 992695 h 1812024"/>
                  <a:gd name="connsiteX91" fmla="*/ 3896140 w 4345388"/>
                  <a:gd name="connsiteY91" fmla="*/ 1024501 h 1812024"/>
                  <a:gd name="connsiteX92" fmla="*/ 3904091 w 4345388"/>
                  <a:gd name="connsiteY92" fmla="*/ 1064257 h 1812024"/>
                  <a:gd name="connsiteX93" fmla="*/ 3916018 w 4345388"/>
                  <a:gd name="connsiteY93" fmla="*/ 1115941 h 1812024"/>
                  <a:gd name="connsiteX94" fmla="*/ 3947823 w 4345388"/>
                  <a:gd name="connsiteY94" fmla="*/ 1219308 h 1812024"/>
                  <a:gd name="connsiteX95" fmla="*/ 3959750 w 4345388"/>
                  <a:gd name="connsiteY95" fmla="*/ 1239186 h 1812024"/>
                  <a:gd name="connsiteX96" fmla="*/ 3971677 w 4345388"/>
                  <a:gd name="connsiteY96" fmla="*/ 1286894 h 1812024"/>
                  <a:gd name="connsiteX97" fmla="*/ 3995531 w 4345388"/>
                  <a:gd name="connsiteY97" fmla="*/ 1394236 h 1812024"/>
                  <a:gd name="connsiteX98" fmla="*/ 4023361 w 4345388"/>
                  <a:gd name="connsiteY98" fmla="*/ 1430017 h 1812024"/>
                  <a:gd name="connsiteX99" fmla="*/ 4031312 w 4345388"/>
                  <a:gd name="connsiteY99" fmla="*/ 1441944 h 1812024"/>
                  <a:gd name="connsiteX100" fmla="*/ 4043239 w 4345388"/>
                  <a:gd name="connsiteY100" fmla="*/ 1465798 h 1812024"/>
                  <a:gd name="connsiteX101" fmla="*/ 4055166 w 4345388"/>
                  <a:gd name="connsiteY101" fmla="*/ 1469774 h 1812024"/>
                  <a:gd name="connsiteX102" fmla="*/ 4082995 w 4345388"/>
                  <a:gd name="connsiteY102" fmla="*/ 1477725 h 1812024"/>
                  <a:gd name="connsiteX103" fmla="*/ 4114801 w 4345388"/>
                  <a:gd name="connsiteY103" fmla="*/ 1481701 h 1812024"/>
                  <a:gd name="connsiteX104" fmla="*/ 4130703 w 4345388"/>
                  <a:gd name="connsiteY104" fmla="*/ 1485676 h 1812024"/>
                  <a:gd name="connsiteX105" fmla="*/ 4154557 w 4345388"/>
                  <a:gd name="connsiteY105" fmla="*/ 1477725 h 1812024"/>
                  <a:gd name="connsiteX106" fmla="*/ 4166484 w 4345388"/>
                  <a:gd name="connsiteY106" fmla="*/ 1465798 h 1812024"/>
                  <a:gd name="connsiteX107" fmla="*/ 4198289 w 4345388"/>
                  <a:gd name="connsiteY107" fmla="*/ 1414115 h 1812024"/>
                  <a:gd name="connsiteX108" fmla="*/ 4234070 w 4345388"/>
                  <a:gd name="connsiteY108" fmla="*/ 1418090 h 1812024"/>
                  <a:gd name="connsiteX109" fmla="*/ 4257924 w 4345388"/>
                  <a:gd name="connsiteY109" fmla="*/ 1437968 h 1812024"/>
                  <a:gd name="connsiteX110" fmla="*/ 4273827 w 4345388"/>
                  <a:gd name="connsiteY110" fmla="*/ 1449895 h 1812024"/>
                  <a:gd name="connsiteX111" fmla="*/ 4313583 w 4345388"/>
                  <a:gd name="connsiteY111" fmla="*/ 1485676 h 1812024"/>
                  <a:gd name="connsiteX112" fmla="*/ 4325510 w 4345388"/>
                  <a:gd name="connsiteY112" fmla="*/ 1505555 h 1812024"/>
                  <a:gd name="connsiteX113" fmla="*/ 4337437 w 4345388"/>
                  <a:gd name="connsiteY113" fmla="*/ 1533384 h 1812024"/>
                  <a:gd name="connsiteX114" fmla="*/ 4345388 w 4345388"/>
                  <a:gd name="connsiteY11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68919 w 4345388"/>
                  <a:gd name="connsiteY80" fmla="*/ 948963 h 1812024"/>
                  <a:gd name="connsiteX81" fmla="*/ 3776870 w 4345388"/>
                  <a:gd name="connsiteY81" fmla="*/ 897280 h 1812024"/>
                  <a:gd name="connsiteX82" fmla="*/ 3792773 w 4345388"/>
                  <a:gd name="connsiteY82" fmla="*/ 861499 h 1812024"/>
                  <a:gd name="connsiteX83" fmla="*/ 3800724 w 4345388"/>
                  <a:gd name="connsiteY83" fmla="*/ 837645 h 1812024"/>
                  <a:gd name="connsiteX84" fmla="*/ 3808675 w 4345388"/>
                  <a:gd name="connsiteY84" fmla="*/ 801864 h 1812024"/>
                  <a:gd name="connsiteX85" fmla="*/ 3824578 w 4345388"/>
                  <a:gd name="connsiteY85" fmla="*/ 778010 h 1812024"/>
                  <a:gd name="connsiteX86" fmla="*/ 3828554 w 4345388"/>
                  <a:gd name="connsiteY86" fmla="*/ 789937 h 1812024"/>
                  <a:gd name="connsiteX87" fmla="*/ 3836505 w 4345388"/>
                  <a:gd name="connsiteY87" fmla="*/ 801864 h 1812024"/>
                  <a:gd name="connsiteX88" fmla="*/ 3840481 w 4345388"/>
                  <a:gd name="connsiteY88" fmla="*/ 829694 h 1812024"/>
                  <a:gd name="connsiteX89" fmla="*/ 3884213 w 4345388"/>
                  <a:gd name="connsiteY89" fmla="*/ 992695 h 1812024"/>
                  <a:gd name="connsiteX90" fmla="*/ 3896140 w 4345388"/>
                  <a:gd name="connsiteY90" fmla="*/ 1024501 h 1812024"/>
                  <a:gd name="connsiteX91" fmla="*/ 3904091 w 4345388"/>
                  <a:gd name="connsiteY91" fmla="*/ 1064257 h 1812024"/>
                  <a:gd name="connsiteX92" fmla="*/ 3916018 w 4345388"/>
                  <a:gd name="connsiteY92" fmla="*/ 1115941 h 1812024"/>
                  <a:gd name="connsiteX93" fmla="*/ 3947823 w 4345388"/>
                  <a:gd name="connsiteY93" fmla="*/ 1219308 h 1812024"/>
                  <a:gd name="connsiteX94" fmla="*/ 3959750 w 4345388"/>
                  <a:gd name="connsiteY94" fmla="*/ 1239186 h 1812024"/>
                  <a:gd name="connsiteX95" fmla="*/ 3971677 w 4345388"/>
                  <a:gd name="connsiteY95" fmla="*/ 1286894 h 1812024"/>
                  <a:gd name="connsiteX96" fmla="*/ 3995531 w 4345388"/>
                  <a:gd name="connsiteY96" fmla="*/ 1394236 h 1812024"/>
                  <a:gd name="connsiteX97" fmla="*/ 4023361 w 4345388"/>
                  <a:gd name="connsiteY97" fmla="*/ 1430017 h 1812024"/>
                  <a:gd name="connsiteX98" fmla="*/ 4031312 w 4345388"/>
                  <a:gd name="connsiteY98" fmla="*/ 1441944 h 1812024"/>
                  <a:gd name="connsiteX99" fmla="*/ 4043239 w 4345388"/>
                  <a:gd name="connsiteY99" fmla="*/ 1465798 h 1812024"/>
                  <a:gd name="connsiteX100" fmla="*/ 4055166 w 4345388"/>
                  <a:gd name="connsiteY100" fmla="*/ 1469774 h 1812024"/>
                  <a:gd name="connsiteX101" fmla="*/ 4082995 w 4345388"/>
                  <a:gd name="connsiteY101" fmla="*/ 1477725 h 1812024"/>
                  <a:gd name="connsiteX102" fmla="*/ 4114801 w 4345388"/>
                  <a:gd name="connsiteY102" fmla="*/ 1481701 h 1812024"/>
                  <a:gd name="connsiteX103" fmla="*/ 4130703 w 4345388"/>
                  <a:gd name="connsiteY103" fmla="*/ 1485676 h 1812024"/>
                  <a:gd name="connsiteX104" fmla="*/ 4154557 w 4345388"/>
                  <a:gd name="connsiteY104" fmla="*/ 1477725 h 1812024"/>
                  <a:gd name="connsiteX105" fmla="*/ 4166484 w 4345388"/>
                  <a:gd name="connsiteY105" fmla="*/ 1465798 h 1812024"/>
                  <a:gd name="connsiteX106" fmla="*/ 4198289 w 4345388"/>
                  <a:gd name="connsiteY106" fmla="*/ 1414115 h 1812024"/>
                  <a:gd name="connsiteX107" fmla="*/ 4234070 w 4345388"/>
                  <a:gd name="connsiteY107" fmla="*/ 1418090 h 1812024"/>
                  <a:gd name="connsiteX108" fmla="*/ 4257924 w 4345388"/>
                  <a:gd name="connsiteY108" fmla="*/ 1437968 h 1812024"/>
                  <a:gd name="connsiteX109" fmla="*/ 4273827 w 4345388"/>
                  <a:gd name="connsiteY109" fmla="*/ 1449895 h 1812024"/>
                  <a:gd name="connsiteX110" fmla="*/ 4313583 w 4345388"/>
                  <a:gd name="connsiteY110" fmla="*/ 1485676 h 1812024"/>
                  <a:gd name="connsiteX111" fmla="*/ 4325510 w 4345388"/>
                  <a:gd name="connsiteY111" fmla="*/ 1505555 h 1812024"/>
                  <a:gd name="connsiteX112" fmla="*/ 4337437 w 4345388"/>
                  <a:gd name="connsiteY112" fmla="*/ 1533384 h 1812024"/>
                  <a:gd name="connsiteX113" fmla="*/ 4345388 w 4345388"/>
                  <a:gd name="connsiteY11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2773 w 4345388"/>
                  <a:gd name="connsiteY81" fmla="*/ 861499 h 1812024"/>
                  <a:gd name="connsiteX82" fmla="*/ 3800724 w 4345388"/>
                  <a:gd name="connsiteY82" fmla="*/ 837645 h 1812024"/>
                  <a:gd name="connsiteX83" fmla="*/ 3808675 w 4345388"/>
                  <a:gd name="connsiteY83" fmla="*/ 801864 h 1812024"/>
                  <a:gd name="connsiteX84" fmla="*/ 3824578 w 4345388"/>
                  <a:gd name="connsiteY84" fmla="*/ 778010 h 1812024"/>
                  <a:gd name="connsiteX85" fmla="*/ 3828554 w 4345388"/>
                  <a:gd name="connsiteY85" fmla="*/ 789937 h 1812024"/>
                  <a:gd name="connsiteX86" fmla="*/ 3836505 w 4345388"/>
                  <a:gd name="connsiteY86" fmla="*/ 801864 h 1812024"/>
                  <a:gd name="connsiteX87" fmla="*/ 3840481 w 4345388"/>
                  <a:gd name="connsiteY87" fmla="*/ 829694 h 1812024"/>
                  <a:gd name="connsiteX88" fmla="*/ 3884213 w 4345388"/>
                  <a:gd name="connsiteY88" fmla="*/ 992695 h 1812024"/>
                  <a:gd name="connsiteX89" fmla="*/ 3896140 w 4345388"/>
                  <a:gd name="connsiteY89" fmla="*/ 1024501 h 1812024"/>
                  <a:gd name="connsiteX90" fmla="*/ 3904091 w 4345388"/>
                  <a:gd name="connsiteY90" fmla="*/ 1064257 h 1812024"/>
                  <a:gd name="connsiteX91" fmla="*/ 3916018 w 4345388"/>
                  <a:gd name="connsiteY91" fmla="*/ 1115941 h 1812024"/>
                  <a:gd name="connsiteX92" fmla="*/ 3947823 w 4345388"/>
                  <a:gd name="connsiteY92" fmla="*/ 1219308 h 1812024"/>
                  <a:gd name="connsiteX93" fmla="*/ 3959750 w 4345388"/>
                  <a:gd name="connsiteY93" fmla="*/ 1239186 h 1812024"/>
                  <a:gd name="connsiteX94" fmla="*/ 3971677 w 4345388"/>
                  <a:gd name="connsiteY94" fmla="*/ 1286894 h 1812024"/>
                  <a:gd name="connsiteX95" fmla="*/ 3995531 w 4345388"/>
                  <a:gd name="connsiteY95" fmla="*/ 1394236 h 1812024"/>
                  <a:gd name="connsiteX96" fmla="*/ 4023361 w 4345388"/>
                  <a:gd name="connsiteY96" fmla="*/ 1430017 h 1812024"/>
                  <a:gd name="connsiteX97" fmla="*/ 4031312 w 4345388"/>
                  <a:gd name="connsiteY97" fmla="*/ 1441944 h 1812024"/>
                  <a:gd name="connsiteX98" fmla="*/ 4043239 w 4345388"/>
                  <a:gd name="connsiteY98" fmla="*/ 1465798 h 1812024"/>
                  <a:gd name="connsiteX99" fmla="*/ 4055166 w 4345388"/>
                  <a:gd name="connsiteY99" fmla="*/ 1469774 h 1812024"/>
                  <a:gd name="connsiteX100" fmla="*/ 4082995 w 4345388"/>
                  <a:gd name="connsiteY100" fmla="*/ 1477725 h 1812024"/>
                  <a:gd name="connsiteX101" fmla="*/ 4114801 w 4345388"/>
                  <a:gd name="connsiteY101" fmla="*/ 1481701 h 1812024"/>
                  <a:gd name="connsiteX102" fmla="*/ 4130703 w 4345388"/>
                  <a:gd name="connsiteY102" fmla="*/ 1485676 h 1812024"/>
                  <a:gd name="connsiteX103" fmla="*/ 4154557 w 4345388"/>
                  <a:gd name="connsiteY103" fmla="*/ 1477725 h 1812024"/>
                  <a:gd name="connsiteX104" fmla="*/ 4166484 w 4345388"/>
                  <a:gd name="connsiteY104" fmla="*/ 1465798 h 1812024"/>
                  <a:gd name="connsiteX105" fmla="*/ 4198289 w 4345388"/>
                  <a:gd name="connsiteY105" fmla="*/ 1414115 h 1812024"/>
                  <a:gd name="connsiteX106" fmla="*/ 4234070 w 4345388"/>
                  <a:gd name="connsiteY106" fmla="*/ 1418090 h 1812024"/>
                  <a:gd name="connsiteX107" fmla="*/ 4257924 w 4345388"/>
                  <a:gd name="connsiteY107" fmla="*/ 1437968 h 1812024"/>
                  <a:gd name="connsiteX108" fmla="*/ 4273827 w 4345388"/>
                  <a:gd name="connsiteY108" fmla="*/ 1449895 h 1812024"/>
                  <a:gd name="connsiteX109" fmla="*/ 4313583 w 4345388"/>
                  <a:gd name="connsiteY109" fmla="*/ 1485676 h 1812024"/>
                  <a:gd name="connsiteX110" fmla="*/ 4325510 w 4345388"/>
                  <a:gd name="connsiteY110" fmla="*/ 1505555 h 1812024"/>
                  <a:gd name="connsiteX111" fmla="*/ 4337437 w 4345388"/>
                  <a:gd name="connsiteY111" fmla="*/ 1533384 h 1812024"/>
                  <a:gd name="connsiteX112" fmla="*/ 4345388 w 4345388"/>
                  <a:gd name="connsiteY11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0724 w 4345388"/>
                  <a:gd name="connsiteY81" fmla="*/ 837645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266 w 4345388"/>
                  <a:gd name="connsiteY81" fmla="*/ 840103 h 1812024"/>
                  <a:gd name="connsiteX82" fmla="*/ 3808675 w 4345388"/>
                  <a:gd name="connsiteY82" fmla="*/ 801864 h 1812024"/>
                  <a:gd name="connsiteX83" fmla="*/ 3824578 w 4345388"/>
                  <a:gd name="connsiteY83" fmla="*/ 778010 h 1812024"/>
                  <a:gd name="connsiteX84" fmla="*/ 3828554 w 4345388"/>
                  <a:gd name="connsiteY84" fmla="*/ 789937 h 1812024"/>
                  <a:gd name="connsiteX85" fmla="*/ 3836505 w 4345388"/>
                  <a:gd name="connsiteY85" fmla="*/ 801864 h 1812024"/>
                  <a:gd name="connsiteX86" fmla="*/ 3840481 w 4345388"/>
                  <a:gd name="connsiteY86" fmla="*/ 829694 h 1812024"/>
                  <a:gd name="connsiteX87" fmla="*/ 3884213 w 4345388"/>
                  <a:gd name="connsiteY87" fmla="*/ 992695 h 1812024"/>
                  <a:gd name="connsiteX88" fmla="*/ 3896140 w 4345388"/>
                  <a:gd name="connsiteY88" fmla="*/ 1024501 h 1812024"/>
                  <a:gd name="connsiteX89" fmla="*/ 3904091 w 4345388"/>
                  <a:gd name="connsiteY89" fmla="*/ 1064257 h 1812024"/>
                  <a:gd name="connsiteX90" fmla="*/ 3916018 w 4345388"/>
                  <a:gd name="connsiteY90" fmla="*/ 1115941 h 1812024"/>
                  <a:gd name="connsiteX91" fmla="*/ 3947823 w 4345388"/>
                  <a:gd name="connsiteY91" fmla="*/ 1219308 h 1812024"/>
                  <a:gd name="connsiteX92" fmla="*/ 3959750 w 4345388"/>
                  <a:gd name="connsiteY92" fmla="*/ 1239186 h 1812024"/>
                  <a:gd name="connsiteX93" fmla="*/ 3971677 w 4345388"/>
                  <a:gd name="connsiteY93" fmla="*/ 1286894 h 1812024"/>
                  <a:gd name="connsiteX94" fmla="*/ 3995531 w 4345388"/>
                  <a:gd name="connsiteY94" fmla="*/ 1394236 h 1812024"/>
                  <a:gd name="connsiteX95" fmla="*/ 4023361 w 4345388"/>
                  <a:gd name="connsiteY95" fmla="*/ 1430017 h 1812024"/>
                  <a:gd name="connsiteX96" fmla="*/ 4031312 w 4345388"/>
                  <a:gd name="connsiteY96" fmla="*/ 1441944 h 1812024"/>
                  <a:gd name="connsiteX97" fmla="*/ 4043239 w 4345388"/>
                  <a:gd name="connsiteY97" fmla="*/ 1465798 h 1812024"/>
                  <a:gd name="connsiteX98" fmla="*/ 4055166 w 4345388"/>
                  <a:gd name="connsiteY98" fmla="*/ 1469774 h 1812024"/>
                  <a:gd name="connsiteX99" fmla="*/ 4082995 w 4345388"/>
                  <a:gd name="connsiteY99" fmla="*/ 1477725 h 1812024"/>
                  <a:gd name="connsiteX100" fmla="*/ 4114801 w 4345388"/>
                  <a:gd name="connsiteY100" fmla="*/ 1481701 h 1812024"/>
                  <a:gd name="connsiteX101" fmla="*/ 4130703 w 4345388"/>
                  <a:gd name="connsiteY101" fmla="*/ 1485676 h 1812024"/>
                  <a:gd name="connsiteX102" fmla="*/ 4154557 w 4345388"/>
                  <a:gd name="connsiteY102" fmla="*/ 1477725 h 1812024"/>
                  <a:gd name="connsiteX103" fmla="*/ 4166484 w 4345388"/>
                  <a:gd name="connsiteY103" fmla="*/ 1465798 h 1812024"/>
                  <a:gd name="connsiteX104" fmla="*/ 4198289 w 4345388"/>
                  <a:gd name="connsiteY104" fmla="*/ 1414115 h 1812024"/>
                  <a:gd name="connsiteX105" fmla="*/ 4234070 w 4345388"/>
                  <a:gd name="connsiteY105" fmla="*/ 1418090 h 1812024"/>
                  <a:gd name="connsiteX106" fmla="*/ 4257924 w 4345388"/>
                  <a:gd name="connsiteY106" fmla="*/ 1437968 h 1812024"/>
                  <a:gd name="connsiteX107" fmla="*/ 4273827 w 4345388"/>
                  <a:gd name="connsiteY107" fmla="*/ 1449895 h 1812024"/>
                  <a:gd name="connsiteX108" fmla="*/ 4313583 w 4345388"/>
                  <a:gd name="connsiteY108" fmla="*/ 1485676 h 1812024"/>
                  <a:gd name="connsiteX109" fmla="*/ 4325510 w 4345388"/>
                  <a:gd name="connsiteY109" fmla="*/ 1505555 h 1812024"/>
                  <a:gd name="connsiteX110" fmla="*/ 4337437 w 4345388"/>
                  <a:gd name="connsiteY110" fmla="*/ 1533384 h 1812024"/>
                  <a:gd name="connsiteX111" fmla="*/ 4345388 w 4345388"/>
                  <a:gd name="connsiteY11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28554 w 4345388"/>
                  <a:gd name="connsiteY83" fmla="*/ 789937 h 1812024"/>
                  <a:gd name="connsiteX84" fmla="*/ 3836505 w 4345388"/>
                  <a:gd name="connsiteY84" fmla="*/ 801864 h 1812024"/>
                  <a:gd name="connsiteX85" fmla="*/ 3840481 w 4345388"/>
                  <a:gd name="connsiteY85" fmla="*/ 829694 h 1812024"/>
                  <a:gd name="connsiteX86" fmla="*/ 3884213 w 4345388"/>
                  <a:gd name="connsiteY86" fmla="*/ 992695 h 1812024"/>
                  <a:gd name="connsiteX87" fmla="*/ 3896140 w 4345388"/>
                  <a:gd name="connsiteY87" fmla="*/ 1024501 h 1812024"/>
                  <a:gd name="connsiteX88" fmla="*/ 3904091 w 4345388"/>
                  <a:gd name="connsiteY88" fmla="*/ 1064257 h 1812024"/>
                  <a:gd name="connsiteX89" fmla="*/ 3916018 w 4345388"/>
                  <a:gd name="connsiteY89" fmla="*/ 1115941 h 1812024"/>
                  <a:gd name="connsiteX90" fmla="*/ 3947823 w 4345388"/>
                  <a:gd name="connsiteY90" fmla="*/ 1219308 h 1812024"/>
                  <a:gd name="connsiteX91" fmla="*/ 3959750 w 4345388"/>
                  <a:gd name="connsiteY91" fmla="*/ 1239186 h 1812024"/>
                  <a:gd name="connsiteX92" fmla="*/ 3971677 w 4345388"/>
                  <a:gd name="connsiteY92" fmla="*/ 1286894 h 1812024"/>
                  <a:gd name="connsiteX93" fmla="*/ 3995531 w 4345388"/>
                  <a:gd name="connsiteY93" fmla="*/ 1394236 h 1812024"/>
                  <a:gd name="connsiteX94" fmla="*/ 4023361 w 4345388"/>
                  <a:gd name="connsiteY94" fmla="*/ 1430017 h 1812024"/>
                  <a:gd name="connsiteX95" fmla="*/ 4031312 w 4345388"/>
                  <a:gd name="connsiteY95" fmla="*/ 1441944 h 1812024"/>
                  <a:gd name="connsiteX96" fmla="*/ 4043239 w 4345388"/>
                  <a:gd name="connsiteY96" fmla="*/ 1465798 h 1812024"/>
                  <a:gd name="connsiteX97" fmla="*/ 4055166 w 4345388"/>
                  <a:gd name="connsiteY97" fmla="*/ 1469774 h 1812024"/>
                  <a:gd name="connsiteX98" fmla="*/ 4082995 w 4345388"/>
                  <a:gd name="connsiteY98" fmla="*/ 1477725 h 1812024"/>
                  <a:gd name="connsiteX99" fmla="*/ 4114801 w 4345388"/>
                  <a:gd name="connsiteY99" fmla="*/ 1481701 h 1812024"/>
                  <a:gd name="connsiteX100" fmla="*/ 4130703 w 4345388"/>
                  <a:gd name="connsiteY100" fmla="*/ 1485676 h 1812024"/>
                  <a:gd name="connsiteX101" fmla="*/ 4154557 w 4345388"/>
                  <a:gd name="connsiteY101" fmla="*/ 1477725 h 1812024"/>
                  <a:gd name="connsiteX102" fmla="*/ 4166484 w 4345388"/>
                  <a:gd name="connsiteY102" fmla="*/ 1465798 h 1812024"/>
                  <a:gd name="connsiteX103" fmla="*/ 4198289 w 4345388"/>
                  <a:gd name="connsiteY103" fmla="*/ 1414115 h 1812024"/>
                  <a:gd name="connsiteX104" fmla="*/ 4234070 w 4345388"/>
                  <a:gd name="connsiteY104" fmla="*/ 1418090 h 1812024"/>
                  <a:gd name="connsiteX105" fmla="*/ 4257924 w 4345388"/>
                  <a:gd name="connsiteY105" fmla="*/ 1437968 h 1812024"/>
                  <a:gd name="connsiteX106" fmla="*/ 4273827 w 4345388"/>
                  <a:gd name="connsiteY106" fmla="*/ 1449895 h 1812024"/>
                  <a:gd name="connsiteX107" fmla="*/ 4313583 w 4345388"/>
                  <a:gd name="connsiteY107" fmla="*/ 1485676 h 1812024"/>
                  <a:gd name="connsiteX108" fmla="*/ 4325510 w 4345388"/>
                  <a:gd name="connsiteY108" fmla="*/ 1505555 h 1812024"/>
                  <a:gd name="connsiteX109" fmla="*/ 4337437 w 4345388"/>
                  <a:gd name="connsiteY109" fmla="*/ 1533384 h 1812024"/>
                  <a:gd name="connsiteX110" fmla="*/ 4345388 w 4345388"/>
                  <a:gd name="connsiteY11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36505 w 4345388"/>
                  <a:gd name="connsiteY83" fmla="*/ 801864 h 1812024"/>
                  <a:gd name="connsiteX84" fmla="*/ 3840481 w 4345388"/>
                  <a:gd name="connsiteY84" fmla="*/ 829694 h 1812024"/>
                  <a:gd name="connsiteX85" fmla="*/ 3884213 w 4345388"/>
                  <a:gd name="connsiteY85" fmla="*/ 992695 h 1812024"/>
                  <a:gd name="connsiteX86" fmla="*/ 3896140 w 4345388"/>
                  <a:gd name="connsiteY86" fmla="*/ 1024501 h 1812024"/>
                  <a:gd name="connsiteX87" fmla="*/ 3904091 w 4345388"/>
                  <a:gd name="connsiteY87" fmla="*/ 1064257 h 1812024"/>
                  <a:gd name="connsiteX88" fmla="*/ 3916018 w 4345388"/>
                  <a:gd name="connsiteY88" fmla="*/ 1115941 h 1812024"/>
                  <a:gd name="connsiteX89" fmla="*/ 3947823 w 4345388"/>
                  <a:gd name="connsiteY89" fmla="*/ 1219308 h 1812024"/>
                  <a:gd name="connsiteX90" fmla="*/ 3959750 w 4345388"/>
                  <a:gd name="connsiteY90" fmla="*/ 1239186 h 1812024"/>
                  <a:gd name="connsiteX91" fmla="*/ 3971677 w 4345388"/>
                  <a:gd name="connsiteY91" fmla="*/ 1286894 h 1812024"/>
                  <a:gd name="connsiteX92" fmla="*/ 3995531 w 4345388"/>
                  <a:gd name="connsiteY92" fmla="*/ 1394236 h 1812024"/>
                  <a:gd name="connsiteX93" fmla="*/ 4023361 w 4345388"/>
                  <a:gd name="connsiteY93" fmla="*/ 1430017 h 1812024"/>
                  <a:gd name="connsiteX94" fmla="*/ 4031312 w 4345388"/>
                  <a:gd name="connsiteY94" fmla="*/ 1441944 h 1812024"/>
                  <a:gd name="connsiteX95" fmla="*/ 4043239 w 4345388"/>
                  <a:gd name="connsiteY95" fmla="*/ 1465798 h 1812024"/>
                  <a:gd name="connsiteX96" fmla="*/ 4055166 w 4345388"/>
                  <a:gd name="connsiteY96" fmla="*/ 1469774 h 1812024"/>
                  <a:gd name="connsiteX97" fmla="*/ 4082995 w 4345388"/>
                  <a:gd name="connsiteY97" fmla="*/ 1477725 h 1812024"/>
                  <a:gd name="connsiteX98" fmla="*/ 4114801 w 4345388"/>
                  <a:gd name="connsiteY98" fmla="*/ 1481701 h 1812024"/>
                  <a:gd name="connsiteX99" fmla="*/ 4130703 w 4345388"/>
                  <a:gd name="connsiteY99" fmla="*/ 1485676 h 1812024"/>
                  <a:gd name="connsiteX100" fmla="*/ 4154557 w 4345388"/>
                  <a:gd name="connsiteY100" fmla="*/ 1477725 h 1812024"/>
                  <a:gd name="connsiteX101" fmla="*/ 4166484 w 4345388"/>
                  <a:gd name="connsiteY101" fmla="*/ 1465798 h 1812024"/>
                  <a:gd name="connsiteX102" fmla="*/ 4198289 w 4345388"/>
                  <a:gd name="connsiteY102" fmla="*/ 1414115 h 1812024"/>
                  <a:gd name="connsiteX103" fmla="*/ 4234070 w 4345388"/>
                  <a:gd name="connsiteY103" fmla="*/ 1418090 h 1812024"/>
                  <a:gd name="connsiteX104" fmla="*/ 4257924 w 4345388"/>
                  <a:gd name="connsiteY104" fmla="*/ 1437968 h 1812024"/>
                  <a:gd name="connsiteX105" fmla="*/ 4273827 w 4345388"/>
                  <a:gd name="connsiteY105" fmla="*/ 1449895 h 1812024"/>
                  <a:gd name="connsiteX106" fmla="*/ 4313583 w 4345388"/>
                  <a:gd name="connsiteY106" fmla="*/ 1485676 h 1812024"/>
                  <a:gd name="connsiteX107" fmla="*/ 4325510 w 4345388"/>
                  <a:gd name="connsiteY107" fmla="*/ 1505555 h 1812024"/>
                  <a:gd name="connsiteX108" fmla="*/ 4337437 w 4345388"/>
                  <a:gd name="connsiteY108" fmla="*/ 1533384 h 1812024"/>
                  <a:gd name="connsiteX109" fmla="*/ 4345388 w 4345388"/>
                  <a:gd name="connsiteY10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36505 w 4345388"/>
                  <a:gd name="connsiteY83" fmla="*/ 801864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808675 w 4345388"/>
                  <a:gd name="connsiteY81" fmla="*/ 801864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896140 w 4345388"/>
                  <a:gd name="connsiteY85" fmla="*/ 1024501 h 1812024"/>
                  <a:gd name="connsiteX86" fmla="*/ 3904091 w 4345388"/>
                  <a:gd name="connsiteY86" fmla="*/ 1064257 h 1812024"/>
                  <a:gd name="connsiteX87" fmla="*/ 3916018 w 4345388"/>
                  <a:gd name="connsiteY87" fmla="*/ 1115941 h 1812024"/>
                  <a:gd name="connsiteX88" fmla="*/ 3947823 w 4345388"/>
                  <a:gd name="connsiteY88" fmla="*/ 1219308 h 1812024"/>
                  <a:gd name="connsiteX89" fmla="*/ 3959750 w 4345388"/>
                  <a:gd name="connsiteY89" fmla="*/ 1239186 h 1812024"/>
                  <a:gd name="connsiteX90" fmla="*/ 3971677 w 4345388"/>
                  <a:gd name="connsiteY90" fmla="*/ 1286894 h 1812024"/>
                  <a:gd name="connsiteX91" fmla="*/ 3995531 w 4345388"/>
                  <a:gd name="connsiteY91" fmla="*/ 1394236 h 1812024"/>
                  <a:gd name="connsiteX92" fmla="*/ 4023361 w 4345388"/>
                  <a:gd name="connsiteY92" fmla="*/ 1430017 h 1812024"/>
                  <a:gd name="connsiteX93" fmla="*/ 4031312 w 4345388"/>
                  <a:gd name="connsiteY93" fmla="*/ 1441944 h 1812024"/>
                  <a:gd name="connsiteX94" fmla="*/ 4043239 w 4345388"/>
                  <a:gd name="connsiteY94" fmla="*/ 1465798 h 1812024"/>
                  <a:gd name="connsiteX95" fmla="*/ 4055166 w 4345388"/>
                  <a:gd name="connsiteY95" fmla="*/ 1469774 h 1812024"/>
                  <a:gd name="connsiteX96" fmla="*/ 4082995 w 4345388"/>
                  <a:gd name="connsiteY96" fmla="*/ 1477725 h 1812024"/>
                  <a:gd name="connsiteX97" fmla="*/ 4114801 w 4345388"/>
                  <a:gd name="connsiteY97" fmla="*/ 1481701 h 1812024"/>
                  <a:gd name="connsiteX98" fmla="*/ 4130703 w 4345388"/>
                  <a:gd name="connsiteY98" fmla="*/ 1485676 h 1812024"/>
                  <a:gd name="connsiteX99" fmla="*/ 4154557 w 4345388"/>
                  <a:gd name="connsiteY99" fmla="*/ 1477725 h 1812024"/>
                  <a:gd name="connsiteX100" fmla="*/ 4166484 w 4345388"/>
                  <a:gd name="connsiteY100" fmla="*/ 1465798 h 1812024"/>
                  <a:gd name="connsiteX101" fmla="*/ 4198289 w 4345388"/>
                  <a:gd name="connsiteY101" fmla="*/ 1414115 h 1812024"/>
                  <a:gd name="connsiteX102" fmla="*/ 4234070 w 4345388"/>
                  <a:gd name="connsiteY102" fmla="*/ 1418090 h 1812024"/>
                  <a:gd name="connsiteX103" fmla="*/ 4257924 w 4345388"/>
                  <a:gd name="connsiteY103" fmla="*/ 1437968 h 1812024"/>
                  <a:gd name="connsiteX104" fmla="*/ 4273827 w 4345388"/>
                  <a:gd name="connsiteY104" fmla="*/ 1449895 h 1812024"/>
                  <a:gd name="connsiteX105" fmla="*/ 4313583 w 4345388"/>
                  <a:gd name="connsiteY105" fmla="*/ 1485676 h 1812024"/>
                  <a:gd name="connsiteX106" fmla="*/ 4325510 w 4345388"/>
                  <a:gd name="connsiteY106" fmla="*/ 1505555 h 1812024"/>
                  <a:gd name="connsiteX107" fmla="*/ 4337437 w 4345388"/>
                  <a:gd name="connsiteY107" fmla="*/ 1533384 h 1812024"/>
                  <a:gd name="connsiteX108" fmla="*/ 4345388 w 4345388"/>
                  <a:gd name="connsiteY10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59750 w 4345388"/>
                  <a:gd name="connsiteY88" fmla="*/ 1239186 h 1812024"/>
                  <a:gd name="connsiteX89" fmla="*/ 3971677 w 4345388"/>
                  <a:gd name="connsiteY89" fmla="*/ 1286894 h 1812024"/>
                  <a:gd name="connsiteX90" fmla="*/ 3995531 w 4345388"/>
                  <a:gd name="connsiteY90" fmla="*/ 1394236 h 1812024"/>
                  <a:gd name="connsiteX91" fmla="*/ 4023361 w 4345388"/>
                  <a:gd name="connsiteY91" fmla="*/ 1430017 h 1812024"/>
                  <a:gd name="connsiteX92" fmla="*/ 4031312 w 4345388"/>
                  <a:gd name="connsiteY92" fmla="*/ 1441944 h 1812024"/>
                  <a:gd name="connsiteX93" fmla="*/ 4043239 w 4345388"/>
                  <a:gd name="connsiteY93" fmla="*/ 1465798 h 1812024"/>
                  <a:gd name="connsiteX94" fmla="*/ 4055166 w 4345388"/>
                  <a:gd name="connsiteY94" fmla="*/ 1469774 h 1812024"/>
                  <a:gd name="connsiteX95" fmla="*/ 4082995 w 4345388"/>
                  <a:gd name="connsiteY95" fmla="*/ 1477725 h 1812024"/>
                  <a:gd name="connsiteX96" fmla="*/ 4114801 w 4345388"/>
                  <a:gd name="connsiteY96" fmla="*/ 1481701 h 1812024"/>
                  <a:gd name="connsiteX97" fmla="*/ 4130703 w 4345388"/>
                  <a:gd name="connsiteY97" fmla="*/ 1485676 h 1812024"/>
                  <a:gd name="connsiteX98" fmla="*/ 4154557 w 4345388"/>
                  <a:gd name="connsiteY98" fmla="*/ 1477725 h 1812024"/>
                  <a:gd name="connsiteX99" fmla="*/ 4166484 w 4345388"/>
                  <a:gd name="connsiteY99" fmla="*/ 1465798 h 1812024"/>
                  <a:gd name="connsiteX100" fmla="*/ 4198289 w 4345388"/>
                  <a:gd name="connsiteY100" fmla="*/ 1414115 h 1812024"/>
                  <a:gd name="connsiteX101" fmla="*/ 4234070 w 4345388"/>
                  <a:gd name="connsiteY101" fmla="*/ 1418090 h 1812024"/>
                  <a:gd name="connsiteX102" fmla="*/ 4257924 w 4345388"/>
                  <a:gd name="connsiteY102" fmla="*/ 1437968 h 1812024"/>
                  <a:gd name="connsiteX103" fmla="*/ 4273827 w 4345388"/>
                  <a:gd name="connsiteY103" fmla="*/ 1449895 h 1812024"/>
                  <a:gd name="connsiteX104" fmla="*/ 4313583 w 4345388"/>
                  <a:gd name="connsiteY104" fmla="*/ 1485676 h 1812024"/>
                  <a:gd name="connsiteX105" fmla="*/ 4325510 w 4345388"/>
                  <a:gd name="connsiteY105" fmla="*/ 1505555 h 1812024"/>
                  <a:gd name="connsiteX106" fmla="*/ 4337437 w 4345388"/>
                  <a:gd name="connsiteY106" fmla="*/ 1533384 h 1812024"/>
                  <a:gd name="connsiteX107" fmla="*/ 4345388 w 4345388"/>
                  <a:gd name="connsiteY10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71677 w 4345388"/>
                  <a:gd name="connsiteY88" fmla="*/ 1286894 h 1812024"/>
                  <a:gd name="connsiteX89" fmla="*/ 3995531 w 4345388"/>
                  <a:gd name="connsiteY89" fmla="*/ 1394236 h 1812024"/>
                  <a:gd name="connsiteX90" fmla="*/ 4023361 w 4345388"/>
                  <a:gd name="connsiteY90" fmla="*/ 1430017 h 1812024"/>
                  <a:gd name="connsiteX91" fmla="*/ 4031312 w 4345388"/>
                  <a:gd name="connsiteY91" fmla="*/ 1441944 h 1812024"/>
                  <a:gd name="connsiteX92" fmla="*/ 4043239 w 4345388"/>
                  <a:gd name="connsiteY92" fmla="*/ 1465798 h 1812024"/>
                  <a:gd name="connsiteX93" fmla="*/ 4055166 w 4345388"/>
                  <a:gd name="connsiteY93" fmla="*/ 1469774 h 1812024"/>
                  <a:gd name="connsiteX94" fmla="*/ 4082995 w 4345388"/>
                  <a:gd name="connsiteY94" fmla="*/ 1477725 h 1812024"/>
                  <a:gd name="connsiteX95" fmla="*/ 4114801 w 4345388"/>
                  <a:gd name="connsiteY95" fmla="*/ 1481701 h 1812024"/>
                  <a:gd name="connsiteX96" fmla="*/ 4130703 w 4345388"/>
                  <a:gd name="connsiteY96" fmla="*/ 1485676 h 1812024"/>
                  <a:gd name="connsiteX97" fmla="*/ 4154557 w 4345388"/>
                  <a:gd name="connsiteY97" fmla="*/ 1477725 h 1812024"/>
                  <a:gd name="connsiteX98" fmla="*/ 4166484 w 4345388"/>
                  <a:gd name="connsiteY98" fmla="*/ 1465798 h 1812024"/>
                  <a:gd name="connsiteX99" fmla="*/ 4198289 w 4345388"/>
                  <a:gd name="connsiteY99" fmla="*/ 1414115 h 1812024"/>
                  <a:gd name="connsiteX100" fmla="*/ 4234070 w 4345388"/>
                  <a:gd name="connsiteY100" fmla="*/ 1418090 h 1812024"/>
                  <a:gd name="connsiteX101" fmla="*/ 4257924 w 4345388"/>
                  <a:gd name="connsiteY101" fmla="*/ 1437968 h 1812024"/>
                  <a:gd name="connsiteX102" fmla="*/ 4273827 w 4345388"/>
                  <a:gd name="connsiteY102" fmla="*/ 1449895 h 1812024"/>
                  <a:gd name="connsiteX103" fmla="*/ 4313583 w 4345388"/>
                  <a:gd name="connsiteY103" fmla="*/ 1485676 h 1812024"/>
                  <a:gd name="connsiteX104" fmla="*/ 4325510 w 4345388"/>
                  <a:gd name="connsiteY104" fmla="*/ 1505555 h 1812024"/>
                  <a:gd name="connsiteX105" fmla="*/ 4337437 w 4345388"/>
                  <a:gd name="connsiteY105" fmla="*/ 1533384 h 1812024"/>
                  <a:gd name="connsiteX106" fmla="*/ 4345388 w 4345388"/>
                  <a:gd name="connsiteY10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16018 w 4345388"/>
                  <a:gd name="connsiteY86" fmla="*/ 1115941 h 1812024"/>
                  <a:gd name="connsiteX87" fmla="*/ 3947823 w 4345388"/>
                  <a:gd name="connsiteY87" fmla="*/ 1219308 h 1812024"/>
                  <a:gd name="connsiteX88" fmla="*/ 3995531 w 4345388"/>
                  <a:gd name="connsiteY88" fmla="*/ 1394236 h 1812024"/>
                  <a:gd name="connsiteX89" fmla="*/ 4023361 w 4345388"/>
                  <a:gd name="connsiteY89" fmla="*/ 1430017 h 1812024"/>
                  <a:gd name="connsiteX90" fmla="*/ 4031312 w 4345388"/>
                  <a:gd name="connsiteY90" fmla="*/ 1441944 h 1812024"/>
                  <a:gd name="connsiteX91" fmla="*/ 4043239 w 4345388"/>
                  <a:gd name="connsiteY91" fmla="*/ 1465798 h 1812024"/>
                  <a:gd name="connsiteX92" fmla="*/ 4055166 w 4345388"/>
                  <a:gd name="connsiteY92" fmla="*/ 1469774 h 1812024"/>
                  <a:gd name="connsiteX93" fmla="*/ 4082995 w 4345388"/>
                  <a:gd name="connsiteY93" fmla="*/ 1477725 h 1812024"/>
                  <a:gd name="connsiteX94" fmla="*/ 4114801 w 4345388"/>
                  <a:gd name="connsiteY94" fmla="*/ 1481701 h 1812024"/>
                  <a:gd name="connsiteX95" fmla="*/ 4130703 w 4345388"/>
                  <a:gd name="connsiteY95" fmla="*/ 1485676 h 1812024"/>
                  <a:gd name="connsiteX96" fmla="*/ 4154557 w 4345388"/>
                  <a:gd name="connsiteY96" fmla="*/ 1477725 h 1812024"/>
                  <a:gd name="connsiteX97" fmla="*/ 4166484 w 4345388"/>
                  <a:gd name="connsiteY97" fmla="*/ 1465798 h 1812024"/>
                  <a:gd name="connsiteX98" fmla="*/ 4198289 w 4345388"/>
                  <a:gd name="connsiteY98" fmla="*/ 1414115 h 1812024"/>
                  <a:gd name="connsiteX99" fmla="*/ 4234070 w 4345388"/>
                  <a:gd name="connsiteY99" fmla="*/ 1418090 h 1812024"/>
                  <a:gd name="connsiteX100" fmla="*/ 4257924 w 4345388"/>
                  <a:gd name="connsiteY100" fmla="*/ 1437968 h 1812024"/>
                  <a:gd name="connsiteX101" fmla="*/ 4273827 w 4345388"/>
                  <a:gd name="connsiteY101" fmla="*/ 1449895 h 1812024"/>
                  <a:gd name="connsiteX102" fmla="*/ 4313583 w 4345388"/>
                  <a:gd name="connsiteY102" fmla="*/ 1485676 h 1812024"/>
                  <a:gd name="connsiteX103" fmla="*/ 4325510 w 4345388"/>
                  <a:gd name="connsiteY103" fmla="*/ 1505555 h 1812024"/>
                  <a:gd name="connsiteX104" fmla="*/ 4337437 w 4345388"/>
                  <a:gd name="connsiteY104" fmla="*/ 1533384 h 1812024"/>
                  <a:gd name="connsiteX105" fmla="*/ 4345388 w 4345388"/>
                  <a:gd name="connsiteY10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884213 w 4345388"/>
                  <a:gd name="connsiteY84" fmla="*/ 992695 h 1812024"/>
                  <a:gd name="connsiteX85" fmla="*/ 3904091 w 4345388"/>
                  <a:gd name="connsiteY85" fmla="*/ 1064257 h 1812024"/>
                  <a:gd name="connsiteX86" fmla="*/ 3947823 w 4345388"/>
                  <a:gd name="connsiteY86" fmla="*/ 1219308 h 1812024"/>
                  <a:gd name="connsiteX87" fmla="*/ 3995531 w 4345388"/>
                  <a:gd name="connsiteY87" fmla="*/ 1394236 h 1812024"/>
                  <a:gd name="connsiteX88" fmla="*/ 4023361 w 4345388"/>
                  <a:gd name="connsiteY88" fmla="*/ 1430017 h 1812024"/>
                  <a:gd name="connsiteX89" fmla="*/ 4031312 w 4345388"/>
                  <a:gd name="connsiteY89" fmla="*/ 1441944 h 1812024"/>
                  <a:gd name="connsiteX90" fmla="*/ 4043239 w 4345388"/>
                  <a:gd name="connsiteY90" fmla="*/ 1465798 h 1812024"/>
                  <a:gd name="connsiteX91" fmla="*/ 4055166 w 4345388"/>
                  <a:gd name="connsiteY91" fmla="*/ 1469774 h 1812024"/>
                  <a:gd name="connsiteX92" fmla="*/ 4082995 w 4345388"/>
                  <a:gd name="connsiteY92" fmla="*/ 1477725 h 1812024"/>
                  <a:gd name="connsiteX93" fmla="*/ 4114801 w 4345388"/>
                  <a:gd name="connsiteY93" fmla="*/ 1481701 h 1812024"/>
                  <a:gd name="connsiteX94" fmla="*/ 4130703 w 4345388"/>
                  <a:gd name="connsiteY94" fmla="*/ 1485676 h 1812024"/>
                  <a:gd name="connsiteX95" fmla="*/ 4154557 w 4345388"/>
                  <a:gd name="connsiteY95" fmla="*/ 1477725 h 1812024"/>
                  <a:gd name="connsiteX96" fmla="*/ 4166484 w 4345388"/>
                  <a:gd name="connsiteY96" fmla="*/ 1465798 h 1812024"/>
                  <a:gd name="connsiteX97" fmla="*/ 4198289 w 4345388"/>
                  <a:gd name="connsiteY97" fmla="*/ 1414115 h 1812024"/>
                  <a:gd name="connsiteX98" fmla="*/ 4234070 w 4345388"/>
                  <a:gd name="connsiteY98" fmla="*/ 1418090 h 1812024"/>
                  <a:gd name="connsiteX99" fmla="*/ 4257924 w 4345388"/>
                  <a:gd name="connsiteY99" fmla="*/ 1437968 h 1812024"/>
                  <a:gd name="connsiteX100" fmla="*/ 4273827 w 4345388"/>
                  <a:gd name="connsiteY100" fmla="*/ 1449895 h 1812024"/>
                  <a:gd name="connsiteX101" fmla="*/ 4313583 w 4345388"/>
                  <a:gd name="connsiteY101" fmla="*/ 1485676 h 1812024"/>
                  <a:gd name="connsiteX102" fmla="*/ 4325510 w 4345388"/>
                  <a:gd name="connsiteY102" fmla="*/ 1505555 h 1812024"/>
                  <a:gd name="connsiteX103" fmla="*/ 4337437 w 4345388"/>
                  <a:gd name="connsiteY103" fmla="*/ 1533384 h 1812024"/>
                  <a:gd name="connsiteX104" fmla="*/ 4345388 w 4345388"/>
                  <a:gd name="connsiteY10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23361 w 4345388"/>
                  <a:gd name="connsiteY87" fmla="*/ 1430017 h 1812024"/>
                  <a:gd name="connsiteX88" fmla="*/ 4031312 w 4345388"/>
                  <a:gd name="connsiteY88" fmla="*/ 1441944 h 1812024"/>
                  <a:gd name="connsiteX89" fmla="*/ 4043239 w 4345388"/>
                  <a:gd name="connsiteY89" fmla="*/ 1465798 h 1812024"/>
                  <a:gd name="connsiteX90" fmla="*/ 4055166 w 4345388"/>
                  <a:gd name="connsiteY90" fmla="*/ 1469774 h 1812024"/>
                  <a:gd name="connsiteX91" fmla="*/ 4082995 w 4345388"/>
                  <a:gd name="connsiteY91" fmla="*/ 1477725 h 1812024"/>
                  <a:gd name="connsiteX92" fmla="*/ 4114801 w 4345388"/>
                  <a:gd name="connsiteY92" fmla="*/ 1481701 h 1812024"/>
                  <a:gd name="connsiteX93" fmla="*/ 4130703 w 4345388"/>
                  <a:gd name="connsiteY93" fmla="*/ 1485676 h 1812024"/>
                  <a:gd name="connsiteX94" fmla="*/ 4154557 w 4345388"/>
                  <a:gd name="connsiteY94" fmla="*/ 1477725 h 1812024"/>
                  <a:gd name="connsiteX95" fmla="*/ 4166484 w 4345388"/>
                  <a:gd name="connsiteY95" fmla="*/ 1465798 h 1812024"/>
                  <a:gd name="connsiteX96" fmla="*/ 4198289 w 4345388"/>
                  <a:gd name="connsiteY96" fmla="*/ 1414115 h 1812024"/>
                  <a:gd name="connsiteX97" fmla="*/ 4234070 w 4345388"/>
                  <a:gd name="connsiteY97" fmla="*/ 1418090 h 1812024"/>
                  <a:gd name="connsiteX98" fmla="*/ 4257924 w 4345388"/>
                  <a:gd name="connsiteY98" fmla="*/ 1437968 h 1812024"/>
                  <a:gd name="connsiteX99" fmla="*/ 4273827 w 4345388"/>
                  <a:gd name="connsiteY99" fmla="*/ 1449895 h 1812024"/>
                  <a:gd name="connsiteX100" fmla="*/ 4313583 w 4345388"/>
                  <a:gd name="connsiteY100" fmla="*/ 1485676 h 1812024"/>
                  <a:gd name="connsiteX101" fmla="*/ 4325510 w 4345388"/>
                  <a:gd name="connsiteY101" fmla="*/ 1505555 h 1812024"/>
                  <a:gd name="connsiteX102" fmla="*/ 4337437 w 4345388"/>
                  <a:gd name="connsiteY102" fmla="*/ 1533384 h 1812024"/>
                  <a:gd name="connsiteX103" fmla="*/ 4345388 w 4345388"/>
                  <a:gd name="connsiteY10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31312 w 4345388"/>
                  <a:gd name="connsiteY87" fmla="*/ 1441944 h 1812024"/>
                  <a:gd name="connsiteX88" fmla="*/ 4043239 w 4345388"/>
                  <a:gd name="connsiteY88" fmla="*/ 1465798 h 1812024"/>
                  <a:gd name="connsiteX89" fmla="*/ 4055166 w 4345388"/>
                  <a:gd name="connsiteY89" fmla="*/ 1469774 h 1812024"/>
                  <a:gd name="connsiteX90" fmla="*/ 4082995 w 4345388"/>
                  <a:gd name="connsiteY90" fmla="*/ 1477725 h 1812024"/>
                  <a:gd name="connsiteX91" fmla="*/ 4114801 w 4345388"/>
                  <a:gd name="connsiteY91" fmla="*/ 1481701 h 1812024"/>
                  <a:gd name="connsiteX92" fmla="*/ 4130703 w 4345388"/>
                  <a:gd name="connsiteY92" fmla="*/ 1485676 h 1812024"/>
                  <a:gd name="connsiteX93" fmla="*/ 4154557 w 4345388"/>
                  <a:gd name="connsiteY93" fmla="*/ 1477725 h 1812024"/>
                  <a:gd name="connsiteX94" fmla="*/ 4166484 w 4345388"/>
                  <a:gd name="connsiteY94" fmla="*/ 1465798 h 1812024"/>
                  <a:gd name="connsiteX95" fmla="*/ 4198289 w 4345388"/>
                  <a:gd name="connsiteY95" fmla="*/ 1414115 h 1812024"/>
                  <a:gd name="connsiteX96" fmla="*/ 4234070 w 4345388"/>
                  <a:gd name="connsiteY96" fmla="*/ 1418090 h 1812024"/>
                  <a:gd name="connsiteX97" fmla="*/ 4257924 w 4345388"/>
                  <a:gd name="connsiteY97" fmla="*/ 1437968 h 1812024"/>
                  <a:gd name="connsiteX98" fmla="*/ 4273827 w 4345388"/>
                  <a:gd name="connsiteY98" fmla="*/ 1449895 h 1812024"/>
                  <a:gd name="connsiteX99" fmla="*/ 4313583 w 4345388"/>
                  <a:gd name="connsiteY99" fmla="*/ 1485676 h 1812024"/>
                  <a:gd name="connsiteX100" fmla="*/ 4325510 w 4345388"/>
                  <a:gd name="connsiteY100" fmla="*/ 1505555 h 1812024"/>
                  <a:gd name="connsiteX101" fmla="*/ 4337437 w 4345388"/>
                  <a:gd name="connsiteY101" fmla="*/ 1533384 h 1812024"/>
                  <a:gd name="connsiteX102" fmla="*/ 4345388 w 4345388"/>
                  <a:gd name="connsiteY102"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31312 w 4345388"/>
                  <a:gd name="connsiteY87" fmla="*/ 1441944 h 1812024"/>
                  <a:gd name="connsiteX88" fmla="*/ 4055166 w 4345388"/>
                  <a:gd name="connsiteY88" fmla="*/ 1469774 h 1812024"/>
                  <a:gd name="connsiteX89" fmla="*/ 4082995 w 4345388"/>
                  <a:gd name="connsiteY89" fmla="*/ 1477725 h 1812024"/>
                  <a:gd name="connsiteX90" fmla="*/ 4114801 w 4345388"/>
                  <a:gd name="connsiteY90" fmla="*/ 1481701 h 1812024"/>
                  <a:gd name="connsiteX91" fmla="*/ 4130703 w 4345388"/>
                  <a:gd name="connsiteY91" fmla="*/ 1485676 h 1812024"/>
                  <a:gd name="connsiteX92" fmla="*/ 4154557 w 4345388"/>
                  <a:gd name="connsiteY92" fmla="*/ 1477725 h 1812024"/>
                  <a:gd name="connsiteX93" fmla="*/ 4166484 w 4345388"/>
                  <a:gd name="connsiteY93" fmla="*/ 1465798 h 1812024"/>
                  <a:gd name="connsiteX94" fmla="*/ 4198289 w 4345388"/>
                  <a:gd name="connsiteY94" fmla="*/ 1414115 h 1812024"/>
                  <a:gd name="connsiteX95" fmla="*/ 4234070 w 4345388"/>
                  <a:gd name="connsiteY95" fmla="*/ 1418090 h 1812024"/>
                  <a:gd name="connsiteX96" fmla="*/ 4257924 w 4345388"/>
                  <a:gd name="connsiteY96" fmla="*/ 1437968 h 1812024"/>
                  <a:gd name="connsiteX97" fmla="*/ 4273827 w 4345388"/>
                  <a:gd name="connsiteY97" fmla="*/ 1449895 h 1812024"/>
                  <a:gd name="connsiteX98" fmla="*/ 4313583 w 4345388"/>
                  <a:gd name="connsiteY98" fmla="*/ 1485676 h 1812024"/>
                  <a:gd name="connsiteX99" fmla="*/ 4325510 w 4345388"/>
                  <a:gd name="connsiteY99" fmla="*/ 1505555 h 1812024"/>
                  <a:gd name="connsiteX100" fmla="*/ 4337437 w 4345388"/>
                  <a:gd name="connsiteY100" fmla="*/ 1533384 h 1812024"/>
                  <a:gd name="connsiteX101" fmla="*/ 4345388 w 4345388"/>
                  <a:gd name="connsiteY101"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082995 w 4345388"/>
                  <a:gd name="connsiteY88" fmla="*/ 1477725 h 1812024"/>
                  <a:gd name="connsiteX89" fmla="*/ 4114801 w 4345388"/>
                  <a:gd name="connsiteY89" fmla="*/ 1481701 h 1812024"/>
                  <a:gd name="connsiteX90" fmla="*/ 4130703 w 4345388"/>
                  <a:gd name="connsiteY90" fmla="*/ 1485676 h 1812024"/>
                  <a:gd name="connsiteX91" fmla="*/ 4154557 w 4345388"/>
                  <a:gd name="connsiteY91" fmla="*/ 1477725 h 1812024"/>
                  <a:gd name="connsiteX92" fmla="*/ 4166484 w 4345388"/>
                  <a:gd name="connsiteY92" fmla="*/ 1465798 h 1812024"/>
                  <a:gd name="connsiteX93" fmla="*/ 4198289 w 4345388"/>
                  <a:gd name="connsiteY93" fmla="*/ 1414115 h 1812024"/>
                  <a:gd name="connsiteX94" fmla="*/ 4234070 w 4345388"/>
                  <a:gd name="connsiteY94" fmla="*/ 1418090 h 1812024"/>
                  <a:gd name="connsiteX95" fmla="*/ 4257924 w 4345388"/>
                  <a:gd name="connsiteY95" fmla="*/ 1437968 h 1812024"/>
                  <a:gd name="connsiteX96" fmla="*/ 4273827 w 4345388"/>
                  <a:gd name="connsiteY96" fmla="*/ 1449895 h 1812024"/>
                  <a:gd name="connsiteX97" fmla="*/ 4313583 w 4345388"/>
                  <a:gd name="connsiteY97" fmla="*/ 1485676 h 1812024"/>
                  <a:gd name="connsiteX98" fmla="*/ 4325510 w 4345388"/>
                  <a:gd name="connsiteY98" fmla="*/ 1505555 h 1812024"/>
                  <a:gd name="connsiteX99" fmla="*/ 4337437 w 4345388"/>
                  <a:gd name="connsiteY99" fmla="*/ 1533384 h 1812024"/>
                  <a:gd name="connsiteX100" fmla="*/ 4345388 w 4345388"/>
                  <a:gd name="connsiteY100"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4801 w 4345388"/>
                  <a:gd name="connsiteY88" fmla="*/ 1481701 h 1812024"/>
                  <a:gd name="connsiteX89" fmla="*/ 4130703 w 4345388"/>
                  <a:gd name="connsiteY89" fmla="*/ 1485676 h 1812024"/>
                  <a:gd name="connsiteX90" fmla="*/ 4154557 w 4345388"/>
                  <a:gd name="connsiteY90" fmla="*/ 1477725 h 1812024"/>
                  <a:gd name="connsiteX91" fmla="*/ 4166484 w 4345388"/>
                  <a:gd name="connsiteY91" fmla="*/ 1465798 h 1812024"/>
                  <a:gd name="connsiteX92" fmla="*/ 4198289 w 4345388"/>
                  <a:gd name="connsiteY92" fmla="*/ 1414115 h 1812024"/>
                  <a:gd name="connsiteX93" fmla="*/ 4234070 w 4345388"/>
                  <a:gd name="connsiteY93" fmla="*/ 1418090 h 1812024"/>
                  <a:gd name="connsiteX94" fmla="*/ 4257924 w 4345388"/>
                  <a:gd name="connsiteY94" fmla="*/ 1437968 h 1812024"/>
                  <a:gd name="connsiteX95" fmla="*/ 4273827 w 4345388"/>
                  <a:gd name="connsiteY95" fmla="*/ 1449895 h 1812024"/>
                  <a:gd name="connsiteX96" fmla="*/ 4313583 w 4345388"/>
                  <a:gd name="connsiteY96" fmla="*/ 1485676 h 1812024"/>
                  <a:gd name="connsiteX97" fmla="*/ 4325510 w 4345388"/>
                  <a:gd name="connsiteY97" fmla="*/ 1505555 h 1812024"/>
                  <a:gd name="connsiteX98" fmla="*/ 4337437 w 4345388"/>
                  <a:gd name="connsiteY98" fmla="*/ 1533384 h 1812024"/>
                  <a:gd name="connsiteX99" fmla="*/ 4345388 w 4345388"/>
                  <a:gd name="connsiteY99"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4801 w 4345388"/>
                  <a:gd name="connsiteY88" fmla="*/ 1481701 h 1812024"/>
                  <a:gd name="connsiteX89" fmla="*/ 4154557 w 4345388"/>
                  <a:gd name="connsiteY89" fmla="*/ 1477725 h 1812024"/>
                  <a:gd name="connsiteX90" fmla="*/ 4166484 w 4345388"/>
                  <a:gd name="connsiteY90" fmla="*/ 1465798 h 1812024"/>
                  <a:gd name="connsiteX91" fmla="*/ 4198289 w 4345388"/>
                  <a:gd name="connsiteY91" fmla="*/ 1414115 h 1812024"/>
                  <a:gd name="connsiteX92" fmla="*/ 4234070 w 4345388"/>
                  <a:gd name="connsiteY92" fmla="*/ 1418090 h 1812024"/>
                  <a:gd name="connsiteX93" fmla="*/ 4257924 w 4345388"/>
                  <a:gd name="connsiteY93" fmla="*/ 1437968 h 1812024"/>
                  <a:gd name="connsiteX94" fmla="*/ 4273827 w 4345388"/>
                  <a:gd name="connsiteY94" fmla="*/ 1449895 h 1812024"/>
                  <a:gd name="connsiteX95" fmla="*/ 4313583 w 4345388"/>
                  <a:gd name="connsiteY95" fmla="*/ 1485676 h 1812024"/>
                  <a:gd name="connsiteX96" fmla="*/ 4325510 w 4345388"/>
                  <a:gd name="connsiteY96" fmla="*/ 1505555 h 1812024"/>
                  <a:gd name="connsiteX97" fmla="*/ 4337437 w 4345388"/>
                  <a:gd name="connsiteY97" fmla="*/ 1533384 h 1812024"/>
                  <a:gd name="connsiteX98" fmla="*/ 4345388 w 4345388"/>
                  <a:gd name="connsiteY9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54557 w 4345388"/>
                  <a:gd name="connsiteY89" fmla="*/ 1477725 h 1812024"/>
                  <a:gd name="connsiteX90" fmla="*/ 4166484 w 4345388"/>
                  <a:gd name="connsiteY90" fmla="*/ 1465798 h 1812024"/>
                  <a:gd name="connsiteX91" fmla="*/ 4198289 w 4345388"/>
                  <a:gd name="connsiteY91" fmla="*/ 1414115 h 1812024"/>
                  <a:gd name="connsiteX92" fmla="*/ 4234070 w 4345388"/>
                  <a:gd name="connsiteY92" fmla="*/ 1418090 h 1812024"/>
                  <a:gd name="connsiteX93" fmla="*/ 4257924 w 4345388"/>
                  <a:gd name="connsiteY93" fmla="*/ 1437968 h 1812024"/>
                  <a:gd name="connsiteX94" fmla="*/ 4273827 w 4345388"/>
                  <a:gd name="connsiteY94" fmla="*/ 1449895 h 1812024"/>
                  <a:gd name="connsiteX95" fmla="*/ 4313583 w 4345388"/>
                  <a:gd name="connsiteY95" fmla="*/ 1485676 h 1812024"/>
                  <a:gd name="connsiteX96" fmla="*/ 4325510 w 4345388"/>
                  <a:gd name="connsiteY96" fmla="*/ 1505555 h 1812024"/>
                  <a:gd name="connsiteX97" fmla="*/ 4337437 w 4345388"/>
                  <a:gd name="connsiteY97" fmla="*/ 1533384 h 1812024"/>
                  <a:gd name="connsiteX98" fmla="*/ 4345388 w 4345388"/>
                  <a:gd name="connsiteY98"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198289 w 4345388"/>
                  <a:gd name="connsiteY90" fmla="*/ 1414115 h 1812024"/>
                  <a:gd name="connsiteX91" fmla="*/ 4234070 w 4345388"/>
                  <a:gd name="connsiteY91" fmla="*/ 1418090 h 1812024"/>
                  <a:gd name="connsiteX92" fmla="*/ 4257924 w 4345388"/>
                  <a:gd name="connsiteY92" fmla="*/ 1437968 h 1812024"/>
                  <a:gd name="connsiteX93" fmla="*/ 4273827 w 4345388"/>
                  <a:gd name="connsiteY93" fmla="*/ 1449895 h 1812024"/>
                  <a:gd name="connsiteX94" fmla="*/ 4313583 w 4345388"/>
                  <a:gd name="connsiteY94" fmla="*/ 1485676 h 1812024"/>
                  <a:gd name="connsiteX95" fmla="*/ 4325510 w 4345388"/>
                  <a:gd name="connsiteY95" fmla="*/ 1505555 h 1812024"/>
                  <a:gd name="connsiteX96" fmla="*/ 4337437 w 4345388"/>
                  <a:gd name="connsiteY96" fmla="*/ 1533384 h 1812024"/>
                  <a:gd name="connsiteX97" fmla="*/ 4345388 w 4345388"/>
                  <a:gd name="connsiteY9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198289 w 4345388"/>
                  <a:gd name="connsiteY90" fmla="*/ 1414115 h 1812024"/>
                  <a:gd name="connsiteX91" fmla="*/ 4236528 w 4345388"/>
                  <a:gd name="connsiteY91" fmla="*/ 1383677 h 1812024"/>
                  <a:gd name="connsiteX92" fmla="*/ 4257924 w 4345388"/>
                  <a:gd name="connsiteY92" fmla="*/ 1437968 h 1812024"/>
                  <a:gd name="connsiteX93" fmla="*/ 4273827 w 4345388"/>
                  <a:gd name="connsiteY93" fmla="*/ 1449895 h 1812024"/>
                  <a:gd name="connsiteX94" fmla="*/ 4313583 w 4345388"/>
                  <a:gd name="connsiteY94" fmla="*/ 1485676 h 1812024"/>
                  <a:gd name="connsiteX95" fmla="*/ 4325510 w 4345388"/>
                  <a:gd name="connsiteY95" fmla="*/ 1505555 h 1812024"/>
                  <a:gd name="connsiteX96" fmla="*/ 4337437 w 4345388"/>
                  <a:gd name="connsiteY96" fmla="*/ 1533384 h 1812024"/>
                  <a:gd name="connsiteX97" fmla="*/ 4345388 w 4345388"/>
                  <a:gd name="connsiteY97"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69774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36528 w 4345388"/>
                  <a:gd name="connsiteY90" fmla="*/ 138367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13656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55166 w 4345388"/>
                  <a:gd name="connsiteY87" fmla="*/ 1486981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57924 w 4345388"/>
                  <a:gd name="connsiteY91" fmla="*/ 1437968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273827 w 4345388"/>
                  <a:gd name="connsiteY92" fmla="*/ 1449895 h 1812024"/>
                  <a:gd name="connsiteX93" fmla="*/ 4313583 w 4345388"/>
                  <a:gd name="connsiteY93" fmla="*/ 1485676 h 1812024"/>
                  <a:gd name="connsiteX94" fmla="*/ 4325510 w 4345388"/>
                  <a:gd name="connsiteY94" fmla="*/ 1505555 h 1812024"/>
                  <a:gd name="connsiteX95" fmla="*/ 4337437 w 4345388"/>
                  <a:gd name="connsiteY95" fmla="*/ 1533384 h 1812024"/>
                  <a:gd name="connsiteX96" fmla="*/ 4345388 w 4345388"/>
                  <a:gd name="connsiteY96"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13583 w 4345388"/>
                  <a:gd name="connsiteY92" fmla="*/ 1485676 h 1812024"/>
                  <a:gd name="connsiteX93" fmla="*/ 4325510 w 4345388"/>
                  <a:gd name="connsiteY93" fmla="*/ 1505555 h 1812024"/>
                  <a:gd name="connsiteX94" fmla="*/ 4337437 w 4345388"/>
                  <a:gd name="connsiteY94" fmla="*/ 1533384 h 1812024"/>
                  <a:gd name="connsiteX95" fmla="*/ 4345388 w 4345388"/>
                  <a:gd name="connsiteY95"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25510 w 4345388"/>
                  <a:gd name="connsiteY92" fmla="*/ 1505555 h 1812024"/>
                  <a:gd name="connsiteX93" fmla="*/ 4337437 w 4345388"/>
                  <a:gd name="connsiteY93" fmla="*/ 1533384 h 1812024"/>
                  <a:gd name="connsiteX94" fmla="*/ 4345388 w 4345388"/>
                  <a:gd name="connsiteY94"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25510 w 4345388"/>
                  <a:gd name="connsiteY92" fmla="*/ 1505555 h 1812024"/>
                  <a:gd name="connsiteX93" fmla="*/ 4345388 w 4345388"/>
                  <a:gd name="connsiteY93" fmla="*/ 1553262 h 1812024"/>
                  <a:gd name="connsiteX0" fmla="*/ 0 w 4345388"/>
                  <a:gd name="connsiteY0" fmla="*/ 1807704 h 1812024"/>
                  <a:gd name="connsiteX1" fmla="*/ 1423284 w 4345388"/>
                  <a:gd name="connsiteY1" fmla="*/ 1811679 h 1812024"/>
                  <a:gd name="connsiteX2" fmla="*/ 1619181 w 4345388"/>
                  <a:gd name="connsiteY2" fmla="*/ 1807576 h 1812024"/>
                  <a:gd name="connsiteX3" fmla="*/ 1721458 w 4345388"/>
                  <a:gd name="connsiteY3" fmla="*/ 1758864 h 1812024"/>
                  <a:gd name="connsiteX4" fmla="*/ 1745098 w 4345388"/>
                  <a:gd name="connsiteY4" fmla="*/ 1626277 h 1812024"/>
                  <a:gd name="connsiteX5" fmla="*/ 1750591 w 4345388"/>
                  <a:gd name="connsiteY5" fmla="*/ 1500639 h 1812024"/>
                  <a:gd name="connsiteX6" fmla="*/ 1764976 w 4345388"/>
                  <a:gd name="connsiteY6" fmla="*/ 1404581 h 1812024"/>
                  <a:gd name="connsiteX7" fmla="*/ 1777481 w 4345388"/>
                  <a:gd name="connsiteY7" fmla="*/ 1273449 h 1812024"/>
                  <a:gd name="connsiteX8" fmla="*/ 1791502 w 4345388"/>
                  <a:gd name="connsiteY8" fmla="*/ 1158368 h 1812024"/>
                  <a:gd name="connsiteX9" fmla="*/ 1804947 w 4345388"/>
                  <a:gd name="connsiteY9" fmla="*/ 1063744 h 1812024"/>
                  <a:gd name="connsiteX10" fmla="*/ 1814053 w 4345388"/>
                  <a:gd name="connsiteY10" fmla="*/ 958347 h 1812024"/>
                  <a:gd name="connsiteX11" fmla="*/ 1829805 w 4345388"/>
                  <a:gd name="connsiteY11" fmla="*/ 826424 h 1812024"/>
                  <a:gd name="connsiteX12" fmla="*/ 1842887 w 4345388"/>
                  <a:gd name="connsiteY12" fmla="*/ 687854 h 1812024"/>
                  <a:gd name="connsiteX13" fmla="*/ 1857848 w 4345388"/>
                  <a:gd name="connsiteY13" fmla="*/ 558472 h 1812024"/>
                  <a:gd name="connsiteX14" fmla="*/ 1874905 w 4345388"/>
                  <a:gd name="connsiteY14" fmla="*/ 433924 h 1812024"/>
                  <a:gd name="connsiteX15" fmla="*/ 1885315 w 4345388"/>
                  <a:gd name="connsiteY15" fmla="*/ 346523 h 1812024"/>
                  <a:gd name="connsiteX16" fmla="*/ 1893843 w 4345388"/>
                  <a:gd name="connsiteY16" fmla="*/ 267161 h 1812024"/>
                  <a:gd name="connsiteX17" fmla="*/ 1912780 w 4345388"/>
                  <a:gd name="connsiteY17" fmla="*/ 130620 h 1812024"/>
                  <a:gd name="connsiteX18" fmla="*/ 1978785 w 4345388"/>
                  <a:gd name="connsiteY18" fmla="*/ 212249 h 1812024"/>
                  <a:gd name="connsiteX19" fmla="*/ 2048188 w 4345388"/>
                  <a:gd name="connsiteY19" fmla="*/ 320190 h 1812024"/>
                  <a:gd name="connsiteX20" fmla="*/ 2055413 w 4345388"/>
                  <a:gd name="connsiteY20" fmla="*/ 173582 h 1812024"/>
                  <a:gd name="connsiteX21" fmla="*/ 2067916 w 4345388"/>
                  <a:gd name="connsiteY21" fmla="*/ 0 h 1812024"/>
                  <a:gd name="connsiteX22" fmla="*/ 2088158 w 4345388"/>
                  <a:gd name="connsiteY22" fmla="*/ 89645 h 1812024"/>
                  <a:gd name="connsiteX23" fmla="*/ 2099145 w 4345388"/>
                  <a:gd name="connsiteY23" fmla="*/ 145882 h 1812024"/>
                  <a:gd name="connsiteX24" fmla="*/ 2122421 w 4345388"/>
                  <a:gd name="connsiteY24" fmla="*/ 250766 h 1812024"/>
                  <a:gd name="connsiteX25" fmla="*/ 2134926 w 4345388"/>
                  <a:gd name="connsiteY25" fmla="*/ 316835 h 1812024"/>
                  <a:gd name="connsiteX26" fmla="*/ 2150251 w 4345388"/>
                  <a:gd name="connsiteY26" fmla="*/ 374737 h 1812024"/>
                  <a:gd name="connsiteX27" fmla="*/ 2173528 w 4345388"/>
                  <a:gd name="connsiteY27" fmla="*/ 422660 h 1812024"/>
                  <a:gd name="connsiteX28" fmla="*/ 2214952 w 4345388"/>
                  <a:gd name="connsiteY28" fmla="*/ 458804 h 1812024"/>
                  <a:gd name="connsiteX29" fmla="*/ 2244577 w 4345388"/>
                  <a:gd name="connsiteY29" fmla="*/ 348191 h 1812024"/>
                  <a:gd name="connsiteX30" fmla="*/ 2282602 w 4345388"/>
                  <a:gd name="connsiteY30" fmla="*/ 127328 h 1812024"/>
                  <a:gd name="connsiteX31" fmla="*/ 2313830 w 4345388"/>
                  <a:gd name="connsiteY31" fmla="*/ 412250 h 1812024"/>
                  <a:gd name="connsiteX32" fmla="*/ 2337684 w 4345388"/>
                  <a:gd name="connsiteY32" fmla="*/ 380445 h 1812024"/>
                  <a:gd name="connsiteX33" fmla="*/ 2358140 w 4345388"/>
                  <a:gd name="connsiteY33" fmla="*/ 308883 h 1812024"/>
                  <a:gd name="connsiteX34" fmla="*/ 2387273 w 4345388"/>
                  <a:gd name="connsiteY34" fmla="*/ 240207 h 1812024"/>
                  <a:gd name="connsiteX35" fmla="*/ 2383874 w 4345388"/>
                  <a:gd name="connsiteY35" fmla="*/ 453375 h 1812024"/>
                  <a:gd name="connsiteX36" fmla="*/ 2385392 w 4345388"/>
                  <a:gd name="connsiteY36" fmla="*/ 507666 h 1812024"/>
                  <a:gd name="connsiteX37" fmla="*/ 2386354 w 4345388"/>
                  <a:gd name="connsiteY37" fmla="*/ 548084 h 1812024"/>
                  <a:gd name="connsiteX38" fmla="*/ 2413221 w 4345388"/>
                  <a:gd name="connsiteY38" fmla="*/ 599619 h 1812024"/>
                  <a:gd name="connsiteX39" fmla="*/ 2446544 w 4345388"/>
                  <a:gd name="connsiteY39" fmla="*/ 558195 h 1812024"/>
                  <a:gd name="connsiteX40" fmla="*/ 2478713 w 4345388"/>
                  <a:gd name="connsiteY40" fmla="*/ 486697 h 1812024"/>
                  <a:gd name="connsiteX41" fmla="*/ 2524903 w 4345388"/>
                  <a:gd name="connsiteY41" fmla="*/ 398143 h 1812024"/>
                  <a:gd name="connsiteX42" fmla="*/ 2534373 w 4345388"/>
                  <a:gd name="connsiteY42" fmla="*/ 482294 h 1812024"/>
                  <a:gd name="connsiteX43" fmla="*/ 2552369 w 4345388"/>
                  <a:gd name="connsiteY43" fmla="*/ 559349 h 1812024"/>
                  <a:gd name="connsiteX44" fmla="*/ 2574128 w 4345388"/>
                  <a:gd name="connsiteY44" fmla="*/ 600046 h 1812024"/>
                  <a:gd name="connsiteX45" fmla="*/ 2596679 w 4345388"/>
                  <a:gd name="connsiteY45" fmla="*/ 654765 h 1812024"/>
                  <a:gd name="connsiteX46" fmla="*/ 2621473 w 4345388"/>
                  <a:gd name="connsiteY46" fmla="*/ 617317 h 1812024"/>
                  <a:gd name="connsiteX47" fmla="*/ 2633977 w 4345388"/>
                  <a:gd name="connsiteY47" fmla="*/ 572281 h 1812024"/>
                  <a:gd name="connsiteX48" fmla="*/ 2658771 w 4345388"/>
                  <a:gd name="connsiteY48" fmla="*/ 511919 h 1812024"/>
                  <a:gd name="connsiteX49" fmla="*/ 2683566 w 4345388"/>
                  <a:gd name="connsiteY49" fmla="*/ 535495 h 1812024"/>
                  <a:gd name="connsiteX50" fmla="*/ 2703444 w 4345388"/>
                  <a:gd name="connsiteY50" fmla="*/ 491763 h 1812024"/>
                  <a:gd name="connsiteX51" fmla="*/ 2728602 w 4345388"/>
                  <a:gd name="connsiteY51" fmla="*/ 461113 h 1812024"/>
                  <a:gd name="connsiteX52" fmla="*/ 2747539 w 4345388"/>
                  <a:gd name="connsiteY52" fmla="*/ 522628 h 1812024"/>
                  <a:gd name="connsiteX53" fmla="*/ 2761197 w 4345388"/>
                  <a:gd name="connsiteY53" fmla="*/ 595921 h 1812024"/>
                  <a:gd name="connsiteX54" fmla="*/ 2815917 w 4345388"/>
                  <a:gd name="connsiteY54" fmla="*/ 617231 h 1812024"/>
                  <a:gd name="connsiteX55" fmla="*/ 2846567 w 4345388"/>
                  <a:gd name="connsiteY55" fmla="*/ 747360 h 1812024"/>
                  <a:gd name="connsiteX56" fmla="*/ 2866659 w 4345388"/>
                  <a:gd name="connsiteY56" fmla="*/ 818408 h 1812024"/>
                  <a:gd name="connsiteX57" fmla="*/ 2898251 w 4345388"/>
                  <a:gd name="connsiteY57" fmla="*/ 901255 h 1812024"/>
                  <a:gd name="connsiteX58" fmla="*/ 2949934 w 4345388"/>
                  <a:gd name="connsiteY58" fmla="*/ 817767 h 1812024"/>
                  <a:gd name="connsiteX59" fmla="*/ 2975306 w 4345388"/>
                  <a:gd name="connsiteY59" fmla="*/ 725386 h 1812024"/>
                  <a:gd name="connsiteX60" fmla="*/ 3008266 w 4345388"/>
                  <a:gd name="connsiteY60" fmla="*/ 591882 h 1812024"/>
                  <a:gd name="connsiteX61" fmla="*/ 3041374 w 4345388"/>
                  <a:gd name="connsiteY61" fmla="*/ 487788 h 1812024"/>
                  <a:gd name="connsiteX62" fmla="*/ 3076002 w 4345388"/>
                  <a:gd name="connsiteY62" fmla="*/ 414922 h 1812024"/>
                  <a:gd name="connsiteX63" fmla="*/ 3116912 w 4345388"/>
                  <a:gd name="connsiteY63" fmla="*/ 495739 h 1812024"/>
                  <a:gd name="connsiteX64" fmla="*/ 3149081 w 4345388"/>
                  <a:gd name="connsiteY64" fmla="*/ 606993 h 1812024"/>
                  <a:gd name="connsiteX65" fmla="*/ 3180522 w 4345388"/>
                  <a:gd name="connsiteY65" fmla="*/ 718375 h 1812024"/>
                  <a:gd name="connsiteX66" fmla="*/ 3220279 w 4345388"/>
                  <a:gd name="connsiteY66" fmla="*/ 873426 h 1812024"/>
                  <a:gd name="connsiteX67" fmla="*/ 3252084 w 4345388"/>
                  <a:gd name="connsiteY67" fmla="*/ 992695 h 1812024"/>
                  <a:gd name="connsiteX68" fmla="*/ 3283889 w 4345388"/>
                  <a:gd name="connsiteY68" fmla="*/ 1048355 h 1812024"/>
                  <a:gd name="connsiteX69" fmla="*/ 3315694 w 4345388"/>
                  <a:gd name="connsiteY69" fmla="*/ 984744 h 1812024"/>
                  <a:gd name="connsiteX70" fmla="*/ 3335573 w 4345388"/>
                  <a:gd name="connsiteY70" fmla="*/ 1016549 h 1812024"/>
                  <a:gd name="connsiteX71" fmla="*/ 3367378 w 4345388"/>
                  <a:gd name="connsiteY71" fmla="*/ 1088111 h 1812024"/>
                  <a:gd name="connsiteX72" fmla="*/ 3399183 w 4345388"/>
                  <a:gd name="connsiteY72" fmla="*/ 1143770 h 1812024"/>
                  <a:gd name="connsiteX73" fmla="*/ 3430988 w 4345388"/>
                  <a:gd name="connsiteY73" fmla="*/ 1111965 h 1812024"/>
                  <a:gd name="connsiteX74" fmla="*/ 3490623 w 4345388"/>
                  <a:gd name="connsiteY74" fmla="*/ 1004622 h 1812024"/>
                  <a:gd name="connsiteX75" fmla="*/ 3538331 w 4345388"/>
                  <a:gd name="connsiteY75" fmla="*/ 1068233 h 1812024"/>
                  <a:gd name="connsiteX76" fmla="*/ 3582063 w 4345388"/>
                  <a:gd name="connsiteY76" fmla="*/ 1151722 h 1812024"/>
                  <a:gd name="connsiteX77" fmla="*/ 3629771 w 4345388"/>
                  <a:gd name="connsiteY77" fmla="*/ 1251113 h 1812024"/>
                  <a:gd name="connsiteX78" fmla="*/ 3653625 w 4345388"/>
                  <a:gd name="connsiteY78" fmla="*/ 1294845 h 1812024"/>
                  <a:gd name="connsiteX79" fmla="*/ 3721211 w 4345388"/>
                  <a:gd name="connsiteY79" fmla="*/ 1111965 h 1812024"/>
                  <a:gd name="connsiteX80" fmla="*/ 3776870 w 4345388"/>
                  <a:gd name="connsiteY80" fmla="*/ 897280 h 1812024"/>
                  <a:gd name="connsiteX81" fmla="*/ 3798843 w 4345388"/>
                  <a:gd name="connsiteY81" fmla="*/ 823986 h 1812024"/>
                  <a:gd name="connsiteX82" fmla="*/ 3824578 w 4345388"/>
                  <a:gd name="connsiteY82" fmla="*/ 778010 h 1812024"/>
                  <a:gd name="connsiteX83" fmla="*/ 3858627 w 4345388"/>
                  <a:gd name="connsiteY83" fmla="*/ 882980 h 1812024"/>
                  <a:gd name="connsiteX84" fmla="*/ 3904091 w 4345388"/>
                  <a:gd name="connsiteY84" fmla="*/ 1064257 h 1812024"/>
                  <a:gd name="connsiteX85" fmla="*/ 3947823 w 4345388"/>
                  <a:gd name="connsiteY85" fmla="*/ 1219308 h 1812024"/>
                  <a:gd name="connsiteX86" fmla="*/ 3995531 w 4345388"/>
                  <a:gd name="connsiteY86" fmla="*/ 1394236 h 1812024"/>
                  <a:gd name="connsiteX87" fmla="*/ 4047792 w 4345388"/>
                  <a:gd name="connsiteY87" fmla="*/ 1496813 h 1812024"/>
                  <a:gd name="connsiteX88" fmla="*/ 4112343 w 4345388"/>
                  <a:gd name="connsiteY88" fmla="*/ 1538237 h 1812024"/>
                  <a:gd name="connsiteX89" fmla="*/ 4166484 w 4345388"/>
                  <a:gd name="connsiteY89" fmla="*/ 1465798 h 1812024"/>
                  <a:gd name="connsiteX90" fmla="*/ 4221780 w 4345388"/>
                  <a:gd name="connsiteY90" fmla="*/ 1371387 h 1812024"/>
                  <a:gd name="connsiteX91" fmla="*/ 4270214 w 4345388"/>
                  <a:gd name="connsiteY91" fmla="*/ 1430594 h 1812024"/>
                  <a:gd name="connsiteX92" fmla="*/ 4345388 w 4345388"/>
                  <a:gd name="connsiteY92" fmla="*/ 1553262 h 1812024"/>
                  <a:gd name="connsiteX0" fmla="*/ 0 w 4330640"/>
                  <a:gd name="connsiteY0" fmla="*/ 1807704 h 1812024"/>
                  <a:gd name="connsiteX1" fmla="*/ 1423284 w 4330640"/>
                  <a:gd name="connsiteY1" fmla="*/ 1811679 h 1812024"/>
                  <a:gd name="connsiteX2" fmla="*/ 1619181 w 4330640"/>
                  <a:gd name="connsiteY2" fmla="*/ 1807576 h 1812024"/>
                  <a:gd name="connsiteX3" fmla="*/ 1721458 w 4330640"/>
                  <a:gd name="connsiteY3" fmla="*/ 1758864 h 1812024"/>
                  <a:gd name="connsiteX4" fmla="*/ 1745098 w 4330640"/>
                  <a:gd name="connsiteY4" fmla="*/ 1626277 h 1812024"/>
                  <a:gd name="connsiteX5" fmla="*/ 1750591 w 4330640"/>
                  <a:gd name="connsiteY5" fmla="*/ 1500639 h 1812024"/>
                  <a:gd name="connsiteX6" fmla="*/ 1764976 w 4330640"/>
                  <a:gd name="connsiteY6" fmla="*/ 1404581 h 1812024"/>
                  <a:gd name="connsiteX7" fmla="*/ 1777481 w 4330640"/>
                  <a:gd name="connsiteY7" fmla="*/ 1273449 h 1812024"/>
                  <a:gd name="connsiteX8" fmla="*/ 1791502 w 4330640"/>
                  <a:gd name="connsiteY8" fmla="*/ 1158368 h 1812024"/>
                  <a:gd name="connsiteX9" fmla="*/ 1804947 w 4330640"/>
                  <a:gd name="connsiteY9" fmla="*/ 1063744 h 1812024"/>
                  <a:gd name="connsiteX10" fmla="*/ 1814053 w 4330640"/>
                  <a:gd name="connsiteY10" fmla="*/ 958347 h 1812024"/>
                  <a:gd name="connsiteX11" fmla="*/ 1829805 w 4330640"/>
                  <a:gd name="connsiteY11" fmla="*/ 826424 h 1812024"/>
                  <a:gd name="connsiteX12" fmla="*/ 1842887 w 4330640"/>
                  <a:gd name="connsiteY12" fmla="*/ 687854 h 1812024"/>
                  <a:gd name="connsiteX13" fmla="*/ 1857848 w 4330640"/>
                  <a:gd name="connsiteY13" fmla="*/ 558472 h 1812024"/>
                  <a:gd name="connsiteX14" fmla="*/ 1874905 w 4330640"/>
                  <a:gd name="connsiteY14" fmla="*/ 433924 h 1812024"/>
                  <a:gd name="connsiteX15" fmla="*/ 1885315 w 4330640"/>
                  <a:gd name="connsiteY15" fmla="*/ 346523 h 1812024"/>
                  <a:gd name="connsiteX16" fmla="*/ 1893843 w 4330640"/>
                  <a:gd name="connsiteY16" fmla="*/ 267161 h 1812024"/>
                  <a:gd name="connsiteX17" fmla="*/ 1912780 w 4330640"/>
                  <a:gd name="connsiteY17" fmla="*/ 130620 h 1812024"/>
                  <a:gd name="connsiteX18" fmla="*/ 1978785 w 4330640"/>
                  <a:gd name="connsiteY18" fmla="*/ 212249 h 1812024"/>
                  <a:gd name="connsiteX19" fmla="*/ 2048188 w 4330640"/>
                  <a:gd name="connsiteY19" fmla="*/ 320190 h 1812024"/>
                  <a:gd name="connsiteX20" fmla="*/ 2055413 w 4330640"/>
                  <a:gd name="connsiteY20" fmla="*/ 173582 h 1812024"/>
                  <a:gd name="connsiteX21" fmla="*/ 2067916 w 4330640"/>
                  <a:gd name="connsiteY21" fmla="*/ 0 h 1812024"/>
                  <a:gd name="connsiteX22" fmla="*/ 2088158 w 4330640"/>
                  <a:gd name="connsiteY22" fmla="*/ 89645 h 1812024"/>
                  <a:gd name="connsiteX23" fmla="*/ 2099145 w 4330640"/>
                  <a:gd name="connsiteY23" fmla="*/ 145882 h 1812024"/>
                  <a:gd name="connsiteX24" fmla="*/ 2122421 w 4330640"/>
                  <a:gd name="connsiteY24" fmla="*/ 250766 h 1812024"/>
                  <a:gd name="connsiteX25" fmla="*/ 2134926 w 4330640"/>
                  <a:gd name="connsiteY25" fmla="*/ 316835 h 1812024"/>
                  <a:gd name="connsiteX26" fmla="*/ 2150251 w 4330640"/>
                  <a:gd name="connsiteY26" fmla="*/ 374737 h 1812024"/>
                  <a:gd name="connsiteX27" fmla="*/ 2173528 w 4330640"/>
                  <a:gd name="connsiteY27" fmla="*/ 422660 h 1812024"/>
                  <a:gd name="connsiteX28" fmla="*/ 2214952 w 4330640"/>
                  <a:gd name="connsiteY28" fmla="*/ 458804 h 1812024"/>
                  <a:gd name="connsiteX29" fmla="*/ 2244577 w 4330640"/>
                  <a:gd name="connsiteY29" fmla="*/ 348191 h 1812024"/>
                  <a:gd name="connsiteX30" fmla="*/ 2282602 w 4330640"/>
                  <a:gd name="connsiteY30" fmla="*/ 127328 h 1812024"/>
                  <a:gd name="connsiteX31" fmla="*/ 2313830 w 4330640"/>
                  <a:gd name="connsiteY31" fmla="*/ 412250 h 1812024"/>
                  <a:gd name="connsiteX32" fmla="*/ 2337684 w 4330640"/>
                  <a:gd name="connsiteY32" fmla="*/ 380445 h 1812024"/>
                  <a:gd name="connsiteX33" fmla="*/ 2358140 w 4330640"/>
                  <a:gd name="connsiteY33" fmla="*/ 308883 h 1812024"/>
                  <a:gd name="connsiteX34" fmla="*/ 2387273 w 4330640"/>
                  <a:gd name="connsiteY34" fmla="*/ 240207 h 1812024"/>
                  <a:gd name="connsiteX35" fmla="*/ 2383874 w 4330640"/>
                  <a:gd name="connsiteY35" fmla="*/ 453375 h 1812024"/>
                  <a:gd name="connsiteX36" fmla="*/ 2385392 w 4330640"/>
                  <a:gd name="connsiteY36" fmla="*/ 507666 h 1812024"/>
                  <a:gd name="connsiteX37" fmla="*/ 2386354 w 4330640"/>
                  <a:gd name="connsiteY37" fmla="*/ 548084 h 1812024"/>
                  <a:gd name="connsiteX38" fmla="*/ 2413221 w 4330640"/>
                  <a:gd name="connsiteY38" fmla="*/ 599619 h 1812024"/>
                  <a:gd name="connsiteX39" fmla="*/ 2446544 w 4330640"/>
                  <a:gd name="connsiteY39" fmla="*/ 558195 h 1812024"/>
                  <a:gd name="connsiteX40" fmla="*/ 2478713 w 4330640"/>
                  <a:gd name="connsiteY40" fmla="*/ 486697 h 1812024"/>
                  <a:gd name="connsiteX41" fmla="*/ 2524903 w 4330640"/>
                  <a:gd name="connsiteY41" fmla="*/ 398143 h 1812024"/>
                  <a:gd name="connsiteX42" fmla="*/ 2534373 w 4330640"/>
                  <a:gd name="connsiteY42" fmla="*/ 482294 h 1812024"/>
                  <a:gd name="connsiteX43" fmla="*/ 2552369 w 4330640"/>
                  <a:gd name="connsiteY43" fmla="*/ 559349 h 1812024"/>
                  <a:gd name="connsiteX44" fmla="*/ 2574128 w 4330640"/>
                  <a:gd name="connsiteY44" fmla="*/ 600046 h 1812024"/>
                  <a:gd name="connsiteX45" fmla="*/ 2596679 w 4330640"/>
                  <a:gd name="connsiteY45" fmla="*/ 654765 h 1812024"/>
                  <a:gd name="connsiteX46" fmla="*/ 2621473 w 4330640"/>
                  <a:gd name="connsiteY46" fmla="*/ 617317 h 1812024"/>
                  <a:gd name="connsiteX47" fmla="*/ 2633977 w 4330640"/>
                  <a:gd name="connsiteY47" fmla="*/ 572281 h 1812024"/>
                  <a:gd name="connsiteX48" fmla="*/ 2658771 w 4330640"/>
                  <a:gd name="connsiteY48" fmla="*/ 511919 h 1812024"/>
                  <a:gd name="connsiteX49" fmla="*/ 2683566 w 4330640"/>
                  <a:gd name="connsiteY49" fmla="*/ 535495 h 1812024"/>
                  <a:gd name="connsiteX50" fmla="*/ 2703444 w 4330640"/>
                  <a:gd name="connsiteY50" fmla="*/ 491763 h 1812024"/>
                  <a:gd name="connsiteX51" fmla="*/ 2728602 w 4330640"/>
                  <a:gd name="connsiteY51" fmla="*/ 461113 h 1812024"/>
                  <a:gd name="connsiteX52" fmla="*/ 2747539 w 4330640"/>
                  <a:gd name="connsiteY52" fmla="*/ 522628 h 1812024"/>
                  <a:gd name="connsiteX53" fmla="*/ 2761197 w 4330640"/>
                  <a:gd name="connsiteY53" fmla="*/ 595921 h 1812024"/>
                  <a:gd name="connsiteX54" fmla="*/ 2815917 w 4330640"/>
                  <a:gd name="connsiteY54" fmla="*/ 617231 h 1812024"/>
                  <a:gd name="connsiteX55" fmla="*/ 2846567 w 4330640"/>
                  <a:gd name="connsiteY55" fmla="*/ 747360 h 1812024"/>
                  <a:gd name="connsiteX56" fmla="*/ 2866659 w 4330640"/>
                  <a:gd name="connsiteY56" fmla="*/ 818408 h 1812024"/>
                  <a:gd name="connsiteX57" fmla="*/ 2898251 w 4330640"/>
                  <a:gd name="connsiteY57" fmla="*/ 901255 h 1812024"/>
                  <a:gd name="connsiteX58" fmla="*/ 2949934 w 4330640"/>
                  <a:gd name="connsiteY58" fmla="*/ 817767 h 1812024"/>
                  <a:gd name="connsiteX59" fmla="*/ 2975306 w 4330640"/>
                  <a:gd name="connsiteY59" fmla="*/ 725386 h 1812024"/>
                  <a:gd name="connsiteX60" fmla="*/ 3008266 w 4330640"/>
                  <a:gd name="connsiteY60" fmla="*/ 591882 h 1812024"/>
                  <a:gd name="connsiteX61" fmla="*/ 3041374 w 4330640"/>
                  <a:gd name="connsiteY61" fmla="*/ 487788 h 1812024"/>
                  <a:gd name="connsiteX62" fmla="*/ 3076002 w 4330640"/>
                  <a:gd name="connsiteY62" fmla="*/ 414922 h 1812024"/>
                  <a:gd name="connsiteX63" fmla="*/ 3116912 w 4330640"/>
                  <a:gd name="connsiteY63" fmla="*/ 495739 h 1812024"/>
                  <a:gd name="connsiteX64" fmla="*/ 3149081 w 4330640"/>
                  <a:gd name="connsiteY64" fmla="*/ 606993 h 1812024"/>
                  <a:gd name="connsiteX65" fmla="*/ 3180522 w 4330640"/>
                  <a:gd name="connsiteY65" fmla="*/ 718375 h 1812024"/>
                  <a:gd name="connsiteX66" fmla="*/ 3220279 w 4330640"/>
                  <a:gd name="connsiteY66" fmla="*/ 873426 h 1812024"/>
                  <a:gd name="connsiteX67" fmla="*/ 3252084 w 4330640"/>
                  <a:gd name="connsiteY67" fmla="*/ 992695 h 1812024"/>
                  <a:gd name="connsiteX68" fmla="*/ 3283889 w 4330640"/>
                  <a:gd name="connsiteY68" fmla="*/ 1048355 h 1812024"/>
                  <a:gd name="connsiteX69" fmla="*/ 3315694 w 4330640"/>
                  <a:gd name="connsiteY69" fmla="*/ 984744 h 1812024"/>
                  <a:gd name="connsiteX70" fmla="*/ 3335573 w 4330640"/>
                  <a:gd name="connsiteY70" fmla="*/ 1016549 h 1812024"/>
                  <a:gd name="connsiteX71" fmla="*/ 3367378 w 4330640"/>
                  <a:gd name="connsiteY71" fmla="*/ 1088111 h 1812024"/>
                  <a:gd name="connsiteX72" fmla="*/ 3399183 w 4330640"/>
                  <a:gd name="connsiteY72" fmla="*/ 1143770 h 1812024"/>
                  <a:gd name="connsiteX73" fmla="*/ 3430988 w 4330640"/>
                  <a:gd name="connsiteY73" fmla="*/ 1111965 h 1812024"/>
                  <a:gd name="connsiteX74" fmla="*/ 3490623 w 4330640"/>
                  <a:gd name="connsiteY74" fmla="*/ 1004622 h 1812024"/>
                  <a:gd name="connsiteX75" fmla="*/ 3538331 w 4330640"/>
                  <a:gd name="connsiteY75" fmla="*/ 1068233 h 1812024"/>
                  <a:gd name="connsiteX76" fmla="*/ 3582063 w 4330640"/>
                  <a:gd name="connsiteY76" fmla="*/ 1151722 h 1812024"/>
                  <a:gd name="connsiteX77" fmla="*/ 3629771 w 4330640"/>
                  <a:gd name="connsiteY77" fmla="*/ 1251113 h 1812024"/>
                  <a:gd name="connsiteX78" fmla="*/ 3653625 w 4330640"/>
                  <a:gd name="connsiteY78" fmla="*/ 1294845 h 1812024"/>
                  <a:gd name="connsiteX79" fmla="*/ 3721211 w 4330640"/>
                  <a:gd name="connsiteY79" fmla="*/ 1111965 h 1812024"/>
                  <a:gd name="connsiteX80" fmla="*/ 3776870 w 4330640"/>
                  <a:gd name="connsiteY80" fmla="*/ 897280 h 1812024"/>
                  <a:gd name="connsiteX81" fmla="*/ 3798843 w 4330640"/>
                  <a:gd name="connsiteY81" fmla="*/ 823986 h 1812024"/>
                  <a:gd name="connsiteX82" fmla="*/ 3824578 w 4330640"/>
                  <a:gd name="connsiteY82" fmla="*/ 778010 h 1812024"/>
                  <a:gd name="connsiteX83" fmla="*/ 3858627 w 4330640"/>
                  <a:gd name="connsiteY83" fmla="*/ 882980 h 1812024"/>
                  <a:gd name="connsiteX84" fmla="*/ 3904091 w 4330640"/>
                  <a:gd name="connsiteY84" fmla="*/ 1064257 h 1812024"/>
                  <a:gd name="connsiteX85" fmla="*/ 3947823 w 4330640"/>
                  <a:gd name="connsiteY85" fmla="*/ 1219308 h 1812024"/>
                  <a:gd name="connsiteX86" fmla="*/ 3995531 w 4330640"/>
                  <a:gd name="connsiteY86" fmla="*/ 1394236 h 1812024"/>
                  <a:gd name="connsiteX87" fmla="*/ 4047792 w 4330640"/>
                  <a:gd name="connsiteY87" fmla="*/ 1496813 h 1812024"/>
                  <a:gd name="connsiteX88" fmla="*/ 4112343 w 4330640"/>
                  <a:gd name="connsiteY88" fmla="*/ 1538237 h 1812024"/>
                  <a:gd name="connsiteX89" fmla="*/ 4166484 w 4330640"/>
                  <a:gd name="connsiteY89" fmla="*/ 1465798 h 1812024"/>
                  <a:gd name="connsiteX90" fmla="*/ 4221780 w 4330640"/>
                  <a:gd name="connsiteY90" fmla="*/ 1371387 h 1812024"/>
                  <a:gd name="connsiteX91" fmla="*/ 4270214 w 4330640"/>
                  <a:gd name="connsiteY91" fmla="*/ 1430594 h 1812024"/>
                  <a:gd name="connsiteX92" fmla="*/ 4330640 w 4330640"/>
                  <a:gd name="connsiteY92" fmla="*/ 1545888 h 181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330640" h="1812024">
                    <a:moveTo>
                      <a:pt x="0" y="1807704"/>
                    </a:moveTo>
                    <a:cubicBezTo>
                      <a:pt x="11927" y="1805054"/>
                      <a:pt x="1153421" y="1811700"/>
                      <a:pt x="1423284" y="1811679"/>
                    </a:cubicBezTo>
                    <a:cubicBezTo>
                      <a:pt x="1693147" y="1811658"/>
                      <a:pt x="1548844" y="1813821"/>
                      <a:pt x="1619181" y="1807576"/>
                    </a:cubicBezTo>
                    <a:cubicBezTo>
                      <a:pt x="1670687" y="1803003"/>
                      <a:pt x="1679401" y="1791626"/>
                      <a:pt x="1721458" y="1758864"/>
                    </a:cubicBezTo>
                    <a:cubicBezTo>
                      <a:pt x="1742449" y="1669603"/>
                      <a:pt x="1740243" y="1669314"/>
                      <a:pt x="1745098" y="1626277"/>
                    </a:cubicBezTo>
                    <a:cubicBezTo>
                      <a:pt x="1749953" y="1583240"/>
                      <a:pt x="1747278" y="1537588"/>
                      <a:pt x="1750591" y="1500639"/>
                    </a:cubicBezTo>
                    <a:cubicBezTo>
                      <a:pt x="1753904" y="1463690"/>
                      <a:pt x="1760494" y="1442446"/>
                      <a:pt x="1764976" y="1404581"/>
                    </a:cubicBezTo>
                    <a:cubicBezTo>
                      <a:pt x="1769458" y="1366716"/>
                      <a:pt x="1773060" y="1314484"/>
                      <a:pt x="1777481" y="1273449"/>
                    </a:cubicBezTo>
                    <a:cubicBezTo>
                      <a:pt x="1781902" y="1232414"/>
                      <a:pt x="1786924" y="1193319"/>
                      <a:pt x="1791502" y="1158368"/>
                    </a:cubicBezTo>
                    <a:cubicBezTo>
                      <a:pt x="1796080" y="1123417"/>
                      <a:pt x="1801189" y="1097081"/>
                      <a:pt x="1804947" y="1063744"/>
                    </a:cubicBezTo>
                    <a:cubicBezTo>
                      <a:pt x="1808705" y="1030407"/>
                      <a:pt x="1809910" y="997900"/>
                      <a:pt x="1814053" y="958347"/>
                    </a:cubicBezTo>
                    <a:cubicBezTo>
                      <a:pt x="1818196" y="918794"/>
                      <a:pt x="1824999" y="871506"/>
                      <a:pt x="1829805" y="826424"/>
                    </a:cubicBezTo>
                    <a:cubicBezTo>
                      <a:pt x="1834611" y="781342"/>
                      <a:pt x="1838213" y="732513"/>
                      <a:pt x="1842887" y="687854"/>
                    </a:cubicBezTo>
                    <a:cubicBezTo>
                      <a:pt x="1847561" y="643195"/>
                      <a:pt x="1852512" y="600794"/>
                      <a:pt x="1857848" y="558472"/>
                    </a:cubicBezTo>
                    <a:cubicBezTo>
                      <a:pt x="1863184" y="516150"/>
                      <a:pt x="1864845" y="453741"/>
                      <a:pt x="1874905" y="433924"/>
                    </a:cubicBezTo>
                    <a:cubicBezTo>
                      <a:pt x="1878254" y="380165"/>
                      <a:pt x="1882159" y="374317"/>
                      <a:pt x="1885315" y="346523"/>
                    </a:cubicBezTo>
                    <a:cubicBezTo>
                      <a:pt x="1888471" y="318729"/>
                      <a:pt x="1889266" y="303145"/>
                      <a:pt x="1893843" y="267161"/>
                    </a:cubicBezTo>
                    <a:cubicBezTo>
                      <a:pt x="1898420" y="231177"/>
                      <a:pt x="1898623" y="139772"/>
                      <a:pt x="1912780" y="130620"/>
                    </a:cubicBezTo>
                    <a:cubicBezTo>
                      <a:pt x="1926937" y="121468"/>
                      <a:pt x="1956217" y="180654"/>
                      <a:pt x="1978785" y="212249"/>
                    </a:cubicBezTo>
                    <a:cubicBezTo>
                      <a:pt x="2001353" y="243844"/>
                      <a:pt x="2035417" y="326635"/>
                      <a:pt x="2048188" y="320190"/>
                    </a:cubicBezTo>
                    <a:cubicBezTo>
                      <a:pt x="2060959" y="313745"/>
                      <a:pt x="2052125" y="226947"/>
                      <a:pt x="2055413" y="173582"/>
                    </a:cubicBezTo>
                    <a:cubicBezTo>
                      <a:pt x="2058701" y="120217"/>
                      <a:pt x="2061290" y="1325"/>
                      <a:pt x="2067916" y="0"/>
                    </a:cubicBezTo>
                    <a:cubicBezTo>
                      <a:pt x="2070566" y="5301"/>
                      <a:pt x="2082953" y="65331"/>
                      <a:pt x="2088158" y="89645"/>
                    </a:cubicBezTo>
                    <a:cubicBezTo>
                      <a:pt x="2093363" y="113959"/>
                      <a:pt x="2095832" y="128401"/>
                      <a:pt x="2099145" y="145882"/>
                    </a:cubicBezTo>
                    <a:cubicBezTo>
                      <a:pt x="2103626" y="173145"/>
                      <a:pt x="2116458" y="222274"/>
                      <a:pt x="2122421" y="250766"/>
                    </a:cubicBezTo>
                    <a:cubicBezTo>
                      <a:pt x="2128385" y="279258"/>
                      <a:pt x="2130288" y="296173"/>
                      <a:pt x="2134926" y="316835"/>
                    </a:cubicBezTo>
                    <a:cubicBezTo>
                      <a:pt x="2139564" y="337497"/>
                      <a:pt x="2143817" y="357100"/>
                      <a:pt x="2150251" y="374737"/>
                    </a:cubicBezTo>
                    <a:cubicBezTo>
                      <a:pt x="2156685" y="392375"/>
                      <a:pt x="2162745" y="408649"/>
                      <a:pt x="2173528" y="422660"/>
                    </a:cubicBezTo>
                    <a:cubicBezTo>
                      <a:pt x="2184311" y="436671"/>
                      <a:pt x="2203111" y="471215"/>
                      <a:pt x="2214952" y="458804"/>
                    </a:cubicBezTo>
                    <a:cubicBezTo>
                      <a:pt x="2226793" y="446393"/>
                      <a:pt x="2233302" y="403437"/>
                      <a:pt x="2244577" y="348191"/>
                    </a:cubicBezTo>
                    <a:cubicBezTo>
                      <a:pt x="2255852" y="292945"/>
                      <a:pt x="2271060" y="116652"/>
                      <a:pt x="2282602" y="127328"/>
                    </a:cubicBezTo>
                    <a:cubicBezTo>
                      <a:pt x="2294144" y="138004"/>
                      <a:pt x="2304650" y="370064"/>
                      <a:pt x="2313830" y="412250"/>
                    </a:cubicBezTo>
                    <a:cubicBezTo>
                      <a:pt x="2323010" y="454436"/>
                      <a:pt x="2330299" y="397673"/>
                      <a:pt x="2337684" y="380445"/>
                    </a:cubicBezTo>
                    <a:cubicBezTo>
                      <a:pt x="2345069" y="363217"/>
                      <a:pt x="2349875" y="332256"/>
                      <a:pt x="2358140" y="308883"/>
                    </a:cubicBezTo>
                    <a:cubicBezTo>
                      <a:pt x="2366405" y="285510"/>
                      <a:pt x="2384623" y="210390"/>
                      <a:pt x="2387273" y="240207"/>
                    </a:cubicBezTo>
                    <a:cubicBezTo>
                      <a:pt x="2388598" y="310444"/>
                      <a:pt x="2381453" y="383168"/>
                      <a:pt x="2383874" y="453375"/>
                    </a:cubicBezTo>
                    <a:cubicBezTo>
                      <a:pt x="2384107" y="460128"/>
                      <a:pt x="2384979" y="491881"/>
                      <a:pt x="2385392" y="507666"/>
                    </a:cubicBezTo>
                    <a:cubicBezTo>
                      <a:pt x="2385805" y="523451"/>
                      <a:pt x="2381716" y="532759"/>
                      <a:pt x="2386354" y="548084"/>
                    </a:cubicBezTo>
                    <a:cubicBezTo>
                      <a:pt x="2389667" y="561422"/>
                      <a:pt x="2404009" y="597114"/>
                      <a:pt x="2413221" y="599619"/>
                    </a:cubicBezTo>
                    <a:cubicBezTo>
                      <a:pt x="2425148" y="595643"/>
                      <a:pt x="2435629" y="577015"/>
                      <a:pt x="2446544" y="558195"/>
                    </a:cubicBezTo>
                    <a:cubicBezTo>
                      <a:pt x="2457459" y="539375"/>
                      <a:pt x="2465653" y="513372"/>
                      <a:pt x="2478713" y="486697"/>
                    </a:cubicBezTo>
                    <a:cubicBezTo>
                      <a:pt x="2491773" y="460022"/>
                      <a:pt x="2515627" y="405432"/>
                      <a:pt x="2524903" y="398143"/>
                    </a:cubicBezTo>
                    <a:cubicBezTo>
                      <a:pt x="2534180" y="390854"/>
                      <a:pt x="2529795" y="455426"/>
                      <a:pt x="2534373" y="482294"/>
                    </a:cubicBezTo>
                    <a:cubicBezTo>
                      <a:pt x="2538951" y="509162"/>
                      <a:pt x="2545743" y="539724"/>
                      <a:pt x="2552369" y="559349"/>
                    </a:cubicBezTo>
                    <a:cubicBezTo>
                      <a:pt x="2558995" y="578974"/>
                      <a:pt x="2566743" y="584143"/>
                      <a:pt x="2574128" y="600046"/>
                    </a:cubicBezTo>
                    <a:cubicBezTo>
                      <a:pt x="2581513" y="615949"/>
                      <a:pt x="2586740" y="646151"/>
                      <a:pt x="2596679" y="654765"/>
                    </a:cubicBezTo>
                    <a:cubicBezTo>
                      <a:pt x="2603305" y="652115"/>
                      <a:pt x="2615257" y="631064"/>
                      <a:pt x="2621473" y="617317"/>
                    </a:cubicBezTo>
                    <a:cubicBezTo>
                      <a:pt x="2627689" y="603570"/>
                      <a:pt x="2627761" y="589847"/>
                      <a:pt x="2633977" y="572281"/>
                    </a:cubicBezTo>
                    <a:cubicBezTo>
                      <a:pt x="2640193" y="554715"/>
                      <a:pt x="2650506" y="518050"/>
                      <a:pt x="2658771" y="511919"/>
                    </a:cubicBezTo>
                    <a:cubicBezTo>
                      <a:pt x="2667036" y="505788"/>
                      <a:pt x="2676121" y="538854"/>
                      <a:pt x="2683566" y="535495"/>
                    </a:cubicBezTo>
                    <a:cubicBezTo>
                      <a:pt x="2691011" y="532136"/>
                      <a:pt x="2695938" y="504160"/>
                      <a:pt x="2703444" y="491763"/>
                    </a:cubicBezTo>
                    <a:cubicBezTo>
                      <a:pt x="2710950" y="479366"/>
                      <a:pt x="2725952" y="466414"/>
                      <a:pt x="2728602" y="461113"/>
                    </a:cubicBezTo>
                    <a:cubicBezTo>
                      <a:pt x="2736790" y="493861"/>
                      <a:pt x="2742107" y="500160"/>
                      <a:pt x="2747539" y="522628"/>
                    </a:cubicBezTo>
                    <a:cubicBezTo>
                      <a:pt x="2752972" y="545096"/>
                      <a:pt x="2749801" y="580154"/>
                      <a:pt x="2761197" y="595921"/>
                    </a:cubicBezTo>
                    <a:cubicBezTo>
                      <a:pt x="2772593" y="611688"/>
                      <a:pt x="2801689" y="591991"/>
                      <a:pt x="2815917" y="617231"/>
                    </a:cubicBezTo>
                    <a:cubicBezTo>
                      <a:pt x="2830145" y="642471"/>
                      <a:pt x="2843724" y="736566"/>
                      <a:pt x="2846567" y="747360"/>
                    </a:cubicBezTo>
                    <a:cubicBezTo>
                      <a:pt x="2853385" y="767780"/>
                      <a:pt x="2858045" y="792759"/>
                      <a:pt x="2866659" y="818408"/>
                    </a:cubicBezTo>
                    <a:cubicBezTo>
                      <a:pt x="2875273" y="844057"/>
                      <a:pt x="2876578" y="868195"/>
                      <a:pt x="2898251" y="901255"/>
                    </a:cubicBezTo>
                    <a:cubicBezTo>
                      <a:pt x="2933434" y="871652"/>
                      <a:pt x="2937092" y="847079"/>
                      <a:pt x="2949934" y="817767"/>
                    </a:cubicBezTo>
                    <a:cubicBezTo>
                      <a:pt x="2962777" y="788456"/>
                      <a:pt x="2965584" y="763034"/>
                      <a:pt x="2975306" y="725386"/>
                    </a:cubicBezTo>
                    <a:cubicBezTo>
                      <a:pt x="2985028" y="687738"/>
                      <a:pt x="2997255" y="631482"/>
                      <a:pt x="3008266" y="591882"/>
                    </a:cubicBezTo>
                    <a:cubicBezTo>
                      <a:pt x="3019277" y="552282"/>
                      <a:pt x="3030085" y="517281"/>
                      <a:pt x="3041374" y="487788"/>
                    </a:cubicBezTo>
                    <a:cubicBezTo>
                      <a:pt x="3052663" y="458295"/>
                      <a:pt x="3063412" y="413597"/>
                      <a:pt x="3076002" y="414922"/>
                    </a:cubicBezTo>
                    <a:cubicBezTo>
                      <a:pt x="3088592" y="416247"/>
                      <a:pt x="3104732" y="463727"/>
                      <a:pt x="3116912" y="495739"/>
                    </a:cubicBezTo>
                    <a:cubicBezTo>
                      <a:pt x="3129092" y="527751"/>
                      <a:pt x="3138479" y="569887"/>
                      <a:pt x="3149081" y="606993"/>
                    </a:cubicBezTo>
                    <a:cubicBezTo>
                      <a:pt x="3159683" y="644099"/>
                      <a:pt x="3168656" y="673970"/>
                      <a:pt x="3180522" y="718375"/>
                    </a:cubicBezTo>
                    <a:cubicBezTo>
                      <a:pt x="3192388" y="762780"/>
                      <a:pt x="3208352" y="827706"/>
                      <a:pt x="3220279" y="873426"/>
                    </a:cubicBezTo>
                    <a:cubicBezTo>
                      <a:pt x="3232206" y="919146"/>
                      <a:pt x="3241482" y="963540"/>
                      <a:pt x="3252084" y="992695"/>
                    </a:cubicBezTo>
                    <a:cubicBezTo>
                      <a:pt x="3262686" y="1021850"/>
                      <a:pt x="3273287" y="1049680"/>
                      <a:pt x="3283889" y="1048355"/>
                    </a:cubicBezTo>
                    <a:cubicBezTo>
                      <a:pt x="3294491" y="1047030"/>
                      <a:pt x="3307080" y="990045"/>
                      <a:pt x="3315694" y="984744"/>
                    </a:cubicBezTo>
                    <a:cubicBezTo>
                      <a:pt x="3324308" y="979443"/>
                      <a:pt x="3305651" y="959199"/>
                      <a:pt x="3335573" y="1016549"/>
                    </a:cubicBezTo>
                    <a:cubicBezTo>
                      <a:pt x="3347648" y="1039692"/>
                      <a:pt x="3355704" y="1064763"/>
                      <a:pt x="3367378" y="1088111"/>
                    </a:cubicBezTo>
                    <a:cubicBezTo>
                      <a:pt x="3376934" y="1107224"/>
                      <a:pt x="3388581" y="1139794"/>
                      <a:pt x="3399183" y="1143770"/>
                    </a:cubicBezTo>
                    <a:cubicBezTo>
                      <a:pt x="3409785" y="1147746"/>
                      <a:pt x="3415748" y="1135156"/>
                      <a:pt x="3430988" y="1111965"/>
                    </a:cubicBezTo>
                    <a:cubicBezTo>
                      <a:pt x="3446228" y="1088774"/>
                      <a:pt x="3475383" y="1015224"/>
                      <a:pt x="3490623" y="1004622"/>
                    </a:cubicBezTo>
                    <a:cubicBezTo>
                      <a:pt x="3508514" y="997333"/>
                      <a:pt x="3523091" y="1043716"/>
                      <a:pt x="3538331" y="1068233"/>
                    </a:cubicBezTo>
                    <a:cubicBezTo>
                      <a:pt x="3553571" y="1092750"/>
                      <a:pt x="3566823" y="1121242"/>
                      <a:pt x="3582063" y="1151722"/>
                    </a:cubicBezTo>
                    <a:cubicBezTo>
                      <a:pt x="3597303" y="1182202"/>
                      <a:pt x="3617844" y="1227259"/>
                      <a:pt x="3629771" y="1251113"/>
                    </a:cubicBezTo>
                    <a:cubicBezTo>
                      <a:pt x="3641698" y="1274967"/>
                      <a:pt x="3647662" y="1289544"/>
                      <a:pt x="3653625" y="1294845"/>
                    </a:cubicBezTo>
                    <a:cubicBezTo>
                      <a:pt x="3668865" y="1271654"/>
                      <a:pt x="3700670" y="1178226"/>
                      <a:pt x="3721211" y="1111965"/>
                    </a:cubicBezTo>
                    <a:cubicBezTo>
                      <a:pt x="3741752" y="1045704"/>
                      <a:pt x="3763931" y="945277"/>
                      <a:pt x="3776870" y="897280"/>
                    </a:cubicBezTo>
                    <a:cubicBezTo>
                      <a:pt x="3789809" y="849284"/>
                      <a:pt x="3790892" y="843864"/>
                      <a:pt x="3798843" y="823986"/>
                    </a:cubicBezTo>
                    <a:cubicBezTo>
                      <a:pt x="3806794" y="804108"/>
                      <a:pt x="3814614" y="768178"/>
                      <a:pt x="3824578" y="778010"/>
                    </a:cubicBezTo>
                    <a:cubicBezTo>
                      <a:pt x="3834542" y="787842"/>
                      <a:pt x="3845375" y="835272"/>
                      <a:pt x="3858627" y="882980"/>
                    </a:cubicBezTo>
                    <a:cubicBezTo>
                      <a:pt x="3871879" y="930688"/>
                      <a:pt x="3889225" y="1008202"/>
                      <a:pt x="3904091" y="1064257"/>
                    </a:cubicBezTo>
                    <a:cubicBezTo>
                      <a:pt x="3918957" y="1120312"/>
                      <a:pt x="3932583" y="1164312"/>
                      <a:pt x="3947823" y="1219308"/>
                    </a:cubicBezTo>
                    <a:cubicBezTo>
                      <a:pt x="3963063" y="1274304"/>
                      <a:pt x="3978870" y="1347985"/>
                      <a:pt x="3995531" y="1394236"/>
                    </a:cubicBezTo>
                    <a:cubicBezTo>
                      <a:pt x="4012193" y="1440487"/>
                      <a:pt x="4032378" y="1470028"/>
                      <a:pt x="4047792" y="1496813"/>
                    </a:cubicBezTo>
                    <a:cubicBezTo>
                      <a:pt x="4067261" y="1530645"/>
                      <a:pt x="4092201" y="1541753"/>
                      <a:pt x="4112343" y="1538237"/>
                    </a:cubicBezTo>
                    <a:cubicBezTo>
                      <a:pt x="4141957" y="1533068"/>
                      <a:pt x="4148245" y="1493606"/>
                      <a:pt x="4166484" y="1465798"/>
                    </a:cubicBezTo>
                    <a:cubicBezTo>
                      <a:pt x="4184723" y="1437990"/>
                      <a:pt x="4204492" y="1377254"/>
                      <a:pt x="4221780" y="1371387"/>
                    </a:cubicBezTo>
                    <a:cubicBezTo>
                      <a:pt x="4239068" y="1365520"/>
                      <a:pt x="4252071" y="1401511"/>
                      <a:pt x="4270214" y="1430594"/>
                    </a:cubicBezTo>
                    <a:cubicBezTo>
                      <a:pt x="4288357" y="1459677"/>
                      <a:pt x="4314979" y="1520332"/>
                      <a:pt x="4330640" y="1545888"/>
                    </a:cubicBezTo>
                  </a:path>
                </a:pathLst>
              </a:cu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6137285" y="2629991"/>
                <a:ext cx="1595663" cy="366332"/>
              </a:xfrm>
              <a:prstGeom prst="rect">
                <a:avLst/>
              </a:prstGeom>
              <a:solidFill>
                <a:srgbClr val="FFC000">
                  <a:alpha val="25000"/>
                </a:srgb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wrap="none" lIns="72000" tIns="72000" rIns="72000" bIns="72000" rtlCol="0" anchor="ctr" anchorCtr="1">
                <a:noAutofit/>
              </a:bodyPr>
              <a:lstStyle/>
              <a:p>
                <a:pPr algn="ctr"/>
                <a:r>
                  <a:rPr lang="en-GB" sz="1600" b="1" dirty="0" smtClean="0">
                    <a:solidFill>
                      <a:schemeClr val="tx1"/>
                    </a:solidFill>
                  </a:rPr>
                  <a:t>waveform</a:t>
                </a:r>
                <a:endParaRPr lang="en-GB" sz="1600" b="1" dirty="0">
                  <a:solidFill>
                    <a:schemeClr val="tx1"/>
                  </a:solidFill>
                </a:endParaRPr>
              </a:p>
            </p:txBody>
          </p:sp>
          <p:cxnSp>
            <p:nvCxnSpPr>
              <p:cNvPr id="17" name="Straight Arrow Connector 16"/>
              <p:cNvCxnSpPr>
                <a:stCxn id="16" idx="2"/>
              </p:cNvCxnSpPr>
              <p:nvPr/>
            </p:nvCxnSpPr>
            <p:spPr bwMode="auto">
              <a:xfrm>
                <a:off x="6935118" y="2996324"/>
                <a:ext cx="13151" cy="608186"/>
              </a:xfrm>
              <a:prstGeom prst="straightConnector1">
                <a:avLst/>
              </a:prstGeom>
              <a:noFill/>
              <a:ln w="41275" cap="flat" cmpd="sng" algn="ctr">
                <a:solidFill>
                  <a:srgbClr val="FFC000"/>
                </a:solidFill>
                <a:prstDash val="solid"/>
                <a:round/>
                <a:headEnd type="none" w="med" len="med"/>
                <a:tailEnd type="stealth" w="med" len="lg"/>
              </a:ln>
              <a:effectLst/>
            </p:spPr>
          </p:cxnSp>
        </p:grpSp>
      </p:grpSp>
    </p:spTree>
    <p:extLst>
      <p:ext uri="{BB962C8B-B14F-4D97-AF65-F5344CB8AC3E}">
        <p14:creationId xmlns:p14="http://schemas.microsoft.com/office/powerpoint/2010/main" val="424744463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idx="4294967295"/>
          </p:nvPr>
        </p:nvSpPr>
        <p:spPr>
          <a:xfrm>
            <a:off x="1" y="5319"/>
            <a:ext cx="9143999" cy="647700"/>
          </a:xfrm>
          <a:prstGeom prst="rect">
            <a:avLst/>
          </a:prstGeom>
          <a:noFill/>
          <a:ln/>
        </p:spPr>
        <p:txBody>
          <a:bodyPr/>
          <a:lstStyle/>
          <a:p>
            <a:pPr algn="ctr" defTabSz="914400" eaLnBrk="0" fontAlgn="base" hangingPunct="0">
              <a:lnSpc>
                <a:spcPct val="90000"/>
              </a:lnSpc>
              <a:spcAft>
                <a:spcPct val="0"/>
              </a:spcAft>
            </a:pPr>
            <a:r>
              <a:rPr lang="en-US" sz="2800" b="1" dirty="0">
                <a:solidFill>
                  <a:srgbClr val="1F3692"/>
                </a:solidFill>
                <a:latin typeface="Calibri"/>
                <a:ea typeface="ＭＳ Ｐゴシック" pitchFamily="39" charset="-128"/>
                <a:cs typeface="ＭＳ Ｐゴシック" pitchFamily="39" charset="-128"/>
              </a:rPr>
              <a:t>Operational Assimilation of </a:t>
            </a:r>
            <a:r>
              <a:rPr lang="en-US" sz="2800" b="1" dirty="0" smtClean="0">
                <a:solidFill>
                  <a:srgbClr val="1F3692"/>
                </a:solidFill>
                <a:latin typeface="Calibri"/>
                <a:ea typeface="ＭＳ Ｐゴシック" pitchFamily="39" charset="-128"/>
                <a:cs typeface="ＭＳ Ｐゴシック" pitchFamily="39" charset="-128"/>
              </a:rPr>
              <a:t>SWH (wave model)</a:t>
            </a:r>
            <a:endParaRPr lang="en-GB" sz="2800" b="1" dirty="0">
              <a:solidFill>
                <a:srgbClr val="1F3692"/>
              </a:solidFill>
              <a:latin typeface="Calibri"/>
              <a:ea typeface="ＭＳ Ｐゴシック" pitchFamily="39" charset="-128"/>
              <a:cs typeface="ＭＳ Ｐゴシック" pitchFamily="39" charset="-128"/>
            </a:endParaRPr>
          </a:p>
        </p:txBody>
      </p:sp>
      <p:sp>
        <p:nvSpPr>
          <p:cNvPr id="24" name="Rectangle 3"/>
          <p:cNvSpPr txBox="1">
            <a:spLocks noChangeArrowheads="1"/>
          </p:cNvSpPr>
          <p:nvPr/>
        </p:nvSpPr>
        <p:spPr bwMode="auto">
          <a:xfrm>
            <a:off x="530615" y="3514829"/>
            <a:ext cx="8183984" cy="1972594"/>
          </a:xfrm>
          <a:prstGeom prst="rect">
            <a:avLst/>
          </a:prstGeom>
          <a:noFill/>
          <a:ln w="12700">
            <a:noFill/>
            <a:miter lim="800000"/>
            <a:headEnd/>
            <a:tailEnd/>
          </a:ln>
        </p:spPr>
        <p:txBody>
          <a:bodyPr vert="horz" wrap="square" lIns="0" tIns="0" rIns="0" bIns="0" numCol="1" anchor="t" anchorCtr="0" compatLnSpc="1">
            <a:prstTxWarp prst="textNoShape">
              <a:avLst/>
            </a:prstTxWarp>
          </a:bodyPr>
          <a:lstStyle>
            <a:lvl1pPr marL="268288" indent="-268288" algn="l" rtl="0" eaLnBrk="0" fontAlgn="base" hangingPunct="0">
              <a:lnSpc>
                <a:spcPct val="120000"/>
              </a:lnSpc>
              <a:spcBef>
                <a:spcPct val="0"/>
              </a:spcBef>
              <a:spcAft>
                <a:spcPts val="1200"/>
              </a:spcAft>
              <a:buClr>
                <a:srgbClr val="3366FF"/>
              </a:buClr>
              <a:buSzPct val="110000"/>
              <a:buFont typeface="Lucida Grande CE"/>
              <a:buChar char="●"/>
              <a:defRPr sz="2400" b="0">
                <a:solidFill>
                  <a:schemeClr val="tx1"/>
                </a:solidFill>
                <a:latin typeface="Calibri"/>
                <a:ea typeface="ＭＳ Ｐゴシック" pitchFamily="39" charset="-128"/>
                <a:cs typeface="ＭＳ Ｐゴシック" pitchFamily="39" charset="-128"/>
              </a:defRPr>
            </a:lvl1pPr>
            <a:lvl2pPr marL="536575" indent="-268288" algn="l" rtl="0" eaLnBrk="0" fontAlgn="base" hangingPunct="0">
              <a:lnSpc>
                <a:spcPts val="2400"/>
              </a:lnSpc>
              <a:spcBef>
                <a:spcPct val="0"/>
              </a:spcBef>
              <a:spcAft>
                <a:spcPts val="600"/>
              </a:spcAft>
              <a:buClr>
                <a:srgbClr val="0000FF"/>
              </a:buClr>
              <a:buSzPct val="100000"/>
              <a:buFont typeface="Lucida Grande"/>
              <a:buChar char="–"/>
              <a:defRPr sz="2400" b="0">
                <a:solidFill>
                  <a:schemeClr val="tx1"/>
                </a:solidFill>
                <a:latin typeface="Calibri"/>
                <a:ea typeface="ＭＳ Ｐゴシック" charset="-128"/>
              </a:defRPr>
            </a:lvl2pPr>
            <a:lvl3pPr marL="806450" indent="-269875" algn="l" rtl="0" eaLnBrk="0" fontAlgn="base" hangingPunct="0">
              <a:lnSpc>
                <a:spcPts val="2400"/>
              </a:lnSpc>
              <a:spcBef>
                <a:spcPct val="0"/>
              </a:spcBef>
              <a:spcAft>
                <a:spcPts val="600"/>
              </a:spcAft>
              <a:buClr>
                <a:schemeClr val="tx1"/>
              </a:buClr>
              <a:buFont typeface="Lucida Grande"/>
              <a:buChar char="●"/>
              <a:defRPr sz="2400" b="0">
                <a:solidFill>
                  <a:schemeClr val="tx1"/>
                </a:solidFill>
                <a:latin typeface="Calibri"/>
                <a:ea typeface="ＭＳ Ｐゴシック" charset="-128"/>
              </a:defRPr>
            </a:lvl3pPr>
            <a:lvl4pPr marL="1581150" indent="-171450" algn="l" rtl="0" eaLnBrk="0" fontAlgn="base" hangingPunct="0">
              <a:spcBef>
                <a:spcPct val="20000"/>
              </a:spcBef>
              <a:spcAft>
                <a:spcPct val="0"/>
              </a:spcAft>
              <a:buChar char="–"/>
              <a:defRPr sz="2000">
                <a:solidFill>
                  <a:schemeClr val="tx1"/>
                </a:solidFill>
                <a:latin typeface="Times" charset="0"/>
                <a:ea typeface="ＭＳ Ｐゴシック" charset="-128"/>
              </a:defRPr>
            </a:lvl4pPr>
            <a:lvl5pPr marL="2000250" indent="-171450" algn="l" rtl="0" eaLnBrk="0" fontAlgn="base" hangingPunct="0">
              <a:spcBef>
                <a:spcPct val="20000"/>
              </a:spcBef>
              <a:spcAft>
                <a:spcPct val="0"/>
              </a:spcAft>
              <a:buChar char="»"/>
              <a:defRPr sz="2000">
                <a:solidFill>
                  <a:schemeClr val="tx1"/>
                </a:solidFill>
                <a:latin typeface="Times" charset="0"/>
                <a:ea typeface="ＭＳ Ｐゴシック" charset="-128"/>
              </a:defRPr>
            </a:lvl5pPr>
            <a:lvl6pPr marL="2457450" indent="-171450" algn="l" rtl="0" eaLnBrk="0" fontAlgn="base" hangingPunct="0">
              <a:spcBef>
                <a:spcPct val="20000"/>
              </a:spcBef>
              <a:spcAft>
                <a:spcPct val="0"/>
              </a:spcAft>
              <a:buChar char="»"/>
              <a:defRPr sz="2000">
                <a:solidFill>
                  <a:schemeClr val="tx1"/>
                </a:solidFill>
                <a:latin typeface="Times" charset="0"/>
                <a:ea typeface="ＭＳ Ｐゴシック" charset="-128"/>
              </a:defRPr>
            </a:lvl6pPr>
            <a:lvl7pPr marL="2914650" indent="-171450" algn="l" rtl="0" eaLnBrk="0" fontAlgn="base" hangingPunct="0">
              <a:spcBef>
                <a:spcPct val="20000"/>
              </a:spcBef>
              <a:spcAft>
                <a:spcPct val="0"/>
              </a:spcAft>
              <a:buChar char="»"/>
              <a:defRPr sz="2000">
                <a:solidFill>
                  <a:schemeClr val="tx1"/>
                </a:solidFill>
                <a:latin typeface="Times" charset="0"/>
                <a:ea typeface="ＭＳ Ｐゴシック" charset="-128"/>
              </a:defRPr>
            </a:lvl7pPr>
            <a:lvl8pPr marL="3371850" indent="-171450" algn="l" rtl="0" eaLnBrk="0" fontAlgn="base" hangingPunct="0">
              <a:spcBef>
                <a:spcPct val="20000"/>
              </a:spcBef>
              <a:spcAft>
                <a:spcPct val="0"/>
              </a:spcAft>
              <a:buChar char="»"/>
              <a:defRPr sz="2000">
                <a:solidFill>
                  <a:schemeClr val="tx1"/>
                </a:solidFill>
                <a:latin typeface="Times" charset="0"/>
                <a:ea typeface="ＭＳ Ｐゴシック" charset="-128"/>
              </a:defRPr>
            </a:lvl8pPr>
            <a:lvl9pPr marL="3829050" indent="-171450" algn="l" rtl="0" eaLnBrk="0" fontAlgn="base" hangingPunct="0">
              <a:spcBef>
                <a:spcPct val="20000"/>
              </a:spcBef>
              <a:spcAft>
                <a:spcPct val="0"/>
              </a:spcAft>
              <a:buChar char="»"/>
              <a:defRPr sz="2000">
                <a:solidFill>
                  <a:schemeClr val="tx1"/>
                </a:solidFill>
                <a:latin typeface="Times" charset="0"/>
                <a:ea typeface="ＭＳ Ｐゴシック" charset="-128"/>
              </a:defRPr>
            </a:lvl9pPr>
          </a:lstStyle>
          <a:p>
            <a:pPr marL="0" indent="0" eaLnBrk="1" hangingPunct="1">
              <a:lnSpc>
                <a:spcPct val="105000"/>
              </a:lnSpc>
              <a:spcBef>
                <a:spcPts val="1500"/>
              </a:spcBef>
              <a:spcAft>
                <a:spcPts val="0"/>
              </a:spcAft>
              <a:buNone/>
            </a:pPr>
            <a:r>
              <a:rPr lang="en-GB" sz="1600" dirty="0">
                <a:latin typeface="+mn-lt"/>
                <a:ea typeface="+mn-ea"/>
                <a:cs typeface="+mn-cs"/>
              </a:rPr>
              <a:t>Assimilation method for </a:t>
            </a:r>
            <a:r>
              <a:rPr lang="en-GB" sz="1600" dirty="0" smtClean="0">
                <a:latin typeface="+mn-lt"/>
                <a:ea typeface="+mn-ea"/>
                <a:cs typeface="+mn-cs"/>
              </a:rPr>
              <a:t>SWH data</a:t>
            </a:r>
            <a:r>
              <a:rPr lang="en-GB" sz="1600" dirty="0">
                <a:latin typeface="+mn-lt"/>
                <a:ea typeface="+mn-ea"/>
                <a:cs typeface="+mn-cs"/>
              </a:rPr>
              <a:t>:</a:t>
            </a:r>
          </a:p>
          <a:p>
            <a:pPr marL="460375" lvl="1" indent="-285750">
              <a:spcAft>
                <a:spcPct val="0"/>
              </a:spcAft>
              <a:buClr>
                <a:srgbClr val="FF0000"/>
              </a:buClr>
              <a:buFont typeface="Wingdings" panose="05000000000000000000" pitchFamily="2" charset="2"/>
              <a:buChar char="ü"/>
            </a:pPr>
            <a:r>
              <a:rPr lang="en-GB" sz="1600" dirty="0">
                <a:latin typeface="+mn-lt"/>
                <a:ea typeface="+mn-ea"/>
              </a:rPr>
              <a:t>Data are subjected to a quality control process (</a:t>
            </a:r>
            <a:r>
              <a:rPr lang="en-GB" sz="1600" dirty="0" err="1">
                <a:latin typeface="+mn-lt"/>
                <a:ea typeface="+mn-ea"/>
              </a:rPr>
              <a:t>inc.</a:t>
            </a:r>
            <a:r>
              <a:rPr lang="en-GB" sz="1600" dirty="0">
                <a:latin typeface="+mn-lt"/>
                <a:ea typeface="+mn-ea"/>
              </a:rPr>
              <a:t> super-</a:t>
            </a:r>
            <a:r>
              <a:rPr lang="en-GB" sz="1600" dirty="0" err="1">
                <a:latin typeface="+mn-lt"/>
                <a:ea typeface="+mn-ea"/>
              </a:rPr>
              <a:t>obbing</a:t>
            </a:r>
            <a:r>
              <a:rPr lang="en-GB" sz="1600" dirty="0">
                <a:latin typeface="+mn-lt"/>
                <a:ea typeface="+mn-ea"/>
              </a:rPr>
              <a:t>).</a:t>
            </a:r>
          </a:p>
          <a:p>
            <a:pPr marL="460375" lvl="1" indent="-285750">
              <a:spcAft>
                <a:spcPct val="0"/>
              </a:spcAft>
              <a:buClr>
                <a:srgbClr val="FF0000"/>
              </a:buClr>
              <a:buFont typeface="Wingdings" panose="05000000000000000000" pitchFamily="2" charset="2"/>
              <a:buChar char="ü"/>
            </a:pPr>
            <a:r>
              <a:rPr lang="en-GB" sz="1600" dirty="0">
                <a:latin typeface="+mn-lt"/>
                <a:ea typeface="+mn-ea"/>
              </a:rPr>
              <a:t>Bias correction is applied.</a:t>
            </a:r>
          </a:p>
          <a:p>
            <a:pPr marL="460375" lvl="1" indent="-285750">
              <a:spcAft>
                <a:spcPct val="0"/>
              </a:spcAft>
              <a:buClr>
                <a:srgbClr val="FF0000"/>
              </a:buClr>
              <a:buFont typeface="Wingdings" panose="05000000000000000000" pitchFamily="2" charset="2"/>
              <a:buChar char="ü"/>
            </a:pPr>
            <a:r>
              <a:rPr lang="en-GB" sz="1600" dirty="0">
                <a:latin typeface="+mn-lt"/>
                <a:ea typeface="+mn-ea"/>
              </a:rPr>
              <a:t>Simple optimum interpolation (OI) scheme on SWH.</a:t>
            </a:r>
          </a:p>
          <a:p>
            <a:pPr marL="460375" lvl="1" indent="-285750">
              <a:spcAft>
                <a:spcPct val="0"/>
              </a:spcAft>
              <a:buClr>
                <a:srgbClr val="FF0000"/>
              </a:buClr>
              <a:buFont typeface="Wingdings" panose="05000000000000000000" pitchFamily="2" charset="2"/>
              <a:buChar char="ü"/>
            </a:pPr>
            <a:r>
              <a:rPr lang="en-GB" sz="1600" dirty="0">
                <a:latin typeface="+mn-lt"/>
                <a:ea typeface="+mn-ea"/>
              </a:rPr>
              <a:t>The SWH analysis increments </a:t>
            </a:r>
            <a:r>
              <a:rPr lang="en-GB" sz="1600" dirty="0">
                <a:latin typeface="+mn-lt"/>
                <a:ea typeface="+mn-ea"/>
                <a:sym typeface="Wingdings" pitchFamily="2" charset="2"/>
              </a:rPr>
              <a:t> wave spectrum adjustments… </a:t>
            </a:r>
            <a:endParaRPr lang="en-GB" sz="1600" dirty="0">
              <a:latin typeface="+mn-lt"/>
              <a:ea typeface="+mn-ea"/>
            </a:endParaRPr>
          </a:p>
        </p:txBody>
      </p:sp>
      <p:grpSp>
        <p:nvGrpSpPr>
          <p:cNvPr id="25" name="Group 24"/>
          <p:cNvGrpSpPr/>
          <p:nvPr/>
        </p:nvGrpSpPr>
        <p:grpSpPr>
          <a:xfrm>
            <a:off x="215188" y="676585"/>
            <a:ext cx="8869498" cy="1682038"/>
            <a:chOff x="1758000" y="4619176"/>
            <a:chExt cx="8421400" cy="1682038"/>
          </a:xfrm>
        </p:grpSpPr>
        <p:sp>
          <p:nvSpPr>
            <p:cNvPr id="27" name="Right Arrow 26"/>
            <p:cNvSpPr/>
            <p:nvPr/>
          </p:nvSpPr>
          <p:spPr bwMode="auto">
            <a:xfrm>
              <a:off x="2083455" y="4619176"/>
              <a:ext cx="8095945" cy="1260224"/>
            </a:xfrm>
            <a:prstGeom prst="rightArrow">
              <a:avLst>
                <a:gd name="adj1" fmla="val 65975"/>
                <a:gd name="adj2" fmla="val 50000"/>
              </a:avLst>
            </a:prstGeom>
            <a:solidFill>
              <a:schemeClr val="tx2">
                <a:lumMod val="40000"/>
                <a:lumOff val="60000"/>
                <a:alpha val="35000"/>
              </a:schemeClr>
            </a:solidFill>
            <a:ln w="38100" cap="flat" cmpd="sng" algn="ctr">
              <a:solidFill>
                <a:srgbClr val="0000CC"/>
              </a:solidFill>
              <a:prstDash val="solid"/>
              <a:round/>
              <a:headEnd type="none" w="med" len="med"/>
              <a:tailEnd type="none" w="med" len="med"/>
            </a:ln>
            <a:effectLst/>
          </p:spPr>
          <p:txBody>
            <a:bodyPr vert="horz" wrap="none" lIns="91440" tIns="45720" rIns="91440" bIns="45720" numCol="1" rtlCol="0" anchor="ctr" anchorCtr="1" compatLnSpc="1">
              <a:prstTxWarp prst="textNoShape">
                <a:avLst/>
              </a:prstTxWarp>
            </a:bodyPr>
            <a:lstStyle/>
            <a:p>
              <a:pPr eaLnBrk="0" fontAlgn="base" hangingPunct="0">
                <a:spcBef>
                  <a:spcPct val="0"/>
                </a:spcBef>
                <a:spcAft>
                  <a:spcPct val="0"/>
                </a:spcAft>
              </a:pPr>
              <a:endParaRPr lang="en-US" b="1">
                <a:latin typeface="Arial" charset="0"/>
              </a:endParaRPr>
            </a:p>
          </p:txBody>
        </p:sp>
        <p:sp>
          <p:nvSpPr>
            <p:cNvPr id="28" name="Line Callout 1 27"/>
            <p:cNvSpPr/>
            <p:nvPr/>
          </p:nvSpPr>
          <p:spPr bwMode="auto">
            <a:xfrm>
              <a:off x="4908000" y="5833214"/>
              <a:ext cx="750348" cy="468000"/>
            </a:xfrm>
            <a:prstGeom prst="borderCallout1">
              <a:avLst>
                <a:gd name="adj1" fmla="val -524"/>
                <a:gd name="adj2" fmla="val 50181"/>
                <a:gd name="adj3" fmla="val -211750"/>
                <a:gd name="adj4" fmla="val 50172"/>
              </a:avLst>
            </a:prstGeom>
            <a:solidFill>
              <a:schemeClr val="accent1">
                <a:alpha val="29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1"/>
            <a:lstStyle/>
            <a:p>
              <a:pPr algn="ctr">
                <a:defRPr/>
              </a:pPr>
              <a:r>
                <a:rPr lang="en-GB" sz="1150" dirty="0">
                  <a:solidFill>
                    <a:srgbClr val="000066"/>
                  </a:solidFill>
                </a:rPr>
                <a:t>10 Mar. 2009</a:t>
              </a:r>
            </a:p>
            <a:p>
              <a:pPr algn="ctr">
                <a:defRPr/>
              </a:pPr>
              <a:endParaRPr lang="en-GB" sz="1150" dirty="0"/>
            </a:p>
          </p:txBody>
        </p:sp>
        <p:sp>
          <p:nvSpPr>
            <p:cNvPr id="29" name="Rectangle 28"/>
            <p:cNvSpPr/>
            <p:nvPr/>
          </p:nvSpPr>
          <p:spPr bwMode="auto">
            <a:xfrm>
              <a:off x="4368000" y="4805962"/>
              <a:ext cx="972000" cy="860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350" b="1" dirty="0">
                  <a:solidFill>
                    <a:srgbClr val="FFC000"/>
                  </a:solidFill>
                </a:rPr>
                <a:t>Jason-1</a:t>
              </a:r>
              <a:br>
                <a:rPr lang="en-GB" sz="1350" b="1" dirty="0">
                  <a:solidFill>
                    <a:srgbClr val="FFC000"/>
                  </a:solidFill>
                </a:rPr>
              </a:br>
              <a:r>
                <a:rPr lang="en-GB" sz="1350" b="1" dirty="0" err="1">
                  <a:solidFill>
                    <a:srgbClr val="FFC000"/>
                  </a:solidFill>
                </a:rPr>
                <a:t>Envisat</a:t>
              </a:r>
              <a:endParaRPr lang="en-GB" sz="1350" b="1" dirty="0">
                <a:solidFill>
                  <a:srgbClr val="FFC000"/>
                </a:solidFill>
              </a:endParaRPr>
            </a:p>
          </p:txBody>
        </p:sp>
        <p:sp>
          <p:nvSpPr>
            <p:cNvPr id="30" name="Rectangle 29"/>
            <p:cNvSpPr/>
            <p:nvPr/>
          </p:nvSpPr>
          <p:spPr bwMode="auto">
            <a:xfrm>
              <a:off x="5196000" y="4805962"/>
              <a:ext cx="972000" cy="860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350" b="1" dirty="0">
                  <a:solidFill>
                    <a:srgbClr val="FFC000"/>
                  </a:solidFill>
                </a:rPr>
                <a:t>Jason-2</a:t>
              </a:r>
              <a:br>
                <a:rPr lang="en-GB" sz="1350" b="1" dirty="0">
                  <a:solidFill>
                    <a:srgbClr val="FFC000"/>
                  </a:solidFill>
                </a:rPr>
              </a:br>
              <a:r>
                <a:rPr lang="en-GB" sz="1350" b="1" dirty="0" err="1">
                  <a:solidFill>
                    <a:srgbClr val="FFC000"/>
                  </a:solidFill>
                </a:rPr>
                <a:t>Envisat</a:t>
              </a:r>
              <a:endParaRPr lang="en-GB" sz="1350" b="1" dirty="0">
                <a:solidFill>
                  <a:srgbClr val="FFC000"/>
                </a:solidFill>
              </a:endParaRPr>
            </a:p>
          </p:txBody>
        </p:sp>
        <p:sp>
          <p:nvSpPr>
            <p:cNvPr id="31" name="Rectangle 30"/>
            <p:cNvSpPr/>
            <p:nvPr/>
          </p:nvSpPr>
          <p:spPr bwMode="auto">
            <a:xfrm>
              <a:off x="3540000" y="4805962"/>
              <a:ext cx="972000" cy="860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350" b="1" dirty="0" err="1">
                  <a:solidFill>
                    <a:srgbClr val="FF0000"/>
                  </a:solidFill>
                </a:rPr>
                <a:t>Envisat</a:t>
              </a:r>
              <a:endParaRPr lang="en-GB" sz="1350" b="1" dirty="0">
                <a:solidFill>
                  <a:srgbClr val="FF0000"/>
                </a:solidFill>
              </a:endParaRPr>
            </a:p>
          </p:txBody>
        </p:sp>
        <p:sp>
          <p:nvSpPr>
            <p:cNvPr id="32" name="Line Callout 1 31"/>
            <p:cNvSpPr/>
            <p:nvPr/>
          </p:nvSpPr>
          <p:spPr bwMode="auto">
            <a:xfrm>
              <a:off x="5736001" y="5833214"/>
              <a:ext cx="750347" cy="468000"/>
            </a:xfrm>
            <a:prstGeom prst="borderCallout1">
              <a:avLst>
                <a:gd name="adj1" fmla="val -524"/>
                <a:gd name="adj2" fmla="val 50181"/>
                <a:gd name="adj3" fmla="val -211444"/>
                <a:gd name="adj4" fmla="val 50352"/>
              </a:avLst>
            </a:prstGeom>
            <a:solidFill>
              <a:schemeClr val="accent1">
                <a:alpha val="29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1"/>
            <a:lstStyle/>
            <a:p>
              <a:pPr algn="ctr">
                <a:defRPr/>
              </a:pPr>
              <a:r>
                <a:rPr lang="en-GB" sz="1150" dirty="0">
                  <a:solidFill>
                    <a:srgbClr val="000066"/>
                  </a:solidFill>
                </a:rPr>
                <a:t>8 Jun. 2009</a:t>
              </a:r>
            </a:p>
            <a:p>
              <a:pPr algn="ctr">
                <a:defRPr/>
              </a:pPr>
              <a:endParaRPr lang="en-GB" sz="1150" dirty="0"/>
            </a:p>
          </p:txBody>
        </p:sp>
        <p:sp>
          <p:nvSpPr>
            <p:cNvPr id="33" name="Rectangle 32"/>
            <p:cNvSpPr/>
            <p:nvPr/>
          </p:nvSpPr>
          <p:spPr bwMode="auto">
            <a:xfrm>
              <a:off x="6060000" y="4805962"/>
              <a:ext cx="972000" cy="860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350" b="1" dirty="0">
                  <a:solidFill>
                    <a:srgbClr val="00B050"/>
                  </a:solidFill>
                </a:rPr>
                <a:t>Jason-1 Jason-2</a:t>
              </a:r>
              <a:br>
                <a:rPr lang="en-GB" sz="1350" b="1" dirty="0">
                  <a:solidFill>
                    <a:srgbClr val="00B050"/>
                  </a:solidFill>
                </a:rPr>
              </a:br>
              <a:r>
                <a:rPr lang="en-GB" sz="1350" b="1" dirty="0" err="1">
                  <a:solidFill>
                    <a:srgbClr val="00B050"/>
                  </a:solidFill>
                </a:rPr>
                <a:t>Envisat</a:t>
              </a:r>
              <a:endParaRPr lang="en-GB" sz="1350" b="1" dirty="0">
                <a:solidFill>
                  <a:srgbClr val="00B050"/>
                </a:solidFill>
              </a:endParaRPr>
            </a:p>
          </p:txBody>
        </p:sp>
        <p:sp>
          <p:nvSpPr>
            <p:cNvPr id="34" name="Line Callout 1 33"/>
            <p:cNvSpPr/>
            <p:nvPr/>
          </p:nvSpPr>
          <p:spPr bwMode="auto">
            <a:xfrm>
              <a:off x="6564001" y="5833214"/>
              <a:ext cx="750347" cy="468000"/>
            </a:xfrm>
            <a:prstGeom prst="borderCallout1">
              <a:avLst>
                <a:gd name="adj1" fmla="val -524"/>
                <a:gd name="adj2" fmla="val 50181"/>
                <a:gd name="adj3" fmla="val -210869"/>
                <a:gd name="adj4" fmla="val 50100"/>
              </a:avLst>
            </a:prstGeom>
            <a:solidFill>
              <a:schemeClr val="accent1">
                <a:alpha val="29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1"/>
            <a:lstStyle/>
            <a:p>
              <a:pPr algn="ctr">
                <a:defRPr/>
              </a:pPr>
              <a:r>
                <a:rPr lang="en-GB" sz="1150" dirty="0">
                  <a:solidFill>
                    <a:srgbClr val="000066"/>
                  </a:solidFill>
                </a:rPr>
                <a:t>1 Apr. 2010</a:t>
              </a:r>
            </a:p>
            <a:p>
              <a:pPr algn="ctr">
                <a:defRPr/>
              </a:pPr>
              <a:endParaRPr lang="en-GB" sz="1150" dirty="0"/>
            </a:p>
          </p:txBody>
        </p:sp>
        <p:sp>
          <p:nvSpPr>
            <p:cNvPr id="35" name="Rectangle 34"/>
            <p:cNvSpPr/>
            <p:nvPr/>
          </p:nvSpPr>
          <p:spPr bwMode="auto">
            <a:xfrm>
              <a:off x="6852000" y="4805962"/>
              <a:ext cx="972000" cy="860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350" b="1" dirty="0">
                  <a:solidFill>
                    <a:srgbClr val="FFC000"/>
                  </a:solidFill>
                </a:rPr>
                <a:t>Jason-2</a:t>
              </a:r>
              <a:br>
                <a:rPr lang="en-GB" sz="1350" b="1" dirty="0">
                  <a:solidFill>
                    <a:srgbClr val="FFC000"/>
                  </a:solidFill>
                </a:rPr>
              </a:br>
              <a:r>
                <a:rPr lang="en-GB" sz="1350" b="1" dirty="0" err="1">
                  <a:solidFill>
                    <a:srgbClr val="FFC000"/>
                  </a:solidFill>
                </a:rPr>
                <a:t>Envisat</a:t>
              </a:r>
              <a:endParaRPr lang="en-GB" sz="1350" b="1" dirty="0">
                <a:solidFill>
                  <a:srgbClr val="FFC000"/>
                </a:solidFill>
              </a:endParaRPr>
            </a:p>
          </p:txBody>
        </p:sp>
        <p:sp>
          <p:nvSpPr>
            <p:cNvPr id="36" name="Line Callout 1 35"/>
            <p:cNvSpPr/>
            <p:nvPr/>
          </p:nvSpPr>
          <p:spPr bwMode="auto">
            <a:xfrm>
              <a:off x="7392001" y="5827503"/>
              <a:ext cx="750347" cy="468000"/>
            </a:xfrm>
            <a:prstGeom prst="borderCallout1">
              <a:avLst>
                <a:gd name="adj1" fmla="val -524"/>
                <a:gd name="adj2" fmla="val 50181"/>
                <a:gd name="adj3" fmla="val -210234"/>
                <a:gd name="adj4" fmla="val 50484"/>
              </a:avLst>
            </a:prstGeom>
            <a:solidFill>
              <a:schemeClr val="accent1">
                <a:alpha val="29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1"/>
            <a:lstStyle/>
            <a:p>
              <a:pPr algn="ctr">
                <a:defRPr/>
              </a:pPr>
              <a:r>
                <a:rPr lang="en-GB" sz="1150" dirty="0">
                  <a:solidFill>
                    <a:srgbClr val="000066"/>
                  </a:solidFill>
                </a:rPr>
                <a:t>7 Apr. 2012</a:t>
              </a:r>
            </a:p>
            <a:p>
              <a:pPr algn="ctr">
                <a:defRPr/>
              </a:pPr>
              <a:endParaRPr lang="en-GB" sz="1150" dirty="0"/>
            </a:p>
          </p:txBody>
        </p:sp>
        <p:sp>
          <p:nvSpPr>
            <p:cNvPr id="37" name="Rectangle 36"/>
            <p:cNvSpPr/>
            <p:nvPr/>
          </p:nvSpPr>
          <p:spPr bwMode="auto">
            <a:xfrm>
              <a:off x="7680000" y="4800251"/>
              <a:ext cx="972000" cy="860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en-GB" sz="1350" b="1" dirty="0">
                  <a:solidFill>
                    <a:srgbClr val="FF0000"/>
                  </a:solidFill>
                </a:rPr>
                <a:t>Jason-2</a:t>
              </a:r>
            </a:p>
          </p:txBody>
        </p:sp>
        <p:sp>
          <p:nvSpPr>
            <p:cNvPr id="38" name="Line Callout 1 37"/>
            <p:cNvSpPr/>
            <p:nvPr/>
          </p:nvSpPr>
          <p:spPr bwMode="auto">
            <a:xfrm>
              <a:off x="3255600" y="5827503"/>
              <a:ext cx="750348" cy="468000"/>
            </a:xfrm>
            <a:prstGeom prst="borderCallout1">
              <a:avLst>
                <a:gd name="adj1" fmla="val -52"/>
                <a:gd name="adj2" fmla="val 50482"/>
                <a:gd name="adj3" fmla="val -209779"/>
                <a:gd name="adj4" fmla="val 50751"/>
              </a:avLst>
            </a:prstGeom>
            <a:solidFill>
              <a:schemeClr val="accent1">
                <a:alpha val="29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1"/>
            <a:lstStyle/>
            <a:p>
              <a:pPr algn="ctr">
                <a:defRPr/>
              </a:pPr>
              <a:r>
                <a:rPr lang="en-GB" sz="1150" dirty="0">
                  <a:solidFill>
                    <a:srgbClr val="000066"/>
                  </a:solidFill>
                </a:rPr>
                <a:t>22 Oct. 2003</a:t>
              </a:r>
            </a:p>
            <a:p>
              <a:pPr algn="ctr">
                <a:defRPr/>
              </a:pPr>
              <a:endParaRPr lang="en-GB" sz="1150" dirty="0"/>
            </a:p>
          </p:txBody>
        </p:sp>
        <p:sp>
          <p:nvSpPr>
            <p:cNvPr id="39" name="Rectangle 38"/>
            <p:cNvSpPr/>
            <p:nvPr/>
          </p:nvSpPr>
          <p:spPr bwMode="auto">
            <a:xfrm>
              <a:off x="2712000" y="4800251"/>
              <a:ext cx="972000" cy="860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350" b="1" dirty="0">
                  <a:solidFill>
                    <a:srgbClr val="FF0000"/>
                  </a:solidFill>
                </a:rPr>
                <a:t>ERS-2</a:t>
              </a:r>
            </a:p>
          </p:txBody>
        </p:sp>
        <p:sp>
          <p:nvSpPr>
            <p:cNvPr id="40" name="Line Callout 1 39"/>
            <p:cNvSpPr/>
            <p:nvPr/>
          </p:nvSpPr>
          <p:spPr bwMode="auto">
            <a:xfrm>
              <a:off x="2460000" y="5821792"/>
              <a:ext cx="750348" cy="468000"/>
            </a:xfrm>
            <a:prstGeom prst="borderCallout1">
              <a:avLst>
                <a:gd name="adj1" fmla="val -52"/>
                <a:gd name="adj2" fmla="val 50482"/>
                <a:gd name="adj3" fmla="val -209512"/>
                <a:gd name="adj4" fmla="val 49679"/>
              </a:avLst>
            </a:prstGeom>
            <a:solidFill>
              <a:schemeClr val="accent1">
                <a:alpha val="29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1"/>
            <a:lstStyle/>
            <a:p>
              <a:pPr algn="ctr">
                <a:defRPr/>
              </a:pPr>
              <a:r>
                <a:rPr lang="en-GB" sz="1150" dirty="0">
                  <a:solidFill>
                    <a:srgbClr val="000066"/>
                  </a:solidFill>
                </a:rPr>
                <a:t>1 May 1996</a:t>
              </a:r>
            </a:p>
            <a:p>
              <a:pPr algn="ctr">
                <a:defRPr/>
              </a:pPr>
              <a:endParaRPr lang="en-GB" sz="1150" dirty="0"/>
            </a:p>
          </p:txBody>
        </p:sp>
        <p:sp>
          <p:nvSpPr>
            <p:cNvPr id="41" name="Rectangle 40"/>
            <p:cNvSpPr/>
            <p:nvPr/>
          </p:nvSpPr>
          <p:spPr bwMode="auto">
            <a:xfrm>
              <a:off x="1992000" y="4794540"/>
              <a:ext cx="972000" cy="860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350" b="1" dirty="0">
                  <a:solidFill>
                    <a:srgbClr val="FF0000"/>
                  </a:solidFill>
                </a:rPr>
                <a:t>ERS-1</a:t>
              </a:r>
            </a:p>
          </p:txBody>
        </p:sp>
        <p:sp>
          <p:nvSpPr>
            <p:cNvPr id="42" name="Line Callout 1 41"/>
            <p:cNvSpPr/>
            <p:nvPr/>
          </p:nvSpPr>
          <p:spPr bwMode="auto">
            <a:xfrm>
              <a:off x="1758000" y="5816081"/>
              <a:ext cx="648000" cy="468000"/>
            </a:xfrm>
            <a:prstGeom prst="borderCallout1">
              <a:avLst>
                <a:gd name="adj1" fmla="val -52"/>
                <a:gd name="adj2" fmla="val 50482"/>
                <a:gd name="adj3" fmla="val -210562"/>
                <a:gd name="adj4" fmla="val 50581"/>
              </a:avLst>
            </a:prstGeom>
            <a:solidFill>
              <a:schemeClr val="accent1">
                <a:alpha val="29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18000" bIns="36000" anchorCtr="1"/>
            <a:lstStyle/>
            <a:p>
              <a:pPr algn="ctr">
                <a:defRPr/>
              </a:pPr>
              <a:r>
                <a:rPr lang="en-GB" sz="1150" dirty="0">
                  <a:solidFill>
                    <a:srgbClr val="000066"/>
                  </a:solidFill>
                </a:rPr>
                <a:t>15 Aug. 1993</a:t>
              </a:r>
            </a:p>
          </p:txBody>
        </p:sp>
        <p:sp>
          <p:nvSpPr>
            <p:cNvPr id="43" name="Rectangle 42"/>
            <p:cNvSpPr/>
            <p:nvPr/>
          </p:nvSpPr>
          <p:spPr bwMode="auto">
            <a:xfrm>
              <a:off x="3558001" y="4853054"/>
              <a:ext cx="68199" cy="801284"/>
            </a:xfrm>
            <a:prstGeom prst="rect">
              <a:avLst/>
            </a:prstGeom>
            <a:solidFill>
              <a:srgbClr val="FF000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b="1">
                <a:latin typeface="Arial" charset="0"/>
              </a:endParaRPr>
            </a:p>
          </p:txBody>
        </p:sp>
        <p:sp>
          <p:nvSpPr>
            <p:cNvPr id="44" name="Line Callout 1 43"/>
            <p:cNvSpPr/>
            <p:nvPr/>
          </p:nvSpPr>
          <p:spPr bwMode="auto">
            <a:xfrm>
              <a:off x="4069200" y="5827879"/>
              <a:ext cx="750348" cy="468000"/>
            </a:xfrm>
            <a:prstGeom prst="borderCallout1">
              <a:avLst>
                <a:gd name="adj1" fmla="val -207035"/>
                <a:gd name="adj2" fmla="val 51043"/>
                <a:gd name="adj3" fmla="val 321"/>
                <a:gd name="adj4" fmla="val 50398"/>
              </a:avLst>
            </a:prstGeom>
            <a:solidFill>
              <a:schemeClr val="accent1">
                <a:alpha val="29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1"/>
            <a:lstStyle/>
            <a:p>
              <a:pPr algn="ctr">
                <a:defRPr/>
              </a:pPr>
              <a:r>
                <a:rPr lang="en-GB" sz="1150" dirty="0">
                  <a:solidFill>
                    <a:srgbClr val="000066"/>
                  </a:solidFill>
                </a:rPr>
                <a:t>1 Feb. 2006</a:t>
              </a:r>
            </a:p>
          </p:txBody>
        </p:sp>
        <p:sp>
          <p:nvSpPr>
            <p:cNvPr id="45" name="Line Callout 1 44"/>
            <p:cNvSpPr/>
            <p:nvPr/>
          </p:nvSpPr>
          <p:spPr bwMode="auto">
            <a:xfrm>
              <a:off x="8220001" y="5824405"/>
              <a:ext cx="750347" cy="468000"/>
            </a:xfrm>
            <a:prstGeom prst="borderCallout1">
              <a:avLst>
                <a:gd name="adj1" fmla="val -524"/>
                <a:gd name="adj2" fmla="val 50181"/>
                <a:gd name="adj3" fmla="val -211444"/>
                <a:gd name="adj4" fmla="val 50352"/>
              </a:avLst>
            </a:prstGeom>
            <a:solidFill>
              <a:schemeClr val="accent1">
                <a:alpha val="29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1"/>
            <a:lstStyle/>
            <a:p>
              <a:pPr algn="ctr">
                <a:defRPr/>
              </a:pPr>
              <a:r>
                <a:rPr lang="en-GB" sz="1150" dirty="0">
                  <a:solidFill>
                    <a:srgbClr val="000066"/>
                  </a:solidFill>
                </a:rPr>
                <a:t>12 May 2015</a:t>
              </a:r>
            </a:p>
            <a:p>
              <a:pPr algn="ctr">
                <a:defRPr/>
              </a:pPr>
              <a:endParaRPr lang="en-GB" sz="1150" dirty="0"/>
            </a:p>
          </p:txBody>
        </p:sp>
        <p:sp>
          <p:nvSpPr>
            <p:cNvPr id="46" name="Rectangle 45"/>
            <p:cNvSpPr/>
            <p:nvPr/>
          </p:nvSpPr>
          <p:spPr bwMode="auto">
            <a:xfrm>
              <a:off x="8508000" y="4797153"/>
              <a:ext cx="1116392" cy="8600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350" b="1" dirty="0" smtClean="0">
                  <a:solidFill>
                    <a:srgbClr val="00B050"/>
                  </a:solidFill>
                </a:rPr>
                <a:t>Jason-2 </a:t>
              </a:r>
              <a:r>
                <a:rPr lang="en-GB" sz="1350" b="1" dirty="0">
                  <a:solidFill>
                    <a:srgbClr val="00B050"/>
                  </a:solidFill>
                </a:rPr>
                <a:t>Cryosat-2</a:t>
              </a:r>
              <a:br>
                <a:rPr lang="en-GB" sz="1350" b="1" dirty="0">
                  <a:solidFill>
                    <a:srgbClr val="00B050"/>
                  </a:solidFill>
                </a:rPr>
              </a:br>
              <a:r>
                <a:rPr lang="en-GB" sz="1350" b="1" dirty="0">
                  <a:solidFill>
                    <a:srgbClr val="00B050"/>
                  </a:solidFill>
                </a:rPr>
                <a:t>SARAL</a:t>
              </a:r>
            </a:p>
          </p:txBody>
        </p:sp>
      </p:grpSp>
      <p:sp>
        <p:nvSpPr>
          <p:cNvPr id="3" name="Rectangle 2"/>
          <p:cNvSpPr/>
          <p:nvPr/>
        </p:nvSpPr>
        <p:spPr>
          <a:xfrm>
            <a:off x="739407" y="2382190"/>
            <a:ext cx="8345279" cy="397032"/>
          </a:xfrm>
          <a:prstGeom prst="rect">
            <a:avLst/>
          </a:prstGeom>
        </p:spPr>
        <p:txBody>
          <a:bodyPr wrap="square">
            <a:spAutoFit/>
          </a:bodyPr>
          <a:lstStyle/>
          <a:p>
            <a:pPr>
              <a:lnSpc>
                <a:spcPct val="110000"/>
              </a:lnSpc>
              <a:spcAft>
                <a:spcPct val="60000"/>
              </a:spcAft>
            </a:pPr>
            <a:r>
              <a:rPr lang="en-GB" dirty="0">
                <a:solidFill>
                  <a:schemeClr val="tx1">
                    <a:lumMod val="50000"/>
                    <a:lumOff val="50000"/>
                  </a:schemeClr>
                </a:solidFill>
                <a:latin typeface="Calibri" pitchFamily="34" charset="0"/>
              </a:rPr>
              <a:t>Jason-3 </a:t>
            </a:r>
            <a:r>
              <a:rPr lang="en-GB" dirty="0" smtClean="0">
                <a:solidFill>
                  <a:schemeClr val="tx1">
                    <a:lumMod val="50000"/>
                    <a:lumOff val="50000"/>
                  </a:schemeClr>
                </a:solidFill>
                <a:latin typeface="Calibri" pitchFamily="34" charset="0"/>
              </a:rPr>
              <a:t>OGDR   (from Q4, </a:t>
            </a:r>
            <a:r>
              <a:rPr lang="en-GB" dirty="0">
                <a:solidFill>
                  <a:schemeClr val="tx1">
                    <a:lumMod val="50000"/>
                    <a:lumOff val="50000"/>
                  </a:schemeClr>
                </a:solidFill>
                <a:latin typeface="Calibri" pitchFamily="34" charset="0"/>
              </a:rPr>
              <a:t>2017); </a:t>
            </a:r>
            <a:r>
              <a:rPr lang="en-GB" dirty="0" smtClean="0">
                <a:solidFill>
                  <a:schemeClr val="tx1">
                    <a:lumMod val="50000"/>
                    <a:lumOff val="50000"/>
                  </a:schemeClr>
                </a:solidFill>
                <a:latin typeface="Calibri" pitchFamily="34" charset="0"/>
              </a:rPr>
              <a:t>  Sentinel-3 (~Q4, </a:t>
            </a:r>
            <a:r>
              <a:rPr lang="en-GB" dirty="0">
                <a:solidFill>
                  <a:schemeClr val="tx1">
                    <a:lumMod val="50000"/>
                    <a:lumOff val="50000"/>
                  </a:schemeClr>
                </a:solidFill>
                <a:latin typeface="Calibri" pitchFamily="34" charset="0"/>
              </a:rPr>
              <a:t>2017).</a:t>
            </a:r>
          </a:p>
        </p:txBody>
      </p:sp>
    </p:spTree>
    <p:extLst>
      <p:ext uri="{BB962C8B-B14F-4D97-AF65-F5344CB8AC3E}">
        <p14:creationId xmlns:p14="http://schemas.microsoft.com/office/powerpoint/2010/main" val="225654169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idx="4294967295"/>
          </p:nvPr>
        </p:nvSpPr>
        <p:spPr>
          <a:xfrm>
            <a:off x="320283" y="647700"/>
            <a:ext cx="8820472" cy="416725"/>
          </a:xfrm>
          <a:prstGeom prst="rect">
            <a:avLst/>
          </a:prstGeom>
        </p:spPr>
        <p:txBody>
          <a:bodyPr>
            <a:normAutofit fontScale="90000"/>
          </a:bodyPr>
          <a:lstStyle/>
          <a:p>
            <a:r>
              <a:rPr lang="en-GB" sz="2000" dirty="0" smtClean="0">
                <a:solidFill>
                  <a:schemeClr val="tx1"/>
                </a:solidFill>
              </a:rPr>
              <a:t>Impact of one additional altimeter on the SWH analysis         [CS &amp; J2]  - [J2 only]</a:t>
            </a:r>
            <a:endParaRPr lang="en-GB" sz="2000" dirty="0">
              <a:solidFill>
                <a:schemeClr val="tx1"/>
              </a:solidFill>
            </a:endParaRPr>
          </a:p>
        </p:txBody>
      </p:sp>
      <p:pic>
        <p:nvPicPr>
          <p:cNvPr id="61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000" y="1260000"/>
            <a:ext cx="8460000" cy="47370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itle 1"/>
          <p:cNvSpPr txBox="1">
            <a:spLocks/>
          </p:cNvSpPr>
          <p:nvPr/>
        </p:nvSpPr>
        <p:spPr>
          <a:xfrm>
            <a:off x="1" y="0"/>
            <a:ext cx="9140754" cy="647700"/>
          </a:xfrm>
          <a:prstGeom prst="rect">
            <a:avLst/>
          </a:prstGeom>
          <a:noFill/>
          <a:ln/>
        </p:spPr>
        <p:txBody>
          <a:bodyPr/>
          <a:lstStyle>
            <a:lvl1pPr algn="l" rtl="0" eaLnBrk="0" fontAlgn="base" hangingPunct="0">
              <a:lnSpc>
                <a:spcPct val="90000"/>
              </a:lnSpc>
              <a:spcBef>
                <a:spcPct val="0"/>
              </a:spcBef>
              <a:spcAft>
                <a:spcPct val="0"/>
              </a:spcAft>
              <a:defRPr sz="2600" b="1">
                <a:solidFill>
                  <a:srgbClr val="1F3692"/>
                </a:solidFill>
                <a:latin typeface="Calibri"/>
                <a:ea typeface="ＭＳ Ｐゴシック" pitchFamily="39" charset="-128"/>
                <a:cs typeface="ＭＳ Ｐゴシック" pitchFamily="39" charset="-128"/>
              </a:defRPr>
            </a:lvl1pPr>
            <a:lvl2pPr algn="l" rtl="0" eaLnBrk="0" fontAlgn="base" hangingPunct="0">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0" fontAlgn="base" hangingPunct="0">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0" fontAlgn="base" hangingPunct="0">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0" fontAlgn="base" hangingPunct="0">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0" fontAlgn="base" hangingPunct="0">
              <a:lnSpc>
                <a:spcPct val="90000"/>
              </a:lnSpc>
              <a:spcBef>
                <a:spcPct val="0"/>
              </a:spcBef>
              <a:spcAft>
                <a:spcPct val="0"/>
              </a:spcAft>
              <a:defRPr sz="2800">
                <a:solidFill>
                  <a:srgbClr val="00279F"/>
                </a:solidFill>
                <a:latin typeface="Arial Black" charset="0"/>
              </a:defRPr>
            </a:lvl6pPr>
            <a:lvl7pPr marL="914400" algn="l" rtl="0" eaLnBrk="0" fontAlgn="base" hangingPunct="0">
              <a:lnSpc>
                <a:spcPct val="90000"/>
              </a:lnSpc>
              <a:spcBef>
                <a:spcPct val="0"/>
              </a:spcBef>
              <a:spcAft>
                <a:spcPct val="0"/>
              </a:spcAft>
              <a:defRPr sz="2800">
                <a:solidFill>
                  <a:srgbClr val="00279F"/>
                </a:solidFill>
                <a:latin typeface="Arial Black" charset="0"/>
              </a:defRPr>
            </a:lvl7pPr>
            <a:lvl8pPr marL="1371600" algn="l" rtl="0" eaLnBrk="0" fontAlgn="base" hangingPunct="0">
              <a:lnSpc>
                <a:spcPct val="90000"/>
              </a:lnSpc>
              <a:spcBef>
                <a:spcPct val="0"/>
              </a:spcBef>
              <a:spcAft>
                <a:spcPct val="0"/>
              </a:spcAft>
              <a:defRPr sz="2800">
                <a:solidFill>
                  <a:srgbClr val="00279F"/>
                </a:solidFill>
                <a:latin typeface="Arial Black" charset="0"/>
              </a:defRPr>
            </a:lvl8pPr>
            <a:lvl9pPr marL="1828800" algn="l" rtl="0" eaLnBrk="0" fontAlgn="base" hangingPunct="0">
              <a:lnSpc>
                <a:spcPct val="90000"/>
              </a:lnSpc>
              <a:spcBef>
                <a:spcPct val="0"/>
              </a:spcBef>
              <a:spcAft>
                <a:spcPct val="0"/>
              </a:spcAft>
              <a:defRPr sz="2800">
                <a:solidFill>
                  <a:srgbClr val="00279F"/>
                </a:solidFill>
                <a:latin typeface="Arial Black" charset="0"/>
              </a:defRPr>
            </a:lvl9pPr>
          </a:lstStyle>
          <a:p>
            <a:pPr algn="ctr"/>
            <a:r>
              <a:rPr lang="en-GB" sz="2800" kern="1200" dirty="0" smtClean="0"/>
              <a:t>Impact of SWH assimilation</a:t>
            </a:r>
            <a:endParaRPr lang="en-GB" sz="2800" kern="1200" dirty="0"/>
          </a:p>
        </p:txBody>
      </p:sp>
    </p:spTree>
    <p:extLst>
      <p:ext uri="{BB962C8B-B14F-4D97-AF65-F5344CB8AC3E}">
        <p14:creationId xmlns:p14="http://schemas.microsoft.com/office/powerpoint/2010/main" val="2341645813"/>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1" y="0"/>
            <a:ext cx="9140754" cy="647700"/>
          </a:xfrm>
          <a:prstGeom prst="rect">
            <a:avLst/>
          </a:prstGeom>
          <a:noFill/>
          <a:ln/>
        </p:spPr>
        <p:txBody>
          <a:bodyPr/>
          <a:lstStyle>
            <a:lvl1pPr algn="l" rtl="0" eaLnBrk="0" fontAlgn="base" hangingPunct="0">
              <a:lnSpc>
                <a:spcPct val="90000"/>
              </a:lnSpc>
              <a:spcBef>
                <a:spcPct val="0"/>
              </a:spcBef>
              <a:spcAft>
                <a:spcPct val="0"/>
              </a:spcAft>
              <a:defRPr sz="2600" b="1">
                <a:solidFill>
                  <a:srgbClr val="1F3692"/>
                </a:solidFill>
                <a:latin typeface="Calibri"/>
                <a:ea typeface="ＭＳ Ｐゴシック" pitchFamily="39" charset="-128"/>
                <a:cs typeface="ＭＳ Ｐゴシック" pitchFamily="39" charset="-128"/>
              </a:defRPr>
            </a:lvl1pPr>
            <a:lvl2pPr algn="l" rtl="0" eaLnBrk="0" fontAlgn="base" hangingPunct="0">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0" fontAlgn="base" hangingPunct="0">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0" fontAlgn="base" hangingPunct="0">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0" fontAlgn="base" hangingPunct="0">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0" fontAlgn="base" hangingPunct="0">
              <a:lnSpc>
                <a:spcPct val="90000"/>
              </a:lnSpc>
              <a:spcBef>
                <a:spcPct val="0"/>
              </a:spcBef>
              <a:spcAft>
                <a:spcPct val="0"/>
              </a:spcAft>
              <a:defRPr sz="2800">
                <a:solidFill>
                  <a:srgbClr val="00279F"/>
                </a:solidFill>
                <a:latin typeface="Arial Black" charset="0"/>
              </a:defRPr>
            </a:lvl6pPr>
            <a:lvl7pPr marL="914400" algn="l" rtl="0" eaLnBrk="0" fontAlgn="base" hangingPunct="0">
              <a:lnSpc>
                <a:spcPct val="90000"/>
              </a:lnSpc>
              <a:spcBef>
                <a:spcPct val="0"/>
              </a:spcBef>
              <a:spcAft>
                <a:spcPct val="0"/>
              </a:spcAft>
              <a:defRPr sz="2800">
                <a:solidFill>
                  <a:srgbClr val="00279F"/>
                </a:solidFill>
                <a:latin typeface="Arial Black" charset="0"/>
              </a:defRPr>
            </a:lvl7pPr>
            <a:lvl8pPr marL="1371600" algn="l" rtl="0" eaLnBrk="0" fontAlgn="base" hangingPunct="0">
              <a:lnSpc>
                <a:spcPct val="90000"/>
              </a:lnSpc>
              <a:spcBef>
                <a:spcPct val="0"/>
              </a:spcBef>
              <a:spcAft>
                <a:spcPct val="0"/>
              </a:spcAft>
              <a:defRPr sz="2800">
                <a:solidFill>
                  <a:srgbClr val="00279F"/>
                </a:solidFill>
                <a:latin typeface="Arial Black" charset="0"/>
              </a:defRPr>
            </a:lvl8pPr>
            <a:lvl9pPr marL="1828800" algn="l" rtl="0" eaLnBrk="0" fontAlgn="base" hangingPunct="0">
              <a:lnSpc>
                <a:spcPct val="90000"/>
              </a:lnSpc>
              <a:spcBef>
                <a:spcPct val="0"/>
              </a:spcBef>
              <a:spcAft>
                <a:spcPct val="0"/>
              </a:spcAft>
              <a:defRPr sz="2800">
                <a:solidFill>
                  <a:srgbClr val="00279F"/>
                </a:solidFill>
                <a:latin typeface="Arial Black" charset="0"/>
              </a:defRPr>
            </a:lvl9pPr>
          </a:lstStyle>
          <a:p>
            <a:pPr algn="ctr"/>
            <a:r>
              <a:rPr lang="en-GB" sz="2800" kern="1200" dirty="0" smtClean="0"/>
              <a:t>Altimeter data in the Ocean Model</a:t>
            </a:r>
            <a:endParaRPr lang="en-GB" sz="2800" kern="1200" dirty="0"/>
          </a:p>
        </p:txBody>
      </p:sp>
      <p:grpSp>
        <p:nvGrpSpPr>
          <p:cNvPr id="12" name="Group 5"/>
          <p:cNvGrpSpPr>
            <a:grpSpLocks/>
          </p:cNvGrpSpPr>
          <p:nvPr/>
        </p:nvGrpSpPr>
        <p:grpSpPr bwMode="auto">
          <a:xfrm>
            <a:off x="4130898" y="4160997"/>
            <a:ext cx="4546377" cy="1620766"/>
            <a:chOff x="1655" y="2205"/>
            <a:chExt cx="3765" cy="1271"/>
          </a:xfrm>
        </p:grpSpPr>
        <p:sp>
          <p:nvSpPr>
            <p:cNvPr id="14" name="Line 6"/>
            <p:cNvSpPr>
              <a:spLocks noChangeShapeType="1"/>
            </p:cNvSpPr>
            <p:nvPr/>
          </p:nvSpPr>
          <p:spPr bwMode="auto">
            <a:xfrm>
              <a:off x="3379" y="2251"/>
              <a:ext cx="0" cy="227"/>
            </a:xfrm>
            <a:prstGeom prst="line">
              <a:avLst/>
            </a:prstGeom>
            <a:noFill/>
            <a:ln w="12700">
              <a:solidFill>
                <a:schemeClr val="tx1"/>
              </a:solidFill>
              <a:round/>
              <a:headEnd type="triangle" w="med" len="med"/>
              <a:tailEnd type="triangle" w="med" len="med"/>
            </a:ln>
          </p:spPr>
          <p:txBody>
            <a:bodyPr/>
            <a:lstStyle/>
            <a:p>
              <a:endParaRPr lang="en-US"/>
            </a:p>
          </p:txBody>
        </p:sp>
        <p:grpSp>
          <p:nvGrpSpPr>
            <p:cNvPr id="16" name="Group 7"/>
            <p:cNvGrpSpPr>
              <a:grpSpLocks/>
            </p:cNvGrpSpPr>
            <p:nvPr/>
          </p:nvGrpSpPr>
          <p:grpSpPr bwMode="auto">
            <a:xfrm>
              <a:off x="1655" y="2205"/>
              <a:ext cx="3765" cy="1271"/>
              <a:chOff x="1202" y="2795"/>
              <a:chExt cx="3765" cy="1271"/>
            </a:xfrm>
          </p:grpSpPr>
          <p:sp>
            <p:nvSpPr>
              <p:cNvPr id="17" name="Freeform 8"/>
              <p:cNvSpPr>
                <a:spLocks/>
              </p:cNvSpPr>
              <p:nvPr/>
            </p:nvSpPr>
            <p:spPr bwMode="auto">
              <a:xfrm>
                <a:off x="1565" y="2795"/>
                <a:ext cx="3130" cy="257"/>
              </a:xfrm>
              <a:custGeom>
                <a:avLst/>
                <a:gdLst>
                  <a:gd name="T0" fmla="*/ 0 w 3130"/>
                  <a:gd name="T1" fmla="*/ 234 h 257"/>
                  <a:gd name="T2" fmla="*/ 272 w 3130"/>
                  <a:gd name="T3" fmla="*/ 234 h 257"/>
                  <a:gd name="T4" fmla="*/ 680 w 3130"/>
                  <a:gd name="T5" fmla="*/ 98 h 257"/>
                  <a:gd name="T6" fmla="*/ 1361 w 3130"/>
                  <a:gd name="T7" fmla="*/ 7 h 257"/>
                  <a:gd name="T8" fmla="*/ 2268 w 3130"/>
                  <a:gd name="T9" fmla="*/ 143 h 257"/>
                  <a:gd name="T10" fmla="*/ 3130 w 3130"/>
                  <a:gd name="T11" fmla="*/ 189 h 257"/>
                  <a:gd name="T12" fmla="*/ 0 60000 65536"/>
                  <a:gd name="T13" fmla="*/ 0 60000 65536"/>
                  <a:gd name="T14" fmla="*/ 0 60000 65536"/>
                  <a:gd name="T15" fmla="*/ 0 60000 65536"/>
                  <a:gd name="T16" fmla="*/ 0 60000 65536"/>
                  <a:gd name="T17" fmla="*/ 0 60000 65536"/>
                  <a:gd name="T18" fmla="*/ 0 w 3130"/>
                  <a:gd name="T19" fmla="*/ 0 h 257"/>
                  <a:gd name="T20" fmla="*/ 3130 w 3130"/>
                  <a:gd name="T21" fmla="*/ 257 h 257"/>
                </a:gdLst>
                <a:ahLst/>
                <a:cxnLst>
                  <a:cxn ang="T12">
                    <a:pos x="T0" y="T1"/>
                  </a:cxn>
                  <a:cxn ang="T13">
                    <a:pos x="T2" y="T3"/>
                  </a:cxn>
                  <a:cxn ang="T14">
                    <a:pos x="T4" y="T5"/>
                  </a:cxn>
                  <a:cxn ang="T15">
                    <a:pos x="T6" y="T7"/>
                  </a:cxn>
                  <a:cxn ang="T16">
                    <a:pos x="T8" y="T9"/>
                  </a:cxn>
                  <a:cxn ang="T17">
                    <a:pos x="T10" y="T11"/>
                  </a:cxn>
                </a:cxnLst>
                <a:rect l="T18" t="T19" r="T20" b="T21"/>
                <a:pathLst>
                  <a:path w="3130" h="257">
                    <a:moveTo>
                      <a:pt x="0" y="234"/>
                    </a:moveTo>
                    <a:cubicBezTo>
                      <a:pt x="79" y="245"/>
                      <a:pt x="159" y="257"/>
                      <a:pt x="272" y="234"/>
                    </a:cubicBezTo>
                    <a:cubicBezTo>
                      <a:pt x="385" y="211"/>
                      <a:pt x="499" y="136"/>
                      <a:pt x="680" y="98"/>
                    </a:cubicBezTo>
                    <a:cubicBezTo>
                      <a:pt x="861" y="60"/>
                      <a:pt x="1096" y="0"/>
                      <a:pt x="1361" y="7"/>
                    </a:cubicBezTo>
                    <a:cubicBezTo>
                      <a:pt x="1626" y="14"/>
                      <a:pt x="1973" y="113"/>
                      <a:pt x="2268" y="143"/>
                    </a:cubicBezTo>
                    <a:cubicBezTo>
                      <a:pt x="2563" y="173"/>
                      <a:pt x="2986" y="181"/>
                      <a:pt x="3130" y="189"/>
                    </a:cubicBezTo>
                  </a:path>
                </a:pathLst>
              </a:custGeom>
              <a:noFill/>
              <a:ln w="12700">
                <a:solidFill>
                  <a:schemeClr val="tx1"/>
                </a:solidFill>
                <a:round/>
                <a:headEnd/>
                <a:tailEnd/>
              </a:ln>
            </p:spPr>
            <p:txBody>
              <a:bodyPr/>
              <a:lstStyle/>
              <a:p>
                <a:pPr algn="ctr" eaLnBrk="0" hangingPunct="0"/>
                <a:endParaRPr lang="en-US"/>
              </a:p>
            </p:txBody>
          </p:sp>
          <p:sp>
            <p:nvSpPr>
              <p:cNvPr id="18" name="Freeform 9"/>
              <p:cNvSpPr>
                <a:spLocks/>
              </p:cNvSpPr>
              <p:nvPr/>
            </p:nvSpPr>
            <p:spPr bwMode="auto">
              <a:xfrm flipV="1">
                <a:off x="1610" y="3022"/>
                <a:ext cx="3130" cy="1044"/>
              </a:xfrm>
              <a:custGeom>
                <a:avLst/>
                <a:gdLst>
                  <a:gd name="T0" fmla="*/ 0 w 3130"/>
                  <a:gd name="T1" fmla="*/ 258949 h 257"/>
                  <a:gd name="T2" fmla="*/ 272 w 3130"/>
                  <a:gd name="T3" fmla="*/ 258949 h 257"/>
                  <a:gd name="T4" fmla="*/ 680 w 3130"/>
                  <a:gd name="T5" fmla="*/ 108401 h 257"/>
                  <a:gd name="T6" fmla="*/ 1361 w 3130"/>
                  <a:gd name="T7" fmla="*/ 7641 h 257"/>
                  <a:gd name="T8" fmla="*/ 2268 w 3130"/>
                  <a:gd name="T9" fmla="*/ 158205 h 257"/>
                  <a:gd name="T10" fmla="*/ 3130 w 3130"/>
                  <a:gd name="T11" fmla="*/ 209145 h 257"/>
                  <a:gd name="T12" fmla="*/ 0 60000 65536"/>
                  <a:gd name="T13" fmla="*/ 0 60000 65536"/>
                  <a:gd name="T14" fmla="*/ 0 60000 65536"/>
                  <a:gd name="T15" fmla="*/ 0 60000 65536"/>
                  <a:gd name="T16" fmla="*/ 0 60000 65536"/>
                  <a:gd name="T17" fmla="*/ 0 60000 65536"/>
                  <a:gd name="T18" fmla="*/ 0 w 3130"/>
                  <a:gd name="T19" fmla="*/ 0 h 257"/>
                  <a:gd name="T20" fmla="*/ 3130 w 3130"/>
                  <a:gd name="T21" fmla="*/ 257 h 257"/>
                </a:gdLst>
                <a:ahLst/>
                <a:cxnLst>
                  <a:cxn ang="T12">
                    <a:pos x="T0" y="T1"/>
                  </a:cxn>
                  <a:cxn ang="T13">
                    <a:pos x="T2" y="T3"/>
                  </a:cxn>
                  <a:cxn ang="T14">
                    <a:pos x="T4" y="T5"/>
                  </a:cxn>
                  <a:cxn ang="T15">
                    <a:pos x="T6" y="T7"/>
                  </a:cxn>
                  <a:cxn ang="T16">
                    <a:pos x="T8" y="T9"/>
                  </a:cxn>
                  <a:cxn ang="T17">
                    <a:pos x="T10" y="T11"/>
                  </a:cxn>
                </a:cxnLst>
                <a:rect l="T18" t="T19" r="T20" b="T21"/>
                <a:pathLst>
                  <a:path w="3130" h="257">
                    <a:moveTo>
                      <a:pt x="0" y="234"/>
                    </a:moveTo>
                    <a:cubicBezTo>
                      <a:pt x="79" y="245"/>
                      <a:pt x="159" y="257"/>
                      <a:pt x="272" y="234"/>
                    </a:cubicBezTo>
                    <a:cubicBezTo>
                      <a:pt x="385" y="211"/>
                      <a:pt x="499" y="136"/>
                      <a:pt x="680" y="98"/>
                    </a:cubicBezTo>
                    <a:cubicBezTo>
                      <a:pt x="861" y="60"/>
                      <a:pt x="1096" y="0"/>
                      <a:pt x="1361" y="7"/>
                    </a:cubicBezTo>
                    <a:cubicBezTo>
                      <a:pt x="1626" y="14"/>
                      <a:pt x="1973" y="113"/>
                      <a:pt x="2268" y="143"/>
                    </a:cubicBezTo>
                    <a:cubicBezTo>
                      <a:pt x="2563" y="173"/>
                      <a:pt x="2986" y="181"/>
                      <a:pt x="3130" y="189"/>
                    </a:cubicBezTo>
                  </a:path>
                </a:pathLst>
              </a:custGeom>
              <a:noFill/>
              <a:ln w="12700">
                <a:solidFill>
                  <a:schemeClr val="tx1"/>
                </a:solidFill>
                <a:round/>
                <a:headEnd/>
                <a:tailEnd/>
              </a:ln>
            </p:spPr>
            <p:txBody>
              <a:bodyPr/>
              <a:lstStyle/>
              <a:p>
                <a:pPr algn="ctr" eaLnBrk="0" hangingPunct="0"/>
                <a:endParaRPr lang="en-US"/>
              </a:p>
            </p:txBody>
          </p:sp>
          <p:sp>
            <p:nvSpPr>
              <p:cNvPr id="20" name="Line 10"/>
              <p:cNvSpPr>
                <a:spLocks noChangeShapeType="1"/>
              </p:cNvSpPr>
              <p:nvPr/>
            </p:nvSpPr>
            <p:spPr bwMode="auto">
              <a:xfrm>
                <a:off x="2925" y="3067"/>
                <a:ext cx="0" cy="953"/>
              </a:xfrm>
              <a:prstGeom prst="line">
                <a:avLst/>
              </a:prstGeom>
              <a:noFill/>
              <a:ln w="12700">
                <a:solidFill>
                  <a:schemeClr val="tx1"/>
                </a:solidFill>
                <a:round/>
                <a:headEnd type="triangle" w="med" len="med"/>
                <a:tailEnd type="triangle" w="med" len="med"/>
              </a:ln>
            </p:spPr>
            <p:txBody>
              <a:bodyPr/>
              <a:lstStyle/>
              <a:p>
                <a:endParaRPr lang="en-US"/>
              </a:p>
            </p:txBody>
          </p:sp>
          <p:sp>
            <p:nvSpPr>
              <p:cNvPr id="21" name="Text Box 11"/>
              <p:cNvSpPr txBox="1">
                <a:spLocks noChangeArrowheads="1"/>
              </p:cNvSpPr>
              <p:nvPr/>
            </p:nvSpPr>
            <p:spPr bwMode="auto">
              <a:xfrm>
                <a:off x="2880" y="2840"/>
                <a:ext cx="680" cy="154"/>
              </a:xfrm>
              <a:prstGeom prst="rect">
                <a:avLst/>
              </a:prstGeom>
              <a:noFill/>
              <a:ln w="12700">
                <a:noFill/>
                <a:miter lim="800000"/>
                <a:headEnd/>
                <a:tailEnd/>
              </a:ln>
            </p:spPr>
            <p:txBody>
              <a:bodyPr>
                <a:spAutoFit/>
              </a:bodyPr>
              <a:lstStyle/>
              <a:p>
                <a:pPr eaLnBrk="0" hangingPunct="0">
                  <a:spcBef>
                    <a:spcPct val="50000"/>
                  </a:spcBef>
                </a:pPr>
                <a:r>
                  <a:rPr lang="en-GB" sz="1000"/>
                  <a:t>10cm</a:t>
                </a:r>
              </a:p>
            </p:txBody>
          </p:sp>
          <p:sp>
            <p:nvSpPr>
              <p:cNvPr id="22" name="Text Box 12"/>
              <p:cNvSpPr txBox="1">
                <a:spLocks noChangeArrowheads="1"/>
              </p:cNvSpPr>
              <p:nvPr/>
            </p:nvSpPr>
            <p:spPr bwMode="auto">
              <a:xfrm>
                <a:off x="2971" y="3385"/>
                <a:ext cx="680" cy="154"/>
              </a:xfrm>
              <a:prstGeom prst="rect">
                <a:avLst/>
              </a:prstGeom>
              <a:noFill/>
              <a:ln w="12700">
                <a:noFill/>
                <a:miter lim="800000"/>
                <a:headEnd/>
                <a:tailEnd/>
              </a:ln>
            </p:spPr>
            <p:txBody>
              <a:bodyPr>
                <a:spAutoFit/>
              </a:bodyPr>
              <a:lstStyle/>
              <a:p>
                <a:pPr eaLnBrk="0" hangingPunct="0">
                  <a:spcBef>
                    <a:spcPct val="50000"/>
                  </a:spcBef>
                </a:pPr>
                <a:r>
                  <a:rPr lang="en-GB" sz="1000"/>
                  <a:t>30 m</a:t>
                </a:r>
              </a:p>
            </p:txBody>
          </p:sp>
          <p:sp>
            <p:nvSpPr>
              <p:cNvPr id="23" name="Line 13"/>
              <p:cNvSpPr>
                <a:spLocks noChangeShapeType="1"/>
              </p:cNvSpPr>
              <p:nvPr/>
            </p:nvSpPr>
            <p:spPr bwMode="auto">
              <a:xfrm>
                <a:off x="1202" y="3067"/>
                <a:ext cx="3765" cy="0"/>
              </a:xfrm>
              <a:prstGeom prst="line">
                <a:avLst/>
              </a:prstGeom>
              <a:noFill/>
              <a:ln w="12700">
                <a:solidFill>
                  <a:schemeClr val="tx1"/>
                </a:solidFill>
                <a:prstDash val="dash"/>
                <a:round/>
                <a:headEnd/>
                <a:tailEnd/>
              </a:ln>
            </p:spPr>
            <p:txBody>
              <a:bodyPr/>
              <a:lstStyle/>
              <a:p>
                <a:endParaRPr lang="en-US"/>
              </a:p>
            </p:txBody>
          </p:sp>
        </p:grpSp>
      </p:grpSp>
      <p:sp>
        <p:nvSpPr>
          <p:cNvPr id="25" name="Text Box 14"/>
          <p:cNvSpPr txBox="1">
            <a:spLocks noChangeArrowheads="1"/>
          </p:cNvSpPr>
          <p:nvPr/>
        </p:nvSpPr>
        <p:spPr bwMode="auto">
          <a:xfrm>
            <a:off x="4250479" y="6058743"/>
            <a:ext cx="4525777" cy="581025"/>
          </a:xfrm>
          <a:prstGeom prst="rect">
            <a:avLst/>
          </a:prstGeom>
          <a:noFill/>
          <a:ln w="12700">
            <a:noFill/>
            <a:miter lim="800000"/>
            <a:headEnd/>
            <a:tailEnd/>
          </a:ln>
        </p:spPr>
        <p:txBody>
          <a:bodyPr wrap="square">
            <a:spAutoFit/>
          </a:bodyPr>
          <a:lstStyle/>
          <a:p>
            <a:pPr eaLnBrk="0" hangingPunct="0">
              <a:spcBef>
                <a:spcPct val="50000"/>
              </a:spcBef>
            </a:pPr>
            <a:r>
              <a:rPr lang="en-GB" sz="1600" dirty="0" smtClean="0">
                <a:solidFill>
                  <a:srgbClr val="0000CC"/>
                </a:solidFill>
              </a:rPr>
              <a:t>From sea level observation it is possible to infer </a:t>
            </a:r>
            <a:r>
              <a:rPr lang="en-GB" sz="1600" dirty="0">
                <a:solidFill>
                  <a:srgbClr val="0000CC"/>
                </a:solidFill>
              </a:rPr>
              <a:t>information on the vertical density structure</a:t>
            </a:r>
            <a:endParaRPr lang="en-US" sz="1600" dirty="0">
              <a:solidFill>
                <a:srgbClr val="0000CC"/>
              </a:solidFill>
            </a:endParaRPr>
          </a:p>
        </p:txBody>
      </p:sp>
      <p:sp>
        <p:nvSpPr>
          <p:cNvPr id="3" name="TextBox 2"/>
          <p:cNvSpPr txBox="1"/>
          <p:nvPr/>
        </p:nvSpPr>
        <p:spPr>
          <a:xfrm>
            <a:off x="4250479" y="1561018"/>
            <a:ext cx="3158544" cy="369332"/>
          </a:xfrm>
          <a:prstGeom prst="rect">
            <a:avLst/>
          </a:prstGeom>
          <a:noFill/>
        </p:spPr>
        <p:txBody>
          <a:bodyPr wrap="square" rtlCol="0">
            <a:spAutoFit/>
          </a:bodyPr>
          <a:lstStyle/>
          <a:p>
            <a:r>
              <a:rPr lang="en-GB" dirty="0" smtClean="0"/>
              <a:t>SLA = Sea Level Anomaly</a:t>
            </a:r>
            <a:endParaRPr lang="en-GB" dirty="0"/>
          </a:p>
        </p:txBody>
      </p:sp>
      <p:sp>
        <p:nvSpPr>
          <p:cNvPr id="5" name="Right Arrow 4"/>
          <p:cNvSpPr/>
          <p:nvPr/>
        </p:nvSpPr>
        <p:spPr>
          <a:xfrm rot="13066744">
            <a:off x="6021176" y="2269611"/>
            <a:ext cx="875706" cy="71119"/>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6" name="TextBox 5"/>
          <p:cNvSpPr txBox="1"/>
          <p:nvPr/>
        </p:nvSpPr>
        <p:spPr>
          <a:xfrm>
            <a:off x="5410717" y="2633794"/>
            <a:ext cx="3446486" cy="369332"/>
          </a:xfrm>
          <a:prstGeom prst="rect">
            <a:avLst/>
          </a:prstGeom>
          <a:noFill/>
        </p:spPr>
        <p:txBody>
          <a:bodyPr wrap="square" rtlCol="0">
            <a:spAutoFit/>
          </a:bodyPr>
          <a:lstStyle/>
          <a:p>
            <a:r>
              <a:rPr lang="en-GB" dirty="0" smtClean="0">
                <a:solidFill>
                  <a:srgbClr val="FF0000"/>
                </a:solidFill>
              </a:rPr>
              <a:t>Assimilated in the ocean model </a:t>
            </a:r>
            <a:endParaRPr lang="en-GB" dirty="0">
              <a:solidFill>
                <a:srgbClr val="FF0000"/>
              </a:solidFil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9008" y="620345"/>
            <a:ext cx="3891890" cy="2996755"/>
          </a:xfrm>
          <a:prstGeom prst="rect">
            <a:avLst/>
          </a:prstGeom>
        </p:spPr>
      </p:pic>
      <p:sp>
        <p:nvSpPr>
          <p:cNvPr id="7" name="TextBox 6"/>
          <p:cNvSpPr txBox="1"/>
          <p:nvPr/>
        </p:nvSpPr>
        <p:spPr>
          <a:xfrm>
            <a:off x="2596896" y="2511060"/>
            <a:ext cx="521208" cy="276999"/>
          </a:xfrm>
          <a:prstGeom prst="rect">
            <a:avLst/>
          </a:prstGeom>
          <a:solidFill>
            <a:schemeClr val="bg1"/>
          </a:solidFill>
        </p:spPr>
        <p:txBody>
          <a:bodyPr wrap="square" rtlCol="0">
            <a:spAutoFit/>
          </a:bodyPr>
          <a:lstStyle/>
          <a:p>
            <a:r>
              <a:rPr lang="en-GB" sz="1200" b="1" dirty="0" smtClean="0"/>
              <a:t>SLA</a:t>
            </a:r>
            <a:endParaRPr lang="en-GB" sz="1200" b="1" dirty="0"/>
          </a:p>
        </p:txBody>
      </p:sp>
      <p:sp>
        <p:nvSpPr>
          <p:cNvPr id="8" name="TextBox 7"/>
          <p:cNvSpPr txBox="1"/>
          <p:nvPr/>
        </p:nvSpPr>
        <p:spPr>
          <a:xfrm>
            <a:off x="4250479" y="647700"/>
            <a:ext cx="4750146" cy="923330"/>
          </a:xfrm>
          <a:prstGeom prst="rect">
            <a:avLst/>
          </a:prstGeom>
          <a:noFill/>
        </p:spPr>
        <p:txBody>
          <a:bodyPr wrap="square" rtlCol="0">
            <a:spAutoFit/>
          </a:bodyPr>
          <a:lstStyle/>
          <a:p>
            <a:r>
              <a:rPr lang="en-GB" dirty="0" smtClean="0"/>
              <a:t>The altimeter measures the range which can be used to determine Sea Surface Height (SSH) </a:t>
            </a:r>
            <a:endParaRPr lang="en-GB" dirty="0"/>
          </a:p>
        </p:txBody>
      </p:sp>
      <p:cxnSp>
        <p:nvCxnSpPr>
          <p:cNvPr id="10" name="Straight Arrow Connector 9"/>
          <p:cNvCxnSpPr/>
          <p:nvPr/>
        </p:nvCxnSpPr>
        <p:spPr>
          <a:xfrm flipH="1">
            <a:off x="2040035" y="2499185"/>
            <a:ext cx="35653" cy="492066"/>
          </a:xfrm>
          <a:prstGeom prst="straightConnector1">
            <a:avLst/>
          </a:prstGeom>
          <a:ln>
            <a:solidFill>
              <a:srgbClr val="7030A0"/>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24" name="TextBox 23"/>
          <p:cNvSpPr txBox="1"/>
          <p:nvPr/>
        </p:nvSpPr>
        <p:spPr>
          <a:xfrm>
            <a:off x="1518827" y="2788059"/>
            <a:ext cx="521208" cy="276999"/>
          </a:xfrm>
          <a:prstGeom prst="rect">
            <a:avLst/>
          </a:prstGeom>
          <a:solidFill>
            <a:schemeClr val="bg1"/>
          </a:solidFill>
        </p:spPr>
        <p:txBody>
          <a:bodyPr wrap="square" rtlCol="0">
            <a:spAutoFit/>
          </a:bodyPr>
          <a:lstStyle/>
          <a:p>
            <a:r>
              <a:rPr lang="en-GB" sz="1200" b="1" dirty="0" smtClean="0">
                <a:solidFill>
                  <a:srgbClr val="7030A0"/>
                </a:solidFill>
              </a:rPr>
              <a:t>SSH</a:t>
            </a:r>
            <a:endParaRPr lang="en-GB" sz="1200" b="1" dirty="0">
              <a:solidFill>
                <a:srgbClr val="7030A0"/>
              </a:solidFill>
            </a:endParaRPr>
          </a:p>
        </p:txBody>
      </p:sp>
    </p:spTree>
    <p:extLst>
      <p:ext uri="{BB962C8B-B14F-4D97-AF65-F5344CB8AC3E}">
        <p14:creationId xmlns:p14="http://schemas.microsoft.com/office/powerpoint/2010/main" val="7623597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5" grpId="0" animBg="1"/>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3" cstate="print">
            <a:extLst>
              <a:ext uri="{28A0092B-C50C-407E-A947-70E740481C1C}">
                <a14:useLocalDpi xmlns:a14="http://schemas.microsoft.com/office/drawing/2010/main" val="0"/>
              </a:ext>
            </a:extLst>
          </a:blip>
          <a:srcRect l="13513" t="3558" r="10527" b="3797"/>
          <a:stretch/>
        </p:blipFill>
        <p:spPr>
          <a:xfrm rot="16200000">
            <a:off x="1226076" y="-318149"/>
            <a:ext cx="2823515" cy="4713666"/>
          </a:xfrm>
          <a:prstGeom prst="rect">
            <a:avLst/>
          </a:prstGeom>
        </p:spPr>
      </p:pic>
      <p:pic>
        <p:nvPicPr>
          <p:cNvPr id="11" name="Picture 10"/>
          <p:cNvPicPr>
            <a:picLocks noChangeAspect="1"/>
          </p:cNvPicPr>
          <p:nvPr/>
        </p:nvPicPr>
        <p:blipFill rotWithShape="1">
          <a:blip r:embed="rId4" cstate="print">
            <a:extLst>
              <a:ext uri="{28A0092B-C50C-407E-A947-70E740481C1C}">
                <a14:useLocalDpi xmlns:a14="http://schemas.microsoft.com/office/drawing/2010/main" val="0"/>
              </a:ext>
            </a:extLst>
          </a:blip>
          <a:srcRect l="6512" b="4590"/>
          <a:stretch/>
        </p:blipFill>
        <p:spPr>
          <a:xfrm rot="16200000">
            <a:off x="5020693" y="2892327"/>
            <a:ext cx="3149694" cy="4550889"/>
          </a:xfrm>
          <a:prstGeom prst="rect">
            <a:avLst/>
          </a:prstGeom>
        </p:spPr>
      </p:pic>
      <p:sp>
        <p:nvSpPr>
          <p:cNvPr id="21" name="Title 1"/>
          <p:cNvSpPr txBox="1">
            <a:spLocks/>
          </p:cNvSpPr>
          <p:nvPr/>
        </p:nvSpPr>
        <p:spPr bwMode="auto">
          <a:xfrm>
            <a:off x="3010423" y="52020"/>
            <a:ext cx="4232659" cy="432424"/>
          </a:xfrm>
          <a:prstGeom prst="rect">
            <a:avLst/>
          </a:prstGeom>
          <a:noFill/>
          <a:ln w="12700">
            <a:noFill/>
            <a:miter lim="800000"/>
            <a:headEnd/>
            <a:tailEnd/>
          </a:ln>
        </p:spPr>
        <p:txBody>
          <a:bodyPr vert="horz" wrap="square" lIns="91440" tIns="45720" rIns="91440" bIns="45720" numCol="1" anchor="ctr" anchorCtr="0" compatLnSpc="1">
            <a:prstTxWarp prst="textNoShape">
              <a:avLst/>
            </a:prstTxWarp>
          </a:bodyPr>
          <a:lstStyle>
            <a:lvl1pPr algn="l" rtl="0" eaLnBrk="0" fontAlgn="base" hangingPunct="0">
              <a:lnSpc>
                <a:spcPts val="3200"/>
              </a:lnSpc>
              <a:spcBef>
                <a:spcPct val="0"/>
              </a:spcBef>
              <a:spcAft>
                <a:spcPct val="0"/>
              </a:spcAft>
              <a:defRPr sz="3200">
                <a:solidFill>
                  <a:schemeClr val="tx1"/>
                </a:solidFill>
                <a:latin typeface="+mj-lt"/>
                <a:ea typeface="+mj-ea"/>
                <a:cs typeface="+mj-cs"/>
              </a:defRPr>
            </a:lvl1pPr>
            <a:lvl2pPr algn="l" rtl="0" eaLnBrk="0" fontAlgn="base" hangingPunct="0">
              <a:lnSpc>
                <a:spcPts val="3200"/>
              </a:lnSpc>
              <a:spcBef>
                <a:spcPct val="0"/>
              </a:spcBef>
              <a:spcAft>
                <a:spcPct val="0"/>
              </a:spcAft>
              <a:defRPr sz="3200">
                <a:solidFill>
                  <a:schemeClr val="tx1"/>
                </a:solidFill>
                <a:latin typeface="Verdana" pitchFamily="34" charset="0"/>
              </a:defRPr>
            </a:lvl2pPr>
            <a:lvl3pPr algn="l" rtl="0" eaLnBrk="0" fontAlgn="base" hangingPunct="0">
              <a:lnSpc>
                <a:spcPts val="3200"/>
              </a:lnSpc>
              <a:spcBef>
                <a:spcPct val="0"/>
              </a:spcBef>
              <a:spcAft>
                <a:spcPct val="0"/>
              </a:spcAft>
              <a:defRPr sz="3200">
                <a:solidFill>
                  <a:schemeClr val="tx1"/>
                </a:solidFill>
                <a:latin typeface="Verdana" pitchFamily="34" charset="0"/>
              </a:defRPr>
            </a:lvl3pPr>
            <a:lvl4pPr algn="l" rtl="0" eaLnBrk="0" fontAlgn="base" hangingPunct="0">
              <a:lnSpc>
                <a:spcPts val="3200"/>
              </a:lnSpc>
              <a:spcBef>
                <a:spcPct val="0"/>
              </a:spcBef>
              <a:spcAft>
                <a:spcPct val="0"/>
              </a:spcAft>
              <a:defRPr sz="3200">
                <a:solidFill>
                  <a:schemeClr val="tx1"/>
                </a:solidFill>
                <a:latin typeface="Verdana" pitchFamily="34" charset="0"/>
              </a:defRPr>
            </a:lvl4pPr>
            <a:lvl5pPr algn="l" rtl="0" eaLnBrk="0" fontAlgn="base" hangingPunct="0">
              <a:lnSpc>
                <a:spcPts val="3200"/>
              </a:lnSpc>
              <a:spcBef>
                <a:spcPct val="0"/>
              </a:spcBef>
              <a:spcAft>
                <a:spcPct val="0"/>
              </a:spcAft>
              <a:defRPr sz="3200">
                <a:solidFill>
                  <a:schemeClr val="tx1"/>
                </a:solidFill>
                <a:latin typeface="Verdana" pitchFamily="34" charset="0"/>
              </a:defRPr>
            </a:lvl5pPr>
            <a:lvl6pPr marL="457200" algn="l" rtl="0" eaLnBrk="0" fontAlgn="base" hangingPunct="0">
              <a:lnSpc>
                <a:spcPts val="3200"/>
              </a:lnSpc>
              <a:spcBef>
                <a:spcPct val="0"/>
              </a:spcBef>
              <a:spcAft>
                <a:spcPct val="0"/>
              </a:spcAft>
              <a:defRPr sz="3200">
                <a:solidFill>
                  <a:schemeClr val="tx1"/>
                </a:solidFill>
                <a:latin typeface="Verdana" pitchFamily="34" charset="0"/>
              </a:defRPr>
            </a:lvl6pPr>
            <a:lvl7pPr marL="914400" algn="l" rtl="0" eaLnBrk="0" fontAlgn="base" hangingPunct="0">
              <a:lnSpc>
                <a:spcPts val="3200"/>
              </a:lnSpc>
              <a:spcBef>
                <a:spcPct val="0"/>
              </a:spcBef>
              <a:spcAft>
                <a:spcPct val="0"/>
              </a:spcAft>
              <a:defRPr sz="3200">
                <a:solidFill>
                  <a:schemeClr val="tx1"/>
                </a:solidFill>
                <a:latin typeface="Verdana" pitchFamily="34" charset="0"/>
              </a:defRPr>
            </a:lvl7pPr>
            <a:lvl8pPr marL="1371600" algn="l" rtl="0" eaLnBrk="0" fontAlgn="base" hangingPunct="0">
              <a:lnSpc>
                <a:spcPts val="3200"/>
              </a:lnSpc>
              <a:spcBef>
                <a:spcPct val="0"/>
              </a:spcBef>
              <a:spcAft>
                <a:spcPct val="0"/>
              </a:spcAft>
              <a:defRPr sz="3200">
                <a:solidFill>
                  <a:schemeClr val="tx1"/>
                </a:solidFill>
                <a:latin typeface="Verdana" pitchFamily="34" charset="0"/>
              </a:defRPr>
            </a:lvl8pPr>
            <a:lvl9pPr marL="1828800" algn="l" rtl="0" eaLnBrk="0" fontAlgn="base" hangingPunct="0">
              <a:lnSpc>
                <a:spcPts val="3200"/>
              </a:lnSpc>
              <a:spcBef>
                <a:spcPct val="0"/>
              </a:spcBef>
              <a:spcAft>
                <a:spcPct val="0"/>
              </a:spcAft>
              <a:defRPr sz="3200">
                <a:solidFill>
                  <a:schemeClr val="tx1"/>
                </a:solidFill>
                <a:latin typeface="Verdana" pitchFamily="34" charset="0"/>
              </a:defRPr>
            </a:lvl9pPr>
          </a:lstStyle>
          <a:p>
            <a:r>
              <a:rPr lang="en-GB" sz="2800" dirty="0" smtClean="0">
                <a:solidFill>
                  <a:schemeClr val="accent1">
                    <a:lumMod val="75000"/>
                  </a:schemeClr>
                </a:solidFill>
              </a:rPr>
              <a:t>El Nino 2015/2016</a:t>
            </a:r>
          </a:p>
        </p:txBody>
      </p:sp>
      <p:sp>
        <p:nvSpPr>
          <p:cNvPr id="23" name="TextBox 22"/>
          <p:cNvSpPr txBox="1"/>
          <p:nvPr/>
        </p:nvSpPr>
        <p:spPr>
          <a:xfrm>
            <a:off x="955574" y="640901"/>
            <a:ext cx="3364520" cy="369332"/>
          </a:xfrm>
          <a:prstGeom prst="rect">
            <a:avLst/>
          </a:prstGeom>
          <a:solidFill>
            <a:schemeClr val="bg1"/>
          </a:solidFill>
        </p:spPr>
        <p:txBody>
          <a:bodyPr wrap="square" rtlCol="0">
            <a:spAutoFit/>
          </a:bodyPr>
          <a:lstStyle/>
          <a:p>
            <a:pPr algn="ctr"/>
            <a:r>
              <a:rPr lang="en-GB" sz="1800" dirty="0" smtClean="0"/>
              <a:t>SL Anomalies Feb 2016</a:t>
            </a:r>
            <a:endParaRPr lang="en-GB" sz="1800" dirty="0"/>
          </a:p>
        </p:txBody>
      </p:sp>
      <p:sp>
        <p:nvSpPr>
          <p:cNvPr id="24" name="TextBox 23"/>
          <p:cNvSpPr txBox="1"/>
          <p:nvPr/>
        </p:nvSpPr>
        <p:spPr>
          <a:xfrm>
            <a:off x="4503632" y="3549351"/>
            <a:ext cx="4545939" cy="417341"/>
          </a:xfrm>
          <a:prstGeom prst="rect">
            <a:avLst/>
          </a:prstGeom>
          <a:solidFill>
            <a:schemeClr val="bg1"/>
          </a:solidFill>
        </p:spPr>
        <p:txBody>
          <a:bodyPr wrap="square" rtlCol="0">
            <a:spAutoFit/>
          </a:bodyPr>
          <a:lstStyle/>
          <a:p>
            <a:pPr algn="ctr"/>
            <a:r>
              <a:rPr lang="en-GB" sz="1800" dirty="0" smtClean="0"/>
              <a:t>Lon/Depth Temp </a:t>
            </a:r>
            <a:r>
              <a:rPr lang="en-GB" sz="1800" dirty="0" err="1" smtClean="0"/>
              <a:t>anom</a:t>
            </a:r>
            <a:r>
              <a:rPr lang="en-GB" sz="1800" dirty="0" smtClean="0"/>
              <a:t>  Feb 2016</a:t>
            </a:r>
            <a:endParaRPr lang="en-GB" sz="1800" dirty="0"/>
          </a:p>
        </p:txBody>
      </p:sp>
    </p:spTree>
    <p:extLst>
      <p:ext uri="{BB962C8B-B14F-4D97-AF65-F5344CB8AC3E}">
        <p14:creationId xmlns:p14="http://schemas.microsoft.com/office/powerpoint/2010/main" val="2985948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Shape 70"/>
          <p:cNvSpPr>
            <a:spLocks noGrp="1"/>
          </p:cNvSpPr>
          <p:nvPr>
            <p:ph type="body" idx="4294967295"/>
          </p:nvPr>
        </p:nvSpPr>
        <p:spPr>
          <a:xfrm>
            <a:off x="167837" y="653019"/>
            <a:ext cx="8976163" cy="3065480"/>
          </a:xfrm>
          <a:prstGeom prst="rect">
            <a:avLst/>
          </a:prstGeom>
        </p:spPr>
        <p:txBody>
          <a:bodyPr/>
          <a:lstStyle/>
          <a:p>
            <a:pPr>
              <a:buClr>
                <a:srgbClr val="C00000"/>
              </a:buClr>
              <a:buFont typeface="Wingdings" panose="05000000000000000000" pitchFamily="2" charset="2"/>
              <a:buChar char="ü"/>
            </a:pPr>
            <a:r>
              <a:rPr lang="en-GB" sz="1400" b="1" dirty="0">
                <a:solidFill>
                  <a:schemeClr val="tx1"/>
                </a:solidFill>
              </a:rPr>
              <a:t>Sea surface height </a:t>
            </a:r>
            <a:r>
              <a:rPr lang="en-GB" sz="1400" dirty="0" smtClean="0">
                <a:solidFill>
                  <a:schemeClr val="tx1"/>
                </a:solidFill>
              </a:rPr>
              <a:t>observations </a:t>
            </a:r>
            <a:r>
              <a:rPr lang="en-GB" sz="1400" dirty="0">
                <a:solidFill>
                  <a:schemeClr val="tx1"/>
                </a:solidFill>
              </a:rPr>
              <a:t>from satellite (i.e. </a:t>
            </a:r>
            <a:r>
              <a:rPr sz="1400" dirty="0">
                <a:solidFill>
                  <a:schemeClr val="tx1"/>
                </a:solidFill>
              </a:rPr>
              <a:t>AVISO </a:t>
            </a:r>
            <a:r>
              <a:rPr lang="en-GB" sz="1400" dirty="0">
                <a:solidFill>
                  <a:schemeClr val="tx1"/>
                </a:solidFill>
              </a:rPr>
              <a:t>L3 </a:t>
            </a:r>
            <a:r>
              <a:rPr sz="1400" dirty="0">
                <a:solidFill>
                  <a:schemeClr val="tx1"/>
                </a:solidFill>
              </a:rPr>
              <a:t>along track</a:t>
            </a:r>
            <a:r>
              <a:rPr lang="en-GB" sz="1400" dirty="0">
                <a:solidFill>
                  <a:schemeClr val="tx1"/>
                </a:solidFill>
              </a:rPr>
              <a:t> SLA </a:t>
            </a:r>
            <a:r>
              <a:rPr sz="1400" dirty="0">
                <a:solidFill>
                  <a:schemeClr val="tx1"/>
                </a:solidFill>
              </a:rPr>
              <a:t> </a:t>
            </a:r>
            <a:r>
              <a:rPr lang="en-GB" sz="1400" dirty="0">
                <a:solidFill>
                  <a:schemeClr val="tx1"/>
                </a:solidFill>
              </a:rPr>
              <a:t>data) are assimilated</a:t>
            </a:r>
            <a:r>
              <a:rPr sz="1400" dirty="0">
                <a:solidFill>
                  <a:schemeClr val="tx1"/>
                </a:solidFill>
              </a:rPr>
              <a:t> in</a:t>
            </a:r>
            <a:r>
              <a:rPr lang="en-GB" sz="1400" dirty="0">
                <a:solidFill>
                  <a:schemeClr val="tx1"/>
                </a:solidFill>
              </a:rPr>
              <a:t> ECMWF ocean reanalysis (ORAS4, ORAP5 and </a:t>
            </a:r>
            <a:r>
              <a:rPr sz="1400" dirty="0">
                <a:solidFill>
                  <a:schemeClr val="tx1"/>
                </a:solidFill>
              </a:rPr>
              <a:t>ORAS5</a:t>
            </a:r>
            <a:r>
              <a:rPr lang="en-GB" sz="1400" dirty="0">
                <a:solidFill>
                  <a:schemeClr val="tx1"/>
                </a:solidFill>
              </a:rPr>
              <a:t>) system using NEMOVAR. </a:t>
            </a:r>
            <a:endParaRPr lang="en-GB" sz="1400" dirty="0" smtClean="0">
              <a:solidFill>
                <a:schemeClr val="tx1"/>
              </a:solidFill>
            </a:endParaRPr>
          </a:p>
          <a:p>
            <a:pPr>
              <a:buClr>
                <a:srgbClr val="C00000"/>
              </a:buClr>
              <a:buFont typeface="Wingdings" panose="05000000000000000000" pitchFamily="2" charset="2"/>
              <a:buChar char="ü"/>
            </a:pPr>
            <a:r>
              <a:rPr lang="en-GB" sz="1400" dirty="0" smtClean="0">
                <a:solidFill>
                  <a:schemeClr val="tx1"/>
                </a:solidFill>
              </a:rPr>
              <a:t>Satellite </a:t>
            </a:r>
            <a:r>
              <a:rPr lang="en-GB" sz="1400" dirty="0">
                <a:solidFill>
                  <a:schemeClr val="tx1"/>
                </a:solidFill>
              </a:rPr>
              <a:t>data includes observations from </a:t>
            </a:r>
            <a:r>
              <a:rPr lang="en-GB" sz="1400" dirty="0" smtClean="0">
                <a:solidFill>
                  <a:schemeClr val="tx1"/>
                </a:solidFill>
              </a:rPr>
              <a:t>ERS-1/2</a:t>
            </a:r>
            <a:r>
              <a:rPr lang="en-GB" sz="1400" dirty="0">
                <a:solidFill>
                  <a:schemeClr val="tx1"/>
                </a:solidFill>
              </a:rPr>
              <a:t>, </a:t>
            </a:r>
            <a:r>
              <a:rPr lang="en-GB" sz="1400" dirty="0" err="1">
                <a:solidFill>
                  <a:schemeClr val="tx1"/>
                </a:solidFill>
              </a:rPr>
              <a:t>Envisat</a:t>
            </a:r>
            <a:r>
              <a:rPr lang="en-GB" sz="1400" dirty="0">
                <a:solidFill>
                  <a:schemeClr val="tx1"/>
                </a:solidFill>
              </a:rPr>
              <a:t>, </a:t>
            </a:r>
            <a:r>
              <a:rPr lang="en-GB" sz="1400" dirty="0" smtClean="0">
                <a:solidFill>
                  <a:schemeClr val="tx1"/>
                </a:solidFill>
              </a:rPr>
              <a:t>Jason-2/3 </a:t>
            </a:r>
            <a:r>
              <a:rPr lang="en-GB" sz="1400" dirty="0">
                <a:solidFill>
                  <a:schemeClr val="tx1"/>
                </a:solidFill>
              </a:rPr>
              <a:t>and </a:t>
            </a:r>
            <a:r>
              <a:rPr lang="en-GB" sz="1400" dirty="0" err="1" smtClean="0">
                <a:solidFill>
                  <a:schemeClr val="tx1"/>
                </a:solidFill>
              </a:rPr>
              <a:t>Topex</a:t>
            </a:r>
            <a:r>
              <a:rPr lang="en-GB" sz="1400" dirty="0" smtClean="0">
                <a:solidFill>
                  <a:schemeClr val="tx1"/>
                </a:solidFill>
              </a:rPr>
              <a:t>/Poseidon, </a:t>
            </a:r>
            <a:r>
              <a:rPr lang="en-GB" sz="1400" dirty="0" err="1" smtClean="0">
                <a:solidFill>
                  <a:schemeClr val="tx1"/>
                </a:solidFill>
              </a:rPr>
              <a:t>Altika</a:t>
            </a:r>
            <a:r>
              <a:rPr lang="en-GB" sz="1400" dirty="0" smtClean="0">
                <a:solidFill>
                  <a:schemeClr val="tx1"/>
                </a:solidFill>
              </a:rPr>
              <a:t>, </a:t>
            </a:r>
            <a:r>
              <a:rPr sz="1400" dirty="0" smtClean="0">
                <a:solidFill>
                  <a:schemeClr val="tx1"/>
                </a:solidFill>
              </a:rPr>
              <a:t>HY-2A</a:t>
            </a:r>
            <a:r>
              <a:rPr lang="en-GB" sz="1400" dirty="0" smtClean="0">
                <a:solidFill>
                  <a:schemeClr val="tx1"/>
                </a:solidFill>
              </a:rPr>
              <a:t> (Cryosat-2 and Sentinel-3 in the future).</a:t>
            </a:r>
          </a:p>
          <a:p>
            <a:pPr>
              <a:buClr>
                <a:srgbClr val="C00000"/>
              </a:buClr>
              <a:buFont typeface="Wingdings" panose="05000000000000000000" pitchFamily="2" charset="2"/>
              <a:buChar char="ü"/>
            </a:pPr>
            <a:endParaRPr lang="en-GB" sz="1400" dirty="0" smtClean="0">
              <a:solidFill>
                <a:schemeClr val="tx1"/>
              </a:solidFill>
            </a:endParaRPr>
          </a:p>
          <a:p>
            <a:pPr>
              <a:buClr>
                <a:srgbClr val="C00000"/>
              </a:buClr>
              <a:buFont typeface="Wingdings" panose="05000000000000000000" pitchFamily="2" charset="2"/>
              <a:buChar char="ü"/>
            </a:pPr>
            <a:r>
              <a:rPr lang="en-GB" sz="1400" dirty="0" smtClean="0">
                <a:solidFill>
                  <a:schemeClr val="tx1"/>
                </a:solidFill>
              </a:rPr>
              <a:t>The </a:t>
            </a:r>
            <a:r>
              <a:rPr lang="en-GB" sz="1400" dirty="0">
                <a:solidFill>
                  <a:schemeClr val="tx1"/>
                </a:solidFill>
              </a:rPr>
              <a:t>SLA along track data has very high spatial resolution for the 1 degree “class” of ocean assimilation </a:t>
            </a:r>
            <a:r>
              <a:rPr lang="en-GB" sz="1400" dirty="0" smtClean="0">
                <a:solidFill>
                  <a:schemeClr val="tx1"/>
                </a:solidFill>
              </a:rPr>
              <a:t>systems  </a:t>
            </a:r>
            <a:r>
              <a:rPr lang="en-GB" sz="1400" dirty="0" smtClean="0">
                <a:solidFill>
                  <a:schemeClr val="tx1"/>
                </a:solidFill>
                <a:sym typeface="Wingdings" panose="05000000000000000000" pitchFamily="2" charset="2"/>
              </a:rPr>
              <a:t> </a:t>
            </a:r>
            <a:r>
              <a:rPr lang="en-GB" sz="1400" dirty="0" smtClean="0">
                <a:solidFill>
                  <a:schemeClr val="tx1"/>
                </a:solidFill>
              </a:rPr>
              <a:t> </a:t>
            </a:r>
            <a:r>
              <a:rPr lang="en-GB" sz="1400" i="1" dirty="0" smtClean="0">
                <a:solidFill>
                  <a:schemeClr val="tx1"/>
                </a:solidFill>
              </a:rPr>
              <a:t>Features </a:t>
            </a:r>
            <a:r>
              <a:rPr lang="en-GB" sz="1400" i="1" dirty="0">
                <a:solidFill>
                  <a:schemeClr val="tx1"/>
                </a:solidFill>
              </a:rPr>
              <a:t>in the data which the model can not represent</a:t>
            </a:r>
            <a:r>
              <a:rPr lang="en-GB" sz="1400" i="1" dirty="0" smtClean="0">
                <a:solidFill>
                  <a:schemeClr val="tx1"/>
                </a:solidFill>
              </a:rPr>
              <a:t>.</a:t>
            </a:r>
            <a:r>
              <a:rPr lang="en-GB" sz="1400" dirty="0" smtClean="0">
                <a:solidFill>
                  <a:schemeClr val="tx1"/>
                </a:solidFill>
              </a:rPr>
              <a:t>                                                          This </a:t>
            </a:r>
            <a:r>
              <a:rPr lang="en-GB" sz="1400" dirty="0">
                <a:solidFill>
                  <a:schemeClr val="tx1"/>
                </a:solidFill>
              </a:rPr>
              <a:t>can be dealt with in different ways:</a:t>
            </a:r>
          </a:p>
          <a:p>
            <a:pPr marL="717550" lvl="1" indent="-185738">
              <a:spcBef>
                <a:spcPts val="0"/>
              </a:spcBef>
              <a:spcAft>
                <a:spcPts val="600"/>
              </a:spcAft>
              <a:buClr>
                <a:srgbClr val="0000CC"/>
              </a:buClr>
              <a:buFont typeface="Wingdings" panose="05000000000000000000" pitchFamily="2" charset="2"/>
              <a:buChar char="§"/>
            </a:pPr>
            <a:r>
              <a:rPr lang="en-GB" sz="1400" dirty="0">
                <a:solidFill>
                  <a:schemeClr val="tx1"/>
                </a:solidFill>
              </a:rPr>
              <a:t>Inflate the observation error to account for non representativeness of the “real” world </a:t>
            </a:r>
            <a:r>
              <a:rPr lang="en-GB" sz="1400" dirty="0" smtClean="0">
                <a:solidFill>
                  <a:schemeClr val="tx1"/>
                </a:solidFill>
              </a:rPr>
              <a:t>in the assimilation system</a:t>
            </a:r>
          </a:p>
          <a:p>
            <a:pPr marL="717550" lvl="1" indent="-185738">
              <a:spcBef>
                <a:spcPts val="0"/>
              </a:spcBef>
              <a:spcAft>
                <a:spcPts val="600"/>
              </a:spcAft>
              <a:buClr>
                <a:srgbClr val="0000CC"/>
              </a:buClr>
              <a:buFont typeface="Wingdings" panose="05000000000000000000" pitchFamily="2" charset="2"/>
              <a:buChar char="§"/>
            </a:pPr>
            <a:r>
              <a:rPr lang="en-GB" sz="1400" dirty="0" smtClean="0">
                <a:solidFill>
                  <a:schemeClr val="tx1"/>
                </a:solidFill>
              </a:rPr>
              <a:t>Construction of “</a:t>
            </a:r>
            <a:r>
              <a:rPr lang="en-GB" sz="1400" dirty="0" err="1" smtClean="0">
                <a:solidFill>
                  <a:schemeClr val="tx1"/>
                </a:solidFill>
              </a:rPr>
              <a:t>superobs</a:t>
            </a:r>
            <a:r>
              <a:rPr lang="en-GB" sz="1400" dirty="0" smtClean="0">
                <a:solidFill>
                  <a:schemeClr val="tx1"/>
                </a:solidFill>
              </a:rPr>
              <a:t>” by averaging</a:t>
            </a:r>
          </a:p>
          <a:p>
            <a:pPr marL="717550" lvl="1" indent="-185738">
              <a:spcBef>
                <a:spcPts val="0"/>
              </a:spcBef>
              <a:spcAft>
                <a:spcPts val="600"/>
              </a:spcAft>
              <a:buClr>
                <a:srgbClr val="0000CC"/>
              </a:buClr>
              <a:buFont typeface="Wingdings" panose="05000000000000000000" pitchFamily="2" charset="2"/>
              <a:buChar char="§"/>
            </a:pPr>
            <a:r>
              <a:rPr lang="en-GB" sz="1400" dirty="0" smtClean="0">
                <a:solidFill>
                  <a:schemeClr val="tx1"/>
                </a:solidFill>
              </a:rPr>
              <a:t>Thinning</a:t>
            </a:r>
            <a:endParaRPr lang="en-GB" sz="1400" dirty="0">
              <a:solidFill>
                <a:schemeClr val="tx1"/>
              </a:solidFill>
            </a:endParaRPr>
          </a:p>
          <a:p>
            <a:pPr>
              <a:lnSpc>
                <a:spcPct val="150000"/>
              </a:lnSpc>
              <a:buClr>
                <a:srgbClr val="C00000"/>
              </a:buClr>
              <a:buFont typeface="Wingdings" panose="05000000000000000000" pitchFamily="2" charset="2"/>
              <a:buChar char="ü"/>
            </a:pPr>
            <a:endParaRPr sz="1400" dirty="0" smtClean="0">
              <a:solidFill>
                <a:schemeClr val="tx1"/>
              </a:solidFill>
            </a:endParaRPr>
          </a:p>
        </p:txBody>
      </p:sp>
      <p:sp>
        <p:nvSpPr>
          <p:cNvPr id="6" name="Rectangle 2"/>
          <p:cNvSpPr txBox="1">
            <a:spLocks noChangeArrowheads="1"/>
          </p:cNvSpPr>
          <p:nvPr/>
        </p:nvSpPr>
        <p:spPr>
          <a:xfrm>
            <a:off x="1" y="5319"/>
            <a:ext cx="9143999" cy="647700"/>
          </a:xfrm>
          <a:prstGeom prst="rect">
            <a:avLst/>
          </a:prstGeom>
          <a:noFill/>
          <a:ln/>
        </p:spPr>
        <p:txBody>
          <a:bodyPr/>
          <a:lstStyle>
            <a:lvl1pPr algn="l" defTabSz="342991" rtl="0" eaLnBrk="1" latinLnBrk="0" hangingPunct="1">
              <a:lnSpc>
                <a:spcPts val="2101"/>
              </a:lnSpc>
              <a:spcBef>
                <a:spcPct val="0"/>
              </a:spcBef>
              <a:buNone/>
              <a:defRPr sz="1800" kern="1200">
                <a:solidFill>
                  <a:schemeClr val="bg1"/>
                </a:solidFill>
                <a:latin typeface="+mj-lt"/>
                <a:ea typeface="+mj-ea"/>
                <a:cs typeface="+mj-cs"/>
              </a:defRPr>
            </a:lvl1pPr>
          </a:lstStyle>
          <a:p>
            <a:pPr algn="ctr" defTabSz="914400" eaLnBrk="0" fontAlgn="base" hangingPunct="0">
              <a:lnSpc>
                <a:spcPct val="90000"/>
              </a:lnSpc>
              <a:spcAft>
                <a:spcPct val="0"/>
              </a:spcAft>
            </a:pPr>
            <a:r>
              <a:rPr lang="en-US" sz="2800" b="1" dirty="0" smtClean="0">
                <a:solidFill>
                  <a:srgbClr val="1F3692"/>
                </a:solidFill>
                <a:latin typeface="Calibri"/>
                <a:ea typeface="ＭＳ Ｐゴシック" pitchFamily="39" charset="-128"/>
                <a:cs typeface="ＭＳ Ｐゴシック" pitchFamily="39" charset="-128"/>
              </a:rPr>
              <a:t>Operational Assimilation of SLA</a:t>
            </a:r>
            <a:endParaRPr lang="en-GB" sz="2800" b="1" dirty="0">
              <a:solidFill>
                <a:srgbClr val="1F3692"/>
              </a:solidFill>
              <a:latin typeface="Calibri"/>
              <a:ea typeface="ＭＳ Ｐゴシック" pitchFamily="39" charset="-128"/>
              <a:cs typeface="ＭＳ Ｐゴシック" pitchFamily="39" charset="-128"/>
            </a:endParaRPr>
          </a:p>
        </p:txBody>
      </p:sp>
      <p:pic>
        <p:nvPicPr>
          <p:cNvPr id="9" name="Picture 8" descr="sla_obs"/>
          <p:cNvPicPr>
            <a:picLocks noChangeAspect="1" noChangeArrowheads="1"/>
          </p:cNvPicPr>
          <p:nvPr/>
        </p:nvPicPr>
        <p:blipFill>
          <a:blip r:embed="rId3" cstate="print"/>
          <a:srcRect t="17528"/>
          <a:stretch>
            <a:fillRect/>
          </a:stretch>
        </p:blipFill>
        <p:spPr>
          <a:xfrm>
            <a:off x="147637" y="4117187"/>
            <a:ext cx="4640221" cy="2708582"/>
          </a:xfrm>
          <a:prstGeom prst="rect">
            <a:avLst/>
          </a:prstGeom>
          <a:noFill/>
          <a:ln/>
        </p:spPr>
      </p:pic>
      <p:sp>
        <p:nvSpPr>
          <p:cNvPr id="10" name="Rectangle 4"/>
          <p:cNvSpPr txBox="1">
            <a:spLocks noChangeArrowheads="1"/>
          </p:cNvSpPr>
          <p:nvPr/>
        </p:nvSpPr>
        <p:spPr>
          <a:xfrm>
            <a:off x="1327351" y="4084956"/>
            <a:ext cx="2952328" cy="317312"/>
          </a:xfrm>
          <a:prstGeom prst="rect">
            <a:avLst/>
          </a:prstGeom>
          <a:solidFill>
            <a:schemeClr val="bg1"/>
          </a:solidFill>
        </p:spPr>
        <p:txBody>
          <a:bodyPr/>
          <a:lstStyle>
            <a:lvl1pPr algn="l" defTabSz="342991" rtl="0" eaLnBrk="1" latinLnBrk="0" hangingPunct="1">
              <a:lnSpc>
                <a:spcPts val="2101"/>
              </a:lnSpc>
              <a:spcBef>
                <a:spcPct val="0"/>
              </a:spcBef>
              <a:buNone/>
              <a:defRPr sz="1800" kern="1200">
                <a:solidFill>
                  <a:schemeClr val="bg1"/>
                </a:solidFill>
                <a:latin typeface="+mj-lt"/>
                <a:ea typeface="+mj-ea"/>
                <a:cs typeface="+mj-cs"/>
              </a:defRPr>
            </a:lvl1pPr>
          </a:lstStyle>
          <a:p>
            <a:r>
              <a:rPr lang="en-GB" dirty="0" err="1" smtClean="0">
                <a:solidFill>
                  <a:schemeClr val="tx1"/>
                </a:solidFill>
              </a:rPr>
              <a:t>Obs</a:t>
            </a:r>
            <a:r>
              <a:rPr lang="en-GB" dirty="0" smtClean="0">
                <a:solidFill>
                  <a:schemeClr val="tx1"/>
                </a:solidFill>
              </a:rPr>
              <a:t> SLA 10 days</a:t>
            </a:r>
            <a:endParaRPr lang="en-GB" dirty="0">
              <a:solidFill>
                <a:schemeClr val="tx1"/>
              </a:solidFill>
            </a:endParaRPr>
          </a:p>
        </p:txBody>
      </p:sp>
      <p:pic>
        <p:nvPicPr>
          <p:cNvPr id="11" name="Picture 5" descr="sla_mod"/>
          <p:cNvPicPr>
            <a:picLocks noChangeAspect="1" noChangeArrowheads="1"/>
          </p:cNvPicPr>
          <p:nvPr/>
        </p:nvPicPr>
        <p:blipFill rotWithShape="1">
          <a:blip r:embed="rId4" cstate="print"/>
          <a:srcRect t="15195" r="2307"/>
          <a:stretch/>
        </p:blipFill>
        <p:spPr bwMode="auto">
          <a:xfrm>
            <a:off x="4481170" y="4033440"/>
            <a:ext cx="4598436" cy="2824560"/>
          </a:xfrm>
          <a:prstGeom prst="rect">
            <a:avLst/>
          </a:prstGeom>
          <a:noFill/>
          <a:ln w="12700">
            <a:noFill/>
            <a:miter lim="800000"/>
            <a:headEnd/>
            <a:tailEnd/>
          </a:ln>
        </p:spPr>
      </p:pic>
      <p:sp>
        <p:nvSpPr>
          <p:cNvPr id="12" name="Rectangle 4"/>
          <p:cNvSpPr txBox="1">
            <a:spLocks noChangeArrowheads="1"/>
          </p:cNvSpPr>
          <p:nvPr/>
        </p:nvSpPr>
        <p:spPr bwMode="auto">
          <a:xfrm>
            <a:off x="5228271" y="3927599"/>
            <a:ext cx="3661113" cy="474669"/>
          </a:xfrm>
          <a:prstGeom prst="rect">
            <a:avLst/>
          </a:prstGeom>
          <a:solidFill>
            <a:schemeClr val="bg1"/>
          </a:solidFill>
          <a:ln w="12700">
            <a:noFill/>
            <a:miter lim="800000"/>
            <a:headEnd/>
            <a:tailEnd/>
          </a:ln>
        </p:spPr>
        <p:txBody>
          <a:bodyPr vert="horz" wrap="square" lIns="91440" tIns="45720" rIns="91440" bIns="45720" numCol="1" anchor="ctr" anchorCtr="0" compatLnSpc="1">
            <a:prstTxWarp prst="textNoShape">
              <a:avLst/>
            </a:prstTxWarp>
          </a:bodyPr>
          <a:lstStyle>
            <a:lvl1pPr algn="l" rtl="0" eaLnBrk="0" fontAlgn="base" hangingPunct="0">
              <a:lnSpc>
                <a:spcPts val="3200"/>
              </a:lnSpc>
              <a:spcBef>
                <a:spcPct val="0"/>
              </a:spcBef>
              <a:spcAft>
                <a:spcPct val="0"/>
              </a:spcAft>
              <a:defRPr sz="3200">
                <a:solidFill>
                  <a:schemeClr val="tx1"/>
                </a:solidFill>
                <a:latin typeface="+mj-lt"/>
                <a:ea typeface="+mj-ea"/>
                <a:cs typeface="+mj-cs"/>
              </a:defRPr>
            </a:lvl1pPr>
            <a:lvl2pPr algn="l" rtl="0" eaLnBrk="0" fontAlgn="base" hangingPunct="0">
              <a:lnSpc>
                <a:spcPts val="3200"/>
              </a:lnSpc>
              <a:spcBef>
                <a:spcPct val="0"/>
              </a:spcBef>
              <a:spcAft>
                <a:spcPct val="0"/>
              </a:spcAft>
              <a:defRPr sz="3200">
                <a:solidFill>
                  <a:schemeClr val="tx1"/>
                </a:solidFill>
                <a:latin typeface="Verdana" pitchFamily="34" charset="0"/>
              </a:defRPr>
            </a:lvl2pPr>
            <a:lvl3pPr algn="l" rtl="0" eaLnBrk="0" fontAlgn="base" hangingPunct="0">
              <a:lnSpc>
                <a:spcPts val="3200"/>
              </a:lnSpc>
              <a:spcBef>
                <a:spcPct val="0"/>
              </a:spcBef>
              <a:spcAft>
                <a:spcPct val="0"/>
              </a:spcAft>
              <a:defRPr sz="3200">
                <a:solidFill>
                  <a:schemeClr val="tx1"/>
                </a:solidFill>
                <a:latin typeface="Verdana" pitchFamily="34" charset="0"/>
              </a:defRPr>
            </a:lvl3pPr>
            <a:lvl4pPr algn="l" rtl="0" eaLnBrk="0" fontAlgn="base" hangingPunct="0">
              <a:lnSpc>
                <a:spcPts val="3200"/>
              </a:lnSpc>
              <a:spcBef>
                <a:spcPct val="0"/>
              </a:spcBef>
              <a:spcAft>
                <a:spcPct val="0"/>
              </a:spcAft>
              <a:defRPr sz="3200">
                <a:solidFill>
                  <a:schemeClr val="tx1"/>
                </a:solidFill>
                <a:latin typeface="Verdana" pitchFamily="34" charset="0"/>
              </a:defRPr>
            </a:lvl4pPr>
            <a:lvl5pPr algn="l" rtl="0" eaLnBrk="0" fontAlgn="base" hangingPunct="0">
              <a:lnSpc>
                <a:spcPts val="3200"/>
              </a:lnSpc>
              <a:spcBef>
                <a:spcPct val="0"/>
              </a:spcBef>
              <a:spcAft>
                <a:spcPct val="0"/>
              </a:spcAft>
              <a:defRPr sz="3200">
                <a:solidFill>
                  <a:schemeClr val="tx1"/>
                </a:solidFill>
                <a:latin typeface="Verdana" pitchFamily="34" charset="0"/>
              </a:defRPr>
            </a:lvl5pPr>
            <a:lvl6pPr marL="457200" algn="l" rtl="0" eaLnBrk="0" fontAlgn="base" hangingPunct="0">
              <a:lnSpc>
                <a:spcPts val="3200"/>
              </a:lnSpc>
              <a:spcBef>
                <a:spcPct val="0"/>
              </a:spcBef>
              <a:spcAft>
                <a:spcPct val="0"/>
              </a:spcAft>
              <a:defRPr sz="3200">
                <a:solidFill>
                  <a:schemeClr val="tx1"/>
                </a:solidFill>
                <a:latin typeface="Verdana" pitchFamily="34" charset="0"/>
              </a:defRPr>
            </a:lvl6pPr>
            <a:lvl7pPr marL="914400" algn="l" rtl="0" eaLnBrk="0" fontAlgn="base" hangingPunct="0">
              <a:lnSpc>
                <a:spcPts val="3200"/>
              </a:lnSpc>
              <a:spcBef>
                <a:spcPct val="0"/>
              </a:spcBef>
              <a:spcAft>
                <a:spcPct val="0"/>
              </a:spcAft>
              <a:defRPr sz="3200">
                <a:solidFill>
                  <a:schemeClr val="tx1"/>
                </a:solidFill>
                <a:latin typeface="Verdana" pitchFamily="34" charset="0"/>
              </a:defRPr>
            </a:lvl7pPr>
            <a:lvl8pPr marL="1371600" algn="l" rtl="0" eaLnBrk="0" fontAlgn="base" hangingPunct="0">
              <a:lnSpc>
                <a:spcPts val="3200"/>
              </a:lnSpc>
              <a:spcBef>
                <a:spcPct val="0"/>
              </a:spcBef>
              <a:spcAft>
                <a:spcPct val="0"/>
              </a:spcAft>
              <a:defRPr sz="3200">
                <a:solidFill>
                  <a:schemeClr val="tx1"/>
                </a:solidFill>
                <a:latin typeface="Verdana" pitchFamily="34" charset="0"/>
              </a:defRPr>
            </a:lvl8pPr>
            <a:lvl9pPr marL="1828800" algn="l" rtl="0" eaLnBrk="0" fontAlgn="base" hangingPunct="0">
              <a:lnSpc>
                <a:spcPts val="3200"/>
              </a:lnSpc>
              <a:spcBef>
                <a:spcPct val="0"/>
              </a:spcBef>
              <a:spcAft>
                <a:spcPct val="0"/>
              </a:spcAft>
              <a:defRPr sz="3200">
                <a:solidFill>
                  <a:schemeClr val="tx1"/>
                </a:solidFill>
                <a:latin typeface="Verdana" pitchFamily="34" charset="0"/>
              </a:defRPr>
            </a:lvl9pPr>
          </a:lstStyle>
          <a:p>
            <a:r>
              <a:rPr lang="en-GB" sz="1800" b="0" dirty="0" smtClean="0"/>
              <a:t>Model (1 </a:t>
            </a:r>
            <a:r>
              <a:rPr lang="en-GB" sz="1800" b="0" dirty="0" err="1" smtClean="0"/>
              <a:t>deg</a:t>
            </a:r>
            <a:r>
              <a:rPr lang="en-GB" sz="1800" b="0" dirty="0" smtClean="0"/>
              <a:t>)  SLA in 10 days</a:t>
            </a:r>
            <a:endParaRPr lang="en-GB" sz="1800" b="0" dirty="0"/>
          </a:p>
        </p:txBody>
      </p:sp>
    </p:spTree>
    <p:extLst>
      <p:ext uri="{BB962C8B-B14F-4D97-AF65-F5344CB8AC3E}">
        <p14:creationId xmlns:p14="http://schemas.microsoft.com/office/powerpoint/2010/main" val="1079136629"/>
      </p:ext>
    </p:extLst>
  </p:cSld>
  <p:clrMapOvr>
    <a:masterClrMapping/>
  </p:clrMapOvr>
  <p:transition spd="slow"/>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3" cstate="print">
            <a:extLst>
              <a:ext uri="{28A0092B-C50C-407E-A947-70E740481C1C}">
                <a14:useLocalDpi xmlns:a14="http://schemas.microsoft.com/office/drawing/2010/main" val="0"/>
              </a:ext>
            </a:extLst>
          </a:blip>
          <a:srcRect l="16928" t="34282" r="4886" b="1412"/>
          <a:stretch/>
        </p:blipFill>
        <p:spPr>
          <a:xfrm rot="5400000">
            <a:off x="472084" y="1794487"/>
            <a:ext cx="2446837" cy="2604335"/>
          </a:xfrm>
          <a:prstGeom prst="rect">
            <a:avLst/>
          </a:prstGeom>
        </p:spPr>
      </p:pic>
      <p:pic>
        <p:nvPicPr>
          <p:cNvPr id="9" name="Picture 8"/>
          <p:cNvPicPr>
            <a:picLocks noChangeAspect="1"/>
          </p:cNvPicPr>
          <p:nvPr/>
        </p:nvPicPr>
        <p:blipFill rotWithShape="1">
          <a:blip r:embed="rId4" cstate="print">
            <a:extLst>
              <a:ext uri="{28A0092B-C50C-407E-A947-70E740481C1C}">
                <a14:useLocalDpi xmlns:a14="http://schemas.microsoft.com/office/drawing/2010/main" val="0"/>
              </a:ext>
            </a:extLst>
          </a:blip>
          <a:srcRect l="16928" t="31922" r="5065" b="1550"/>
          <a:stretch/>
        </p:blipFill>
        <p:spPr>
          <a:xfrm rot="5400000">
            <a:off x="3248258" y="1746376"/>
            <a:ext cx="2446986" cy="2700703"/>
          </a:xfrm>
          <a:prstGeom prst="rect">
            <a:avLst/>
          </a:prstGeom>
        </p:spPr>
      </p:pic>
      <p:pic>
        <p:nvPicPr>
          <p:cNvPr id="10" name="Picture 9"/>
          <p:cNvPicPr>
            <a:picLocks noChangeAspect="1"/>
          </p:cNvPicPr>
          <p:nvPr/>
        </p:nvPicPr>
        <p:blipFill rotWithShape="1">
          <a:blip r:embed="rId5" cstate="print">
            <a:extLst>
              <a:ext uri="{28A0092B-C50C-407E-A947-70E740481C1C}">
                <a14:useLocalDpi xmlns:a14="http://schemas.microsoft.com/office/drawing/2010/main" val="0"/>
              </a:ext>
            </a:extLst>
          </a:blip>
          <a:srcRect l="16389" t="32477" r="4885" b="1412"/>
          <a:stretch/>
        </p:blipFill>
        <p:spPr>
          <a:xfrm rot="5400000">
            <a:off x="5929904" y="1745519"/>
            <a:ext cx="2485102" cy="2700703"/>
          </a:xfrm>
          <a:prstGeom prst="rect">
            <a:avLst/>
          </a:prstGeom>
        </p:spPr>
      </p:pic>
      <p:sp>
        <p:nvSpPr>
          <p:cNvPr id="11" name="TextBox 10"/>
          <p:cNvSpPr txBox="1"/>
          <p:nvPr/>
        </p:nvSpPr>
        <p:spPr>
          <a:xfrm>
            <a:off x="4076055" y="1681113"/>
            <a:ext cx="715260" cy="253916"/>
          </a:xfrm>
          <a:prstGeom prst="rect">
            <a:avLst/>
          </a:prstGeom>
          <a:noFill/>
        </p:spPr>
        <p:txBody>
          <a:bodyPr wrap="none" rtlCol="0">
            <a:spAutoFit/>
          </a:bodyPr>
          <a:lstStyle/>
          <a:p>
            <a:r>
              <a:rPr lang="en-GB" sz="1050" b="1" dirty="0" err="1"/>
              <a:t>superob</a:t>
            </a:r>
            <a:endParaRPr lang="en-GB" sz="1050" b="1" dirty="0"/>
          </a:p>
        </p:txBody>
      </p:sp>
      <p:sp>
        <p:nvSpPr>
          <p:cNvPr id="30" name="TextBox 29"/>
          <p:cNvSpPr txBox="1"/>
          <p:nvPr/>
        </p:nvSpPr>
        <p:spPr>
          <a:xfrm>
            <a:off x="6852384" y="1667172"/>
            <a:ext cx="712054" cy="253916"/>
          </a:xfrm>
          <a:prstGeom prst="rect">
            <a:avLst/>
          </a:prstGeom>
          <a:noFill/>
        </p:spPr>
        <p:txBody>
          <a:bodyPr wrap="none" rtlCol="0">
            <a:spAutoFit/>
          </a:bodyPr>
          <a:lstStyle/>
          <a:p>
            <a:r>
              <a:rPr lang="en-GB" sz="1050" b="1" dirty="0"/>
              <a:t>thinning</a:t>
            </a:r>
          </a:p>
        </p:txBody>
      </p:sp>
      <p:sp>
        <p:nvSpPr>
          <p:cNvPr id="31" name="TextBox 30"/>
          <p:cNvSpPr txBox="1"/>
          <p:nvPr/>
        </p:nvSpPr>
        <p:spPr>
          <a:xfrm>
            <a:off x="1540969" y="1667172"/>
            <a:ext cx="417102" cy="253916"/>
          </a:xfrm>
          <a:prstGeom prst="rect">
            <a:avLst/>
          </a:prstGeom>
          <a:noFill/>
        </p:spPr>
        <p:txBody>
          <a:bodyPr wrap="none" rtlCol="0">
            <a:spAutoFit/>
          </a:bodyPr>
          <a:lstStyle/>
          <a:p>
            <a:r>
              <a:rPr lang="en-GB" sz="1050" b="1" dirty="0"/>
              <a:t>raw</a:t>
            </a:r>
          </a:p>
        </p:txBody>
      </p:sp>
      <p:sp>
        <p:nvSpPr>
          <p:cNvPr id="17" name="TextBox 16"/>
          <p:cNvSpPr txBox="1"/>
          <p:nvPr/>
        </p:nvSpPr>
        <p:spPr>
          <a:xfrm>
            <a:off x="3337143" y="1993198"/>
            <a:ext cx="1381618"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r>
              <a:rPr lang="en-GB" sz="900" dirty="0">
                <a:solidFill>
                  <a:schemeClr val="bg1"/>
                </a:solidFill>
              </a:rPr>
              <a:t>super-observation is created by averaging SLA value, space/time positions</a:t>
            </a:r>
          </a:p>
        </p:txBody>
      </p:sp>
      <p:sp>
        <p:nvSpPr>
          <p:cNvPr id="39" name="TextBox 38"/>
          <p:cNvSpPr txBox="1"/>
          <p:nvPr/>
        </p:nvSpPr>
        <p:spPr>
          <a:xfrm>
            <a:off x="6042787" y="1993198"/>
            <a:ext cx="1381618"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r>
              <a:rPr lang="en-GB" sz="900" dirty="0">
                <a:solidFill>
                  <a:schemeClr val="bg1"/>
                </a:solidFill>
              </a:rPr>
              <a:t>Thinning is randomly select one observation within each </a:t>
            </a:r>
            <a:r>
              <a:rPr lang="en-GB" sz="900" dirty="0" err="1">
                <a:solidFill>
                  <a:schemeClr val="bg1"/>
                </a:solidFill>
              </a:rPr>
              <a:t>superob</a:t>
            </a:r>
            <a:r>
              <a:rPr lang="en-GB" sz="900" dirty="0">
                <a:solidFill>
                  <a:schemeClr val="bg1"/>
                </a:solidFill>
              </a:rPr>
              <a:t>-grid </a:t>
            </a:r>
          </a:p>
        </p:txBody>
      </p:sp>
      <p:cxnSp>
        <p:nvCxnSpPr>
          <p:cNvPr id="20" name="Straight Arrow Connector 19"/>
          <p:cNvCxnSpPr/>
          <p:nvPr/>
        </p:nvCxnSpPr>
        <p:spPr>
          <a:xfrm>
            <a:off x="5188694" y="1847895"/>
            <a:ext cx="1266818" cy="0"/>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sp>
        <p:nvSpPr>
          <p:cNvPr id="25" name="TextBox 24"/>
          <p:cNvSpPr txBox="1"/>
          <p:nvPr/>
        </p:nvSpPr>
        <p:spPr>
          <a:xfrm>
            <a:off x="5126095" y="1499684"/>
            <a:ext cx="1669970" cy="369332"/>
          </a:xfrm>
          <a:prstGeom prst="rect">
            <a:avLst/>
          </a:prstGeom>
          <a:noFill/>
        </p:spPr>
        <p:txBody>
          <a:bodyPr wrap="square" rtlCol="0">
            <a:spAutoFit/>
          </a:bodyPr>
          <a:lstStyle/>
          <a:p>
            <a:r>
              <a:rPr lang="en-GB" sz="900" dirty="0"/>
              <a:t>share the same </a:t>
            </a:r>
            <a:r>
              <a:rPr lang="en-GB" sz="900" dirty="0" err="1"/>
              <a:t>obs</a:t>
            </a:r>
            <a:r>
              <a:rPr lang="en-GB" sz="900" dirty="0"/>
              <a:t> number, </a:t>
            </a:r>
            <a:r>
              <a:rPr lang="en-GB" sz="900" dirty="0" err="1"/>
              <a:t>superob</a:t>
            </a:r>
            <a:r>
              <a:rPr lang="en-GB" sz="900" dirty="0"/>
              <a:t> grid and OBE</a:t>
            </a:r>
          </a:p>
        </p:txBody>
      </p:sp>
      <p:sp>
        <p:nvSpPr>
          <p:cNvPr id="23" name="Rectangle 2"/>
          <p:cNvSpPr txBox="1">
            <a:spLocks noChangeArrowheads="1"/>
          </p:cNvSpPr>
          <p:nvPr/>
        </p:nvSpPr>
        <p:spPr>
          <a:xfrm>
            <a:off x="1" y="5319"/>
            <a:ext cx="9143999" cy="647700"/>
          </a:xfrm>
          <a:prstGeom prst="rect">
            <a:avLst/>
          </a:prstGeom>
          <a:noFill/>
          <a:ln/>
        </p:spPr>
        <p:txBody>
          <a:bodyPr/>
          <a:lstStyle>
            <a:lvl1pPr algn="l" defTabSz="342991" rtl="0" eaLnBrk="1" latinLnBrk="0" hangingPunct="1">
              <a:lnSpc>
                <a:spcPts val="2101"/>
              </a:lnSpc>
              <a:spcBef>
                <a:spcPct val="0"/>
              </a:spcBef>
              <a:buNone/>
              <a:defRPr sz="1800" kern="1200">
                <a:solidFill>
                  <a:schemeClr val="bg1"/>
                </a:solidFill>
                <a:latin typeface="+mj-lt"/>
                <a:ea typeface="+mj-ea"/>
                <a:cs typeface="+mj-cs"/>
              </a:defRPr>
            </a:lvl1pPr>
          </a:lstStyle>
          <a:p>
            <a:pPr algn="ctr" defTabSz="914400" eaLnBrk="0" fontAlgn="base" hangingPunct="0">
              <a:lnSpc>
                <a:spcPct val="90000"/>
              </a:lnSpc>
              <a:spcAft>
                <a:spcPct val="0"/>
              </a:spcAft>
            </a:pPr>
            <a:r>
              <a:rPr lang="en-US" sz="2800" b="1" dirty="0" smtClean="0">
                <a:solidFill>
                  <a:srgbClr val="1F3692"/>
                </a:solidFill>
                <a:latin typeface="Calibri"/>
                <a:ea typeface="ＭＳ Ｐゴシック" pitchFamily="39" charset="-128"/>
                <a:cs typeface="ＭＳ Ｐゴシック" pitchFamily="39" charset="-128"/>
              </a:rPr>
              <a:t>Operational Assimilation of SLA</a:t>
            </a:r>
            <a:endParaRPr lang="en-GB" sz="2800" b="1" dirty="0">
              <a:solidFill>
                <a:srgbClr val="1F3692"/>
              </a:solidFill>
              <a:latin typeface="Calibri"/>
              <a:ea typeface="ＭＳ Ｐゴシック" pitchFamily="39" charset="-128"/>
              <a:cs typeface="ＭＳ Ｐゴシック" pitchFamily="39" charset="-128"/>
            </a:endParaRPr>
          </a:p>
        </p:txBody>
      </p:sp>
      <p:sp>
        <p:nvSpPr>
          <p:cNvPr id="24" name="Rectangle 23"/>
          <p:cNvSpPr/>
          <p:nvPr/>
        </p:nvSpPr>
        <p:spPr>
          <a:xfrm>
            <a:off x="220214" y="715003"/>
            <a:ext cx="8713404" cy="477054"/>
          </a:xfrm>
          <a:prstGeom prst="rect">
            <a:avLst/>
          </a:prstGeom>
        </p:spPr>
        <p:txBody>
          <a:bodyPr wrap="square">
            <a:spAutoFit/>
          </a:bodyPr>
          <a:lstStyle/>
          <a:p>
            <a:pPr>
              <a:lnSpc>
                <a:spcPts val="1500"/>
              </a:lnSpc>
              <a:spcBef>
                <a:spcPts val="750"/>
              </a:spcBef>
              <a:defRPr sz="1600"/>
            </a:pPr>
            <a:r>
              <a:rPr lang="en-GB" dirty="0"/>
              <a:t>Before </a:t>
            </a:r>
            <a:r>
              <a:rPr lang="en-GB" dirty="0" smtClean="0"/>
              <a:t>the assimilation</a:t>
            </a:r>
            <a:r>
              <a:rPr lang="en-GB" dirty="0"/>
              <a:t>, a thinning or </a:t>
            </a:r>
            <a:r>
              <a:rPr lang="en-GB" dirty="0" err="1"/>
              <a:t>superobbing</a:t>
            </a:r>
            <a:r>
              <a:rPr lang="en-GB" dirty="0"/>
              <a:t> scheme is normally implemented to avoid over sampling of the satellite observations. </a:t>
            </a:r>
          </a:p>
        </p:txBody>
      </p:sp>
    </p:spTree>
    <p:extLst>
      <p:ext uri="{BB962C8B-B14F-4D97-AF65-F5344CB8AC3E}">
        <p14:creationId xmlns:p14="http://schemas.microsoft.com/office/powerpoint/2010/main" val="973626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0" grpId="0"/>
      <p:bldP spid="17" grpId="0" animBg="1"/>
      <p:bldP spid="39" grpId="0" animBg="1"/>
      <p:bldP spid="2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2621" y="706782"/>
            <a:ext cx="8800964" cy="2554545"/>
          </a:xfrm>
          <a:prstGeom prst="rect">
            <a:avLst/>
          </a:prstGeom>
          <a:noFill/>
        </p:spPr>
        <p:txBody>
          <a:bodyPr wrap="square" rtlCol="0">
            <a:spAutoFit/>
          </a:bodyPr>
          <a:lstStyle/>
          <a:p>
            <a:pPr marL="285750" indent="-285750">
              <a:buClr>
                <a:srgbClr val="C00000"/>
              </a:buClr>
              <a:buSzPct val="100000"/>
              <a:buFont typeface="Wingdings" panose="05000000000000000000" pitchFamily="2" charset="2"/>
              <a:buChar char="ü"/>
            </a:pPr>
            <a:r>
              <a:rPr lang="en-GB" sz="1600" dirty="0" smtClean="0"/>
              <a:t>A Scatterometer is an active microwave instrument (side-looking radar)</a:t>
            </a:r>
          </a:p>
          <a:p>
            <a:pPr marL="742950" lvl="1" indent="-285750">
              <a:buClr>
                <a:schemeClr val="tx2"/>
              </a:buClr>
              <a:buSzPct val="100000"/>
              <a:buFont typeface="Wingdings" panose="05000000000000000000" pitchFamily="2" charset="2"/>
              <a:buChar char="§"/>
            </a:pPr>
            <a:r>
              <a:rPr lang="en-GB" sz="1600" b="0" dirty="0" smtClean="0"/>
              <a:t>Day and night acquisition</a:t>
            </a:r>
          </a:p>
          <a:p>
            <a:pPr marL="742950" lvl="1" indent="-285750">
              <a:buClr>
                <a:schemeClr val="tx2"/>
              </a:buClr>
              <a:buSzPct val="100000"/>
              <a:buFont typeface="Wingdings" panose="05000000000000000000" pitchFamily="2" charset="2"/>
              <a:buChar char="§"/>
            </a:pPr>
            <a:r>
              <a:rPr lang="en-GB" sz="1600" b="0" dirty="0" smtClean="0"/>
              <a:t>Not affected by clouds </a:t>
            </a:r>
          </a:p>
          <a:p>
            <a:pPr marL="285750" indent="-285750">
              <a:buClr>
                <a:srgbClr val="C00000"/>
              </a:buClr>
              <a:buSzPct val="100000"/>
              <a:buFont typeface="Wingdings" panose="05000000000000000000" pitchFamily="2" charset="2"/>
              <a:buChar char="ü"/>
            </a:pPr>
            <a:endParaRPr lang="en-GB" sz="1600" dirty="0" smtClean="0"/>
          </a:p>
          <a:p>
            <a:pPr marL="285750" indent="-285750">
              <a:buClr>
                <a:srgbClr val="C00000"/>
              </a:buClr>
              <a:buSzPct val="100000"/>
              <a:buFont typeface="Wingdings" panose="05000000000000000000" pitchFamily="2" charset="2"/>
              <a:buChar char="ü"/>
            </a:pPr>
            <a:r>
              <a:rPr lang="en-GB" sz="1600" dirty="0" smtClean="0"/>
              <a:t>The return signal, </a:t>
            </a:r>
            <a:r>
              <a:rPr lang="en-GB" sz="1600" i="1" dirty="0" smtClean="0">
                <a:solidFill>
                  <a:srgbClr val="C00000"/>
                </a:solidFill>
              </a:rPr>
              <a:t>backscatter </a:t>
            </a:r>
            <a:r>
              <a:rPr lang="en-GB" sz="1600" i="1" dirty="0" smtClean="0"/>
              <a:t>(</a:t>
            </a:r>
            <a:r>
              <a:rPr lang="el-GR" sz="1600" dirty="0">
                <a:solidFill>
                  <a:srgbClr val="C00000"/>
                </a:solidFill>
              </a:rPr>
              <a:t>σ</a:t>
            </a:r>
            <a:r>
              <a:rPr lang="en-GB" sz="1600" baseline="-25000" dirty="0">
                <a:solidFill>
                  <a:srgbClr val="C00000"/>
                </a:solidFill>
              </a:rPr>
              <a:t>0</a:t>
            </a:r>
            <a:r>
              <a:rPr lang="en-US" sz="1600" dirty="0">
                <a:solidFill>
                  <a:srgbClr val="C00000"/>
                </a:solidFill>
              </a:rPr>
              <a:t> </a:t>
            </a:r>
            <a:r>
              <a:rPr lang="en-GB" sz="1600" i="1" dirty="0" smtClean="0"/>
              <a:t>sigma-nought),</a:t>
            </a:r>
            <a:r>
              <a:rPr lang="en-GB" sz="1600" dirty="0" smtClean="0"/>
              <a:t> is sensitive to:</a:t>
            </a:r>
          </a:p>
          <a:p>
            <a:pPr marL="742950" lvl="1" indent="-285750">
              <a:buClr>
                <a:schemeClr val="tx2"/>
              </a:buClr>
              <a:buSzPct val="100000"/>
              <a:buFont typeface="Wingdings" panose="05000000000000000000" pitchFamily="2" charset="2"/>
              <a:buChar char="§"/>
            </a:pPr>
            <a:r>
              <a:rPr lang="en-GB" sz="1600" b="0" dirty="0" smtClean="0"/>
              <a:t>Surface wind (ocean) </a:t>
            </a:r>
          </a:p>
          <a:p>
            <a:pPr marL="742950" lvl="1" indent="-285750">
              <a:buClr>
                <a:schemeClr val="tx2"/>
              </a:buClr>
              <a:buSzPct val="100000"/>
              <a:buFont typeface="Wingdings" panose="05000000000000000000" pitchFamily="2" charset="2"/>
              <a:buChar char="§"/>
            </a:pPr>
            <a:r>
              <a:rPr lang="en-GB" sz="1600" b="0" dirty="0" smtClean="0"/>
              <a:t>Soil moisture (land)</a:t>
            </a:r>
          </a:p>
          <a:p>
            <a:pPr marL="742950" lvl="1" indent="-285750">
              <a:buClr>
                <a:schemeClr val="tx2"/>
              </a:buClr>
              <a:buSzPct val="100000"/>
              <a:buFont typeface="Wingdings" panose="05000000000000000000" pitchFamily="2" charset="2"/>
              <a:buChar char="§"/>
            </a:pPr>
            <a:r>
              <a:rPr lang="en-GB" sz="1600" b="0" dirty="0" smtClean="0"/>
              <a:t>Ice age (ice)</a:t>
            </a:r>
          </a:p>
          <a:p>
            <a:pPr marL="742950" lvl="1" indent="-285750">
              <a:buClr>
                <a:schemeClr val="tx2"/>
              </a:buClr>
              <a:buSzPct val="100000"/>
              <a:buFont typeface="Wingdings" panose="05000000000000000000" pitchFamily="2" charset="2"/>
              <a:buChar char="§"/>
            </a:pPr>
            <a:endParaRPr lang="en-GB" sz="1600" b="0" dirty="0"/>
          </a:p>
          <a:p>
            <a:pPr marL="742950" lvl="1" indent="-285750">
              <a:buClr>
                <a:schemeClr val="tx2"/>
              </a:buClr>
              <a:buSzPct val="100000"/>
              <a:buFont typeface="Wingdings" panose="05000000000000000000" pitchFamily="2" charset="2"/>
              <a:buChar char="§"/>
            </a:pPr>
            <a:endParaRPr lang="en-GB" sz="1600" b="0" dirty="0" smtClean="0"/>
          </a:p>
        </p:txBody>
      </p:sp>
      <p:sp>
        <p:nvSpPr>
          <p:cNvPr id="9" name="Title 1"/>
          <p:cNvSpPr txBox="1">
            <a:spLocks/>
          </p:cNvSpPr>
          <p:nvPr/>
        </p:nvSpPr>
        <p:spPr bwMode="auto">
          <a:xfrm>
            <a:off x="-171511" y="54344"/>
            <a:ext cx="9315511" cy="416392"/>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Scatterometer</a:t>
            </a:r>
            <a:endParaRPr lang="en-GB" sz="2800" kern="0" dirty="0"/>
          </a:p>
        </p:txBody>
      </p:sp>
      <p:pic>
        <p:nvPicPr>
          <p:cNvPr id="14" name="Picture 13"/>
          <p:cNvPicPr>
            <a:picLocks noChangeAspect="1"/>
          </p:cNvPicPr>
          <p:nvPr/>
        </p:nvPicPr>
        <p:blipFill rotWithShape="1">
          <a:blip r:embed="rId3"/>
          <a:srcRect t="14869" r="29752" b="1979"/>
          <a:stretch/>
        </p:blipFill>
        <p:spPr>
          <a:xfrm>
            <a:off x="6701961" y="4654288"/>
            <a:ext cx="2088232" cy="1790553"/>
          </a:xfrm>
          <a:prstGeom prst="rect">
            <a:avLst/>
          </a:prstGeom>
          <a:effectLst>
            <a:outerShdw blurRad="50800" dist="50800" dir="5400000" algn="ctr" rotWithShape="0">
              <a:srgbClr val="000000">
                <a:alpha val="27000"/>
              </a:srgbClr>
            </a:outerShdw>
          </a:effectLst>
        </p:spPr>
      </p:pic>
      <p:sp>
        <p:nvSpPr>
          <p:cNvPr id="16" name="Rectangle 15"/>
          <p:cNvSpPr/>
          <p:nvPr/>
        </p:nvSpPr>
        <p:spPr>
          <a:xfrm>
            <a:off x="128424" y="3562940"/>
            <a:ext cx="8213703" cy="1815882"/>
          </a:xfrm>
          <a:prstGeom prst="rect">
            <a:avLst/>
          </a:prstGeom>
          <a:noFill/>
        </p:spPr>
        <p:txBody>
          <a:bodyPr wrap="square" rtlCol="0">
            <a:spAutoFit/>
          </a:bodyPr>
          <a:lstStyle/>
          <a:p>
            <a:pPr marL="285750" indent="-285750" algn="just">
              <a:buClr>
                <a:srgbClr val="C00000"/>
              </a:buClr>
              <a:buSzPct val="100000"/>
              <a:buFont typeface="Wingdings" panose="05000000000000000000" pitchFamily="2" charset="2"/>
              <a:buChar char="ü"/>
            </a:pPr>
            <a:r>
              <a:rPr lang="en-GB" sz="1600" dirty="0"/>
              <a:t>Scatterometer was originally designed to measure ocean wind vectors:</a:t>
            </a:r>
          </a:p>
          <a:p>
            <a:pPr marL="285750" indent="-285750" algn="just">
              <a:buClr>
                <a:schemeClr val="tx2"/>
              </a:buClr>
              <a:buSzPct val="100000"/>
              <a:buFont typeface="Arial" panose="020B0604020202020204" pitchFamily="34" charset="0"/>
              <a:buChar char="•"/>
            </a:pPr>
            <a:endParaRPr lang="en-GB" sz="1600" dirty="0"/>
          </a:p>
          <a:p>
            <a:pPr marL="742950" lvl="1" indent="-285750" algn="just">
              <a:buClr>
                <a:schemeClr val="tx2"/>
              </a:buClr>
              <a:buSzPct val="100000"/>
              <a:buFont typeface="Wingdings" panose="05000000000000000000" pitchFamily="2" charset="2"/>
              <a:buChar char="§"/>
            </a:pPr>
            <a:r>
              <a:rPr lang="en-GB" sz="1600" b="0" dirty="0"/>
              <a:t>Measurements sensitive to the ocean-surface roughness due to capillary gravity waves generated by local wind conditions (surface stress) </a:t>
            </a:r>
          </a:p>
          <a:p>
            <a:pPr marL="742950" lvl="1" indent="-285750" algn="just">
              <a:buClr>
                <a:schemeClr val="tx2"/>
              </a:buClr>
              <a:buSzPct val="100000"/>
              <a:buFont typeface="Wingdings" panose="05000000000000000000" pitchFamily="2" charset="2"/>
              <a:buChar char="§"/>
            </a:pPr>
            <a:endParaRPr lang="en-GB" sz="1600" b="0" dirty="0"/>
          </a:p>
          <a:p>
            <a:pPr marL="742950" lvl="1" indent="-285750" algn="just">
              <a:buClr>
                <a:schemeClr val="tx2"/>
              </a:buClr>
              <a:buSzPct val="100000"/>
              <a:buFont typeface="Wingdings" panose="05000000000000000000" pitchFamily="2" charset="2"/>
              <a:buChar char="§"/>
            </a:pPr>
            <a:r>
              <a:rPr lang="en-GB" sz="1600" b="0" dirty="0"/>
              <a:t>Observations from different look angles: wind direction </a:t>
            </a:r>
          </a:p>
          <a:p>
            <a:pPr marL="742950" lvl="1" indent="-285750" algn="just">
              <a:buClr>
                <a:schemeClr val="tx2"/>
              </a:buClr>
              <a:buSzPct val="100000"/>
              <a:buFont typeface="Wingdings" panose="05000000000000000000" pitchFamily="2" charset="2"/>
              <a:buChar char="§"/>
            </a:pPr>
            <a:endParaRPr lang="en-GB" sz="1600" b="0" dirty="0"/>
          </a:p>
        </p:txBody>
      </p:sp>
      <p:grpSp>
        <p:nvGrpSpPr>
          <p:cNvPr id="33" name="Group 32"/>
          <p:cNvGrpSpPr>
            <a:grpSpLocks noChangeAspect="1"/>
          </p:cNvGrpSpPr>
          <p:nvPr/>
        </p:nvGrpSpPr>
        <p:grpSpPr>
          <a:xfrm>
            <a:off x="6476691" y="1153372"/>
            <a:ext cx="2218394" cy="1017549"/>
            <a:chOff x="2699792" y="1700808"/>
            <a:chExt cx="4104456" cy="1882663"/>
          </a:xfrm>
        </p:grpSpPr>
        <p:sp>
          <p:nvSpPr>
            <p:cNvPr id="34" name="TextBox 33"/>
            <p:cNvSpPr txBox="1"/>
            <p:nvPr/>
          </p:nvSpPr>
          <p:spPr>
            <a:xfrm>
              <a:off x="4361507" y="1772133"/>
              <a:ext cx="1495390" cy="512502"/>
            </a:xfrm>
            <a:prstGeom prst="rect">
              <a:avLst/>
            </a:prstGeom>
            <a:noFill/>
          </p:spPr>
          <p:txBody>
            <a:bodyPr wrap="none" rtlCol="0">
              <a:spAutoFit/>
            </a:bodyPr>
            <a:lstStyle/>
            <a:p>
              <a:r>
                <a:rPr lang="en-GB" sz="1200" dirty="0" smtClean="0"/>
                <a:t>Returned</a:t>
              </a:r>
              <a:endParaRPr lang="en-GB" sz="1200" dirty="0"/>
            </a:p>
          </p:txBody>
        </p:sp>
        <p:grpSp>
          <p:nvGrpSpPr>
            <p:cNvPr id="35" name="Group 34"/>
            <p:cNvGrpSpPr/>
            <p:nvPr/>
          </p:nvGrpSpPr>
          <p:grpSpPr>
            <a:xfrm>
              <a:off x="2699792" y="1700808"/>
              <a:ext cx="4104456" cy="1882663"/>
              <a:chOff x="2699792" y="1700808"/>
              <a:chExt cx="4104456" cy="1882663"/>
            </a:xfrm>
          </p:grpSpPr>
          <p:sp>
            <p:nvSpPr>
              <p:cNvPr id="36" name="TextBox 35"/>
              <p:cNvSpPr txBox="1"/>
              <p:nvPr/>
            </p:nvSpPr>
            <p:spPr>
              <a:xfrm>
                <a:off x="2699792" y="1759613"/>
                <a:ext cx="1495390" cy="512502"/>
              </a:xfrm>
              <a:prstGeom prst="rect">
                <a:avLst/>
              </a:prstGeom>
              <a:noFill/>
            </p:spPr>
            <p:txBody>
              <a:bodyPr wrap="none" rtlCol="0">
                <a:spAutoFit/>
              </a:bodyPr>
              <a:lstStyle/>
              <a:p>
                <a:r>
                  <a:rPr lang="en-GB" sz="1200" dirty="0" smtClean="0"/>
                  <a:t>Incoming</a:t>
                </a:r>
                <a:endParaRPr lang="en-GB" sz="1200" dirty="0"/>
              </a:p>
            </p:txBody>
          </p:sp>
          <p:grpSp>
            <p:nvGrpSpPr>
              <p:cNvPr id="37" name="Group 36"/>
              <p:cNvGrpSpPr/>
              <p:nvPr/>
            </p:nvGrpSpPr>
            <p:grpSpPr>
              <a:xfrm>
                <a:off x="3347864" y="1700808"/>
                <a:ext cx="3456384" cy="1882663"/>
                <a:chOff x="3347864" y="1700808"/>
                <a:chExt cx="3456384" cy="1882663"/>
              </a:xfrm>
            </p:grpSpPr>
            <p:cxnSp>
              <p:nvCxnSpPr>
                <p:cNvPr id="38" name="Straight Arrow Connector 37"/>
                <p:cNvCxnSpPr/>
                <p:nvPr/>
              </p:nvCxnSpPr>
              <p:spPr bwMode="auto">
                <a:xfrm>
                  <a:off x="3347864" y="2204864"/>
                  <a:ext cx="936104" cy="1008112"/>
                </a:xfrm>
                <a:prstGeom prst="straightConnector1">
                  <a:avLst/>
                </a:prstGeom>
                <a:noFill/>
                <a:ln w="50800" cap="flat" cmpd="sng" algn="ctr">
                  <a:solidFill>
                    <a:schemeClr val="accent1"/>
                  </a:solidFill>
                  <a:prstDash val="solid"/>
                  <a:round/>
                  <a:headEnd type="none" w="med" len="med"/>
                  <a:tailEnd type="arrow"/>
                </a:ln>
                <a:effectLst/>
              </p:spPr>
            </p:cxnSp>
            <p:grpSp>
              <p:nvGrpSpPr>
                <p:cNvPr id="39" name="Group 38"/>
                <p:cNvGrpSpPr/>
                <p:nvPr/>
              </p:nvGrpSpPr>
              <p:grpSpPr>
                <a:xfrm>
                  <a:off x="4067944" y="1700808"/>
                  <a:ext cx="2736304" cy="1882663"/>
                  <a:chOff x="4067944" y="1700808"/>
                  <a:chExt cx="2736304" cy="1882663"/>
                </a:xfrm>
              </p:grpSpPr>
              <p:cxnSp>
                <p:nvCxnSpPr>
                  <p:cNvPr id="40" name="Straight Arrow Connector 39"/>
                  <p:cNvCxnSpPr/>
                  <p:nvPr/>
                </p:nvCxnSpPr>
                <p:spPr bwMode="auto">
                  <a:xfrm flipH="1" flipV="1">
                    <a:off x="4067944" y="1700808"/>
                    <a:ext cx="1368152" cy="1512168"/>
                  </a:xfrm>
                  <a:prstGeom prst="straightConnector1">
                    <a:avLst/>
                  </a:prstGeom>
                  <a:noFill/>
                  <a:ln w="50800" cap="flat" cmpd="sng" algn="ctr">
                    <a:solidFill>
                      <a:schemeClr val="accent1"/>
                    </a:solidFill>
                    <a:prstDash val="solid"/>
                    <a:round/>
                    <a:headEnd type="none" w="med" len="med"/>
                    <a:tailEnd type="arrow"/>
                  </a:ln>
                  <a:effectLst/>
                </p:spPr>
              </p:cxnSp>
              <p:sp>
                <p:nvSpPr>
                  <p:cNvPr id="54" name="Freeform 53"/>
                  <p:cNvSpPr/>
                  <p:nvPr/>
                </p:nvSpPr>
                <p:spPr bwMode="auto">
                  <a:xfrm>
                    <a:off x="4120042" y="3268775"/>
                    <a:ext cx="2684206" cy="314696"/>
                  </a:xfrm>
                  <a:custGeom>
                    <a:avLst/>
                    <a:gdLst>
                      <a:gd name="connsiteX0" fmla="*/ 0 w 2684207"/>
                      <a:gd name="connsiteY0" fmla="*/ 137651 h 314695"/>
                      <a:gd name="connsiteX1" fmla="*/ 137652 w 2684207"/>
                      <a:gd name="connsiteY1" fmla="*/ 9832 h 314695"/>
                      <a:gd name="connsiteX2" fmla="*/ 688258 w 2684207"/>
                      <a:gd name="connsiteY2" fmla="*/ 275303 h 314695"/>
                      <a:gd name="connsiteX3" fmla="*/ 1376516 w 2684207"/>
                      <a:gd name="connsiteY3" fmla="*/ 29496 h 314695"/>
                      <a:gd name="connsiteX4" fmla="*/ 2054942 w 2684207"/>
                      <a:gd name="connsiteY4" fmla="*/ 314632 h 314695"/>
                      <a:gd name="connsiteX5" fmla="*/ 2684207 w 2684207"/>
                      <a:gd name="connsiteY5" fmla="*/ 0 h 314695"/>
                      <a:gd name="connsiteX6" fmla="*/ 2684207 w 2684207"/>
                      <a:gd name="connsiteY6" fmla="*/ 0 h 3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4207" h="314695">
                        <a:moveTo>
                          <a:pt x="0" y="137651"/>
                        </a:moveTo>
                        <a:cubicBezTo>
                          <a:pt x="11471" y="62270"/>
                          <a:pt x="22942" y="-13110"/>
                          <a:pt x="137652" y="9832"/>
                        </a:cubicBezTo>
                        <a:cubicBezTo>
                          <a:pt x="252362" y="32774"/>
                          <a:pt x="481781" y="272026"/>
                          <a:pt x="688258" y="275303"/>
                        </a:cubicBezTo>
                        <a:cubicBezTo>
                          <a:pt x="894735" y="278580"/>
                          <a:pt x="1148735" y="22941"/>
                          <a:pt x="1376516" y="29496"/>
                        </a:cubicBezTo>
                        <a:cubicBezTo>
                          <a:pt x="1604297" y="36051"/>
                          <a:pt x="1836994" y="319548"/>
                          <a:pt x="2054942" y="314632"/>
                        </a:cubicBezTo>
                        <a:cubicBezTo>
                          <a:pt x="2272890" y="309716"/>
                          <a:pt x="2684207" y="0"/>
                          <a:pt x="2684207" y="0"/>
                        </a:cubicBezTo>
                        <a:lnTo>
                          <a:pt x="2684207" y="0"/>
                        </a:lnTo>
                      </a:path>
                    </a:pathLst>
                  </a:custGeom>
                  <a:noFill/>
                  <a:ln w="5080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grpSp>
          </p:grpSp>
        </p:grpSp>
      </p:grpSp>
    </p:spTree>
    <p:extLst>
      <p:ext uri="{BB962C8B-B14F-4D97-AF65-F5344CB8AC3E}">
        <p14:creationId xmlns:p14="http://schemas.microsoft.com/office/powerpoint/2010/main" val="1984596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3"/>
          <p:cNvGrpSpPr>
            <a:grpSpLocks/>
          </p:cNvGrpSpPr>
          <p:nvPr/>
        </p:nvGrpSpPr>
        <p:grpSpPr bwMode="auto">
          <a:xfrm>
            <a:off x="391518" y="653018"/>
            <a:ext cx="3796434" cy="3562365"/>
            <a:chOff x="560512" y="3429000"/>
            <a:chExt cx="4032448" cy="3007934"/>
          </a:xfrm>
        </p:grpSpPr>
        <p:pic>
          <p:nvPicPr>
            <p:cNvPr id="896010" name="Content Placeholder 11" descr="rms_fdbk_alti_T.ps"/>
            <p:cNvPicPr>
              <a:picLocks noChangeAspect="1"/>
            </p:cNvPicPr>
            <p:nvPr/>
          </p:nvPicPr>
          <p:blipFill>
            <a:blip r:embed="rId3" cstate="print"/>
            <a:srcRect t="48466" r="49681"/>
            <a:stretch>
              <a:fillRect/>
            </a:stretch>
          </p:blipFill>
          <p:spPr bwMode="auto">
            <a:xfrm>
              <a:off x="560512" y="3429000"/>
              <a:ext cx="4032448" cy="3007934"/>
            </a:xfrm>
            <a:prstGeom prst="rect">
              <a:avLst/>
            </a:prstGeom>
            <a:solidFill>
              <a:schemeClr val="bg1"/>
            </a:solidFill>
            <a:ln w="9525">
              <a:noFill/>
              <a:miter lim="800000"/>
              <a:headEnd/>
              <a:tailEnd/>
            </a:ln>
          </p:spPr>
        </p:pic>
        <p:sp>
          <p:nvSpPr>
            <p:cNvPr id="896011" name="TextBox 12"/>
            <p:cNvSpPr txBox="1">
              <a:spLocks noChangeArrowheads="1"/>
            </p:cNvSpPr>
            <p:nvPr/>
          </p:nvSpPr>
          <p:spPr bwMode="auto">
            <a:xfrm>
              <a:off x="2576735" y="5157192"/>
              <a:ext cx="1656184" cy="620961"/>
            </a:xfrm>
            <a:prstGeom prst="rect">
              <a:avLst/>
            </a:prstGeom>
            <a:noFill/>
            <a:ln w="9525">
              <a:noFill/>
              <a:miter lim="800000"/>
              <a:headEnd/>
              <a:tailEnd/>
            </a:ln>
          </p:spPr>
          <p:txBody>
            <a:bodyPr>
              <a:spAutoFit/>
            </a:bodyPr>
            <a:lstStyle/>
            <a:p>
              <a:pPr eaLnBrk="0" hangingPunct="0">
                <a:spcBef>
                  <a:spcPct val="50000"/>
                </a:spcBef>
              </a:pPr>
              <a:r>
                <a:rPr lang="en-GB" sz="1000" dirty="0">
                  <a:solidFill>
                    <a:srgbClr val="00279F"/>
                  </a:solidFill>
                </a:rPr>
                <a:t>CNTL</a:t>
              </a:r>
            </a:p>
            <a:p>
              <a:pPr eaLnBrk="0" hangingPunct="0">
                <a:spcBef>
                  <a:spcPct val="50000"/>
                </a:spcBef>
              </a:pPr>
              <a:r>
                <a:rPr lang="en-GB" sz="1000" dirty="0"/>
                <a:t>NEMOVAR TS</a:t>
              </a:r>
            </a:p>
            <a:p>
              <a:pPr eaLnBrk="0" hangingPunct="0">
                <a:spcBef>
                  <a:spcPct val="50000"/>
                </a:spcBef>
              </a:pPr>
              <a:r>
                <a:rPr lang="en-GB" sz="1000" dirty="0">
                  <a:solidFill>
                    <a:srgbClr val="FF0000"/>
                  </a:solidFill>
                </a:rPr>
                <a:t>ORAS4 (</a:t>
              </a:r>
              <a:r>
                <a:rPr lang="en-GB" sz="1000" dirty="0" err="1">
                  <a:solidFill>
                    <a:srgbClr val="FF0000"/>
                  </a:solidFill>
                </a:rPr>
                <a:t>TS+Alti</a:t>
              </a:r>
              <a:r>
                <a:rPr lang="en-GB" sz="1000" dirty="0">
                  <a:solidFill>
                    <a:srgbClr val="FF0000"/>
                  </a:solidFill>
                </a:rPr>
                <a:t>)</a:t>
              </a:r>
            </a:p>
          </p:txBody>
        </p:sp>
      </p:grpSp>
      <p:sp>
        <p:nvSpPr>
          <p:cNvPr id="896002" name="Title 1"/>
          <p:cNvSpPr>
            <a:spLocks noGrp="1"/>
          </p:cNvSpPr>
          <p:nvPr>
            <p:ph type="title" idx="4294967295"/>
          </p:nvPr>
        </p:nvSpPr>
        <p:spPr>
          <a:xfrm>
            <a:off x="768350" y="155575"/>
            <a:ext cx="8375650" cy="609600"/>
          </a:xfrm>
          <a:prstGeom prst="rect">
            <a:avLst/>
          </a:prstGeom>
        </p:spPr>
        <p:txBody>
          <a:bodyPr/>
          <a:lstStyle/>
          <a:p>
            <a:r>
              <a:rPr lang="en-GB" sz="1400" b="1" dirty="0" smtClean="0"/>
              <a:t>Impact of assimilating altimeter </a:t>
            </a:r>
            <a:r>
              <a:rPr lang="en-GB" sz="1400" b="1" smtClean="0"/>
              <a:t>SLA:</a:t>
            </a:r>
            <a:r>
              <a:rPr lang="en-GB" sz="1400" b="1"/>
              <a:t> </a:t>
            </a:r>
            <a:r>
              <a:rPr lang="en-GB" sz="1400" b="1" smtClean="0"/>
              <a:t>Time </a:t>
            </a:r>
            <a:r>
              <a:rPr lang="en-GB" sz="1400" b="1" dirty="0" smtClean="0"/>
              <a:t>correlation with altimeter SL product</a:t>
            </a:r>
          </a:p>
        </p:txBody>
      </p:sp>
      <p:pic>
        <p:nvPicPr>
          <p:cNvPr id="12" name="Picture 11"/>
          <p:cNvPicPr>
            <a:picLocks noChangeAspect="1"/>
          </p:cNvPicPr>
          <p:nvPr/>
        </p:nvPicPr>
        <p:blipFill rotWithShape="1">
          <a:blip r:embed="rId4"/>
          <a:srcRect l="14660" t="38180" r="61084" b="24938"/>
          <a:stretch/>
        </p:blipFill>
        <p:spPr>
          <a:xfrm>
            <a:off x="4956175" y="3100771"/>
            <a:ext cx="3538601" cy="3362883"/>
          </a:xfrm>
          <a:prstGeom prst="rect">
            <a:avLst/>
          </a:prstGeom>
        </p:spPr>
      </p:pic>
      <p:sp>
        <p:nvSpPr>
          <p:cNvPr id="13" name="Rectangle 2"/>
          <p:cNvSpPr txBox="1">
            <a:spLocks noChangeArrowheads="1"/>
          </p:cNvSpPr>
          <p:nvPr/>
        </p:nvSpPr>
        <p:spPr>
          <a:xfrm>
            <a:off x="1" y="5319"/>
            <a:ext cx="9143999" cy="647700"/>
          </a:xfrm>
          <a:prstGeom prst="rect">
            <a:avLst/>
          </a:prstGeom>
          <a:noFill/>
          <a:ln/>
        </p:spPr>
        <p:txBody>
          <a:bodyPr/>
          <a:lstStyle>
            <a:lvl1pPr algn="l" defTabSz="342991" rtl="0" eaLnBrk="1" latinLnBrk="0" hangingPunct="1">
              <a:lnSpc>
                <a:spcPts val="2101"/>
              </a:lnSpc>
              <a:spcBef>
                <a:spcPct val="0"/>
              </a:spcBef>
              <a:buNone/>
              <a:defRPr sz="1800" kern="1200">
                <a:solidFill>
                  <a:schemeClr val="bg1"/>
                </a:solidFill>
                <a:latin typeface="+mj-lt"/>
                <a:ea typeface="+mj-ea"/>
                <a:cs typeface="+mj-cs"/>
              </a:defRPr>
            </a:lvl1pPr>
          </a:lstStyle>
          <a:p>
            <a:pPr algn="ctr" defTabSz="914400" eaLnBrk="0" fontAlgn="base" hangingPunct="0">
              <a:lnSpc>
                <a:spcPct val="90000"/>
              </a:lnSpc>
              <a:spcAft>
                <a:spcPct val="0"/>
              </a:spcAft>
            </a:pPr>
            <a:r>
              <a:rPr lang="en-US" sz="2800" b="1" dirty="0" smtClean="0">
                <a:solidFill>
                  <a:srgbClr val="1F3692"/>
                </a:solidFill>
                <a:latin typeface="Calibri"/>
                <a:ea typeface="ＭＳ Ｐゴシック" pitchFamily="39" charset="-128"/>
                <a:cs typeface="ＭＳ Ｐゴシック" pitchFamily="39" charset="-128"/>
              </a:rPr>
              <a:t>Impact of SLA assimilation </a:t>
            </a:r>
            <a:endParaRPr lang="en-GB" sz="2800" b="1" dirty="0">
              <a:solidFill>
                <a:srgbClr val="1F3692"/>
              </a:solidFill>
              <a:latin typeface="Calibri"/>
              <a:ea typeface="ＭＳ Ｐゴシック" pitchFamily="39" charset="-128"/>
              <a:cs typeface="ＭＳ Ｐゴシック" pitchFamily="39" charset="-128"/>
            </a:endParaRPr>
          </a:p>
        </p:txBody>
      </p:sp>
    </p:spTree>
    <p:extLst>
      <p:ext uri="{BB962C8B-B14F-4D97-AF65-F5344CB8AC3E}">
        <p14:creationId xmlns:p14="http://schemas.microsoft.com/office/powerpoint/2010/main" val="11251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2" name="Text Box 4"/>
          <p:cNvSpPr txBox="1">
            <a:spLocks noChangeArrowheads="1"/>
          </p:cNvSpPr>
          <p:nvPr/>
        </p:nvSpPr>
        <p:spPr bwMode="auto">
          <a:xfrm>
            <a:off x="5559425" y="1270000"/>
            <a:ext cx="18415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endParaRPr lang="en-US"/>
          </a:p>
        </p:txBody>
      </p:sp>
      <p:sp>
        <p:nvSpPr>
          <p:cNvPr id="339973" name="Rectangle 5"/>
          <p:cNvSpPr>
            <a:spLocks noGrp="1" noChangeArrowheads="1"/>
          </p:cNvSpPr>
          <p:nvPr>
            <p:ph type="title" idx="4294967295"/>
          </p:nvPr>
        </p:nvSpPr>
        <p:spPr>
          <a:xfrm>
            <a:off x="0" y="23813"/>
            <a:ext cx="8977313" cy="438150"/>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p>
            <a:pPr algn="ctr" defTabSz="914400" fontAlgn="base">
              <a:lnSpc>
                <a:spcPct val="90000"/>
              </a:lnSpc>
              <a:spcAft>
                <a:spcPct val="0"/>
              </a:spcAft>
            </a:pPr>
            <a:r>
              <a:rPr lang="en-GB" sz="2800" b="1" kern="0" dirty="0" smtClean="0">
                <a:solidFill>
                  <a:srgbClr val="1F3692"/>
                </a:solidFill>
                <a:latin typeface="Calibri"/>
                <a:ea typeface="ＭＳ Ｐゴシック" pitchFamily="39" charset="-128"/>
                <a:cs typeface="ＭＳ Ｐゴシック" pitchFamily="39" charset="-128"/>
              </a:rPr>
              <a:t>Altimeter Concluding </a:t>
            </a:r>
            <a:r>
              <a:rPr lang="en-GB" sz="2800" b="1" kern="0" dirty="0">
                <a:solidFill>
                  <a:srgbClr val="1F3692"/>
                </a:solidFill>
                <a:latin typeface="Calibri"/>
                <a:ea typeface="ＭＳ Ｐゴシック" pitchFamily="39" charset="-128"/>
                <a:cs typeface="ＭＳ Ｐゴシック" pitchFamily="39" charset="-128"/>
              </a:rPr>
              <a:t>remarks</a:t>
            </a:r>
          </a:p>
        </p:txBody>
      </p:sp>
      <p:sp>
        <p:nvSpPr>
          <p:cNvPr id="14" name="TextBox 13"/>
          <p:cNvSpPr txBox="1"/>
          <p:nvPr/>
        </p:nvSpPr>
        <p:spPr>
          <a:xfrm>
            <a:off x="265112" y="868272"/>
            <a:ext cx="6042052" cy="1077218"/>
          </a:xfrm>
          <a:prstGeom prst="rect">
            <a:avLst/>
          </a:prstGeom>
          <a:noFill/>
        </p:spPr>
        <p:txBody>
          <a:bodyPr wrap="square" rtlCol="0">
            <a:spAutoFit/>
          </a:bodyPr>
          <a:lstStyle/>
          <a:p>
            <a:r>
              <a:rPr lang="en-GB" sz="1600" dirty="0">
                <a:solidFill>
                  <a:srgbClr val="002060"/>
                </a:solidFill>
              </a:rPr>
              <a:t>ECMWF has a long experience with </a:t>
            </a:r>
            <a:r>
              <a:rPr lang="en-GB" sz="1600" dirty="0" smtClean="0">
                <a:solidFill>
                  <a:srgbClr val="002060"/>
                </a:solidFill>
              </a:rPr>
              <a:t>altimetry in the wave model </a:t>
            </a:r>
            <a:endParaRPr lang="en-GB" sz="1600" dirty="0">
              <a:solidFill>
                <a:srgbClr val="002060"/>
              </a:solidFill>
            </a:endParaRPr>
          </a:p>
          <a:p>
            <a:pPr marL="285750" indent="-285750">
              <a:buClr>
                <a:srgbClr val="C00000"/>
              </a:buClr>
              <a:buFont typeface="Wingdings" pitchFamily="2" charset="2"/>
              <a:buChar char="ü"/>
            </a:pPr>
            <a:r>
              <a:rPr lang="en-GB" sz="1600" b="0" dirty="0">
                <a:cs typeface="Times" panose="02020603050405020304" pitchFamily="18" charset="0"/>
              </a:rPr>
              <a:t>Available continuously from </a:t>
            </a:r>
            <a:r>
              <a:rPr lang="en-GB" sz="1600" b="0" dirty="0" smtClean="0">
                <a:cs typeface="Times" panose="02020603050405020304" pitchFamily="18" charset="0"/>
              </a:rPr>
              <a:t>1993 </a:t>
            </a:r>
            <a:r>
              <a:rPr lang="en-GB" sz="1600" b="0" dirty="0">
                <a:cs typeface="Times" panose="02020603050405020304" pitchFamily="18" charset="0"/>
              </a:rPr>
              <a:t>onwards: </a:t>
            </a:r>
          </a:p>
          <a:p>
            <a:pPr marL="447675" indent="-177800">
              <a:buClr>
                <a:schemeClr val="tx2"/>
              </a:buClr>
              <a:buFont typeface="Wingdings" panose="05000000000000000000" pitchFamily="2" charset="2"/>
              <a:buChar char="§"/>
            </a:pPr>
            <a:r>
              <a:rPr lang="en-GB" sz="1600" b="0" dirty="0">
                <a:cs typeface="Times" panose="02020603050405020304" pitchFamily="18" charset="0"/>
              </a:rPr>
              <a:t>ERS1/2, </a:t>
            </a:r>
            <a:r>
              <a:rPr lang="en-GB" sz="1600" b="0" dirty="0" err="1" smtClean="0">
                <a:cs typeface="Times" panose="02020603050405020304" pitchFamily="18" charset="0"/>
              </a:rPr>
              <a:t>Envisat</a:t>
            </a:r>
            <a:r>
              <a:rPr lang="en-GB" sz="1600" b="0" dirty="0" smtClean="0">
                <a:cs typeface="Times" panose="02020603050405020304" pitchFamily="18" charset="0"/>
              </a:rPr>
              <a:t>, Jason1/2, </a:t>
            </a:r>
            <a:r>
              <a:rPr lang="en-GB" sz="1600" b="0" dirty="0" err="1" smtClean="0">
                <a:cs typeface="Times" panose="02020603050405020304" pitchFamily="18" charset="0"/>
              </a:rPr>
              <a:t>Cryosat</a:t>
            </a:r>
            <a:r>
              <a:rPr lang="en-GB" sz="1600" b="0" dirty="0" smtClean="0">
                <a:cs typeface="Times" panose="02020603050405020304" pitchFamily="18" charset="0"/>
              </a:rPr>
              <a:t>, </a:t>
            </a:r>
            <a:r>
              <a:rPr lang="en-GB" sz="1600" b="0" dirty="0" err="1" smtClean="0">
                <a:cs typeface="Times" panose="02020603050405020304" pitchFamily="18" charset="0"/>
              </a:rPr>
              <a:t>Saral</a:t>
            </a:r>
            <a:r>
              <a:rPr lang="en-GB" sz="1600" b="0" dirty="0" smtClean="0">
                <a:cs typeface="Times" panose="02020603050405020304" pitchFamily="18" charset="0"/>
              </a:rPr>
              <a:t>… </a:t>
            </a:r>
          </a:p>
          <a:p>
            <a:pPr marL="447675" lvl="1" indent="-177800">
              <a:buClr>
                <a:schemeClr val="tx2"/>
              </a:buClr>
              <a:buFont typeface="Wingdings" panose="05000000000000000000" pitchFamily="2" charset="2"/>
              <a:buChar char="§"/>
            </a:pPr>
            <a:r>
              <a:rPr lang="en-GB" sz="1600" b="0" dirty="0" smtClean="0">
                <a:cs typeface="Times" panose="02020603050405020304" pitchFamily="18" charset="0"/>
              </a:rPr>
              <a:t>Future missions: Jason-3, Sentinel-3,…</a:t>
            </a:r>
          </a:p>
        </p:txBody>
      </p:sp>
      <p:sp>
        <p:nvSpPr>
          <p:cNvPr id="19" name="Content Placeholder 4"/>
          <p:cNvSpPr txBox="1">
            <a:spLocks/>
          </p:cNvSpPr>
          <p:nvPr/>
        </p:nvSpPr>
        <p:spPr>
          <a:xfrm>
            <a:off x="265112" y="2068603"/>
            <a:ext cx="8447087" cy="3786143"/>
          </a:xfrm>
          <a:prstGeom prst="rect">
            <a:avLst/>
          </a:prstGeom>
          <a:noFill/>
        </p:spPr>
        <p:txBody>
          <a:bodyPr/>
          <a:lstStyle>
            <a:lvl1pPr marL="257244" indent="-257244" algn="l" defTabSz="342991" rtl="0" eaLnBrk="1" latinLnBrk="0" hangingPunct="1">
              <a:spcBef>
                <a:spcPct val="20000"/>
              </a:spcBef>
              <a:buClr>
                <a:schemeClr val="bg1"/>
              </a:buClr>
              <a:buFont typeface="Arial"/>
              <a:buChar char="•"/>
              <a:defRPr sz="2401" kern="1200">
                <a:solidFill>
                  <a:schemeClr val="bg1"/>
                </a:solidFill>
                <a:latin typeface="+mn-lt"/>
                <a:ea typeface="+mn-ea"/>
                <a:cs typeface="+mn-cs"/>
              </a:defRPr>
            </a:lvl1pPr>
            <a:lvl2pPr marL="557361" indent="-214370" algn="l" defTabSz="342991" rtl="0" eaLnBrk="1" latinLnBrk="0" hangingPunct="1">
              <a:spcBef>
                <a:spcPct val="20000"/>
              </a:spcBef>
              <a:buClr>
                <a:schemeClr val="bg1"/>
              </a:buClr>
              <a:buFont typeface="Arial"/>
              <a:buChar char="–"/>
              <a:defRPr sz="2101" kern="1200">
                <a:solidFill>
                  <a:schemeClr val="bg1"/>
                </a:solidFill>
                <a:latin typeface="+mn-lt"/>
                <a:ea typeface="+mn-ea"/>
                <a:cs typeface="+mn-cs"/>
              </a:defRPr>
            </a:lvl2pPr>
            <a:lvl3pPr marL="857479" indent="-171496" algn="l" defTabSz="342991" rtl="0" eaLnBrk="1" latinLnBrk="0" hangingPunct="1">
              <a:spcBef>
                <a:spcPct val="20000"/>
              </a:spcBef>
              <a:buClr>
                <a:schemeClr val="bg1"/>
              </a:buClr>
              <a:buFont typeface="Arial"/>
              <a:buChar char="•"/>
              <a:defRPr sz="1800" kern="1200">
                <a:solidFill>
                  <a:schemeClr val="bg1"/>
                </a:solidFill>
                <a:latin typeface="+mn-lt"/>
                <a:ea typeface="+mn-ea"/>
                <a:cs typeface="+mn-cs"/>
              </a:defRPr>
            </a:lvl3pPr>
            <a:lvl4pPr marL="1200470" indent="-171496" algn="l" defTabSz="342991" rtl="0" eaLnBrk="1" latinLnBrk="0" hangingPunct="1">
              <a:spcBef>
                <a:spcPct val="20000"/>
              </a:spcBef>
              <a:buClr>
                <a:schemeClr val="bg1"/>
              </a:buClr>
              <a:buFont typeface="Arial"/>
              <a:buChar char="–"/>
              <a:defRPr sz="1500" kern="1200">
                <a:solidFill>
                  <a:schemeClr val="bg1"/>
                </a:solidFill>
                <a:latin typeface="+mn-lt"/>
                <a:ea typeface="+mn-ea"/>
                <a:cs typeface="+mn-cs"/>
              </a:defRPr>
            </a:lvl4pPr>
            <a:lvl5pPr marL="1543461" indent="-171496" algn="l" defTabSz="342991" rtl="0" eaLnBrk="1" latinLnBrk="0" hangingPunct="1">
              <a:spcBef>
                <a:spcPct val="20000"/>
              </a:spcBef>
              <a:buClr>
                <a:schemeClr val="bg1"/>
              </a:buClr>
              <a:buFont typeface="Arial"/>
              <a:buChar char="»"/>
              <a:defRPr sz="1500" kern="1200">
                <a:solidFill>
                  <a:schemeClr val="bg1"/>
                </a:solidFill>
                <a:latin typeface="+mn-lt"/>
                <a:ea typeface="+mn-ea"/>
                <a:cs typeface="+mn-cs"/>
              </a:defRPr>
            </a:lvl5pPr>
            <a:lvl6pPr marL="1886453" indent="-171496" algn="l" defTabSz="342991" rtl="0" eaLnBrk="1" latinLnBrk="0" hangingPunct="1">
              <a:spcBef>
                <a:spcPct val="20000"/>
              </a:spcBef>
              <a:buFont typeface="Arial"/>
              <a:buChar char="•"/>
              <a:defRPr sz="1500" kern="1200">
                <a:solidFill>
                  <a:schemeClr val="tx1"/>
                </a:solidFill>
                <a:latin typeface="+mn-lt"/>
                <a:ea typeface="+mn-ea"/>
                <a:cs typeface="+mn-cs"/>
              </a:defRPr>
            </a:lvl6pPr>
            <a:lvl7pPr marL="2229444" indent="-171496" algn="l" defTabSz="342991" rtl="0" eaLnBrk="1" latinLnBrk="0" hangingPunct="1">
              <a:spcBef>
                <a:spcPct val="20000"/>
              </a:spcBef>
              <a:buFont typeface="Arial"/>
              <a:buChar char="•"/>
              <a:defRPr sz="1500" kern="1200">
                <a:solidFill>
                  <a:schemeClr val="tx1"/>
                </a:solidFill>
                <a:latin typeface="+mn-lt"/>
                <a:ea typeface="+mn-ea"/>
                <a:cs typeface="+mn-cs"/>
              </a:defRPr>
            </a:lvl7pPr>
            <a:lvl8pPr marL="2572436" indent="-171496" algn="l" defTabSz="342991" rtl="0" eaLnBrk="1" latinLnBrk="0" hangingPunct="1">
              <a:spcBef>
                <a:spcPct val="20000"/>
              </a:spcBef>
              <a:buFont typeface="Arial"/>
              <a:buChar char="•"/>
              <a:defRPr sz="1500" kern="1200">
                <a:solidFill>
                  <a:schemeClr val="tx1"/>
                </a:solidFill>
                <a:latin typeface="+mn-lt"/>
                <a:ea typeface="+mn-ea"/>
                <a:cs typeface="+mn-cs"/>
              </a:defRPr>
            </a:lvl8pPr>
            <a:lvl9pPr marL="2915427" indent="-171496" algn="l" defTabSz="342991" rtl="0" eaLnBrk="1" latinLnBrk="0" hangingPunct="1">
              <a:spcBef>
                <a:spcPct val="20000"/>
              </a:spcBef>
              <a:buFont typeface="Arial"/>
              <a:buChar char="•"/>
              <a:defRPr sz="1500" kern="1200">
                <a:solidFill>
                  <a:schemeClr val="tx1"/>
                </a:solidFill>
                <a:latin typeface="+mn-lt"/>
                <a:ea typeface="+mn-ea"/>
                <a:cs typeface="+mn-cs"/>
              </a:defRPr>
            </a:lvl9pPr>
          </a:lstStyle>
          <a:p>
            <a:pPr marL="0" lvl="1" indent="0">
              <a:spcAft>
                <a:spcPct val="0"/>
              </a:spcAft>
              <a:buClr>
                <a:srgbClr val="FF0000"/>
              </a:buClr>
              <a:buNone/>
            </a:pPr>
            <a:r>
              <a:rPr lang="en-GB" sz="1600" dirty="0" smtClean="0">
                <a:solidFill>
                  <a:srgbClr val="002060"/>
                </a:solidFill>
              </a:rPr>
              <a:t>Altimeter wind </a:t>
            </a:r>
            <a:r>
              <a:rPr lang="en-GB" sz="1600" dirty="0">
                <a:solidFill>
                  <a:srgbClr val="002060"/>
                </a:solidFill>
              </a:rPr>
              <a:t>and wave data are used for:</a:t>
            </a:r>
          </a:p>
          <a:p>
            <a:pPr marL="252000" lvl="1" indent="-285750" defTabSz="914400">
              <a:spcBef>
                <a:spcPts val="0"/>
              </a:spcBef>
              <a:spcAft>
                <a:spcPct val="0"/>
              </a:spcAft>
              <a:buClr>
                <a:srgbClr val="C00000"/>
              </a:buClr>
              <a:buFont typeface="Wingdings" pitchFamily="2" charset="2"/>
              <a:buChar char="ü"/>
            </a:pPr>
            <a:r>
              <a:rPr lang="en-GB" sz="1600" dirty="0">
                <a:solidFill>
                  <a:schemeClr val="tx1"/>
                </a:solidFill>
                <a:cs typeface="Times" panose="02020603050405020304" pitchFamily="18" charset="0"/>
              </a:rPr>
              <a:t>Data assimilation</a:t>
            </a:r>
          </a:p>
          <a:p>
            <a:pPr marL="252000" lvl="1" indent="-285750" defTabSz="914400">
              <a:spcBef>
                <a:spcPts val="0"/>
              </a:spcBef>
              <a:spcAft>
                <a:spcPct val="0"/>
              </a:spcAft>
              <a:buClr>
                <a:srgbClr val="C00000"/>
              </a:buClr>
              <a:buFont typeface="Wingdings" pitchFamily="2" charset="2"/>
              <a:buChar char="ü"/>
            </a:pPr>
            <a:r>
              <a:rPr lang="en-GB" sz="1600" dirty="0" smtClean="0">
                <a:solidFill>
                  <a:schemeClr val="tx1"/>
                </a:solidFill>
              </a:rPr>
              <a:t>Error estimation</a:t>
            </a:r>
          </a:p>
          <a:p>
            <a:pPr marL="252000" lvl="1" indent="-285750" defTabSz="914400">
              <a:spcBef>
                <a:spcPts val="0"/>
              </a:spcBef>
              <a:spcAft>
                <a:spcPct val="0"/>
              </a:spcAft>
              <a:buClr>
                <a:srgbClr val="C00000"/>
              </a:buClr>
              <a:buFont typeface="Wingdings" pitchFamily="2" charset="2"/>
              <a:buChar char="ü"/>
            </a:pPr>
            <a:r>
              <a:rPr lang="en-GB" sz="1600" dirty="0">
                <a:solidFill>
                  <a:schemeClr val="tx1"/>
                </a:solidFill>
                <a:cs typeface="Times" panose="02020603050405020304" pitchFamily="18" charset="0"/>
              </a:rPr>
              <a:t>Use in reanalyses (assimilation and validation</a:t>
            </a:r>
            <a:r>
              <a:rPr lang="en-GB" sz="1600" dirty="0" smtClean="0">
                <a:solidFill>
                  <a:schemeClr val="tx1"/>
                </a:solidFill>
                <a:cs typeface="Times" panose="02020603050405020304" pitchFamily="18" charset="0"/>
              </a:rPr>
              <a:t>) </a:t>
            </a:r>
            <a:endParaRPr lang="en-GB" sz="1600" dirty="0">
              <a:solidFill>
                <a:schemeClr val="tx1"/>
              </a:solidFill>
              <a:cs typeface="Times" panose="02020603050405020304" pitchFamily="18" charset="0"/>
            </a:endParaRPr>
          </a:p>
          <a:p>
            <a:pPr marL="252000" lvl="1" indent="-285750" defTabSz="914400">
              <a:spcBef>
                <a:spcPts val="0"/>
              </a:spcBef>
              <a:spcAft>
                <a:spcPct val="0"/>
              </a:spcAft>
              <a:buClr>
                <a:srgbClr val="C00000"/>
              </a:buClr>
              <a:buFont typeface="Wingdings" pitchFamily="2" charset="2"/>
              <a:buChar char="ü"/>
            </a:pPr>
            <a:r>
              <a:rPr lang="en-GB" sz="1600" dirty="0" smtClean="0">
                <a:solidFill>
                  <a:schemeClr val="tx1"/>
                </a:solidFill>
              </a:rPr>
              <a:t>Long </a:t>
            </a:r>
            <a:r>
              <a:rPr lang="en-GB" sz="1600" dirty="0">
                <a:solidFill>
                  <a:schemeClr val="tx1"/>
                </a:solidFill>
              </a:rPr>
              <a:t>term assessments </a:t>
            </a:r>
            <a:r>
              <a:rPr lang="en-GB" sz="1600" dirty="0" smtClean="0">
                <a:solidFill>
                  <a:schemeClr val="tx1"/>
                </a:solidFill>
              </a:rPr>
              <a:t>&amp; climate studies</a:t>
            </a:r>
          </a:p>
          <a:p>
            <a:pPr marL="252000" lvl="1" indent="-285750" defTabSz="914400">
              <a:spcBef>
                <a:spcPts val="0"/>
              </a:spcBef>
              <a:spcAft>
                <a:spcPct val="0"/>
              </a:spcAft>
              <a:buClr>
                <a:srgbClr val="C00000"/>
              </a:buClr>
              <a:buFont typeface="Wingdings" pitchFamily="2" charset="2"/>
              <a:buChar char="ü"/>
            </a:pPr>
            <a:r>
              <a:rPr lang="en-GB" sz="1600" dirty="0">
                <a:solidFill>
                  <a:schemeClr val="tx1"/>
                </a:solidFill>
                <a:cs typeface="Times" panose="02020603050405020304" pitchFamily="18" charset="0"/>
              </a:rPr>
              <a:t>Monitoring of model performance (</a:t>
            </a:r>
            <a:r>
              <a:rPr lang="en-GB" sz="1600" dirty="0" err="1">
                <a:solidFill>
                  <a:schemeClr val="tx1"/>
                </a:solidFill>
                <a:cs typeface="Times" panose="02020603050405020304" pitchFamily="18" charset="0"/>
              </a:rPr>
              <a:t>inc.</a:t>
            </a:r>
            <a:r>
              <a:rPr lang="en-GB" sz="1600" dirty="0">
                <a:solidFill>
                  <a:schemeClr val="tx1"/>
                </a:solidFill>
                <a:cs typeface="Times" panose="02020603050405020304" pitchFamily="18" charset="0"/>
              </a:rPr>
              <a:t> model resolution</a:t>
            </a:r>
            <a:r>
              <a:rPr lang="en-GB" sz="1600" dirty="0" smtClean="0">
                <a:solidFill>
                  <a:schemeClr val="tx1"/>
                </a:solidFill>
                <a:cs typeface="Times" panose="02020603050405020304" pitchFamily="18" charset="0"/>
              </a:rPr>
              <a:t>) &amp; Assessment </a:t>
            </a:r>
            <a:r>
              <a:rPr lang="en-GB" sz="1600" dirty="0">
                <a:solidFill>
                  <a:schemeClr val="tx1"/>
                </a:solidFill>
                <a:cs typeface="Times" panose="02020603050405020304" pitchFamily="18" charset="0"/>
              </a:rPr>
              <a:t>of model changes</a:t>
            </a:r>
          </a:p>
          <a:p>
            <a:pPr marL="252000" lvl="1" indent="-285750" defTabSz="914400">
              <a:spcBef>
                <a:spcPts val="0"/>
              </a:spcBef>
              <a:spcAft>
                <a:spcPct val="0"/>
              </a:spcAft>
              <a:buClr>
                <a:srgbClr val="C00000"/>
              </a:buClr>
              <a:buFont typeface="Wingdings" pitchFamily="2" charset="2"/>
              <a:buChar char="ü"/>
            </a:pPr>
            <a:endParaRPr lang="en-GB" sz="1600" dirty="0" smtClean="0">
              <a:solidFill>
                <a:schemeClr val="tx1"/>
              </a:solidFill>
            </a:endParaRPr>
          </a:p>
          <a:p>
            <a:pPr marL="0" lvl="1" indent="0">
              <a:spcAft>
                <a:spcPct val="0"/>
              </a:spcAft>
              <a:buClr>
                <a:srgbClr val="FF0000"/>
              </a:buClr>
              <a:buNone/>
            </a:pPr>
            <a:endParaRPr lang="en-GB" sz="1600" dirty="0" smtClean="0">
              <a:solidFill>
                <a:srgbClr val="002060"/>
              </a:solidFill>
            </a:endParaRPr>
          </a:p>
          <a:p>
            <a:pPr marL="0" lvl="1" indent="0">
              <a:spcAft>
                <a:spcPct val="0"/>
              </a:spcAft>
              <a:buClr>
                <a:srgbClr val="FF0000"/>
              </a:buClr>
              <a:buNone/>
            </a:pPr>
            <a:r>
              <a:rPr lang="en-GB" sz="1600" dirty="0" smtClean="0">
                <a:solidFill>
                  <a:srgbClr val="002060"/>
                </a:solidFill>
              </a:rPr>
              <a:t>Altimeter sea level anomaly:</a:t>
            </a:r>
            <a:endParaRPr lang="en-GB" sz="1600" dirty="0">
              <a:solidFill>
                <a:srgbClr val="002060"/>
              </a:solidFill>
            </a:endParaRPr>
          </a:p>
          <a:p>
            <a:pPr marL="252000" lvl="1" indent="-285750" defTabSz="914400">
              <a:spcBef>
                <a:spcPts val="0"/>
              </a:spcBef>
              <a:spcAft>
                <a:spcPct val="0"/>
              </a:spcAft>
              <a:buClr>
                <a:srgbClr val="C00000"/>
              </a:buClr>
              <a:buFont typeface="Wingdings" pitchFamily="2" charset="2"/>
              <a:buChar char="ü"/>
            </a:pPr>
            <a:r>
              <a:rPr lang="en-GB" sz="1600" dirty="0" smtClean="0">
                <a:solidFill>
                  <a:schemeClr val="tx1"/>
                </a:solidFill>
              </a:rPr>
              <a:t>Use for assimilation and validation</a:t>
            </a:r>
          </a:p>
          <a:p>
            <a:pPr marL="252000" lvl="1" indent="-285750" defTabSz="914400">
              <a:spcBef>
                <a:spcPts val="0"/>
              </a:spcBef>
              <a:spcAft>
                <a:spcPct val="0"/>
              </a:spcAft>
              <a:buClr>
                <a:srgbClr val="C00000"/>
              </a:buClr>
              <a:buFont typeface="Wingdings" pitchFamily="2" charset="2"/>
              <a:buChar char="ü"/>
            </a:pPr>
            <a:r>
              <a:rPr lang="en-GB" sz="1600" dirty="0" smtClean="0">
                <a:solidFill>
                  <a:schemeClr val="tx1"/>
                </a:solidFill>
              </a:rPr>
              <a:t>Significant impact for surface and sub-surface ocean</a:t>
            </a:r>
          </a:p>
          <a:p>
            <a:pPr marL="252000" lvl="1" indent="-285750" defTabSz="914400">
              <a:spcBef>
                <a:spcPts val="0"/>
              </a:spcBef>
              <a:spcAft>
                <a:spcPct val="0"/>
              </a:spcAft>
              <a:buClr>
                <a:srgbClr val="C00000"/>
              </a:buClr>
              <a:buFont typeface="Wingdings" pitchFamily="2" charset="2"/>
              <a:buChar char="ü"/>
            </a:pPr>
            <a:r>
              <a:rPr lang="en-GB" sz="1600" dirty="0" smtClean="0">
                <a:solidFill>
                  <a:schemeClr val="tx1"/>
                </a:solidFill>
              </a:rPr>
              <a:t>Importance for reanalysis and climate studies</a:t>
            </a:r>
            <a:endParaRPr lang="en-GB" sz="1600" dirty="0">
              <a:solidFill>
                <a:schemeClr val="tx1"/>
              </a:solidFill>
            </a:endParaRPr>
          </a:p>
          <a:p>
            <a:pPr marL="252000" lvl="1" indent="-285750" defTabSz="914400">
              <a:spcBef>
                <a:spcPts val="0"/>
              </a:spcBef>
              <a:spcAft>
                <a:spcPct val="0"/>
              </a:spcAft>
              <a:buClr>
                <a:srgbClr val="C00000"/>
              </a:buClr>
              <a:buFont typeface="Wingdings" pitchFamily="2" charset="2"/>
              <a:buChar char="ü"/>
            </a:pPr>
            <a:r>
              <a:rPr lang="en-GB" sz="1600" dirty="0" smtClean="0">
                <a:solidFill>
                  <a:schemeClr val="tx1"/>
                </a:solidFill>
              </a:rPr>
              <a:t>Uncertainty from the ensemble members potentially used for model error</a:t>
            </a:r>
          </a:p>
        </p:txBody>
      </p:sp>
    </p:spTree>
    <p:extLst>
      <p:ext uri="{BB962C8B-B14F-4D97-AF65-F5344CB8AC3E}">
        <p14:creationId xmlns:p14="http://schemas.microsoft.com/office/powerpoint/2010/main" val="4112898911"/>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txBox="1">
            <a:spLocks noChangeArrowheads="1"/>
          </p:cNvSpPr>
          <p:nvPr/>
        </p:nvSpPr>
        <p:spPr>
          <a:xfrm>
            <a:off x="0" y="23813"/>
            <a:ext cx="8977313" cy="438150"/>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l" defTabSz="342991" rtl="0" eaLnBrk="1" latinLnBrk="0" hangingPunct="1">
              <a:lnSpc>
                <a:spcPts val="2101"/>
              </a:lnSpc>
              <a:spcBef>
                <a:spcPct val="0"/>
              </a:spcBef>
              <a:buNone/>
              <a:defRPr sz="1800" kern="1200">
                <a:solidFill>
                  <a:schemeClr val="bg1"/>
                </a:solidFill>
                <a:latin typeface="+mj-lt"/>
                <a:ea typeface="+mj-ea"/>
                <a:cs typeface="+mj-cs"/>
              </a:defRPr>
            </a:lvl1pPr>
          </a:lstStyle>
          <a:p>
            <a:pPr algn="ctr" defTabSz="914400" fontAlgn="base">
              <a:lnSpc>
                <a:spcPct val="90000"/>
              </a:lnSpc>
              <a:spcAft>
                <a:spcPct val="0"/>
              </a:spcAft>
            </a:pPr>
            <a:r>
              <a:rPr lang="en-GB" sz="2800" b="1" kern="0" dirty="0" smtClean="0">
                <a:solidFill>
                  <a:srgbClr val="1F3692"/>
                </a:solidFill>
                <a:latin typeface="Calibri"/>
                <a:ea typeface="ＭＳ Ｐゴシック" pitchFamily="39" charset="-128"/>
                <a:cs typeface="ＭＳ Ｐゴシック" pitchFamily="39" charset="-128"/>
              </a:rPr>
              <a:t>SMOS</a:t>
            </a:r>
            <a:endParaRPr lang="en-GB" sz="2800" b="1" kern="0" dirty="0">
              <a:solidFill>
                <a:srgbClr val="1F3692"/>
              </a:solidFill>
              <a:latin typeface="Calibri"/>
              <a:ea typeface="ＭＳ Ｐゴシック" pitchFamily="39" charset="-128"/>
              <a:cs typeface="ＭＳ Ｐゴシック" pitchFamily="39" charset="-128"/>
            </a:endParaRPr>
          </a:p>
        </p:txBody>
      </p:sp>
      <p:pic>
        <p:nvPicPr>
          <p:cNvPr id="3" name="Picture 2" descr="http://oceania.research.um.edu.mt/cms/smosmode/images/satellit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504" y="862257"/>
            <a:ext cx="4248472" cy="3892988"/>
          </a:xfrm>
          <a:prstGeom prst="rect">
            <a:avLst/>
          </a:prstGeom>
          <a:noFill/>
          <a:extLst>
            <a:ext uri="{909E8E84-426E-40DD-AFC4-6F175D3DCCD1}">
              <a14:hiddenFill xmlns:a14="http://schemas.microsoft.com/office/drawing/2010/main">
                <a:solidFill>
                  <a:srgbClr val="FFFFFF"/>
                </a:solidFill>
              </a14:hiddenFill>
            </a:ext>
          </a:extLst>
        </p:spPr>
      </p:pic>
      <p:sp>
        <p:nvSpPr>
          <p:cNvPr id="4" name="Zone de texte 2"/>
          <p:cNvSpPr txBox="1">
            <a:spLocks noChangeArrowheads="1"/>
          </p:cNvSpPr>
          <p:nvPr/>
        </p:nvSpPr>
        <p:spPr bwMode="auto">
          <a:xfrm>
            <a:off x="4932040" y="828692"/>
            <a:ext cx="3960440" cy="4112476"/>
          </a:xfrm>
          <a:prstGeom prst="rect">
            <a:avLst/>
          </a:prstGeom>
          <a:solidFill>
            <a:srgbClr val="FFFFFF"/>
          </a:solidFill>
          <a:ln w="9525">
            <a:solidFill>
              <a:srgbClr val="000000"/>
            </a:solidFill>
            <a:miter lim="800000"/>
            <a:headEnd/>
            <a:tailEnd/>
          </a:ln>
        </p:spPr>
        <p:txBody>
          <a:bodyPr rot="0" vert="horz" wrap="square" lIns="91440" tIns="45720" rIns="91440" bIns="45720" anchor="t" anchorCtr="0">
            <a:noAutofit/>
          </a:bodyPr>
          <a:lstStyle/>
          <a:p>
            <a:pPr algn="just">
              <a:lnSpc>
                <a:spcPct val="107000"/>
              </a:lnSpc>
              <a:spcAft>
                <a:spcPts val="800"/>
              </a:spcAft>
            </a:pPr>
            <a:r>
              <a:rPr lang="en-US" dirty="0">
                <a:effectLst/>
                <a:latin typeface="Calibri" panose="020F0502020204030204" pitchFamily="34" charset="0"/>
                <a:ea typeface="Calibri" panose="020F0502020204030204" pitchFamily="34" charset="0"/>
                <a:cs typeface="Times New Roman" panose="02020603050405020304" pitchFamily="18" charset="0"/>
              </a:rPr>
              <a:t>SMOS (Soil Moisture and Ocean Salinity) </a:t>
            </a:r>
            <a:r>
              <a:rPr lang="en-US" dirty="0" smtClean="0">
                <a:effectLst/>
                <a:latin typeface="Calibri" panose="020F0502020204030204" pitchFamily="34" charset="0"/>
                <a:ea typeface="Calibri" panose="020F0502020204030204" pitchFamily="34" charset="0"/>
                <a:cs typeface="Times New Roman" panose="02020603050405020304" pitchFamily="18" charset="0"/>
              </a:rPr>
              <a:t>was </a:t>
            </a:r>
            <a:r>
              <a:rPr lang="en-US" b="1" dirty="0">
                <a:effectLst/>
                <a:latin typeface="Calibri" panose="020F0502020204030204" pitchFamily="34" charset="0"/>
                <a:ea typeface="Calibri" panose="020F0502020204030204" pitchFamily="34" charset="0"/>
                <a:cs typeface="Times New Roman" panose="02020603050405020304" pitchFamily="18" charset="0"/>
              </a:rPr>
              <a:t>launched in November 2009 </a:t>
            </a:r>
            <a:endParaRPr lang="en-US" b="1" dirty="0" smtClean="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n-US" dirty="0" smtClean="0">
                <a:effectLst/>
                <a:latin typeface="Calibri" panose="020F0502020204030204" pitchFamily="34" charset="0"/>
                <a:ea typeface="Calibri" panose="020F0502020204030204" pitchFamily="34" charset="0"/>
                <a:cs typeface="Times New Roman" panose="02020603050405020304" pitchFamily="18" charset="0"/>
              </a:rPr>
              <a:t>The </a:t>
            </a:r>
            <a:r>
              <a:rPr lang="en-US" dirty="0">
                <a:effectLst/>
                <a:latin typeface="Calibri" panose="020F0502020204030204" pitchFamily="34" charset="0"/>
                <a:ea typeface="Calibri" panose="020F0502020204030204" pitchFamily="34" charset="0"/>
                <a:cs typeface="Times New Roman" panose="02020603050405020304" pitchFamily="18" charset="0"/>
              </a:rPr>
              <a:t>SMOS synthetic antenna consists of </a:t>
            </a:r>
            <a:r>
              <a:rPr lang="en-US" b="1" dirty="0">
                <a:effectLst/>
                <a:latin typeface="Calibri" panose="020F0502020204030204" pitchFamily="34" charset="0"/>
                <a:ea typeface="Calibri" panose="020F0502020204030204" pitchFamily="34" charset="0"/>
                <a:cs typeface="Times New Roman" panose="02020603050405020304" pitchFamily="18" charset="0"/>
              </a:rPr>
              <a:t>69 radiometer elements </a:t>
            </a:r>
            <a:r>
              <a:rPr lang="en-US" dirty="0">
                <a:effectLst/>
                <a:latin typeface="Calibri" panose="020F0502020204030204" pitchFamily="34" charset="0"/>
                <a:ea typeface="Calibri" panose="020F0502020204030204" pitchFamily="34" charset="0"/>
                <a:cs typeface="Times New Roman" panose="02020603050405020304" pitchFamily="18" charset="0"/>
              </a:rPr>
              <a:t>operating at L-band (</a:t>
            </a:r>
            <a:r>
              <a:rPr lang="en-US" b="1" dirty="0">
                <a:effectLst/>
                <a:latin typeface="Calibri" panose="020F0502020204030204" pitchFamily="34" charset="0"/>
                <a:ea typeface="Calibri" panose="020F0502020204030204" pitchFamily="34" charset="0"/>
                <a:cs typeface="Times New Roman" panose="02020603050405020304" pitchFamily="18" charset="0"/>
              </a:rPr>
              <a:t>frequency ~1.4 </a:t>
            </a:r>
            <a:r>
              <a:rPr lang="en-US" b="1" dirty="0" smtClean="0">
                <a:effectLst/>
                <a:latin typeface="Calibri" panose="020F0502020204030204" pitchFamily="34" charset="0"/>
                <a:ea typeface="Calibri" panose="020F0502020204030204" pitchFamily="34" charset="0"/>
                <a:cs typeface="Times New Roman" panose="02020603050405020304" pitchFamily="18" charset="0"/>
              </a:rPr>
              <a:t>GHz, </a:t>
            </a:r>
            <a:r>
              <a:rPr lang="el-GR" b="1" dirty="0" smtClean="0">
                <a:effectLst/>
                <a:latin typeface="Gulim" panose="020B0600000101010101" pitchFamily="34" charset="-127"/>
                <a:ea typeface="Gulim" panose="020B0600000101010101" pitchFamily="34" charset="-127"/>
                <a:cs typeface="Times New Roman" panose="02020603050405020304" pitchFamily="18" charset="0"/>
              </a:rPr>
              <a:t>λ</a:t>
            </a:r>
            <a:r>
              <a:rPr lang="fr-FR" b="1" dirty="0" smtClean="0">
                <a:effectLst/>
                <a:latin typeface="+mj-lt"/>
                <a:ea typeface="Gulim" panose="020B0600000101010101" pitchFamily="34" charset="-127"/>
                <a:cs typeface="Times New Roman" panose="02020603050405020304" pitchFamily="18" charset="0"/>
              </a:rPr>
              <a:t>=21 cm</a:t>
            </a:r>
            <a:r>
              <a:rPr lang="en-US" dirty="0" smtClean="0">
                <a:effectLst/>
                <a:latin typeface="Calibri" panose="020F0502020204030204" pitchFamily="34" charset="0"/>
                <a:ea typeface="Calibri" panose="020F0502020204030204" pitchFamily="34" charset="0"/>
                <a:cs typeface="Times New Roman" panose="02020603050405020304" pitchFamily="18" charset="0"/>
              </a:rPr>
              <a:t>) </a:t>
            </a:r>
            <a:r>
              <a:rPr lang="en-US" dirty="0">
                <a:effectLst/>
                <a:latin typeface="Calibri" panose="020F0502020204030204" pitchFamily="34" charset="0"/>
                <a:ea typeface="Calibri" panose="020F0502020204030204" pitchFamily="34" charset="0"/>
                <a:cs typeface="Times New Roman" panose="02020603050405020304" pitchFamily="18" charset="0"/>
              </a:rPr>
              <a:t>and distributed along three equally spaced arms, resulting in a planar Y-shaped structure. </a:t>
            </a:r>
            <a:endParaRPr lang="en-US" dirty="0" smtClean="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n-US" dirty="0" smtClean="0">
                <a:effectLst/>
                <a:latin typeface="Calibri" panose="020F0502020204030204" pitchFamily="34" charset="0"/>
                <a:ea typeface="Calibri" panose="020F0502020204030204" pitchFamily="34" charset="0"/>
                <a:cs typeface="Times New Roman" panose="02020603050405020304" pitchFamily="18" charset="0"/>
              </a:rPr>
              <a:t>In </a:t>
            </a:r>
            <a:r>
              <a:rPr lang="en-US" b="1" dirty="0">
                <a:effectLst/>
                <a:latin typeface="Calibri" panose="020F0502020204030204" pitchFamily="34" charset="0"/>
                <a:ea typeface="Calibri" panose="020F0502020204030204" pitchFamily="34" charset="0"/>
                <a:cs typeface="Times New Roman" panose="02020603050405020304" pitchFamily="18" charset="0"/>
              </a:rPr>
              <a:t>aperture synthesis radiometers</a:t>
            </a:r>
            <a:r>
              <a:rPr lang="en-US" dirty="0">
                <a:effectLst/>
                <a:latin typeface="Calibri" panose="020F0502020204030204" pitchFamily="34" charset="0"/>
                <a:ea typeface="Calibri" panose="020F0502020204030204" pitchFamily="34" charset="0"/>
                <a:cs typeface="Times New Roman" panose="02020603050405020304" pitchFamily="18" charset="0"/>
              </a:rPr>
              <a:t>, a TB image is formed through Fourier synthesis from the cross correlations between simultaneous signals obtained from pairs of antenna elements</a:t>
            </a:r>
            <a:r>
              <a:rPr lang="en-US" dirty="0" smtClean="0">
                <a:effectLst/>
                <a:latin typeface="Calibri" panose="020F0502020204030204" pitchFamily="34" charset="0"/>
                <a:ea typeface="Calibri" panose="020F0502020204030204" pitchFamily="34" charset="0"/>
                <a:cs typeface="Times New Roman" panose="02020603050405020304" pitchFamily="18" charset="0"/>
              </a:rPr>
              <a:t>.</a:t>
            </a:r>
          </a:p>
          <a:p>
            <a:pPr algn="just">
              <a:lnSpc>
                <a:spcPct val="107000"/>
              </a:lnSpc>
              <a:spcAft>
                <a:spcPts val="800"/>
              </a:spcAft>
            </a:pPr>
            <a:r>
              <a:rPr lang="en-US" dirty="0" smtClean="0">
                <a:effectLst/>
                <a:latin typeface="Calibri" panose="020F0502020204030204" pitchFamily="34" charset="0"/>
                <a:ea typeface="Calibri" panose="020F0502020204030204" pitchFamily="34" charset="0"/>
                <a:cs typeface="Times New Roman" panose="02020603050405020304" pitchFamily="18" charset="0"/>
              </a:rPr>
              <a:t> </a:t>
            </a:r>
            <a:endParaRPr lang="fr-FR"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Rectangle 4"/>
          <p:cNvSpPr/>
          <p:nvPr/>
        </p:nvSpPr>
        <p:spPr>
          <a:xfrm>
            <a:off x="110754" y="4956281"/>
            <a:ext cx="8781725" cy="981423"/>
          </a:xfrm>
          <a:prstGeom prst="rect">
            <a:avLst/>
          </a:prstGeom>
          <a:solidFill>
            <a:schemeClr val="bg1"/>
          </a:solidFill>
          <a:ln>
            <a:solidFill>
              <a:schemeClr val="tx1"/>
            </a:solidFill>
          </a:ln>
        </p:spPr>
        <p:txBody>
          <a:bodyPr wrap="square">
            <a:spAutoFit/>
          </a:bodyPr>
          <a:lstStyle/>
          <a:p>
            <a:pPr algn="just">
              <a:lnSpc>
                <a:spcPct val="107000"/>
              </a:lnSpc>
              <a:spcAft>
                <a:spcPts val="800"/>
              </a:spcAft>
            </a:pPr>
            <a:r>
              <a:rPr lang="en-US" dirty="0">
                <a:latin typeface="Calibri" panose="020F0502020204030204" pitchFamily="34" charset="0"/>
                <a:ea typeface="Calibri" panose="020F0502020204030204" pitchFamily="34" charset="0"/>
                <a:cs typeface="Times New Roman" panose="02020603050405020304" pitchFamily="18" charset="0"/>
              </a:rPr>
              <a:t>Multi-angular images of the brightness temperature </a:t>
            </a:r>
            <a:r>
              <a:rPr lang="en-US" dirty="0" smtClean="0">
                <a:latin typeface="Calibri" panose="020F0502020204030204" pitchFamily="34" charset="0"/>
                <a:ea typeface="Calibri" panose="020F0502020204030204" pitchFamily="34" charset="0"/>
                <a:cs typeface="Times New Roman" panose="02020603050405020304" pitchFamily="18" charset="0"/>
              </a:rPr>
              <a:t>are  </a:t>
            </a:r>
            <a:r>
              <a:rPr lang="en-US" dirty="0">
                <a:latin typeface="Calibri" panose="020F0502020204030204" pitchFamily="34" charset="0"/>
                <a:ea typeface="Calibri" panose="020F0502020204030204" pitchFamily="34" charset="0"/>
                <a:cs typeface="Times New Roman" panose="02020603050405020304" pitchFamily="18" charset="0"/>
              </a:rPr>
              <a:t>obtained over a large swath width (1200 km), with a </a:t>
            </a:r>
            <a:r>
              <a:rPr lang="en-US" b="1" dirty="0">
                <a:latin typeface="Calibri" panose="020F0502020204030204" pitchFamily="34" charset="0"/>
                <a:ea typeface="Calibri" panose="020F0502020204030204" pitchFamily="34" charset="0"/>
                <a:cs typeface="Times New Roman" panose="02020603050405020304" pitchFamily="18" charset="0"/>
              </a:rPr>
              <a:t>spatial resolution </a:t>
            </a:r>
            <a:r>
              <a:rPr lang="en-US" dirty="0">
                <a:latin typeface="Calibri" panose="020F0502020204030204" pitchFamily="34" charset="0"/>
                <a:ea typeface="Calibri" panose="020F0502020204030204" pitchFamily="34" charset="0"/>
                <a:cs typeface="Times New Roman" panose="02020603050405020304" pitchFamily="18" charset="0"/>
              </a:rPr>
              <a:t>varying within the swath </a:t>
            </a:r>
            <a:r>
              <a:rPr lang="en-US" b="1" dirty="0">
                <a:latin typeface="Calibri" panose="020F0502020204030204" pitchFamily="34" charset="0"/>
                <a:ea typeface="Calibri" panose="020F0502020204030204" pitchFamily="34" charset="0"/>
                <a:cs typeface="Times New Roman" panose="02020603050405020304" pitchFamily="18" charset="0"/>
              </a:rPr>
              <a:t>from 30 km to about 80 km</a:t>
            </a:r>
            <a:r>
              <a:rPr lang="en-US" dirty="0">
                <a:latin typeface="Calibri" panose="020F0502020204030204" pitchFamily="34" charset="0"/>
                <a:ea typeface="Calibri" panose="020F0502020204030204" pitchFamily="34" charset="0"/>
                <a:cs typeface="Times New Roman" panose="02020603050405020304" pitchFamily="18" charset="0"/>
              </a:rPr>
              <a:t>, and with a </a:t>
            </a:r>
            <a:r>
              <a:rPr lang="en-US" b="1" dirty="0">
                <a:latin typeface="Calibri" panose="020F0502020204030204" pitchFamily="34" charset="0"/>
                <a:ea typeface="Calibri" panose="020F0502020204030204" pitchFamily="34" charset="0"/>
                <a:cs typeface="Times New Roman" panose="02020603050405020304" pitchFamily="18" charset="0"/>
              </a:rPr>
              <a:t>revisit time of less than 3 days</a:t>
            </a:r>
            <a:r>
              <a:rPr lang="en-US" dirty="0">
                <a:latin typeface="Calibri" panose="020F0502020204030204" pitchFamily="34" charset="0"/>
                <a:ea typeface="Calibri" panose="020F0502020204030204" pitchFamily="34" charset="0"/>
                <a:cs typeface="Times New Roman" panose="02020603050405020304" pitchFamily="18" charset="0"/>
              </a:rPr>
              <a:t>.</a:t>
            </a:r>
            <a:endParaRPr lang="fr-FR" dirty="0">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24236007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452898" y="37949"/>
            <a:ext cx="3964406" cy="480131"/>
          </a:xfrm>
          <a:prstGeom prst="rect">
            <a:avLst/>
          </a:prstGeom>
          <a:noFill/>
        </p:spPr>
        <p:txBody>
          <a:bodyPr wrap="square" rtlCol="0">
            <a:spAutoFit/>
          </a:bodyPr>
          <a:lstStyle>
            <a:defPPr>
              <a:defRPr lang="en-US"/>
            </a:defPPr>
            <a:lvl1pPr algn="ctr" eaLnBrk="0" hangingPunct="0">
              <a:lnSpc>
                <a:spcPct val="90000"/>
              </a:lnSpc>
              <a:defRPr sz="2400" b="1">
                <a:solidFill>
                  <a:schemeClr val="accent1">
                    <a:lumMod val="75000"/>
                  </a:schemeClr>
                </a:solidFill>
                <a:latin typeface="Arial" panose="020B0604020202020204" pitchFamily="34" charset="0"/>
                <a:ea typeface="ＭＳ Ｐゴシック" pitchFamily="39" charset="-128"/>
                <a:cs typeface="Arial" panose="020B0604020202020204" pitchFamily="34" charset="0"/>
              </a:defRPr>
            </a:lvl1pPr>
          </a:lstStyle>
          <a:p>
            <a:r>
              <a:rPr lang="en-GB" sz="2800" kern="0" dirty="0">
                <a:solidFill>
                  <a:srgbClr val="1F3692"/>
                </a:solidFill>
                <a:latin typeface="Calibri"/>
                <a:cs typeface="ＭＳ Ｐゴシック" pitchFamily="39" charset="-128"/>
              </a:rPr>
              <a:t>SMOS wind data</a:t>
            </a:r>
          </a:p>
        </p:txBody>
      </p:sp>
      <p:sp>
        <p:nvSpPr>
          <p:cNvPr id="5" name="Rectangle 4"/>
          <p:cNvSpPr/>
          <p:nvPr/>
        </p:nvSpPr>
        <p:spPr>
          <a:xfrm>
            <a:off x="221336" y="767173"/>
            <a:ext cx="8854710" cy="3139321"/>
          </a:xfrm>
          <a:prstGeom prst="rect">
            <a:avLst/>
          </a:prstGeom>
        </p:spPr>
        <p:txBody>
          <a:bodyPr wrap="square">
            <a:spAutoFit/>
          </a:bodyPr>
          <a:lstStyle/>
          <a:p>
            <a:pPr marL="214313" indent="-214313">
              <a:buClr>
                <a:srgbClr val="C00000"/>
              </a:buClr>
              <a:buFont typeface="Wingdings" panose="05000000000000000000" pitchFamily="2" charset="2"/>
              <a:buChar char="ü"/>
            </a:pPr>
            <a:r>
              <a:rPr lang="en-GB" sz="1650" dirty="0" smtClean="0">
                <a:latin typeface="Times New Roman" panose="02020603050405020304" pitchFamily="18" charset="0"/>
                <a:ea typeface="Times New Roman" panose="02020603050405020304" pitchFamily="18" charset="0"/>
              </a:rPr>
              <a:t>L-band </a:t>
            </a:r>
            <a:r>
              <a:rPr lang="en-GB" sz="1650" dirty="0">
                <a:latin typeface="Times New Roman" panose="02020603050405020304" pitchFamily="18" charset="0"/>
                <a:ea typeface="Times New Roman" panose="02020603050405020304" pitchFamily="18" charset="0"/>
              </a:rPr>
              <a:t>is less affected by rain, spray and atmospheric effects than higher mw frequencies (C-band, Ku-band)</a:t>
            </a:r>
          </a:p>
          <a:p>
            <a:pPr marL="214313" indent="-214313">
              <a:buClr>
                <a:srgbClr val="C00000"/>
              </a:buClr>
              <a:buFont typeface="Wingdings" panose="05000000000000000000" pitchFamily="2" charset="2"/>
              <a:buChar char="ü"/>
            </a:pPr>
            <a:endParaRPr lang="en-GB" sz="1650" dirty="0" smtClean="0">
              <a:latin typeface="Times New Roman" panose="02020603050405020304" pitchFamily="18" charset="0"/>
              <a:ea typeface="Times New Roman" panose="02020603050405020304" pitchFamily="18" charset="0"/>
            </a:endParaRPr>
          </a:p>
          <a:p>
            <a:pPr marL="214313" indent="-214313">
              <a:buClr>
                <a:srgbClr val="C00000"/>
              </a:buClr>
              <a:buFont typeface="Wingdings" panose="05000000000000000000" pitchFamily="2" charset="2"/>
              <a:buChar char="ü"/>
            </a:pPr>
            <a:endParaRPr lang="en-GB" sz="1650" dirty="0">
              <a:latin typeface="Times New Roman" panose="02020603050405020304" pitchFamily="18" charset="0"/>
              <a:ea typeface="Times New Roman" panose="02020603050405020304" pitchFamily="18" charset="0"/>
            </a:endParaRPr>
          </a:p>
          <a:p>
            <a:pPr marL="214313" indent="-214313">
              <a:buClr>
                <a:srgbClr val="C00000"/>
              </a:buClr>
              <a:buFont typeface="Wingdings" panose="05000000000000000000" pitchFamily="2" charset="2"/>
              <a:buChar char="ü"/>
            </a:pPr>
            <a:endParaRPr lang="en-GB" sz="1650" dirty="0">
              <a:latin typeface="Times New Roman" panose="02020603050405020304" pitchFamily="18" charset="0"/>
              <a:ea typeface="Times New Roman" panose="02020603050405020304" pitchFamily="18" charset="0"/>
            </a:endParaRPr>
          </a:p>
          <a:p>
            <a:pPr marL="214313" indent="-214313">
              <a:buClr>
                <a:srgbClr val="C00000"/>
              </a:buClr>
              <a:buFont typeface="Wingdings" panose="05000000000000000000" pitchFamily="2" charset="2"/>
              <a:buChar char="ü"/>
            </a:pPr>
            <a:r>
              <a:rPr lang="en-GB" sz="1650" dirty="0">
                <a:latin typeface="Times New Roman" panose="02020603050405020304" pitchFamily="18" charset="0"/>
                <a:ea typeface="Times New Roman" panose="02020603050405020304" pitchFamily="18" charset="0"/>
              </a:rPr>
              <a:t>There is no saturation at high wind speed like for radars</a:t>
            </a:r>
          </a:p>
          <a:p>
            <a:pPr marL="214313" indent="-214313">
              <a:buClr>
                <a:srgbClr val="C00000"/>
              </a:buClr>
              <a:buFont typeface="Wingdings" panose="05000000000000000000" pitchFamily="2" charset="2"/>
              <a:buChar char="ü"/>
            </a:pPr>
            <a:endParaRPr lang="en-GB" sz="1650" dirty="0" smtClean="0">
              <a:latin typeface="Times New Roman" panose="02020603050405020304" pitchFamily="18" charset="0"/>
              <a:ea typeface="Times New Roman" panose="02020603050405020304" pitchFamily="18" charset="0"/>
            </a:endParaRPr>
          </a:p>
          <a:p>
            <a:pPr marL="214313" indent="-214313">
              <a:buClr>
                <a:srgbClr val="C00000"/>
              </a:buClr>
              <a:buFont typeface="Wingdings" panose="05000000000000000000" pitchFamily="2" charset="2"/>
              <a:buChar char="ü"/>
            </a:pPr>
            <a:endParaRPr lang="en-GB" sz="1650" dirty="0">
              <a:latin typeface="Times New Roman" panose="02020603050405020304" pitchFamily="18" charset="0"/>
              <a:ea typeface="Times New Roman" panose="02020603050405020304" pitchFamily="18" charset="0"/>
            </a:endParaRPr>
          </a:p>
          <a:p>
            <a:pPr marL="214313" indent="-214313">
              <a:buClr>
                <a:srgbClr val="C00000"/>
              </a:buClr>
              <a:buFont typeface="Wingdings" panose="05000000000000000000" pitchFamily="2" charset="2"/>
              <a:buChar char="ü"/>
            </a:pPr>
            <a:endParaRPr lang="en-GB" sz="1650" dirty="0">
              <a:latin typeface="Times New Roman" panose="02020603050405020304" pitchFamily="18" charset="0"/>
              <a:ea typeface="Times New Roman" panose="02020603050405020304" pitchFamily="18" charset="0"/>
            </a:endParaRPr>
          </a:p>
          <a:p>
            <a:pPr marL="214313" indent="-214313">
              <a:buClr>
                <a:srgbClr val="C00000"/>
              </a:buClr>
              <a:buFont typeface="Wingdings" panose="05000000000000000000" pitchFamily="2" charset="2"/>
              <a:buChar char="ü"/>
            </a:pPr>
            <a:r>
              <a:rPr lang="en-GB" sz="1650" dirty="0">
                <a:latin typeface="Times New Roman" panose="02020603050405020304" pitchFamily="18" charset="0"/>
                <a:ea typeface="Times New Roman" panose="02020603050405020304" pitchFamily="18" charset="0"/>
              </a:rPr>
              <a:t>Sea foam, generated by breaking waves which mainly depends on surface wind strength and sea state development, increases the microwave ocean emissivity</a:t>
            </a:r>
          </a:p>
          <a:p>
            <a:pPr>
              <a:buClr>
                <a:srgbClr val="C00000"/>
              </a:buClr>
            </a:pPr>
            <a:endParaRPr lang="en-GB" sz="1650" dirty="0">
              <a:latin typeface="Times New Roman" panose="02020603050405020304" pitchFamily="18" charset="0"/>
              <a:ea typeface="Times New Roman" panose="02020603050405020304" pitchFamily="18" charset="0"/>
            </a:endParaRPr>
          </a:p>
        </p:txBody>
      </p:sp>
      <p:pic>
        <p:nvPicPr>
          <p:cNvPr id="4" name="Image 1" descr="FIG1.tif"/>
          <p:cNvPicPr>
            <a:picLocks noChangeAspect="1"/>
          </p:cNvPicPr>
          <p:nvPr/>
        </p:nvPicPr>
        <p:blipFill>
          <a:blip r:embed="rId3"/>
          <a:srcRect/>
          <a:stretch>
            <a:fillRect/>
          </a:stretch>
        </p:blipFill>
        <p:spPr bwMode="auto">
          <a:xfrm>
            <a:off x="3177213" y="4155587"/>
            <a:ext cx="2942956" cy="1895040"/>
          </a:xfrm>
          <a:prstGeom prst="rect">
            <a:avLst/>
          </a:prstGeom>
          <a:noFill/>
          <a:ln w="9525">
            <a:noFill/>
            <a:miter lim="800000"/>
            <a:headEnd/>
            <a:tailEnd/>
          </a:ln>
        </p:spPr>
      </p:pic>
    </p:spTree>
    <p:extLst>
      <p:ext uri="{BB962C8B-B14F-4D97-AF65-F5344CB8AC3E}">
        <p14:creationId xmlns:p14="http://schemas.microsoft.com/office/powerpoint/2010/main" val="264008643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p:cNvPicPr>
            <a:picLocks noChangeAspect="1"/>
          </p:cNvPicPr>
          <p:nvPr/>
        </p:nvPicPr>
        <p:blipFill rotWithShape="1">
          <a:blip r:embed="rId2" cstate="print">
            <a:extLst>
              <a:ext uri="{28A0092B-C50C-407E-A947-70E740481C1C}">
                <a14:useLocalDpi xmlns:a14="http://schemas.microsoft.com/office/drawing/2010/main" val="0"/>
              </a:ext>
            </a:extLst>
          </a:blip>
          <a:srcRect t="10152" r="-967"/>
          <a:stretch/>
        </p:blipFill>
        <p:spPr>
          <a:xfrm>
            <a:off x="179512" y="836712"/>
            <a:ext cx="8696338" cy="5159091"/>
          </a:xfrm>
          <a:prstGeom prst="rect">
            <a:avLst/>
          </a:prstGeom>
        </p:spPr>
      </p:pic>
      <p:sp>
        <p:nvSpPr>
          <p:cNvPr id="8" name="ZoneTexte 7"/>
          <p:cNvSpPr txBox="1"/>
          <p:nvPr/>
        </p:nvSpPr>
        <p:spPr>
          <a:xfrm>
            <a:off x="5868144" y="3933056"/>
            <a:ext cx="1171346" cy="369332"/>
          </a:xfrm>
          <a:prstGeom prst="rect">
            <a:avLst/>
          </a:prstGeom>
          <a:solidFill>
            <a:schemeClr val="bg1"/>
          </a:solidFill>
        </p:spPr>
        <p:txBody>
          <a:bodyPr wrap="none" rtlCol="0">
            <a:spAutoFit/>
          </a:bodyPr>
          <a:lstStyle/>
          <a:p>
            <a:r>
              <a:rPr lang="fr-FR" dirty="0" err="1" smtClean="0"/>
              <a:t>Whitecaps</a:t>
            </a:r>
            <a:endParaRPr lang="fr-FR" dirty="0"/>
          </a:p>
        </p:txBody>
      </p:sp>
      <p:sp>
        <p:nvSpPr>
          <p:cNvPr id="9" name="ZoneTexte 8"/>
          <p:cNvSpPr txBox="1"/>
          <p:nvPr/>
        </p:nvSpPr>
        <p:spPr>
          <a:xfrm>
            <a:off x="2483768" y="5373216"/>
            <a:ext cx="1507144" cy="353943"/>
          </a:xfrm>
          <a:prstGeom prst="rect">
            <a:avLst/>
          </a:prstGeom>
          <a:solidFill>
            <a:schemeClr val="bg1"/>
          </a:solidFill>
        </p:spPr>
        <p:txBody>
          <a:bodyPr wrap="none" rtlCol="0">
            <a:spAutoFit/>
          </a:bodyPr>
          <a:lstStyle/>
          <a:p>
            <a:r>
              <a:rPr lang="fr-FR" sz="1700" dirty="0" err="1" smtClean="0"/>
              <a:t>Foam</a:t>
            </a:r>
            <a:r>
              <a:rPr lang="fr-FR" sz="1700" dirty="0" smtClean="0"/>
              <a:t> </a:t>
            </a:r>
            <a:r>
              <a:rPr lang="fr-FR" sz="1700" dirty="0" err="1" smtClean="0"/>
              <a:t>streaks</a:t>
            </a:r>
            <a:endParaRPr lang="fr-FR" sz="1700" dirty="0"/>
          </a:p>
        </p:txBody>
      </p:sp>
      <p:cxnSp>
        <p:nvCxnSpPr>
          <p:cNvPr id="11" name="Connecteur droit avec flèche 10"/>
          <p:cNvCxnSpPr/>
          <p:nvPr/>
        </p:nvCxnSpPr>
        <p:spPr>
          <a:xfrm flipV="1">
            <a:off x="3923928" y="5301208"/>
            <a:ext cx="792088" cy="288032"/>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12" name="Connecteur droit avec flèche 11"/>
          <p:cNvCxnSpPr/>
          <p:nvPr/>
        </p:nvCxnSpPr>
        <p:spPr>
          <a:xfrm flipH="1" flipV="1">
            <a:off x="6012160" y="3416257"/>
            <a:ext cx="149980" cy="524105"/>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
        <p:nvSpPr>
          <p:cNvPr id="14" name="Titre 1"/>
          <p:cNvSpPr txBox="1">
            <a:spLocks/>
          </p:cNvSpPr>
          <p:nvPr/>
        </p:nvSpPr>
        <p:spPr>
          <a:xfrm>
            <a:off x="179512" y="108678"/>
            <a:ext cx="8858312" cy="459390"/>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a:t>
            </a:r>
            <a:r>
              <a:rPr lang="fr-FR" dirty="0" err="1"/>
              <a:t>Ocean</a:t>
            </a:r>
            <a:r>
              <a:rPr lang="fr-FR" dirty="0"/>
              <a:t>-</a:t>
            </a:r>
            <a:r>
              <a:rPr lang="fr-FR" dirty="0" err="1"/>
              <a:t>Atmosphere</a:t>
            </a:r>
            <a:r>
              <a:rPr lang="fr-FR" dirty="0"/>
              <a:t> Interface in </a:t>
            </a:r>
            <a:r>
              <a:rPr lang="fr-FR" dirty="0" err="1"/>
              <a:t>very</a:t>
            </a:r>
            <a:r>
              <a:rPr lang="fr-FR" dirty="0"/>
              <a:t> High Wind speed conditions</a:t>
            </a:r>
          </a:p>
        </p:txBody>
      </p:sp>
    </p:spTree>
    <p:extLst>
      <p:ext uri="{BB962C8B-B14F-4D97-AF65-F5344CB8AC3E}">
        <p14:creationId xmlns:p14="http://schemas.microsoft.com/office/powerpoint/2010/main" val="2119453760"/>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re 1"/>
          <p:cNvSpPr txBox="1">
            <a:spLocks/>
          </p:cNvSpPr>
          <p:nvPr/>
        </p:nvSpPr>
        <p:spPr>
          <a:xfrm>
            <a:off x="153372" y="102058"/>
            <a:ext cx="8858312" cy="545642"/>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a:t>
            </a:r>
            <a:r>
              <a:rPr lang="fr-FR" dirty="0" err="1"/>
              <a:t>Ocean</a:t>
            </a:r>
            <a:r>
              <a:rPr lang="fr-FR" dirty="0"/>
              <a:t>-</a:t>
            </a:r>
            <a:r>
              <a:rPr lang="fr-FR" dirty="0" err="1"/>
              <a:t>Atmosphere</a:t>
            </a:r>
            <a:r>
              <a:rPr lang="fr-FR" dirty="0"/>
              <a:t> Interface in </a:t>
            </a:r>
            <a:r>
              <a:rPr lang="fr-FR" dirty="0" err="1"/>
              <a:t>very</a:t>
            </a:r>
            <a:r>
              <a:rPr lang="fr-FR" dirty="0"/>
              <a:t> High Wind speed conditions</a:t>
            </a:r>
          </a:p>
        </p:txBody>
      </p:sp>
      <p:pic>
        <p:nvPicPr>
          <p:cNvPr id="10" name="Picture 2"/>
          <p:cNvPicPr>
            <a:picLocks noChangeAspect="1" noChangeArrowheads="1"/>
          </p:cNvPicPr>
          <p:nvPr/>
        </p:nvPicPr>
        <p:blipFill>
          <a:blip r:embed="rId2"/>
          <a:srcRect t="5000" r="878"/>
          <a:stretch>
            <a:fillRect/>
          </a:stretch>
        </p:blipFill>
        <p:spPr bwMode="auto">
          <a:xfrm>
            <a:off x="642910" y="1285860"/>
            <a:ext cx="7310114" cy="3357586"/>
          </a:xfrm>
          <a:prstGeom prst="rect">
            <a:avLst/>
          </a:prstGeom>
          <a:noFill/>
          <a:ln w="9525">
            <a:noFill/>
            <a:miter lim="800000"/>
            <a:headEnd/>
            <a:tailEnd/>
          </a:ln>
          <a:effectLst/>
        </p:spPr>
      </p:pic>
      <p:sp>
        <p:nvSpPr>
          <p:cNvPr id="13" name="ZoneTexte 3"/>
          <p:cNvSpPr txBox="1"/>
          <p:nvPr/>
        </p:nvSpPr>
        <p:spPr>
          <a:xfrm>
            <a:off x="130727" y="5082225"/>
            <a:ext cx="8872942" cy="1538883"/>
          </a:xfrm>
          <a:prstGeom prst="rect">
            <a:avLst/>
          </a:prstGeom>
          <a:noFill/>
        </p:spPr>
        <p:txBody>
          <a:bodyPr wrap="none" rtlCol="0">
            <a:spAutoFit/>
          </a:bodyPr>
          <a:lstStyle/>
          <a:p>
            <a:r>
              <a:rPr lang="fr-FR" sz="1600" b="1" dirty="0" smtClean="0">
                <a:solidFill>
                  <a:schemeClr val="accent1">
                    <a:lumMod val="50000"/>
                  </a:schemeClr>
                </a:solidFill>
              </a:rPr>
              <a:t>Most of the </a:t>
            </a:r>
            <a:r>
              <a:rPr lang="fr-FR" sz="1600" b="1" dirty="0" err="1" smtClean="0">
                <a:solidFill>
                  <a:schemeClr val="accent1">
                    <a:lumMod val="50000"/>
                  </a:schemeClr>
                </a:solidFill>
              </a:rPr>
              <a:t>increased</a:t>
            </a:r>
            <a:r>
              <a:rPr lang="fr-FR" sz="1600" b="1" dirty="0" smtClean="0">
                <a:solidFill>
                  <a:schemeClr val="accent1">
                    <a:lumMod val="50000"/>
                  </a:schemeClr>
                </a:solidFill>
              </a:rPr>
              <a:t> surface </a:t>
            </a:r>
            <a:r>
              <a:rPr lang="fr-FR" sz="1600" b="1" dirty="0" err="1" smtClean="0">
                <a:solidFill>
                  <a:schemeClr val="accent1">
                    <a:lumMod val="50000"/>
                  </a:schemeClr>
                </a:solidFill>
              </a:rPr>
              <a:t>whitening</a:t>
            </a:r>
            <a:r>
              <a:rPr lang="fr-FR" sz="1600" b="1" dirty="0" smtClean="0">
                <a:solidFill>
                  <a:schemeClr val="accent1">
                    <a:lumMod val="50000"/>
                  </a:schemeClr>
                </a:solidFill>
              </a:rPr>
              <a:t> at &amp; </a:t>
            </a:r>
            <a:r>
              <a:rPr lang="fr-FR" sz="1600" b="1" dirty="0" err="1" smtClean="0">
                <a:solidFill>
                  <a:schemeClr val="accent1">
                    <a:lumMod val="50000"/>
                  </a:schemeClr>
                </a:solidFill>
              </a:rPr>
              <a:t>above</a:t>
            </a:r>
            <a:r>
              <a:rPr lang="fr-FR" sz="1600" b="1" dirty="0" smtClean="0">
                <a:solidFill>
                  <a:schemeClr val="accent1">
                    <a:lumMod val="50000"/>
                  </a:schemeClr>
                </a:solidFill>
              </a:rPr>
              <a:t> hurricane force (&gt;33 m/s) </a:t>
            </a:r>
            <a:r>
              <a:rPr lang="fr-FR" sz="1600" dirty="0" err="1" smtClean="0">
                <a:solidFill>
                  <a:schemeClr val="accent1">
                    <a:lumMod val="50000"/>
                  </a:schemeClr>
                </a:solidFill>
              </a:rPr>
              <a:t>is</a:t>
            </a:r>
            <a:r>
              <a:rPr lang="fr-FR" sz="1600" dirty="0" smtClean="0">
                <a:solidFill>
                  <a:schemeClr val="accent1">
                    <a:lumMod val="50000"/>
                  </a:schemeClr>
                </a:solidFill>
              </a:rPr>
              <a:t> </a:t>
            </a:r>
            <a:r>
              <a:rPr lang="fr-FR" sz="1600" dirty="0" err="1" smtClean="0">
                <a:solidFill>
                  <a:schemeClr val="accent1">
                    <a:lumMod val="50000"/>
                  </a:schemeClr>
                </a:solidFill>
              </a:rPr>
              <a:t>principally</a:t>
            </a:r>
            <a:endParaRPr lang="fr-FR" sz="1600" dirty="0" smtClean="0">
              <a:solidFill>
                <a:schemeClr val="accent1">
                  <a:lumMod val="50000"/>
                </a:schemeClr>
              </a:solidFill>
            </a:endParaRPr>
          </a:p>
          <a:p>
            <a:r>
              <a:rPr lang="fr-FR" sz="1600" dirty="0" smtClean="0">
                <a:solidFill>
                  <a:schemeClr val="accent1">
                    <a:lumMod val="50000"/>
                  </a:schemeClr>
                </a:solidFill>
              </a:rPr>
              <a:t> </a:t>
            </a:r>
            <a:r>
              <a:rPr lang="fr-FR" sz="1600" dirty="0" err="1" smtClean="0">
                <a:solidFill>
                  <a:schemeClr val="accent1">
                    <a:lumMod val="50000"/>
                  </a:schemeClr>
                </a:solidFill>
              </a:rPr>
              <a:t>induced</a:t>
            </a:r>
            <a:r>
              <a:rPr lang="fr-FR" sz="1600" dirty="0" smtClean="0">
                <a:solidFill>
                  <a:schemeClr val="accent1">
                    <a:lumMod val="50000"/>
                  </a:schemeClr>
                </a:solidFill>
              </a:rPr>
              <a:t> by the </a:t>
            </a:r>
            <a:r>
              <a:rPr lang="fr-FR" sz="1600" b="1" dirty="0" err="1" smtClean="0">
                <a:solidFill>
                  <a:schemeClr val="accent1">
                    <a:lumMod val="50000"/>
                  </a:schemeClr>
                </a:solidFill>
              </a:rPr>
              <a:t>increased</a:t>
            </a:r>
            <a:r>
              <a:rPr lang="fr-FR" sz="1600" b="1" dirty="0" smtClean="0">
                <a:solidFill>
                  <a:schemeClr val="accent1">
                    <a:lumMod val="50000"/>
                  </a:schemeClr>
                </a:solidFill>
              </a:rPr>
              <a:t> </a:t>
            </a:r>
            <a:r>
              <a:rPr lang="fr-FR" sz="1600" b="1" dirty="0" err="1" smtClean="0">
                <a:solidFill>
                  <a:schemeClr val="accent1">
                    <a:lumMod val="50000"/>
                  </a:schemeClr>
                </a:solidFill>
              </a:rPr>
              <a:t>streaks</a:t>
            </a:r>
            <a:r>
              <a:rPr lang="fr-FR" sz="1600" b="1" dirty="0" smtClean="0">
                <a:solidFill>
                  <a:schemeClr val="accent1">
                    <a:lumMod val="50000"/>
                  </a:schemeClr>
                </a:solidFill>
              </a:rPr>
              <a:t> </a:t>
            </a:r>
            <a:r>
              <a:rPr lang="fr-FR" sz="1600" b="1" dirty="0" err="1" smtClean="0">
                <a:solidFill>
                  <a:schemeClr val="accent1">
                    <a:lumMod val="50000"/>
                  </a:schemeClr>
                </a:solidFill>
              </a:rPr>
              <a:t>coverage</a:t>
            </a:r>
            <a:endParaRPr lang="fr-FR" sz="1600" b="1" dirty="0" smtClean="0">
              <a:solidFill>
                <a:schemeClr val="accent1">
                  <a:lumMod val="50000"/>
                </a:schemeClr>
              </a:solidFill>
            </a:endParaRPr>
          </a:p>
          <a:p>
            <a:r>
              <a:rPr lang="fr-FR" sz="1600" b="1" dirty="0" err="1" smtClean="0">
                <a:solidFill>
                  <a:schemeClr val="accent1">
                    <a:lumMod val="50000"/>
                  </a:schemeClr>
                </a:solidFill>
              </a:rPr>
              <a:t>whitecap</a:t>
            </a:r>
            <a:r>
              <a:rPr lang="fr-FR" sz="1600" b="1" dirty="0" smtClean="0">
                <a:solidFill>
                  <a:schemeClr val="accent1">
                    <a:lumMod val="50000"/>
                  </a:schemeClr>
                </a:solidFill>
              </a:rPr>
              <a:t> </a:t>
            </a:r>
            <a:r>
              <a:rPr lang="fr-FR" sz="1600" b="1" dirty="0" err="1" smtClean="0">
                <a:solidFill>
                  <a:schemeClr val="accent1">
                    <a:lumMod val="50000"/>
                  </a:schemeClr>
                </a:solidFill>
              </a:rPr>
              <a:t>coverage</a:t>
            </a:r>
            <a:r>
              <a:rPr lang="fr-FR" sz="1600" b="1" dirty="0" smtClean="0">
                <a:solidFill>
                  <a:schemeClr val="accent1">
                    <a:lumMod val="50000"/>
                  </a:schemeClr>
                </a:solidFill>
              </a:rPr>
              <a:t> </a:t>
            </a:r>
            <a:r>
              <a:rPr lang="fr-FR" sz="1600" b="1" dirty="0" err="1" smtClean="0">
                <a:solidFill>
                  <a:schemeClr val="accent1">
                    <a:lumMod val="50000"/>
                  </a:schemeClr>
                </a:solidFill>
              </a:rPr>
              <a:t>is</a:t>
            </a:r>
            <a:r>
              <a:rPr lang="fr-FR" sz="1600" b="1" dirty="0" smtClean="0">
                <a:solidFill>
                  <a:schemeClr val="accent1">
                    <a:lumMod val="50000"/>
                  </a:schemeClr>
                </a:solidFill>
              </a:rPr>
              <a:t> </a:t>
            </a:r>
            <a:r>
              <a:rPr lang="fr-FR" sz="1600" b="1" dirty="0" err="1" smtClean="0">
                <a:solidFill>
                  <a:schemeClr val="accent1">
                    <a:lumMod val="50000"/>
                  </a:schemeClr>
                </a:solidFill>
              </a:rPr>
              <a:t>found</a:t>
            </a:r>
            <a:r>
              <a:rPr lang="fr-FR" sz="1600" b="1" dirty="0" smtClean="0">
                <a:solidFill>
                  <a:schemeClr val="accent1">
                    <a:lumMod val="50000"/>
                  </a:schemeClr>
                </a:solidFill>
              </a:rPr>
              <a:t> ~constant </a:t>
            </a:r>
            <a:r>
              <a:rPr lang="fr-FR" sz="1600" b="1" dirty="0" err="1" smtClean="0">
                <a:solidFill>
                  <a:schemeClr val="accent1">
                    <a:lumMod val="50000"/>
                  </a:schemeClr>
                </a:solidFill>
              </a:rPr>
              <a:t>above</a:t>
            </a:r>
            <a:r>
              <a:rPr lang="fr-FR" sz="1600" b="1" dirty="0" smtClean="0">
                <a:solidFill>
                  <a:schemeClr val="accent1">
                    <a:lumMod val="50000"/>
                  </a:schemeClr>
                </a:solidFill>
              </a:rPr>
              <a:t> Hurricane force ~4 </a:t>
            </a:r>
          </a:p>
          <a:p>
            <a:endParaRPr lang="fr-FR" sz="1600" b="1" dirty="0">
              <a:solidFill>
                <a:schemeClr val="accent1">
                  <a:lumMod val="50000"/>
                </a:schemeClr>
              </a:solidFill>
            </a:endParaRPr>
          </a:p>
          <a:p>
            <a:r>
              <a:rPr lang="fr-FR" sz="1400" dirty="0" err="1">
                <a:solidFill>
                  <a:schemeClr val="accent1">
                    <a:lumMod val="50000"/>
                  </a:schemeClr>
                </a:solidFill>
              </a:rPr>
              <a:t>Holthuijsen</a:t>
            </a:r>
            <a:r>
              <a:rPr lang="fr-FR" sz="1400" dirty="0">
                <a:solidFill>
                  <a:schemeClr val="accent1">
                    <a:lumMod val="50000"/>
                  </a:schemeClr>
                </a:solidFill>
              </a:rPr>
              <a:t> et al.  JGR 2012 </a:t>
            </a:r>
          </a:p>
          <a:p>
            <a:endParaRPr lang="fr-FR" sz="1600" b="1" dirty="0">
              <a:solidFill>
                <a:schemeClr val="accent1">
                  <a:lumMod val="50000"/>
                </a:schemeClr>
              </a:solidFill>
            </a:endParaRPr>
          </a:p>
        </p:txBody>
      </p:sp>
      <p:cxnSp>
        <p:nvCxnSpPr>
          <p:cNvPr id="15" name="Connecteur droit 5"/>
          <p:cNvCxnSpPr/>
          <p:nvPr/>
        </p:nvCxnSpPr>
        <p:spPr>
          <a:xfrm rot="5400000" flipH="1" flipV="1">
            <a:off x="3214678" y="2571744"/>
            <a:ext cx="2714644" cy="1588"/>
          </a:xfrm>
          <a:prstGeom prst="line">
            <a:avLst/>
          </a:prstGeom>
          <a:ln>
            <a:prstDash val="dash"/>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320202031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descr="Résultat de recherche d'images pour &quot;sea foam emissivity&quo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1962" y="886701"/>
            <a:ext cx="4392488" cy="1642791"/>
          </a:xfrm>
          <a:prstGeom prst="rect">
            <a:avLst/>
          </a:prstGeom>
          <a:noFill/>
          <a:extLst>
            <a:ext uri="{909E8E84-426E-40DD-AFC4-6F175D3DCCD1}">
              <a14:hiddenFill xmlns:a14="http://schemas.microsoft.com/office/drawing/2010/main">
                <a:solidFill>
                  <a:srgbClr val="FFFFFF"/>
                </a:solidFill>
              </a14:hiddenFill>
            </a:ext>
          </a:extLst>
        </p:spPr>
      </p:pic>
      <p:sp>
        <p:nvSpPr>
          <p:cNvPr id="11" name="Titre 1"/>
          <p:cNvSpPr txBox="1">
            <a:spLocks/>
          </p:cNvSpPr>
          <p:nvPr/>
        </p:nvSpPr>
        <p:spPr>
          <a:xfrm>
            <a:off x="1401868" y="39328"/>
            <a:ext cx="6484280" cy="478646"/>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Passive </a:t>
            </a:r>
            <a:r>
              <a:rPr lang="fr-FR" dirty="0" err="1"/>
              <a:t>Remote</a:t>
            </a:r>
            <a:r>
              <a:rPr lang="fr-FR" dirty="0"/>
              <a:t> </a:t>
            </a:r>
            <a:r>
              <a:rPr lang="fr-FR" dirty="0" err="1"/>
              <a:t>Sensing</a:t>
            </a:r>
            <a:r>
              <a:rPr lang="fr-FR" dirty="0"/>
              <a:t> of </a:t>
            </a:r>
            <a:r>
              <a:rPr lang="fr-FR" dirty="0" err="1"/>
              <a:t>Sea</a:t>
            </a:r>
            <a:r>
              <a:rPr lang="fr-FR" dirty="0"/>
              <a:t> at High </a:t>
            </a:r>
            <a:r>
              <a:rPr lang="fr-FR" dirty="0" err="1"/>
              <a:t>winds</a:t>
            </a:r>
            <a:endParaRPr lang="fr-FR" dirty="0"/>
          </a:p>
        </p:txBody>
      </p:sp>
      <mc:AlternateContent xmlns:mc="http://schemas.openxmlformats.org/markup-compatibility/2006" xmlns:a14="http://schemas.microsoft.com/office/drawing/2010/main">
        <mc:Choice Requires="a14">
          <p:sp>
            <p:nvSpPr>
              <p:cNvPr id="10" name="ZoneTexte 9"/>
              <p:cNvSpPr txBox="1"/>
              <p:nvPr/>
            </p:nvSpPr>
            <p:spPr>
              <a:xfrm>
                <a:off x="5099811" y="1871192"/>
                <a:ext cx="3451779" cy="46538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fr-FR" sz="2800" b="0" i="1" smtClean="0">
                          <a:latin typeface="Cambria Math" panose="02040503050406030204" pitchFamily="18" charset="0"/>
                        </a:rPr>
                        <m:t>𝑒</m:t>
                      </m:r>
                      <m:r>
                        <a:rPr lang="fr-FR" sz="2800" b="0" i="1" smtClean="0">
                          <a:latin typeface="Cambria Math" panose="02040503050406030204" pitchFamily="18" charset="0"/>
                        </a:rPr>
                        <m:t>=</m:t>
                      </m:r>
                      <m:d>
                        <m:dPr>
                          <m:ctrlPr>
                            <a:rPr lang="fr-FR" sz="2800" b="0" i="1" smtClean="0">
                              <a:latin typeface="Cambria Math" panose="02040503050406030204" pitchFamily="18" charset="0"/>
                            </a:rPr>
                          </m:ctrlPr>
                        </m:dPr>
                        <m:e>
                          <m:r>
                            <a:rPr lang="fr-FR" sz="2800" b="0" i="1" smtClean="0">
                              <a:latin typeface="Cambria Math" panose="02040503050406030204" pitchFamily="18" charset="0"/>
                            </a:rPr>
                            <m:t>1−</m:t>
                          </m:r>
                          <m:r>
                            <a:rPr lang="fr-FR" sz="2800" b="0" i="1" smtClean="0">
                              <a:latin typeface="Cambria Math" panose="02040503050406030204" pitchFamily="18" charset="0"/>
                            </a:rPr>
                            <m:t>𝑊</m:t>
                          </m:r>
                        </m:e>
                      </m:d>
                      <m:sSub>
                        <m:sSubPr>
                          <m:ctrlPr>
                            <a:rPr lang="fr-FR" sz="2800" b="0" i="1" smtClean="0">
                              <a:latin typeface="Cambria Math" panose="02040503050406030204" pitchFamily="18" charset="0"/>
                            </a:rPr>
                          </m:ctrlPr>
                        </m:sSubPr>
                        <m:e>
                          <m:r>
                            <a:rPr lang="fr-FR" sz="2800" b="0" i="1" smtClean="0">
                              <a:latin typeface="Cambria Math" panose="02040503050406030204" pitchFamily="18" charset="0"/>
                            </a:rPr>
                            <m:t>𝑒</m:t>
                          </m:r>
                        </m:e>
                        <m:sub>
                          <m:r>
                            <a:rPr lang="fr-FR" sz="2800" b="0" i="1" smtClean="0">
                              <a:latin typeface="Cambria Math" panose="02040503050406030204" pitchFamily="18" charset="0"/>
                            </a:rPr>
                            <m:t>𝑟</m:t>
                          </m:r>
                        </m:sub>
                      </m:sSub>
                      <m:r>
                        <a:rPr lang="fr-FR" sz="2800" b="0" i="1" smtClean="0">
                          <a:latin typeface="Cambria Math" panose="02040503050406030204" pitchFamily="18" charset="0"/>
                        </a:rPr>
                        <m:t>+</m:t>
                      </m:r>
                      <m:r>
                        <a:rPr lang="fr-FR" sz="2800" b="0" i="1" smtClean="0">
                          <a:latin typeface="Cambria Math" panose="02040503050406030204" pitchFamily="18" charset="0"/>
                        </a:rPr>
                        <m:t>𝑊</m:t>
                      </m:r>
                      <m:sSub>
                        <m:sSubPr>
                          <m:ctrlPr>
                            <a:rPr lang="fr-FR" sz="2800" b="0" i="1" smtClean="0">
                              <a:latin typeface="Cambria Math" panose="02040503050406030204" pitchFamily="18" charset="0"/>
                            </a:rPr>
                          </m:ctrlPr>
                        </m:sSubPr>
                        <m:e>
                          <m:r>
                            <a:rPr lang="fr-FR" sz="2800" b="0" i="1" smtClean="0">
                              <a:latin typeface="Cambria Math" panose="02040503050406030204" pitchFamily="18" charset="0"/>
                            </a:rPr>
                            <m:t>𝑒</m:t>
                          </m:r>
                        </m:e>
                        <m:sub>
                          <m:r>
                            <a:rPr lang="fr-FR" sz="2800" b="0" i="1" smtClean="0">
                              <a:latin typeface="Cambria Math" panose="02040503050406030204" pitchFamily="18" charset="0"/>
                            </a:rPr>
                            <m:t>𝑓</m:t>
                          </m:r>
                        </m:sub>
                      </m:sSub>
                    </m:oMath>
                  </m:oMathPara>
                </a14:m>
                <a:endParaRPr lang="fr-FR" sz="2800" dirty="0"/>
              </a:p>
            </p:txBody>
          </p:sp>
        </mc:Choice>
        <mc:Fallback xmlns="">
          <p:sp>
            <p:nvSpPr>
              <p:cNvPr id="10" name="ZoneTexte 9"/>
              <p:cNvSpPr txBox="1">
                <a:spLocks noRot="1" noChangeAspect="1" noMove="1" noResize="1" noEditPoints="1" noAdjustHandles="1" noChangeArrowheads="1" noChangeShapeType="1" noTextEdit="1"/>
              </p:cNvSpPr>
              <p:nvPr/>
            </p:nvSpPr>
            <p:spPr>
              <a:xfrm>
                <a:off x="5099811" y="1871192"/>
                <a:ext cx="3451779" cy="465384"/>
              </a:xfrm>
              <a:prstGeom prst="rect">
                <a:avLst/>
              </a:prstGeom>
              <a:blipFill rotWithShape="0">
                <a:blip r:embed="rId3"/>
                <a:stretch>
                  <a:fillRect b="-1316"/>
                </a:stretch>
              </a:blipFill>
            </p:spPr>
            <p:txBody>
              <a:bodyPr/>
              <a:lstStyle/>
              <a:p>
                <a:r>
                  <a:rPr lang="en-GB">
                    <a:noFill/>
                  </a:rPr>
                  <a:t> </a:t>
                </a:r>
              </a:p>
            </p:txBody>
          </p:sp>
        </mc:Fallback>
      </mc:AlternateContent>
      <mc:AlternateContent xmlns:mc="http://schemas.openxmlformats.org/markup-compatibility/2006" xmlns:a14="http://schemas.microsoft.com/office/drawing/2010/main">
        <mc:Choice Requires="a14">
          <p:sp>
            <p:nvSpPr>
              <p:cNvPr id="12" name="ZoneTexte 11"/>
              <p:cNvSpPr txBox="1"/>
              <p:nvPr/>
            </p:nvSpPr>
            <p:spPr>
              <a:xfrm>
                <a:off x="5867388" y="2405779"/>
                <a:ext cx="1614032" cy="49244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fr-FR" sz="3200" i="1" smtClean="0">
                              <a:latin typeface="Cambria Math" panose="02040503050406030204" pitchFamily="18" charset="0"/>
                            </a:rPr>
                          </m:ctrlPr>
                        </m:sSubPr>
                        <m:e>
                          <m:r>
                            <a:rPr lang="fr-FR" sz="3200" b="0" i="1" smtClean="0">
                              <a:latin typeface="Cambria Math" panose="02040503050406030204" pitchFamily="18" charset="0"/>
                            </a:rPr>
                            <m:t>𝑇</m:t>
                          </m:r>
                        </m:e>
                        <m:sub>
                          <m:r>
                            <a:rPr lang="fr-FR" sz="3200" b="0" i="1" smtClean="0">
                              <a:latin typeface="Cambria Math" panose="02040503050406030204" pitchFamily="18" charset="0"/>
                            </a:rPr>
                            <m:t>𝐵</m:t>
                          </m:r>
                        </m:sub>
                      </m:sSub>
                      <m:r>
                        <a:rPr lang="fr-FR" sz="3200" b="0" i="1" smtClean="0">
                          <a:latin typeface="Cambria Math" panose="02040503050406030204" pitchFamily="18" charset="0"/>
                        </a:rPr>
                        <m:t>=</m:t>
                      </m:r>
                      <m:sSub>
                        <m:sSubPr>
                          <m:ctrlPr>
                            <a:rPr lang="fr-FR" sz="3200" b="0" i="1" smtClean="0">
                              <a:latin typeface="Cambria Math" panose="02040503050406030204" pitchFamily="18" charset="0"/>
                            </a:rPr>
                          </m:ctrlPr>
                        </m:sSubPr>
                        <m:e>
                          <m:r>
                            <a:rPr lang="fr-FR" sz="3200" b="0" i="1" smtClean="0">
                              <a:latin typeface="Cambria Math" panose="02040503050406030204" pitchFamily="18" charset="0"/>
                            </a:rPr>
                            <m:t>𝑒𝑇</m:t>
                          </m:r>
                        </m:e>
                        <m:sub>
                          <m:r>
                            <a:rPr lang="fr-FR" sz="3200" b="0" i="1" smtClean="0">
                              <a:latin typeface="Cambria Math" panose="02040503050406030204" pitchFamily="18" charset="0"/>
                            </a:rPr>
                            <m:t>𝑠</m:t>
                          </m:r>
                        </m:sub>
                      </m:sSub>
                    </m:oMath>
                  </m:oMathPara>
                </a14:m>
                <a:endParaRPr lang="fr-FR" sz="3200" dirty="0"/>
              </a:p>
            </p:txBody>
          </p:sp>
        </mc:Choice>
        <mc:Fallback xmlns="">
          <p:sp>
            <p:nvSpPr>
              <p:cNvPr id="12" name="ZoneTexte 11"/>
              <p:cNvSpPr txBox="1">
                <a:spLocks noRot="1" noChangeAspect="1" noMove="1" noResize="1" noEditPoints="1" noAdjustHandles="1" noChangeArrowheads="1" noChangeShapeType="1" noTextEdit="1"/>
              </p:cNvSpPr>
              <p:nvPr/>
            </p:nvSpPr>
            <p:spPr>
              <a:xfrm>
                <a:off x="5867388" y="2405779"/>
                <a:ext cx="1614032" cy="492443"/>
              </a:xfrm>
              <a:prstGeom prst="rect">
                <a:avLst/>
              </a:prstGeom>
              <a:blipFill rotWithShape="0">
                <a:blip r:embed="rId4"/>
                <a:stretch>
                  <a:fillRect/>
                </a:stretch>
              </a:blipFill>
            </p:spPr>
            <p:txBody>
              <a:bodyPr/>
              <a:lstStyle/>
              <a:p>
                <a:r>
                  <a:rPr lang="en-GB">
                    <a:noFill/>
                  </a:rPr>
                  <a:t> </a:t>
                </a:r>
              </a:p>
            </p:txBody>
          </p:sp>
        </mc:Fallback>
      </mc:AlternateContent>
      <p:sp>
        <p:nvSpPr>
          <p:cNvPr id="13" name="ZoneTexte 12"/>
          <p:cNvSpPr txBox="1"/>
          <p:nvPr/>
        </p:nvSpPr>
        <p:spPr>
          <a:xfrm>
            <a:off x="151962" y="2898222"/>
            <a:ext cx="7047093" cy="3416320"/>
          </a:xfrm>
          <a:prstGeom prst="rect">
            <a:avLst/>
          </a:prstGeom>
          <a:noFill/>
        </p:spPr>
        <p:txBody>
          <a:bodyPr wrap="square" rtlCol="0">
            <a:spAutoFit/>
          </a:bodyPr>
          <a:lstStyle/>
          <a:p>
            <a:r>
              <a:rPr lang="fr-FR" dirty="0" smtClean="0">
                <a:solidFill>
                  <a:schemeClr val="accent1">
                    <a:lumMod val="50000"/>
                  </a:schemeClr>
                </a:solidFill>
              </a:rPr>
              <a:t>High </a:t>
            </a:r>
            <a:r>
              <a:rPr lang="fr-FR" dirty="0" err="1" smtClean="0">
                <a:solidFill>
                  <a:schemeClr val="accent1">
                    <a:lumMod val="50000"/>
                  </a:schemeClr>
                </a:solidFill>
              </a:rPr>
              <a:t>emissivity</a:t>
            </a:r>
            <a:r>
              <a:rPr lang="fr-FR" dirty="0" smtClean="0">
                <a:solidFill>
                  <a:schemeClr val="accent1">
                    <a:lumMod val="50000"/>
                  </a:schemeClr>
                </a:solidFill>
              </a:rPr>
              <a:t> of </a:t>
            </a:r>
            <a:r>
              <a:rPr lang="fr-FR" dirty="0" err="1" smtClean="0">
                <a:solidFill>
                  <a:schemeClr val="accent1">
                    <a:lumMod val="50000"/>
                  </a:schemeClr>
                </a:solidFill>
              </a:rPr>
              <a:t>foam</a:t>
            </a:r>
            <a:r>
              <a:rPr lang="fr-FR" dirty="0" smtClean="0">
                <a:solidFill>
                  <a:schemeClr val="accent1">
                    <a:lumMod val="50000"/>
                  </a:schemeClr>
                </a:solidFill>
              </a:rPr>
              <a:t> </a:t>
            </a:r>
            <a:r>
              <a:rPr lang="fr-FR" dirty="0" err="1" smtClean="0">
                <a:solidFill>
                  <a:schemeClr val="accent1">
                    <a:lumMod val="50000"/>
                  </a:schemeClr>
                </a:solidFill>
              </a:rPr>
              <a:t>layers</a:t>
            </a:r>
            <a:r>
              <a:rPr lang="fr-FR" dirty="0" smtClean="0">
                <a:solidFill>
                  <a:schemeClr val="accent1">
                    <a:lumMod val="50000"/>
                  </a:schemeClr>
                </a:solidFill>
              </a:rPr>
              <a:t> in the </a:t>
            </a:r>
            <a:r>
              <a:rPr lang="fr-FR" dirty="0" err="1" smtClean="0">
                <a:solidFill>
                  <a:schemeClr val="accent1">
                    <a:lumMod val="50000"/>
                  </a:schemeClr>
                </a:solidFill>
              </a:rPr>
              <a:t>microwave</a:t>
            </a:r>
            <a:r>
              <a:rPr lang="fr-FR" dirty="0" smtClean="0">
                <a:solidFill>
                  <a:schemeClr val="accent1">
                    <a:lumMod val="50000"/>
                  </a:schemeClr>
                </a:solidFill>
              </a:rPr>
              <a:t> </a:t>
            </a:r>
            <a:r>
              <a:rPr lang="fr-FR" dirty="0" err="1" smtClean="0">
                <a:solidFill>
                  <a:schemeClr val="accent1">
                    <a:lumMod val="50000"/>
                  </a:schemeClr>
                </a:solidFill>
              </a:rPr>
              <a:t>region</a:t>
            </a:r>
            <a:endParaRPr lang="fr-FR" dirty="0" smtClean="0">
              <a:solidFill>
                <a:schemeClr val="accent1">
                  <a:lumMod val="50000"/>
                </a:schemeClr>
              </a:solidFill>
            </a:endParaRPr>
          </a:p>
          <a:p>
            <a:endParaRPr lang="fr-FR" dirty="0" smtClean="0">
              <a:solidFill>
                <a:schemeClr val="accent1">
                  <a:lumMod val="50000"/>
                </a:schemeClr>
              </a:solidFill>
            </a:endParaRPr>
          </a:p>
          <a:p>
            <a:endParaRPr lang="fr-FR" dirty="0" smtClean="0">
              <a:solidFill>
                <a:schemeClr val="accent1">
                  <a:lumMod val="50000"/>
                </a:schemeClr>
              </a:solidFill>
            </a:endParaRPr>
          </a:p>
          <a:p>
            <a:r>
              <a:rPr lang="fr-FR" b="1" dirty="0" err="1" smtClean="0">
                <a:solidFill>
                  <a:schemeClr val="accent1">
                    <a:lumMod val="50000"/>
                  </a:schemeClr>
                </a:solidFill>
              </a:rPr>
              <a:t>Advantages</a:t>
            </a:r>
            <a:endParaRPr lang="fr-FR" b="1" dirty="0" smtClean="0">
              <a:solidFill>
                <a:schemeClr val="accent1">
                  <a:lumMod val="50000"/>
                </a:schemeClr>
              </a:solidFill>
            </a:endParaRPr>
          </a:p>
          <a:p>
            <a:r>
              <a:rPr lang="fr-FR" dirty="0">
                <a:solidFill>
                  <a:schemeClr val="accent1">
                    <a:lumMod val="50000"/>
                  </a:schemeClr>
                </a:solidFill>
              </a:rPr>
              <a:t>T</a:t>
            </a:r>
            <a:r>
              <a:rPr lang="fr-FR" dirty="0" smtClean="0">
                <a:solidFill>
                  <a:schemeClr val="accent1">
                    <a:lumMod val="50000"/>
                  </a:schemeClr>
                </a:solidFill>
              </a:rPr>
              <a:t>ransparent (</a:t>
            </a:r>
            <a:r>
              <a:rPr lang="fr-FR" dirty="0" err="1" smtClean="0">
                <a:solidFill>
                  <a:schemeClr val="accent1">
                    <a:lumMod val="50000"/>
                  </a:schemeClr>
                </a:solidFill>
              </a:rPr>
              <a:t>almost</a:t>
            </a:r>
            <a:r>
              <a:rPr lang="fr-FR" dirty="0" smtClean="0">
                <a:solidFill>
                  <a:schemeClr val="accent1">
                    <a:lumMod val="50000"/>
                  </a:schemeClr>
                </a:solidFill>
              </a:rPr>
              <a:t>) to the </a:t>
            </a:r>
            <a:r>
              <a:rPr lang="fr-FR" dirty="0" err="1" smtClean="0">
                <a:solidFill>
                  <a:schemeClr val="accent1">
                    <a:lumMod val="50000"/>
                  </a:schemeClr>
                </a:solidFill>
              </a:rPr>
              <a:t>atmosphere</a:t>
            </a:r>
            <a:r>
              <a:rPr lang="fr-FR" dirty="0" smtClean="0">
                <a:solidFill>
                  <a:schemeClr val="accent1">
                    <a:lumMod val="50000"/>
                  </a:schemeClr>
                </a:solidFill>
              </a:rPr>
              <a:t> </a:t>
            </a:r>
          </a:p>
          <a:p>
            <a:endParaRPr lang="fr-FR" dirty="0" smtClean="0">
              <a:solidFill>
                <a:schemeClr val="accent1">
                  <a:lumMod val="50000"/>
                </a:schemeClr>
              </a:solidFill>
            </a:endParaRPr>
          </a:p>
          <a:p>
            <a:r>
              <a:rPr lang="fr-FR" dirty="0" smtClean="0">
                <a:solidFill>
                  <a:schemeClr val="accent1">
                    <a:lumMod val="50000"/>
                  </a:schemeClr>
                </a:solidFill>
              </a:rPr>
              <a:t>No saturation</a:t>
            </a:r>
          </a:p>
          <a:p>
            <a:endParaRPr lang="fr-FR" dirty="0" smtClean="0">
              <a:solidFill>
                <a:schemeClr val="accent1">
                  <a:lumMod val="50000"/>
                </a:schemeClr>
              </a:solidFill>
            </a:endParaRPr>
          </a:p>
          <a:p>
            <a:r>
              <a:rPr lang="fr-FR" b="1" dirty="0" smtClean="0">
                <a:solidFill>
                  <a:schemeClr val="accent1">
                    <a:lumMod val="50000"/>
                  </a:schemeClr>
                </a:solidFill>
              </a:rPr>
              <a:t>Drawbacks</a:t>
            </a:r>
          </a:p>
          <a:p>
            <a:r>
              <a:rPr lang="fr-FR" dirty="0" err="1">
                <a:solidFill>
                  <a:schemeClr val="accent1">
                    <a:lumMod val="50000"/>
                  </a:schemeClr>
                </a:solidFill>
              </a:rPr>
              <a:t>Affected</a:t>
            </a:r>
            <a:r>
              <a:rPr lang="fr-FR" dirty="0">
                <a:solidFill>
                  <a:schemeClr val="accent1">
                    <a:lumMod val="50000"/>
                  </a:schemeClr>
                </a:solidFill>
              </a:rPr>
              <a:t> by </a:t>
            </a:r>
            <a:r>
              <a:rPr lang="fr-FR" dirty="0" err="1">
                <a:solidFill>
                  <a:schemeClr val="accent1">
                    <a:lumMod val="50000"/>
                  </a:schemeClr>
                </a:solidFill>
              </a:rPr>
              <a:t>rain</a:t>
            </a:r>
            <a:r>
              <a:rPr lang="fr-FR" dirty="0">
                <a:solidFill>
                  <a:schemeClr val="accent1">
                    <a:lumMod val="50000"/>
                  </a:schemeClr>
                </a:solidFill>
              </a:rPr>
              <a:t> at </a:t>
            </a:r>
            <a:r>
              <a:rPr lang="fr-FR" dirty="0" err="1">
                <a:solidFill>
                  <a:schemeClr val="accent1">
                    <a:lumMod val="50000"/>
                  </a:schemeClr>
                </a:solidFill>
              </a:rPr>
              <a:t>frequency</a:t>
            </a:r>
            <a:r>
              <a:rPr lang="fr-FR" dirty="0">
                <a:solidFill>
                  <a:schemeClr val="accent1">
                    <a:lumMod val="50000"/>
                  </a:schemeClr>
                </a:solidFill>
              </a:rPr>
              <a:t> &gt; 5 </a:t>
            </a:r>
            <a:r>
              <a:rPr lang="fr-FR" dirty="0" smtClean="0">
                <a:solidFill>
                  <a:schemeClr val="accent1">
                    <a:lumMod val="50000"/>
                  </a:schemeClr>
                </a:solidFill>
              </a:rPr>
              <a:t>GHz</a:t>
            </a:r>
          </a:p>
          <a:p>
            <a:r>
              <a:rPr lang="fr-FR" dirty="0" err="1" smtClean="0">
                <a:solidFill>
                  <a:schemeClr val="accent1">
                    <a:lumMod val="50000"/>
                  </a:schemeClr>
                </a:solidFill>
              </a:rPr>
              <a:t>Low</a:t>
            </a:r>
            <a:r>
              <a:rPr lang="fr-FR" dirty="0" smtClean="0">
                <a:solidFill>
                  <a:schemeClr val="accent1">
                    <a:lumMod val="50000"/>
                  </a:schemeClr>
                </a:solidFill>
              </a:rPr>
              <a:t> spatial </a:t>
            </a:r>
            <a:r>
              <a:rPr lang="fr-FR" dirty="0" err="1" smtClean="0">
                <a:solidFill>
                  <a:schemeClr val="accent1">
                    <a:lumMod val="50000"/>
                  </a:schemeClr>
                </a:solidFill>
              </a:rPr>
              <a:t>resolution</a:t>
            </a:r>
            <a:r>
              <a:rPr lang="fr-FR" dirty="0" smtClean="0">
                <a:solidFill>
                  <a:schemeClr val="accent1">
                    <a:lumMod val="50000"/>
                  </a:schemeClr>
                </a:solidFill>
              </a:rPr>
              <a:t> of </a:t>
            </a:r>
            <a:r>
              <a:rPr lang="fr-FR" dirty="0" err="1" smtClean="0">
                <a:solidFill>
                  <a:schemeClr val="accent1">
                    <a:lumMod val="50000"/>
                  </a:schemeClr>
                </a:solidFill>
              </a:rPr>
              <a:t>orbiting</a:t>
            </a:r>
            <a:r>
              <a:rPr lang="fr-FR" dirty="0" smtClean="0">
                <a:solidFill>
                  <a:schemeClr val="accent1">
                    <a:lumMod val="50000"/>
                  </a:schemeClr>
                </a:solidFill>
              </a:rPr>
              <a:t> instruments ~40-50 km </a:t>
            </a:r>
          </a:p>
          <a:p>
            <a:endParaRPr lang="fr-FR" dirty="0"/>
          </a:p>
        </p:txBody>
      </p:sp>
      <mc:AlternateContent xmlns:mc="http://schemas.openxmlformats.org/markup-compatibility/2006" xmlns:a14="http://schemas.microsoft.com/office/drawing/2010/main">
        <mc:Choice Requires="a14">
          <p:sp>
            <p:nvSpPr>
              <p:cNvPr id="14" name="ZoneTexte 13"/>
              <p:cNvSpPr txBox="1"/>
              <p:nvPr/>
            </p:nvSpPr>
            <p:spPr>
              <a:xfrm>
                <a:off x="5867388" y="3308427"/>
                <a:ext cx="3196452" cy="3323987"/>
              </a:xfrm>
              <a:prstGeom prst="rect">
                <a:avLst/>
              </a:prstGeom>
              <a:noFill/>
            </p:spPr>
            <p:txBody>
              <a:bodyPr wrap="none" lIns="0" tIns="0" rIns="0" bIns="0" rtlCol="0">
                <a:spAutoFit/>
              </a:bodyPr>
              <a:lstStyle/>
              <a:p>
                <a:r>
                  <a:rPr lang="fr-FR" b="0" i="1" dirty="0" err="1" smtClean="0">
                    <a:latin typeface="Cambria Math" panose="02040503050406030204" pitchFamily="18" charset="0"/>
                  </a:rPr>
                  <a:t>functional</a:t>
                </a:r>
                <a:r>
                  <a:rPr lang="fr-FR" b="0" i="1" dirty="0" smtClean="0">
                    <a:latin typeface="Cambria Math" panose="02040503050406030204" pitchFamily="18" charset="0"/>
                  </a:rPr>
                  <a:t> of:</a:t>
                </a:r>
              </a:p>
              <a:p>
                <a:pPr marL="285750" indent="-285750">
                  <a:buFont typeface="Wingdings" panose="05000000000000000000" pitchFamily="2" charset="2"/>
                  <a:buChar char="q"/>
                </a:pPr>
                <a:endParaRPr lang="fr-FR" b="0" i="1" dirty="0" smtClean="0">
                  <a:latin typeface="Cambria Math" panose="02040503050406030204" pitchFamily="18" charset="0"/>
                </a:endParaRPr>
              </a:p>
              <a:p>
                <a:pPr marL="285750" indent="-285750">
                  <a:buFont typeface="Wingdings" panose="05000000000000000000" pitchFamily="2" charset="2"/>
                  <a:buChar char="q"/>
                </a:pPr>
                <a14:m>
                  <m:oMath xmlns:m="http://schemas.openxmlformats.org/officeDocument/2006/math">
                    <m:r>
                      <a:rPr lang="fr-FR" b="0" i="1" smtClean="0">
                        <a:latin typeface="Cambria Math" panose="02040503050406030204" pitchFamily="18" charset="0"/>
                      </a:rPr>
                      <m:t>𝑈</m:t>
                    </m:r>
                    <m:r>
                      <a:rPr lang="fr-FR" b="0" i="1" smtClean="0">
                        <a:latin typeface="Cambria Math" panose="02040503050406030204" pitchFamily="18" charset="0"/>
                      </a:rPr>
                      <m:t> −</m:t>
                    </m:r>
                    <m:r>
                      <a:rPr lang="fr-FR" b="0" i="1" smtClean="0">
                        <a:latin typeface="Cambria Math" panose="02040503050406030204" pitchFamily="18" charset="0"/>
                      </a:rPr>
                      <m:t>𝑤𝑖𝑛𝑑</m:t>
                    </m:r>
                    <m:r>
                      <a:rPr lang="fr-FR" b="0" i="1" smtClean="0">
                        <a:latin typeface="Cambria Math" panose="02040503050406030204" pitchFamily="18" charset="0"/>
                      </a:rPr>
                      <m:t> </m:t>
                    </m:r>
                    <m:r>
                      <a:rPr lang="fr-FR" b="0" i="1" smtClean="0">
                        <a:latin typeface="Cambria Math" panose="02040503050406030204" pitchFamily="18" charset="0"/>
                      </a:rPr>
                      <m:t>𝑠𝑝𝑒𝑒𝑑</m:t>
                    </m:r>
                    <m:r>
                      <a:rPr lang="fr-FR" b="0" i="1" smtClean="0">
                        <a:latin typeface="Cambria Math" panose="02040503050406030204" pitchFamily="18" charset="0"/>
                      </a:rPr>
                      <m:t> (</m:t>
                    </m:r>
                    <m:sSub>
                      <m:sSubPr>
                        <m:ctrlPr>
                          <a:rPr lang="fr-FR" b="0" i="1" smtClean="0">
                            <a:latin typeface="Cambria Math" panose="02040503050406030204" pitchFamily="18" charset="0"/>
                          </a:rPr>
                        </m:ctrlPr>
                      </m:sSubPr>
                      <m:e>
                        <m:r>
                          <a:rPr lang="fr-FR" b="0" i="1" smtClean="0">
                            <a:latin typeface="Cambria Math" panose="02040503050406030204" pitchFamily="18" charset="0"/>
                          </a:rPr>
                          <m:t>𝑈</m:t>
                        </m:r>
                      </m:e>
                      <m:sub>
                        <m:r>
                          <a:rPr lang="fr-FR" b="0" i="1" smtClean="0">
                            <a:latin typeface="Cambria Math" panose="02040503050406030204" pitchFamily="18" charset="0"/>
                          </a:rPr>
                          <m:t>10</m:t>
                        </m:r>
                      </m:sub>
                    </m:sSub>
                    <m:r>
                      <a:rPr lang="fr-FR" b="0" i="1" smtClean="0">
                        <a:latin typeface="Cambria Math" panose="02040503050406030204" pitchFamily="18" charset="0"/>
                      </a:rPr>
                      <m:t> </m:t>
                    </m:r>
                    <m:r>
                      <a:rPr lang="fr-FR" b="0" i="1" smtClean="0">
                        <a:latin typeface="Cambria Math" panose="02040503050406030204" pitchFamily="18" charset="0"/>
                      </a:rPr>
                      <m:t>𝑜𝑟</m:t>
                    </m:r>
                    <m:r>
                      <a:rPr lang="fr-FR" b="0" i="1" smtClean="0">
                        <a:latin typeface="Cambria Math" panose="02040503050406030204" pitchFamily="18" charset="0"/>
                      </a:rPr>
                      <m:t> </m:t>
                    </m:r>
                    <m:sSub>
                      <m:sSubPr>
                        <m:ctrlPr>
                          <a:rPr lang="fr-FR" b="0" i="1" smtClean="0">
                            <a:latin typeface="Cambria Math" panose="02040503050406030204" pitchFamily="18" charset="0"/>
                          </a:rPr>
                        </m:ctrlPr>
                      </m:sSubPr>
                      <m:e>
                        <m:r>
                          <a:rPr lang="fr-FR" b="0" i="1" smtClean="0">
                            <a:latin typeface="Cambria Math" panose="02040503050406030204" pitchFamily="18" charset="0"/>
                          </a:rPr>
                          <m:t>𝑢</m:t>
                        </m:r>
                      </m:e>
                      <m:sub>
                        <m:r>
                          <a:rPr lang="fr-FR" b="0" i="1" smtClean="0">
                            <a:latin typeface="Cambria Math" panose="02040503050406030204" pitchFamily="18" charset="0"/>
                          </a:rPr>
                          <m:t>∗</m:t>
                        </m:r>
                      </m:sub>
                    </m:sSub>
                  </m:oMath>
                </a14:m>
                <a:r>
                  <a:rPr lang="fr-FR" dirty="0" smtClean="0"/>
                  <a:t>)</a:t>
                </a:r>
              </a:p>
              <a:p>
                <a:pPr marL="285750" indent="-285750">
                  <a:buFont typeface="Wingdings" panose="05000000000000000000" pitchFamily="2" charset="2"/>
                  <a:buChar char="q"/>
                </a:pPr>
                <a:r>
                  <a:rPr lang="fr-FR" dirty="0" smtClean="0">
                    <a:latin typeface="Gulim" panose="020B0600000101010101" pitchFamily="34" charset="-127"/>
                    <a:ea typeface="Gulim" panose="020B0600000101010101" pitchFamily="34" charset="-127"/>
                  </a:rPr>
                  <a:t>Δ</a:t>
                </a:r>
                <a:r>
                  <a:rPr lang="fr-FR" i="1" dirty="0" smtClean="0">
                    <a:latin typeface="Cambria" panose="02040503050406030204" pitchFamily="18" charset="0"/>
                    <a:ea typeface="Gulim" panose="020B0600000101010101" pitchFamily="34" charset="-127"/>
                  </a:rPr>
                  <a:t>T</a:t>
                </a:r>
                <a:r>
                  <a:rPr lang="fr-FR" dirty="0" smtClean="0">
                    <a:latin typeface="Gulim" panose="020B0600000101010101" pitchFamily="34" charset="-127"/>
                    <a:ea typeface="Gulim" panose="020B0600000101010101" pitchFamily="34" charset="-127"/>
                  </a:rPr>
                  <a:t> </a:t>
                </a:r>
                <a14:m>
                  <m:oMath xmlns:m="http://schemas.openxmlformats.org/officeDocument/2006/math">
                    <m:r>
                      <a:rPr lang="fr-FR" b="0" i="0" smtClean="0">
                        <a:latin typeface="Cambria Math" panose="02040503050406030204" pitchFamily="18" charset="0"/>
                        <a:ea typeface="Gulim" panose="020B0600000101010101" pitchFamily="34" charset="-127"/>
                      </a:rPr>
                      <m:t>−</m:t>
                    </m:r>
                    <m:r>
                      <a:rPr lang="fr-FR" b="0" i="1" smtClean="0">
                        <a:latin typeface="Cambria Math" panose="02040503050406030204" pitchFamily="18" charset="0"/>
                        <a:ea typeface="Gulim" panose="020B0600000101010101" pitchFamily="34" charset="-127"/>
                      </a:rPr>
                      <m:t>𝑎𝑡𝑚𝑜𝑠𝑝h𝑒𝑟𝑖𝑐</m:t>
                    </m:r>
                    <m:r>
                      <a:rPr lang="fr-FR" b="0" i="1" smtClean="0">
                        <a:latin typeface="Cambria Math" panose="02040503050406030204" pitchFamily="18" charset="0"/>
                        <a:ea typeface="Gulim" panose="020B0600000101010101" pitchFamily="34" charset="-127"/>
                      </a:rPr>
                      <m:t> </m:t>
                    </m:r>
                    <m:r>
                      <a:rPr lang="fr-FR" b="0" i="1" smtClean="0">
                        <a:latin typeface="Cambria Math" panose="02040503050406030204" pitchFamily="18" charset="0"/>
                        <a:ea typeface="Gulim" panose="020B0600000101010101" pitchFamily="34" charset="-127"/>
                      </a:rPr>
                      <m:t>𝑠𝑡𝑎𝑡𝑏𝑖𝑙𝑖𝑡𝑦</m:t>
                    </m:r>
                  </m:oMath>
                </a14:m>
                <a:endParaRPr lang="fr-FR" dirty="0" smtClean="0"/>
              </a:p>
              <a:p>
                <a:pPr marL="285750" indent="-285750">
                  <a:buFont typeface="Wingdings" panose="05000000000000000000" pitchFamily="2" charset="2"/>
                  <a:buChar char="q"/>
                </a:pPr>
                <a14:m>
                  <m:oMath xmlns:m="http://schemas.openxmlformats.org/officeDocument/2006/math">
                    <m:r>
                      <a:rPr lang="fr-FR" b="0" i="1" smtClean="0">
                        <a:latin typeface="Cambria Math" panose="02040503050406030204" pitchFamily="18" charset="0"/>
                      </a:rPr>
                      <m:t>𝑋</m:t>
                    </m:r>
                    <m:r>
                      <a:rPr lang="fr-FR" b="0" i="1" smtClean="0">
                        <a:latin typeface="Cambria Math" panose="02040503050406030204" pitchFamily="18" charset="0"/>
                      </a:rPr>
                      <m:t>−</m:t>
                    </m:r>
                    <m:r>
                      <a:rPr lang="fr-FR" b="0" i="1" smtClean="0">
                        <a:latin typeface="Cambria Math" panose="02040503050406030204" pitchFamily="18" charset="0"/>
                      </a:rPr>
                      <m:t>𝑊𝑖𝑛𝑑</m:t>
                    </m:r>
                    <m:r>
                      <a:rPr lang="fr-FR" b="0" i="1" smtClean="0">
                        <a:latin typeface="Cambria Math" panose="02040503050406030204" pitchFamily="18" charset="0"/>
                      </a:rPr>
                      <m:t> </m:t>
                    </m:r>
                    <m:r>
                      <a:rPr lang="fr-FR" b="0" i="1" smtClean="0">
                        <a:latin typeface="Cambria Math" panose="02040503050406030204" pitchFamily="18" charset="0"/>
                      </a:rPr>
                      <m:t>𝑎𝑛𝑑</m:t>
                    </m:r>
                    <m:r>
                      <a:rPr lang="fr-FR" b="0" i="1" smtClean="0">
                        <a:latin typeface="Cambria Math" panose="02040503050406030204" pitchFamily="18" charset="0"/>
                      </a:rPr>
                      <m:t> </m:t>
                    </m:r>
                    <m:r>
                      <a:rPr lang="fr-FR" b="0" i="1" smtClean="0">
                        <a:latin typeface="Cambria Math" panose="02040503050406030204" pitchFamily="18" charset="0"/>
                      </a:rPr>
                      <m:t>𝑤𝑎𝑣𝑒</m:t>
                    </m:r>
                    <m:r>
                      <a:rPr lang="fr-FR" b="0" i="1" smtClean="0">
                        <a:latin typeface="Cambria Math" panose="02040503050406030204" pitchFamily="18" charset="0"/>
                      </a:rPr>
                      <m:t> </m:t>
                    </m:r>
                    <m:r>
                      <a:rPr lang="fr-FR" b="0" i="1" smtClean="0">
                        <a:latin typeface="Cambria Math" panose="02040503050406030204" pitchFamily="18" charset="0"/>
                      </a:rPr>
                      <m:t>𝑓𝑒𝑡𝑐h</m:t>
                    </m:r>
                  </m:oMath>
                </a14:m>
                <a:endParaRPr lang="fr-FR" b="0" dirty="0" smtClean="0"/>
              </a:p>
              <a:p>
                <a:pPr marL="285750" indent="-285750">
                  <a:buFont typeface="Wingdings" panose="05000000000000000000" pitchFamily="2" charset="2"/>
                  <a:buChar char="q"/>
                </a:pPr>
                <a:r>
                  <a:rPr lang="fr-FR" dirty="0"/>
                  <a:t>d</a:t>
                </a:r>
                <a:r>
                  <a:rPr lang="fr-FR" b="0" dirty="0" smtClean="0"/>
                  <a:t>-</a:t>
                </a:r>
                <a14:m>
                  <m:oMath xmlns:m="http://schemas.openxmlformats.org/officeDocument/2006/math">
                    <m:r>
                      <a:rPr lang="fr-FR" b="0" i="1" smtClean="0">
                        <a:latin typeface="Cambria Math" panose="02040503050406030204" pitchFamily="18" charset="0"/>
                      </a:rPr>
                      <m:t>𝑤𝑖𝑛𝑑</m:t>
                    </m:r>
                    <m:r>
                      <a:rPr lang="fr-FR" b="0" i="1" smtClean="0">
                        <a:latin typeface="Cambria Math" panose="02040503050406030204" pitchFamily="18" charset="0"/>
                      </a:rPr>
                      <m:t> </m:t>
                    </m:r>
                    <m:r>
                      <a:rPr lang="fr-FR" b="0" i="1" smtClean="0">
                        <a:latin typeface="Cambria Math" panose="02040503050406030204" pitchFamily="18" charset="0"/>
                      </a:rPr>
                      <m:t>𝑑𝑢𝑟𝑎𝑡𝑖𝑜𝑛</m:t>
                    </m:r>
                  </m:oMath>
                </a14:m>
                <a:endParaRPr lang="fr-FR" b="0" i="1" dirty="0" smtClean="0">
                  <a:latin typeface="Cambria Math" panose="02040503050406030204" pitchFamily="18" charset="0"/>
                </a:endParaRPr>
              </a:p>
              <a:p>
                <a:pPr marL="285750" indent="-285750">
                  <a:buFont typeface="Wingdings" panose="05000000000000000000" pitchFamily="2" charset="2"/>
                  <a:buChar char="q"/>
                </a:pPr>
                <a14:m>
                  <m:oMath xmlns:m="http://schemas.openxmlformats.org/officeDocument/2006/math">
                    <m:sSub>
                      <m:sSubPr>
                        <m:ctrlPr>
                          <a:rPr lang="fr-FR" b="0" i="1" smtClean="0">
                            <a:latin typeface="Cambria Math" panose="02040503050406030204" pitchFamily="18" charset="0"/>
                          </a:rPr>
                        </m:ctrlPr>
                      </m:sSubPr>
                      <m:e>
                        <m:r>
                          <a:rPr lang="fr-FR" b="0" i="1" smtClean="0">
                            <a:latin typeface="Cambria Math" panose="02040503050406030204" pitchFamily="18" charset="0"/>
                          </a:rPr>
                          <m:t>𝑈</m:t>
                        </m:r>
                      </m:e>
                      <m:sub>
                        <m:r>
                          <a:rPr lang="fr-FR" b="0" i="1" smtClean="0">
                            <a:latin typeface="Cambria Math" panose="02040503050406030204" pitchFamily="18" charset="0"/>
                          </a:rPr>
                          <m:t>𝑐</m:t>
                        </m:r>
                      </m:sub>
                    </m:sSub>
                    <m:r>
                      <a:rPr lang="fr-FR" b="0" i="1" smtClean="0">
                        <a:latin typeface="Cambria Math" panose="02040503050406030204" pitchFamily="18" charset="0"/>
                      </a:rPr>
                      <m:t> </m:t>
                    </m:r>
                    <m:r>
                      <a:rPr lang="fr-FR" b="0" i="1" smtClean="0">
                        <a:latin typeface="Cambria Math" panose="02040503050406030204" pitchFamily="18" charset="0"/>
                      </a:rPr>
                      <m:t>𝑤𝑎𝑡𝑒𝑟</m:t>
                    </m:r>
                    <m:r>
                      <a:rPr lang="fr-FR" b="0" i="1" smtClean="0">
                        <a:latin typeface="Cambria Math" panose="02040503050406030204" pitchFamily="18" charset="0"/>
                      </a:rPr>
                      <m:t> </m:t>
                    </m:r>
                    <m:r>
                      <a:rPr lang="fr-FR" b="0" i="1" smtClean="0">
                        <a:latin typeface="Cambria Math" panose="02040503050406030204" pitchFamily="18" charset="0"/>
                      </a:rPr>
                      <m:t>𝑐𝑢𝑟𝑟𝑒𝑛𝑡𝑠</m:t>
                    </m:r>
                  </m:oMath>
                </a14:m>
                <a:endParaRPr lang="fr-FR" b="0" dirty="0" smtClean="0"/>
              </a:p>
              <a:p>
                <a:pPr marL="285750" indent="-285750">
                  <a:buFont typeface="Wingdings" panose="05000000000000000000" pitchFamily="2" charset="2"/>
                  <a:buChar char="q"/>
                </a:pPr>
                <a:endParaRPr lang="fr-FR" b="0" dirty="0" smtClean="0"/>
              </a:p>
              <a:p>
                <a:endParaRPr lang="fr-FR" b="0" dirty="0" smtClean="0"/>
              </a:p>
              <a:p>
                <a:endParaRPr lang="fr-FR" b="0" dirty="0" smtClean="0"/>
              </a:p>
              <a:p>
                <a:endParaRPr lang="fr-FR" b="0" dirty="0" smtClean="0"/>
              </a:p>
              <a:p>
                <a:endParaRPr lang="fr-FR" dirty="0"/>
              </a:p>
            </p:txBody>
          </p:sp>
        </mc:Choice>
        <mc:Fallback xmlns="">
          <p:sp>
            <p:nvSpPr>
              <p:cNvPr id="14" name="ZoneTexte 13"/>
              <p:cNvSpPr txBox="1">
                <a:spLocks noRot="1" noChangeAspect="1" noMove="1" noResize="1" noEditPoints="1" noAdjustHandles="1" noChangeArrowheads="1" noChangeShapeType="1" noTextEdit="1"/>
              </p:cNvSpPr>
              <p:nvPr/>
            </p:nvSpPr>
            <p:spPr>
              <a:xfrm>
                <a:off x="5867388" y="3308427"/>
                <a:ext cx="3196452" cy="3323987"/>
              </a:xfrm>
              <a:prstGeom prst="rect">
                <a:avLst/>
              </a:prstGeom>
              <a:blipFill rotWithShape="0">
                <a:blip r:embed="rId5"/>
                <a:stretch>
                  <a:fillRect l="-4381" t="-2569" r="-2286"/>
                </a:stretch>
              </a:blipFill>
            </p:spPr>
            <p:txBody>
              <a:bodyPr/>
              <a:lstStyle/>
              <a:p>
                <a:r>
                  <a:rPr lang="en-GB">
                    <a:noFill/>
                  </a:rPr>
                  <a:t> </a:t>
                </a:r>
              </a:p>
            </p:txBody>
          </p:sp>
        </mc:Fallback>
      </mc:AlternateContent>
      <p:sp>
        <p:nvSpPr>
          <p:cNvPr id="15" name="Rectangle 14"/>
          <p:cNvSpPr/>
          <p:nvPr/>
        </p:nvSpPr>
        <p:spPr>
          <a:xfrm>
            <a:off x="4544450" y="1040496"/>
            <a:ext cx="5003676" cy="646331"/>
          </a:xfrm>
          <a:prstGeom prst="rect">
            <a:avLst/>
          </a:prstGeom>
        </p:spPr>
        <p:txBody>
          <a:bodyPr wrap="square">
            <a:spAutoFit/>
          </a:bodyPr>
          <a:lstStyle/>
          <a:p>
            <a:r>
              <a:rPr lang="fr-FR" dirty="0" err="1"/>
              <a:t>Emissivity</a:t>
            </a:r>
            <a:r>
              <a:rPr lang="fr-FR" dirty="0"/>
              <a:t> </a:t>
            </a:r>
            <a:r>
              <a:rPr lang="fr-FR" i="1" dirty="0"/>
              <a:t>e</a:t>
            </a:r>
            <a:r>
              <a:rPr lang="fr-FR" dirty="0"/>
              <a:t> </a:t>
            </a:r>
            <a:r>
              <a:rPr lang="fr-FR" dirty="0" err="1"/>
              <a:t>is</a:t>
            </a:r>
            <a:r>
              <a:rPr lang="fr-FR" dirty="0"/>
              <a:t> </a:t>
            </a:r>
            <a:r>
              <a:rPr lang="fr-FR" dirty="0" err="1"/>
              <a:t>function</a:t>
            </a:r>
            <a:r>
              <a:rPr lang="fr-FR" dirty="0"/>
              <a:t> of </a:t>
            </a:r>
            <a:r>
              <a:rPr lang="fr-FR" dirty="0" err="1"/>
              <a:t>whitecap</a:t>
            </a:r>
            <a:r>
              <a:rPr lang="fr-FR" dirty="0"/>
              <a:t> </a:t>
            </a:r>
            <a:r>
              <a:rPr lang="fr-FR" dirty="0" err="1"/>
              <a:t>coverage</a:t>
            </a:r>
            <a:endParaRPr lang="fr-FR" dirty="0"/>
          </a:p>
          <a:p>
            <a:r>
              <a:rPr lang="fr-FR" dirty="0"/>
              <a:t> W and </a:t>
            </a:r>
            <a:r>
              <a:rPr lang="fr-FR" dirty="0" err="1"/>
              <a:t>thickness</a:t>
            </a:r>
            <a:endParaRPr lang="fr-FR" dirty="0"/>
          </a:p>
        </p:txBody>
      </p:sp>
    </p:spTree>
    <p:extLst>
      <p:ext uri="{BB962C8B-B14F-4D97-AF65-F5344CB8AC3E}">
        <p14:creationId xmlns:p14="http://schemas.microsoft.com/office/powerpoint/2010/main" val="3521121333"/>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p:cNvPicPr>
            <a:picLocks noChangeAspect="1" noChangeArrowheads="1"/>
          </p:cNvPicPr>
          <p:nvPr/>
        </p:nvPicPr>
        <p:blipFill>
          <a:blip r:embed="rId2"/>
          <a:srcRect/>
          <a:stretch>
            <a:fillRect/>
          </a:stretch>
        </p:blipFill>
        <p:spPr bwMode="auto">
          <a:xfrm>
            <a:off x="357188" y="1232545"/>
            <a:ext cx="4643437" cy="4043363"/>
          </a:xfrm>
          <a:prstGeom prst="rect">
            <a:avLst/>
          </a:prstGeom>
          <a:noFill/>
          <a:ln w="9525">
            <a:noFill/>
            <a:miter lim="800000"/>
            <a:headEnd/>
            <a:tailEnd/>
          </a:ln>
        </p:spPr>
      </p:pic>
      <p:pic>
        <p:nvPicPr>
          <p:cNvPr id="14339" name="Picture 3"/>
          <p:cNvPicPr>
            <a:picLocks noChangeAspect="1" noChangeArrowheads="1"/>
          </p:cNvPicPr>
          <p:nvPr/>
        </p:nvPicPr>
        <p:blipFill>
          <a:blip r:embed="rId3"/>
          <a:srcRect/>
          <a:stretch>
            <a:fillRect/>
          </a:stretch>
        </p:blipFill>
        <p:spPr bwMode="auto">
          <a:xfrm>
            <a:off x="5286375" y="1357313"/>
            <a:ext cx="3706813" cy="3143250"/>
          </a:xfrm>
          <a:prstGeom prst="rect">
            <a:avLst/>
          </a:prstGeom>
          <a:noFill/>
          <a:ln w="9525">
            <a:noFill/>
            <a:miter lim="800000"/>
            <a:headEnd/>
            <a:tailEnd/>
          </a:ln>
        </p:spPr>
      </p:pic>
      <p:sp>
        <p:nvSpPr>
          <p:cNvPr id="14340" name="ZoneTexte 3"/>
          <p:cNvSpPr txBox="1">
            <a:spLocks noChangeArrowheads="1"/>
          </p:cNvSpPr>
          <p:nvPr/>
        </p:nvSpPr>
        <p:spPr bwMode="auto">
          <a:xfrm>
            <a:off x="5746750" y="4783138"/>
            <a:ext cx="3130550" cy="369887"/>
          </a:xfrm>
          <a:prstGeom prst="rect">
            <a:avLst/>
          </a:prstGeom>
          <a:noFill/>
          <a:ln w="9525">
            <a:noFill/>
            <a:miter lim="800000"/>
            <a:headEnd/>
            <a:tailEnd/>
          </a:ln>
        </p:spPr>
        <p:txBody>
          <a:bodyPr wrap="none">
            <a:spAutoFit/>
          </a:bodyPr>
          <a:lstStyle/>
          <a:p>
            <a:r>
              <a:rPr lang="fr-FR" dirty="0" err="1"/>
              <a:t>S.Shen</a:t>
            </a:r>
            <a:r>
              <a:rPr lang="fr-FR" dirty="0"/>
              <a:t> and J. </a:t>
            </a:r>
            <a:r>
              <a:rPr lang="fr-FR" dirty="0" err="1"/>
              <a:t>Tenerelli</a:t>
            </a:r>
            <a:r>
              <a:rPr lang="fr-FR" dirty="0"/>
              <a:t> 2007</a:t>
            </a:r>
          </a:p>
        </p:txBody>
      </p:sp>
      <p:sp>
        <p:nvSpPr>
          <p:cNvPr id="14341" name="ZoneTexte 4"/>
          <p:cNvSpPr txBox="1">
            <a:spLocks noChangeArrowheads="1"/>
          </p:cNvSpPr>
          <p:nvPr/>
        </p:nvSpPr>
        <p:spPr bwMode="auto">
          <a:xfrm>
            <a:off x="858838" y="785813"/>
            <a:ext cx="3082925" cy="369887"/>
          </a:xfrm>
          <a:prstGeom prst="rect">
            <a:avLst/>
          </a:prstGeom>
          <a:noFill/>
          <a:ln w="9525">
            <a:noFill/>
            <a:miter lim="800000"/>
            <a:headEnd/>
            <a:tailEnd/>
          </a:ln>
        </p:spPr>
        <p:txBody>
          <a:bodyPr wrap="none">
            <a:spAutoFit/>
          </a:bodyPr>
          <a:lstStyle/>
          <a:p>
            <a:pPr algn="r"/>
            <a:r>
              <a:rPr lang="fr-FR"/>
              <a:t>Rain Anatomy in a hurricane</a:t>
            </a:r>
          </a:p>
        </p:txBody>
      </p:sp>
      <p:sp>
        <p:nvSpPr>
          <p:cNvPr id="14342" name="ZoneTexte 5"/>
          <p:cNvSpPr txBox="1">
            <a:spLocks noChangeArrowheads="1"/>
          </p:cNvSpPr>
          <p:nvPr/>
        </p:nvSpPr>
        <p:spPr bwMode="auto">
          <a:xfrm>
            <a:off x="6835775" y="928688"/>
            <a:ext cx="1890713" cy="369887"/>
          </a:xfrm>
          <a:prstGeom prst="rect">
            <a:avLst/>
          </a:prstGeom>
          <a:noFill/>
          <a:ln w="9525">
            <a:noFill/>
            <a:miter lim="800000"/>
            <a:headEnd/>
            <a:tailEnd/>
          </a:ln>
        </p:spPr>
        <p:txBody>
          <a:bodyPr wrap="none">
            <a:spAutoFit/>
          </a:bodyPr>
          <a:lstStyle/>
          <a:p>
            <a:pPr algn="r"/>
            <a:r>
              <a:rPr lang="fr-FR"/>
              <a:t>Rain rate [mm/h]</a:t>
            </a:r>
          </a:p>
        </p:txBody>
      </p:sp>
      <p:sp>
        <p:nvSpPr>
          <p:cNvPr id="7" name="ZoneTexte 6"/>
          <p:cNvSpPr txBox="1"/>
          <p:nvPr/>
        </p:nvSpPr>
        <p:spPr>
          <a:xfrm>
            <a:off x="0" y="28228"/>
            <a:ext cx="9180205" cy="461665"/>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fr-FR" dirty="0"/>
              <a:t>High </a:t>
            </a:r>
            <a:r>
              <a:rPr lang="fr-FR" dirty="0" err="1"/>
              <a:t>winds</a:t>
            </a:r>
            <a:r>
              <a:rPr lang="fr-FR" dirty="0"/>
              <a:t> in Hurricanes are </a:t>
            </a:r>
            <a:r>
              <a:rPr lang="fr-FR" dirty="0" err="1"/>
              <a:t>very</a:t>
            </a:r>
            <a:r>
              <a:rPr lang="fr-FR" dirty="0"/>
              <a:t> </a:t>
            </a:r>
            <a:r>
              <a:rPr lang="fr-FR" dirty="0" err="1"/>
              <a:t>often</a:t>
            </a:r>
            <a:r>
              <a:rPr lang="fr-FR" dirty="0"/>
              <a:t> </a:t>
            </a:r>
            <a:r>
              <a:rPr lang="fr-FR" dirty="0" err="1"/>
              <a:t>associated</a:t>
            </a:r>
            <a:r>
              <a:rPr lang="fr-FR" dirty="0"/>
              <a:t> </a:t>
            </a:r>
            <a:r>
              <a:rPr lang="fr-FR" dirty="0" err="1"/>
              <a:t>with</a:t>
            </a:r>
            <a:r>
              <a:rPr lang="fr-FR" dirty="0"/>
              <a:t> High </a:t>
            </a:r>
            <a:r>
              <a:rPr lang="fr-FR" dirty="0" err="1"/>
              <a:t>rain</a:t>
            </a:r>
            <a:r>
              <a:rPr lang="fr-FR" dirty="0"/>
              <a:t> rates</a:t>
            </a:r>
          </a:p>
        </p:txBody>
      </p:sp>
      <p:sp>
        <p:nvSpPr>
          <p:cNvPr id="2" name="Rectangle 1"/>
          <p:cNvSpPr/>
          <p:nvPr/>
        </p:nvSpPr>
        <p:spPr>
          <a:xfrm>
            <a:off x="271392" y="5657671"/>
            <a:ext cx="8872608" cy="1077218"/>
          </a:xfrm>
          <a:prstGeom prst="rect">
            <a:avLst/>
          </a:prstGeom>
        </p:spPr>
        <p:txBody>
          <a:bodyPr wrap="square">
            <a:spAutoFit/>
          </a:bodyPr>
          <a:lstStyle/>
          <a:p>
            <a:pPr fontAlgn="base">
              <a:spcBef>
                <a:spcPct val="0"/>
              </a:spcBef>
              <a:spcAft>
                <a:spcPct val="0"/>
              </a:spcAft>
            </a:pPr>
            <a:r>
              <a:rPr lang="en-US" sz="1600" dirty="0">
                <a:solidFill>
                  <a:schemeClr val="accent1">
                    <a:lumMod val="50000"/>
                  </a:schemeClr>
                </a:solidFill>
              </a:rPr>
              <a:t>Because of the small ratio of raindrop size to the SMOS electromagnetic wavelength (~21 cm), scattering by rain is almost negligible at L-band, even at the high rain rates experienced in hurricanes. </a:t>
            </a:r>
          </a:p>
          <a:p>
            <a:pPr marL="285750" indent="-285750" fontAlgn="base">
              <a:spcBef>
                <a:spcPct val="0"/>
              </a:spcBef>
              <a:spcAft>
                <a:spcPct val="0"/>
              </a:spcAft>
              <a:buFont typeface="Arial"/>
              <a:buChar char="•"/>
            </a:pPr>
            <a:endParaRPr lang="en-US" sz="1600" dirty="0">
              <a:solidFill>
                <a:schemeClr val="accent1">
                  <a:lumMod val="50000"/>
                </a:schemeClr>
              </a:solidFill>
            </a:endParaRPr>
          </a:p>
        </p:txBody>
      </p:sp>
    </p:spTree>
    <p:extLst>
      <p:ext uri="{BB962C8B-B14F-4D97-AF65-F5344CB8AC3E}">
        <p14:creationId xmlns:p14="http://schemas.microsoft.com/office/powerpoint/2010/main" val="368556086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p:cNvPicPr>
            <a:picLocks noChangeAspect="1" noChangeArrowheads="1"/>
          </p:cNvPicPr>
          <p:nvPr/>
        </p:nvPicPr>
        <p:blipFill>
          <a:blip r:embed="rId2"/>
          <a:srcRect/>
          <a:stretch>
            <a:fillRect/>
          </a:stretch>
        </p:blipFill>
        <p:spPr bwMode="auto">
          <a:xfrm>
            <a:off x="2586051" y="1571625"/>
            <a:ext cx="3914775" cy="2971800"/>
          </a:xfrm>
          <a:prstGeom prst="rect">
            <a:avLst/>
          </a:prstGeom>
          <a:noFill/>
          <a:ln w="9525">
            <a:noFill/>
            <a:miter lim="800000"/>
            <a:headEnd/>
            <a:tailEnd/>
          </a:ln>
        </p:spPr>
      </p:pic>
      <p:sp>
        <p:nvSpPr>
          <p:cNvPr id="13315" name="ZoneTexte 2"/>
          <p:cNvSpPr txBox="1">
            <a:spLocks noChangeArrowheads="1"/>
          </p:cNvSpPr>
          <p:nvPr/>
        </p:nvSpPr>
        <p:spPr bwMode="auto">
          <a:xfrm>
            <a:off x="1428750" y="857250"/>
            <a:ext cx="5500688" cy="646331"/>
          </a:xfrm>
          <a:prstGeom prst="rect">
            <a:avLst/>
          </a:prstGeom>
          <a:noFill/>
          <a:ln w="9525">
            <a:noFill/>
            <a:miter lim="800000"/>
            <a:headEnd/>
            <a:tailEnd/>
          </a:ln>
        </p:spPr>
        <p:txBody>
          <a:bodyPr>
            <a:spAutoFit/>
          </a:bodyPr>
          <a:lstStyle/>
          <a:p>
            <a:pPr algn="ctr"/>
            <a:r>
              <a:rPr lang="fr-FR" dirty="0" err="1">
                <a:solidFill>
                  <a:schemeClr val="accent1">
                    <a:lumMod val="50000"/>
                  </a:schemeClr>
                </a:solidFill>
              </a:rPr>
              <a:t>Increase</a:t>
            </a:r>
            <a:r>
              <a:rPr lang="fr-FR" dirty="0">
                <a:solidFill>
                  <a:schemeClr val="accent1">
                    <a:lumMod val="50000"/>
                  </a:schemeClr>
                </a:solidFill>
              </a:rPr>
              <a:t> of the </a:t>
            </a:r>
            <a:r>
              <a:rPr lang="fr-FR" dirty="0" err="1">
                <a:solidFill>
                  <a:schemeClr val="accent1">
                    <a:lumMod val="50000"/>
                  </a:schemeClr>
                </a:solidFill>
              </a:rPr>
              <a:t>microwave</a:t>
            </a:r>
            <a:r>
              <a:rPr lang="fr-FR" dirty="0">
                <a:solidFill>
                  <a:schemeClr val="accent1">
                    <a:lumMod val="50000"/>
                  </a:schemeClr>
                </a:solidFill>
              </a:rPr>
              <a:t> </a:t>
            </a:r>
            <a:r>
              <a:rPr lang="fr-FR" dirty="0" err="1">
                <a:solidFill>
                  <a:schemeClr val="accent1">
                    <a:lumMod val="50000"/>
                  </a:schemeClr>
                </a:solidFill>
              </a:rPr>
              <a:t>ocean</a:t>
            </a:r>
            <a:r>
              <a:rPr lang="fr-FR" dirty="0">
                <a:solidFill>
                  <a:schemeClr val="accent1">
                    <a:lumMod val="50000"/>
                  </a:schemeClr>
                </a:solidFill>
              </a:rPr>
              <a:t> </a:t>
            </a:r>
            <a:r>
              <a:rPr lang="fr-FR" dirty="0" err="1">
                <a:solidFill>
                  <a:schemeClr val="accent1">
                    <a:lumMod val="50000"/>
                  </a:schemeClr>
                </a:solidFill>
              </a:rPr>
              <a:t>emissivity</a:t>
            </a:r>
            <a:endParaRPr lang="fr-FR" dirty="0">
              <a:solidFill>
                <a:schemeClr val="accent1">
                  <a:lumMod val="50000"/>
                </a:schemeClr>
              </a:solidFill>
            </a:endParaRPr>
          </a:p>
          <a:p>
            <a:pPr algn="ctr"/>
            <a:r>
              <a:rPr lang="fr-FR" dirty="0" err="1">
                <a:solidFill>
                  <a:schemeClr val="accent1">
                    <a:lumMod val="50000"/>
                  </a:schemeClr>
                </a:solidFill>
              </a:rPr>
              <a:t>with</a:t>
            </a:r>
            <a:r>
              <a:rPr lang="fr-FR" dirty="0">
                <a:solidFill>
                  <a:schemeClr val="accent1">
                    <a:lumMod val="50000"/>
                  </a:schemeClr>
                </a:solidFill>
              </a:rPr>
              <a:t> </a:t>
            </a:r>
            <a:r>
              <a:rPr lang="fr-FR" dirty="0" err="1">
                <a:solidFill>
                  <a:schemeClr val="accent1">
                    <a:lumMod val="50000"/>
                  </a:schemeClr>
                </a:solidFill>
              </a:rPr>
              <a:t>wind</a:t>
            </a:r>
            <a:r>
              <a:rPr lang="fr-FR" dirty="0">
                <a:solidFill>
                  <a:schemeClr val="accent1">
                    <a:lumMod val="50000"/>
                  </a:schemeClr>
                </a:solidFill>
              </a:rPr>
              <a:t> speed </a:t>
            </a:r>
            <a:r>
              <a:rPr lang="fr-FR" dirty="0">
                <a:solidFill>
                  <a:schemeClr val="accent1">
                    <a:lumMod val="50000"/>
                  </a:schemeClr>
                </a:solidFill>
                <a:sym typeface="Wingdings" pitchFamily="2" charset="2"/>
              </a:rPr>
              <a:t> </a:t>
            </a:r>
            <a:r>
              <a:rPr lang="fr-FR" dirty="0" smtClean="0">
                <a:solidFill>
                  <a:schemeClr val="accent1">
                    <a:lumMod val="50000"/>
                  </a:schemeClr>
                </a:solidFill>
                <a:sym typeface="Wingdings" pitchFamily="2" charset="2"/>
              </a:rPr>
              <a:t>surface </a:t>
            </a:r>
            <a:r>
              <a:rPr lang="fr-FR" dirty="0" err="1" smtClean="0">
                <a:solidFill>
                  <a:schemeClr val="accent1">
                    <a:lumMod val="50000"/>
                  </a:schemeClr>
                </a:solidFill>
                <a:sym typeface="Wingdings" pitchFamily="2" charset="2"/>
              </a:rPr>
              <a:t>foam</a:t>
            </a:r>
            <a:r>
              <a:rPr lang="fr-FR" dirty="0" smtClean="0">
                <a:solidFill>
                  <a:schemeClr val="accent1">
                    <a:lumMod val="50000"/>
                  </a:schemeClr>
                </a:solidFill>
                <a:sym typeface="Wingdings" pitchFamily="2" charset="2"/>
              </a:rPr>
              <a:t> </a:t>
            </a:r>
            <a:r>
              <a:rPr lang="fr-FR" dirty="0">
                <a:solidFill>
                  <a:schemeClr val="accent1">
                    <a:lumMod val="50000"/>
                  </a:schemeClr>
                </a:solidFill>
                <a:sym typeface="Wingdings" pitchFamily="2" charset="2"/>
              </a:rPr>
              <a:t>change </a:t>
            </a:r>
            <a:r>
              <a:rPr lang="fr-FR" dirty="0" smtClean="0">
                <a:solidFill>
                  <a:schemeClr val="accent1">
                    <a:lumMod val="50000"/>
                  </a:schemeClr>
                </a:solidFill>
                <a:sym typeface="Wingdings" pitchFamily="2" charset="2"/>
              </a:rPr>
              <a:t>impacts</a:t>
            </a:r>
            <a:endParaRPr lang="fr-FR" dirty="0">
              <a:solidFill>
                <a:schemeClr val="accent1">
                  <a:lumMod val="50000"/>
                </a:schemeClr>
              </a:solidFill>
            </a:endParaRPr>
          </a:p>
        </p:txBody>
      </p:sp>
      <p:sp>
        <p:nvSpPr>
          <p:cNvPr id="13316" name="ZoneTexte 3"/>
          <p:cNvSpPr txBox="1">
            <a:spLocks noChangeArrowheads="1"/>
          </p:cNvSpPr>
          <p:nvPr/>
        </p:nvSpPr>
        <p:spPr bwMode="auto">
          <a:xfrm>
            <a:off x="419539" y="4809270"/>
            <a:ext cx="8670002" cy="1754326"/>
          </a:xfrm>
          <a:prstGeom prst="rect">
            <a:avLst/>
          </a:prstGeom>
          <a:noFill/>
          <a:ln w="9525">
            <a:noFill/>
            <a:miter lim="800000"/>
            <a:headEnd/>
            <a:tailEnd/>
          </a:ln>
        </p:spPr>
        <p:txBody>
          <a:bodyPr wrap="none">
            <a:spAutoFit/>
          </a:bodyPr>
          <a:lstStyle/>
          <a:p>
            <a:r>
              <a:rPr lang="fr-FR" dirty="0">
                <a:solidFill>
                  <a:schemeClr val="accent1">
                    <a:lumMod val="50000"/>
                  </a:schemeClr>
                </a:solidFill>
              </a:rPr>
              <a:t>This information </a:t>
            </a:r>
            <a:r>
              <a:rPr lang="fr-FR" dirty="0" err="1">
                <a:solidFill>
                  <a:schemeClr val="accent1">
                    <a:lumMod val="50000"/>
                  </a:schemeClr>
                </a:solidFill>
              </a:rPr>
              <a:t>can</a:t>
            </a:r>
            <a:r>
              <a:rPr lang="fr-FR" dirty="0">
                <a:solidFill>
                  <a:schemeClr val="accent1">
                    <a:lumMod val="50000"/>
                  </a:schemeClr>
                </a:solidFill>
              </a:rPr>
              <a:t> </a:t>
            </a:r>
            <a:r>
              <a:rPr lang="fr-FR" dirty="0" err="1">
                <a:solidFill>
                  <a:schemeClr val="accent1">
                    <a:lumMod val="50000"/>
                  </a:schemeClr>
                </a:solidFill>
              </a:rPr>
              <a:t>be</a:t>
            </a:r>
            <a:r>
              <a:rPr lang="fr-FR" dirty="0">
                <a:solidFill>
                  <a:schemeClr val="accent1">
                    <a:lumMod val="50000"/>
                  </a:schemeClr>
                </a:solidFill>
              </a:rPr>
              <a:t> </a:t>
            </a:r>
            <a:r>
              <a:rPr lang="fr-FR" dirty="0" err="1">
                <a:solidFill>
                  <a:schemeClr val="accent1">
                    <a:lumMod val="50000"/>
                  </a:schemeClr>
                </a:solidFill>
              </a:rPr>
              <a:t>used</a:t>
            </a:r>
            <a:r>
              <a:rPr lang="fr-FR" dirty="0">
                <a:solidFill>
                  <a:schemeClr val="accent1">
                    <a:lumMod val="50000"/>
                  </a:schemeClr>
                </a:solidFill>
              </a:rPr>
              <a:t> to </a:t>
            </a:r>
            <a:r>
              <a:rPr lang="fr-FR" dirty="0" err="1">
                <a:solidFill>
                  <a:schemeClr val="accent1">
                    <a:lumMod val="50000"/>
                  </a:schemeClr>
                </a:solidFill>
              </a:rPr>
              <a:t>retrieve</a:t>
            </a:r>
            <a:r>
              <a:rPr lang="fr-FR" dirty="0">
                <a:solidFill>
                  <a:schemeClr val="accent1">
                    <a:lumMod val="50000"/>
                  </a:schemeClr>
                </a:solidFill>
              </a:rPr>
              <a:t> the surface </a:t>
            </a:r>
            <a:r>
              <a:rPr lang="fr-FR" dirty="0" err="1">
                <a:solidFill>
                  <a:schemeClr val="accent1">
                    <a:lumMod val="50000"/>
                  </a:schemeClr>
                </a:solidFill>
              </a:rPr>
              <a:t>wind</a:t>
            </a:r>
            <a:r>
              <a:rPr lang="fr-FR" dirty="0">
                <a:solidFill>
                  <a:schemeClr val="accent1">
                    <a:lumMod val="50000"/>
                  </a:schemeClr>
                </a:solidFill>
              </a:rPr>
              <a:t> speed in Hurricanes:</a:t>
            </a:r>
          </a:p>
          <a:p>
            <a:endParaRPr lang="fr-FR" dirty="0">
              <a:solidFill>
                <a:schemeClr val="accent1">
                  <a:lumMod val="50000"/>
                </a:schemeClr>
              </a:solidFill>
            </a:endParaRPr>
          </a:p>
          <a:p>
            <a:r>
              <a:rPr lang="fr-FR" dirty="0" err="1">
                <a:solidFill>
                  <a:schemeClr val="accent1">
                    <a:lumMod val="50000"/>
                  </a:schemeClr>
                </a:solidFill>
              </a:rPr>
              <a:t>Principle</a:t>
            </a:r>
            <a:r>
              <a:rPr lang="fr-FR" dirty="0">
                <a:solidFill>
                  <a:schemeClr val="accent1">
                    <a:lumMod val="50000"/>
                  </a:schemeClr>
                </a:solidFill>
              </a:rPr>
              <a:t> of </a:t>
            </a:r>
            <a:r>
              <a:rPr lang="fr-FR" b="1" dirty="0">
                <a:solidFill>
                  <a:schemeClr val="accent1">
                    <a:lumMod val="50000"/>
                  </a:schemeClr>
                </a:solidFill>
              </a:rPr>
              <a:t>the </a:t>
            </a:r>
            <a:r>
              <a:rPr lang="fr-FR" b="1" dirty="0" err="1">
                <a:solidFill>
                  <a:schemeClr val="accent1">
                    <a:lumMod val="50000"/>
                  </a:schemeClr>
                </a:solidFill>
              </a:rPr>
              <a:t>Step</a:t>
            </a:r>
            <a:r>
              <a:rPr lang="fr-FR" b="1" dirty="0">
                <a:solidFill>
                  <a:schemeClr val="accent1">
                    <a:lumMod val="50000"/>
                  </a:schemeClr>
                </a:solidFill>
              </a:rPr>
              <a:t> </a:t>
            </a:r>
            <a:r>
              <a:rPr lang="fr-FR" b="1" dirty="0" err="1">
                <a:solidFill>
                  <a:schemeClr val="accent1">
                    <a:lumMod val="50000"/>
                  </a:schemeClr>
                </a:solidFill>
              </a:rPr>
              <a:t>Frequency</a:t>
            </a:r>
            <a:r>
              <a:rPr lang="fr-FR" b="1" dirty="0">
                <a:solidFill>
                  <a:schemeClr val="accent1">
                    <a:lumMod val="50000"/>
                  </a:schemeClr>
                </a:solidFill>
              </a:rPr>
              <a:t> </a:t>
            </a:r>
            <a:r>
              <a:rPr lang="fr-FR" b="1" dirty="0" err="1">
                <a:solidFill>
                  <a:schemeClr val="accent1">
                    <a:lumMod val="50000"/>
                  </a:schemeClr>
                </a:solidFill>
              </a:rPr>
              <a:t>Microwave</a:t>
            </a:r>
            <a:r>
              <a:rPr lang="fr-FR" b="1" dirty="0">
                <a:solidFill>
                  <a:schemeClr val="accent1">
                    <a:lumMod val="50000"/>
                  </a:schemeClr>
                </a:solidFill>
              </a:rPr>
              <a:t> </a:t>
            </a:r>
            <a:r>
              <a:rPr lang="fr-FR" b="1" dirty="0" err="1">
                <a:solidFill>
                  <a:schemeClr val="accent1">
                    <a:lumMod val="50000"/>
                  </a:schemeClr>
                </a:solidFill>
              </a:rPr>
              <a:t>Radiometer</a:t>
            </a:r>
            <a:r>
              <a:rPr lang="fr-FR" b="1" dirty="0">
                <a:solidFill>
                  <a:schemeClr val="accent1">
                    <a:lumMod val="50000"/>
                  </a:schemeClr>
                </a:solidFill>
              </a:rPr>
              <a:t> </a:t>
            </a:r>
            <a:r>
              <a:rPr lang="fr-FR" dirty="0">
                <a:solidFill>
                  <a:schemeClr val="accent1">
                    <a:lumMod val="50000"/>
                  </a:schemeClr>
                </a:solidFill>
              </a:rPr>
              <a:t>(SFMR)  </a:t>
            </a:r>
            <a:endParaRPr lang="fr-FR" dirty="0" smtClean="0">
              <a:solidFill>
                <a:schemeClr val="accent1">
                  <a:lumMod val="50000"/>
                </a:schemeClr>
              </a:solidFill>
            </a:endParaRPr>
          </a:p>
          <a:p>
            <a:r>
              <a:rPr lang="fr-FR" dirty="0" smtClean="0">
                <a:solidFill>
                  <a:schemeClr val="accent1">
                    <a:lumMod val="50000"/>
                  </a:schemeClr>
                </a:solidFill>
              </a:rPr>
              <a:t>C-band: =&gt; Use multi-</a:t>
            </a:r>
            <a:r>
              <a:rPr lang="fr-FR" dirty="0" err="1" smtClean="0">
                <a:solidFill>
                  <a:schemeClr val="accent1">
                    <a:lumMod val="50000"/>
                  </a:schemeClr>
                </a:solidFill>
              </a:rPr>
              <a:t>frequency</a:t>
            </a:r>
            <a:r>
              <a:rPr lang="fr-FR" dirty="0" smtClean="0">
                <a:solidFill>
                  <a:schemeClr val="accent1">
                    <a:lumMod val="50000"/>
                  </a:schemeClr>
                </a:solidFill>
              </a:rPr>
              <a:t> C-band </a:t>
            </a:r>
            <a:r>
              <a:rPr lang="fr-FR" dirty="0" err="1" smtClean="0">
                <a:solidFill>
                  <a:schemeClr val="accent1">
                    <a:lumMod val="50000"/>
                  </a:schemeClr>
                </a:solidFill>
              </a:rPr>
              <a:t>channels</a:t>
            </a:r>
            <a:r>
              <a:rPr lang="fr-FR" dirty="0" smtClean="0">
                <a:solidFill>
                  <a:schemeClr val="accent1">
                    <a:lumMod val="50000"/>
                  </a:schemeClr>
                </a:solidFill>
              </a:rPr>
              <a:t> to </a:t>
            </a:r>
            <a:r>
              <a:rPr lang="fr-FR" dirty="0" err="1" smtClean="0">
                <a:solidFill>
                  <a:schemeClr val="accent1">
                    <a:lumMod val="50000"/>
                  </a:schemeClr>
                </a:solidFill>
              </a:rPr>
              <a:t>separate</a:t>
            </a:r>
            <a:r>
              <a:rPr lang="fr-FR" dirty="0" smtClean="0">
                <a:solidFill>
                  <a:schemeClr val="accent1">
                    <a:lumMod val="50000"/>
                  </a:schemeClr>
                </a:solidFill>
              </a:rPr>
              <a:t> </a:t>
            </a:r>
            <a:r>
              <a:rPr lang="fr-FR" dirty="0" err="1" smtClean="0">
                <a:solidFill>
                  <a:schemeClr val="accent1">
                    <a:lumMod val="50000"/>
                  </a:schemeClr>
                </a:solidFill>
              </a:rPr>
              <a:t>wind</a:t>
            </a:r>
            <a:r>
              <a:rPr lang="fr-FR" dirty="0" smtClean="0">
                <a:solidFill>
                  <a:schemeClr val="accent1">
                    <a:lumMod val="50000"/>
                  </a:schemeClr>
                </a:solidFill>
              </a:rPr>
              <a:t> </a:t>
            </a:r>
            <a:r>
              <a:rPr lang="fr-FR" dirty="0" err="1" smtClean="0">
                <a:solidFill>
                  <a:schemeClr val="accent1">
                    <a:lumMod val="50000"/>
                  </a:schemeClr>
                </a:solidFill>
              </a:rPr>
              <a:t>from</a:t>
            </a:r>
            <a:r>
              <a:rPr lang="fr-FR" dirty="0" smtClean="0">
                <a:solidFill>
                  <a:schemeClr val="accent1">
                    <a:lumMod val="50000"/>
                  </a:schemeClr>
                </a:solidFill>
              </a:rPr>
              <a:t> </a:t>
            </a:r>
            <a:r>
              <a:rPr lang="fr-FR" dirty="0" err="1" smtClean="0">
                <a:solidFill>
                  <a:schemeClr val="accent1">
                    <a:lumMod val="50000"/>
                  </a:schemeClr>
                </a:solidFill>
              </a:rPr>
              <a:t>rain</a:t>
            </a:r>
            <a:r>
              <a:rPr lang="fr-FR" dirty="0" smtClean="0">
                <a:solidFill>
                  <a:schemeClr val="accent1">
                    <a:lumMod val="50000"/>
                  </a:schemeClr>
                </a:solidFill>
              </a:rPr>
              <a:t> </a:t>
            </a:r>
            <a:r>
              <a:rPr lang="fr-FR" dirty="0" err="1" smtClean="0">
                <a:solidFill>
                  <a:schemeClr val="accent1">
                    <a:lumMod val="50000"/>
                  </a:schemeClr>
                </a:solidFill>
              </a:rPr>
              <a:t>effects</a:t>
            </a:r>
            <a:endParaRPr lang="fr-FR" dirty="0">
              <a:solidFill>
                <a:schemeClr val="accent1">
                  <a:lumMod val="50000"/>
                </a:schemeClr>
              </a:solidFill>
            </a:endParaRPr>
          </a:p>
          <a:p>
            <a:r>
              <a:rPr lang="fr-FR" b="1" dirty="0" err="1">
                <a:solidFill>
                  <a:schemeClr val="accent1">
                    <a:lumMod val="50000"/>
                  </a:schemeClr>
                </a:solidFill>
              </a:rPr>
              <a:t>NOAA’s</a:t>
            </a:r>
            <a:r>
              <a:rPr lang="fr-FR" b="1" dirty="0">
                <a:solidFill>
                  <a:schemeClr val="accent1">
                    <a:lumMod val="50000"/>
                  </a:schemeClr>
                </a:solidFill>
              </a:rPr>
              <a:t> </a:t>
            </a:r>
            <a:r>
              <a:rPr lang="fr-FR" b="1" dirty="0" err="1">
                <a:solidFill>
                  <a:schemeClr val="accent1">
                    <a:lumMod val="50000"/>
                  </a:schemeClr>
                </a:solidFill>
              </a:rPr>
              <a:t>primary</a:t>
            </a:r>
            <a:r>
              <a:rPr lang="fr-FR" b="1" dirty="0">
                <a:solidFill>
                  <a:schemeClr val="accent1">
                    <a:lumMod val="50000"/>
                  </a:schemeClr>
                </a:solidFill>
              </a:rPr>
              <a:t> </a:t>
            </a:r>
            <a:r>
              <a:rPr lang="fr-FR" b="1" dirty="0" err="1" smtClean="0">
                <a:solidFill>
                  <a:schemeClr val="accent1">
                    <a:lumMod val="50000"/>
                  </a:schemeClr>
                </a:solidFill>
              </a:rPr>
              <a:t>airborne</a:t>
            </a:r>
            <a:r>
              <a:rPr lang="fr-FR" b="1" dirty="0" smtClean="0">
                <a:solidFill>
                  <a:schemeClr val="accent1">
                    <a:lumMod val="50000"/>
                  </a:schemeClr>
                </a:solidFill>
              </a:rPr>
              <a:t> </a:t>
            </a:r>
            <a:r>
              <a:rPr lang="fr-FR" b="1" dirty="0" err="1">
                <a:solidFill>
                  <a:schemeClr val="accent1">
                    <a:lumMod val="50000"/>
                  </a:schemeClr>
                </a:solidFill>
              </a:rPr>
              <a:t>sensor</a:t>
            </a:r>
            <a:r>
              <a:rPr lang="fr-FR" b="1" dirty="0">
                <a:solidFill>
                  <a:schemeClr val="accent1">
                    <a:lumMod val="50000"/>
                  </a:schemeClr>
                </a:solidFill>
              </a:rPr>
              <a:t> for </a:t>
            </a:r>
            <a:r>
              <a:rPr lang="fr-FR" b="1" dirty="0" err="1">
                <a:solidFill>
                  <a:schemeClr val="accent1">
                    <a:lumMod val="50000"/>
                  </a:schemeClr>
                </a:solidFill>
              </a:rPr>
              <a:t>measuring</a:t>
            </a:r>
            <a:r>
              <a:rPr lang="fr-FR" b="1" dirty="0">
                <a:solidFill>
                  <a:schemeClr val="accent1">
                    <a:lumMod val="50000"/>
                  </a:schemeClr>
                </a:solidFill>
              </a:rPr>
              <a:t> Tropical Cyclone surface </a:t>
            </a:r>
          </a:p>
          <a:p>
            <a:r>
              <a:rPr lang="fr-FR" b="1" dirty="0" err="1">
                <a:solidFill>
                  <a:schemeClr val="accent1">
                    <a:lumMod val="50000"/>
                  </a:schemeClr>
                </a:solidFill>
              </a:rPr>
              <a:t>wind</a:t>
            </a:r>
            <a:r>
              <a:rPr lang="fr-FR" b="1" dirty="0">
                <a:solidFill>
                  <a:schemeClr val="accent1">
                    <a:lumMod val="50000"/>
                  </a:schemeClr>
                </a:solidFill>
              </a:rPr>
              <a:t> speeds </a:t>
            </a:r>
            <a:r>
              <a:rPr lang="fr-FR" b="1" dirty="0" err="1">
                <a:solidFill>
                  <a:schemeClr val="accent1">
                    <a:lumMod val="50000"/>
                  </a:schemeClr>
                </a:solidFill>
              </a:rPr>
              <a:t>since</a:t>
            </a:r>
            <a:r>
              <a:rPr lang="fr-FR" b="1" dirty="0">
                <a:solidFill>
                  <a:schemeClr val="accent1">
                    <a:lumMod val="50000"/>
                  </a:schemeClr>
                </a:solidFill>
              </a:rPr>
              <a:t> 30 </a:t>
            </a:r>
            <a:r>
              <a:rPr lang="fr-FR" b="1" dirty="0" err="1">
                <a:solidFill>
                  <a:schemeClr val="accent1">
                    <a:lumMod val="50000"/>
                  </a:schemeClr>
                </a:solidFill>
              </a:rPr>
              <a:t>year</a:t>
            </a:r>
            <a:r>
              <a:rPr lang="fr-FR" b="1" dirty="0">
                <a:solidFill>
                  <a:schemeClr val="accent1">
                    <a:lumMod val="50000"/>
                  </a:schemeClr>
                </a:solidFill>
              </a:rPr>
              <a:t> </a:t>
            </a:r>
            <a:r>
              <a:rPr lang="fr-FR" dirty="0">
                <a:solidFill>
                  <a:schemeClr val="accent1">
                    <a:lumMod val="50000"/>
                  </a:schemeClr>
                </a:solidFill>
              </a:rPr>
              <a:t>(</a:t>
            </a:r>
            <a:r>
              <a:rPr lang="fr-FR" dirty="0" err="1">
                <a:solidFill>
                  <a:schemeClr val="accent1">
                    <a:lumMod val="50000"/>
                  </a:schemeClr>
                </a:solidFill>
              </a:rPr>
              <a:t>Ulhorn</a:t>
            </a:r>
            <a:r>
              <a:rPr lang="fr-FR" dirty="0">
                <a:solidFill>
                  <a:schemeClr val="accent1">
                    <a:lumMod val="50000"/>
                  </a:schemeClr>
                </a:solidFill>
              </a:rPr>
              <a:t> et al., 2003, 2007).</a:t>
            </a:r>
          </a:p>
        </p:txBody>
      </p:sp>
      <p:pic>
        <p:nvPicPr>
          <p:cNvPr id="5" name="Picture 2" descr="http://www.hinghamweather.com/main/wp-content/uploads/2011/03/hurricanehunter2.jpg"/>
          <p:cNvPicPr>
            <a:picLocks noChangeAspect="1" noChangeArrowheads="1"/>
          </p:cNvPicPr>
          <p:nvPr/>
        </p:nvPicPr>
        <p:blipFill>
          <a:blip r:embed="rId3"/>
          <a:srcRect/>
          <a:stretch>
            <a:fillRect/>
          </a:stretch>
        </p:blipFill>
        <p:spPr bwMode="auto">
          <a:xfrm>
            <a:off x="6584980" y="2357430"/>
            <a:ext cx="2344738" cy="1535113"/>
          </a:xfrm>
          <a:prstGeom prst="rect">
            <a:avLst/>
          </a:prstGeom>
          <a:noFill/>
          <a:ln w="9525">
            <a:noFill/>
            <a:miter lim="800000"/>
            <a:headEnd/>
            <a:tailEnd/>
          </a:ln>
        </p:spPr>
      </p:pic>
      <p:sp>
        <p:nvSpPr>
          <p:cNvPr id="6" name="ZoneTexte 5"/>
          <p:cNvSpPr txBox="1"/>
          <p:nvPr/>
        </p:nvSpPr>
        <p:spPr>
          <a:xfrm>
            <a:off x="6429405" y="1857368"/>
            <a:ext cx="2500313" cy="369887"/>
          </a:xfrm>
          <a:prstGeom prst="rect">
            <a:avLst/>
          </a:prstGeom>
          <a:solidFill>
            <a:schemeClr val="tx1"/>
          </a:solidFill>
        </p:spPr>
        <p:txBody>
          <a:bodyPr>
            <a:spAutoFit/>
          </a:bodyPr>
          <a:lstStyle/>
          <a:p>
            <a:pPr>
              <a:defRPr/>
            </a:pPr>
            <a:r>
              <a:rPr lang="en-US" dirty="0">
                <a:solidFill>
                  <a:schemeClr val="bg1"/>
                </a:solidFill>
                <a:effectLst>
                  <a:outerShdw blurRad="38100" dist="38100" dir="2700000" algn="tl">
                    <a:srgbClr val="000000">
                      <a:alpha val="43137"/>
                    </a:srgbClr>
                  </a:outerShdw>
                </a:effectLst>
              </a:rPr>
              <a:t>Hurricane hunter P-3</a:t>
            </a:r>
          </a:p>
        </p:txBody>
      </p:sp>
      <p:sp>
        <p:nvSpPr>
          <p:cNvPr id="7" name="Titre 1"/>
          <p:cNvSpPr txBox="1">
            <a:spLocks/>
          </p:cNvSpPr>
          <p:nvPr/>
        </p:nvSpPr>
        <p:spPr>
          <a:xfrm>
            <a:off x="196820" y="56536"/>
            <a:ext cx="8858280" cy="491507"/>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Wind speed </a:t>
            </a:r>
            <a:r>
              <a:rPr lang="fr-FR" dirty="0" err="1"/>
              <a:t>retrieval</a:t>
            </a:r>
            <a:r>
              <a:rPr lang="fr-FR" dirty="0"/>
              <a:t> in </a:t>
            </a:r>
            <a:r>
              <a:rPr lang="fr-FR" dirty="0" err="1"/>
              <a:t>extreme</a:t>
            </a:r>
            <a:r>
              <a:rPr lang="fr-FR" dirty="0"/>
              <a:t> </a:t>
            </a:r>
            <a:r>
              <a:rPr lang="fr-FR" dirty="0" err="1"/>
              <a:t>winds</a:t>
            </a:r>
            <a:r>
              <a:rPr lang="fr-FR" dirty="0"/>
              <a:t> : SFMR</a:t>
            </a:r>
          </a:p>
        </p:txBody>
      </p:sp>
      <p:pic>
        <p:nvPicPr>
          <p:cNvPr id="8" name="Image 1" descr="FIG1.tif"/>
          <p:cNvPicPr>
            <a:picLocks noChangeAspect="1"/>
          </p:cNvPicPr>
          <p:nvPr/>
        </p:nvPicPr>
        <p:blipFill>
          <a:blip r:embed="rId4"/>
          <a:srcRect/>
          <a:stretch>
            <a:fillRect/>
          </a:stretch>
        </p:blipFill>
        <p:spPr bwMode="auto">
          <a:xfrm>
            <a:off x="0" y="1928802"/>
            <a:ext cx="2786050" cy="1794004"/>
          </a:xfrm>
          <a:prstGeom prst="rect">
            <a:avLst/>
          </a:prstGeom>
          <a:noFill/>
          <a:ln w="9525">
            <a:noFill/>
            <a:miter lim="800000"/>
            <a:headEnd/>
            <a:tailEnd/>
          </a:ln>
        </p:spPr>
      </p:pic>
    </p:spTree>
    <p:extLst>
      <p:ext uri="{BB962C8B-B14F-4D97-AF65-F5344CB8AC3E}">
        <p14:creationId xmlns:p14="http://schemas.microsoft.com/office/powerpoint/2010/main" val="62403824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Image 1" descr="FIG3.tif"/>
          <p:cNvPicPr>
            <a:picLocks noChangeAspect="1"/>
          </p:cNvPicPr>
          <p:nvPr/>
        </p:nvPicPr>
        <p:blipFill>
          <a:blip r:embed="rId2"/>
          <a:srcRect/>
          <a:stretch>
            <a:fillRect/>
          </a:stretch>
        </p:blipFill>
        <p:spPr bwMode="auto">
          <a:xfrm>
            <a:off x="0" y="142852"/>
            <a:ext cx="9144000" cy="6607175"/>
          </a:xfrm>
          <a:prstGeom prst="rect">
            <a:avLst/>
          </a:prstGeom>
          <a:noFill/>
          <a:ln w="9525">
            <a:noFill/>
            <a:miter lim="800000"/>
            <a:headEnd/>
            <a:tailEnd/>
          </a:ln>
        </p:spPr>
      </p:pic>
      <p:sp>
        <p:nvSpPr>
          <p:cNvPr id="3" name="Titre 1"/>
          <p:cNvSpPr txBox="1">
            <a:spLocks/>
          </p:cNvSpPr>
          <p:nvPr/>
        </p:nvSpPr>
        <p:spPr>
          <a:xfrm>
            <a:off x="428596" y="71414"/>
            <a:ext cx="7500990" cy="411186"/>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SMOS </a:t>
            </a:r>
            <a:r>
              <a:rPr lang="fr-FR" dirty="0" err="1"/>
              <a:t>view</a:t>
            </a:r>
            <a:r>
              <a:rPr lang="fr-FR" dirty="0"/>
              <a:t> of Igor Cat 4 Hurricane Igor 2010</a:t>
            </a:r>
          </a:p>
        </p:txBody>
      </p:sp>
    </p:spTree>
    <p:extLst>
      <p:ext uri="{BB962C8B-B14F-4D97-AF65-F5344CB8AC3E}">
        <p14:creationId xmlns:p14="http://schemas.microsoft.com/office/powerpoint/2010/main" val="94248040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7938"/>
            <a:ext cx="9144000" cy="506189"/>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p>
            <a:pPr algn="ctr" defTabSz="914400" fontAlgn="base">
              <a:lnSpc>
                <a:spcPct val="90000"/>
              </a:lnSpc>
              <a:spcAft>
                <a:spcPct val="0"/>
              </a:spcAft>
            </a:pPr>
            <a:r>
              <a:rPr lang="en-GB" sz="2800" b="1" kern="0" dirty="0" smtClean="0">
                <a:solidFill>
                  <a:srgbClr val="1F3692"/>
                </a:solidFill>
                <a:latin typeface="Calibri"/>
                <a:ea typeface="ＭＳ Ｐゴシック" pitchFamily="39" charset="-128"/>
                <a:cs typeface="ＭＳ Ｐゴシック" pitchFamily="39" charset="-128"/>
              </a:rPr>
              <a:t>Scatterometer </a:t>
            </a:r>
            <a:endParaRPr lang="en-GB" sz="2800" b="1" kern="0" dirty="0">
              <a:solidFill>
                <a:srgbClr val="1F3692"/>
              </a:solidFill>
              <a:latin typeface="Calibri"/>
              <a:ea typeface="ＭＳ Ｐゴシック" pitchFamily="39" charset="-128"/>
              <a:cs typeface="ＭＳ Ｐゴシック" pitchFamily="39" charset="-128"/>
            </a:endParaRPr>
          </a:p>
        </p:txBody>
      </p:sp>
      <p:sp>
        <p:nvSpPr>
          <p:cNvPr id="3" name="TextBox 2"/>
          <p:cNvSpPr txBox="1"/>
          <p:nvPr/>
        </p:nvSpPr>
        <p:spPr>
          <a:xfrm>
            <a:off x="423682" y="3950486"/>
            <a:ext cx="5817618" cy="2554545"/>
          </a:xfrm>
          <a:prstGeom prst="rect">
            <a:avLst/>
          </a:prstGeom>
          <a:noFill/>
        </p:spPr>
        <p:txBody>
          <a:bodyPr wrap="none" rtlCol="0">
            <a:spAutoFit/>
          </a:bodyPr>
          <a:lstStyle/>
          <a:p>
            <a:r>
              <a:rPr lang="en-GB" sz="1600" dirty="0" smtClean="0"/>
              <a:t>The amount of backscatter depends on:</a:t>
            </a:r>
          </a:p>
          <a:p>
            <a:pPr marL="285750" indent="-285750">
              <a:buClr>
                <a:srgbClr val="C00000"/>
              </a:buClr>
              <a:buFont typeface="Wingdings" pitchFamily="2" charset="2"/>
              <a:buChar char="ü"/>
            </a:pPr>
            <a:r>
              <a:rPr lang="en-GB" sz="1600" b="0" dirty="0" smtClean="0"/>
              <a:t>The frequency and polarization of the emitted wave</a:t>
            </a:r>
          </a:p>
          <a:p>
            <a:endParaRPr lang="en-GB" sz="1600" dirty="0" smtClean="0"/>
          </a:p>
          <a:p>
            <a:endParaRPr lang="en-GB" sz="1600" dirty="0"/>
          </a:p>
          <a:p>
            <a:endParaRPr lang="en-GB" sz="1600" dirty="0" smtClean="0"/>
          </a:p>
          <a:p>
            <a:endParaRPr lang="en-GB" sz="1600" dirty="0" smtClean="0"/>
          </a:p>
          <a:p>
            <a:r>
              <a:rPr lang="en-GB" sz="1600" dirty="0" smtClean="0"/>
              <a:t>Backscatter </a:t>
            </a:r>
            <a:r>
              <a:rPr lang="en-GB" sz="1600" i="1" dirty="0" smtClean="0"/>
              <a:t>highly</a:t>
            </a:r>
            <a:r>
              <a:rPr lang="en-GB" sz="1600" dirty="0" smtClean="0"/>
              <a:t> depends on:</a:t>
            </a:r>
          </a:p>
          <a:p>
            <a:pPr marL="285750" indent="-285750">
              <a:buClr>
                <a:srgbClr val="C00000"/>
              </a:buClr>
              <a:buFont typeface="Wingdings" pitchFamily="2" charset="2"/>
              <a:buChar char="ü"/>
            </a:pPr>
            <a:r>
              <a:rPr lang="en-GB" sz="1600" b="0" dirty="0"/>
              <a:t>Wind speed</a:t>
            </a:r>
          </a:p>
          <a:p>
            <a:pPr marL="285750" indent="-285750">
              <a:buClr>
                <a:srgbClr val="C00000"/>
              </a:buClr>
              <a:buFont typeface="Wingdings" pitchFamily="2" charset="2"/>
              <a:buChar char="ü"/>
            </a:pPr>
            <a:r>
              <a:rPr lang="en-GB" sz="1600" b="0" dirty="0" smtClean="0"/>
              <a:t>Relative </a:t>
            </a:r>
            <a:r>
              <a:rPr lang="en-GB" sz="1600" b="0" dirty="0"/>
              <a:t>direction between the surface wind and look </a:t>
            </a:r>
            <a:r>
              <a:rPr lang="en-GB" sz="1600" b="0" dirty="0" smtClean="0"/>
              <a:t>angle</a:t>
            </a:r>
          </a:p>
          <a:p>
            <a:pPr marL="285750" lvl="1" indent="-285750">
              <a:buClr>
                <a:srgbClr val="C00000"/>
              </a:buClr>
              <a:buFont typeface="Wingdings" pitchFamily="2" charset="2"/>
              <a:buChar char="ü"/>
            </a:pPr>
            <a:r>
              <a:rPr lang="en-GB" sz="1600" b="0" dirty="0" smtClean="0"/>
              <a:t>Incidence angle</a:t>
            </a:r>
          </a:p>
        </p:txBody>
      </p:sp>
      <p:sp>
        <p:nvSpPr>
          <p:cNvPr id="15" name="Rectangle 14"/>
          <p:cNvSpPr/>
          <p:nvPr/>
        </p:nvSpPr>
        <p:spPr>
          <a:xfrm>
            <a:off x="726095" y="4517764"/>
            <a:ext cx="4631325" cy="584775"/>
          </a:xfrm>
          <a:prstGeom prst="rect">
            <a:avLst/>
          </a:prstGeom>
        </p:spPr>
        <p:txBody>
          <a:bodyPr wrap="square">
            <a:spAutoFit/>
          </a:bodyPr>
          <a:lstStyle/>
          <a:p>
            <a:pPr marL="285750" indent="-285750">
              <a:buClr>
                <a:srgbClr val="0000CC"/>
              </a:buClr>
              <a:buFont typeface="Wingdings" panose="05000000000000000000" pitchFamily="2" charset="2"/>
              <a:buChar char="§"/>
            </a:pPr>
            <a:r>
              <a:rPr lang="en-GB" sz="1600" b="0" dirty="0"/>
              <a:t>C-band (5.3 GHz):     </a:t>
            </a:r>
            <a:r>
              <a:rPr lang="el-GR" sz="1600" b="0" dirty="0"/>
              <a:t>λ</a:t>
            </a:r>
            <a:r>
              <a:rPr lang="en-GB" sz="1600" b="0" dirty="0"/>
              <a:t> ~ 5.6  </a:t>
            </a:r>
            <a:r>
              <a:rPr lang="en-GB" sz="1600" b="0" dirty="0" smtClean="0"/>
              <a:t>cm</a:t>
            </a:r>
          </a:p>
          <a:p>
            <a:pPr marL="285750" indent="-285750">
              <a:buClr>
                <a:srgbClr val="0000CC"/>
              </a:buClr>
              <a:buFont typeface="Wingdings" panose="05000000000000000000" pitchFamily="2" charset="2"/>
              <a:buChar char="§"/>
            </a:pPr>
            <a:r>
              <a:rPr lang="en-GB" sz="1600" b="0" dirty="0" smtClean="0"/>
              <a:t>Ku-band </a:t>
            </a:r>
            <a:r>
              <a:rPr lang="en-GB" sz="1600" b="0" dirty="0"/>
              <a:t>(14.6 GHz):  </a:t>
            </a:r>
            <a:r>
              <a:rPr lang="el-GR" sz="1600" b="0" dirty="0"/>
              <a:t>λ</a:t>
            </a:r>
            <a:r>
              <a:rPr lang="en-GB" sz="1600" b="0" dirty="0"/>
              <a:t> ~ 2.1 cm</a:t>
            </a:r>
          </a:p>
        </p:txBody>
      </p:sp>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67745" y="4507062"/>
            <a:ext cx="720080" cy="856406"/>
          </a:xfrm>
          <a:prstGeom prst="rect">
            <a:avLst/>
          </a:prstGeom>
        </p:spPr>
      </p:pic>
      <p:sp>
        <p:nvSpPr>
          <p:cNvPr id="5" name="Right Arrow 4"/>
          <p:cNvSpPr/>
          <p:nvPr/>
        </p:nvSpPr>
        <p:spPr bwMode="auto">
          <a:xfrm>
            <a:off x="4255843" y="4898619"/>
            <a:ext cx="432048" cy="125303"/>
          </a:xfrm>
          <a:prstGeom prst="rightArrow">
            <a:avLst/>
          </a:prstGeom>
          <a:solidFill>
            <a:srgbClr val="C00000"/>
          </a:solidFill>
          <a:ln w="5080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sp>
        <p:nvSpPr>
          <p:cNvPr id="4" name="Rectangle 3"/>
          <p:cNvSpPr/>
          <p:nvPr/>
        </p:nvSpPr>
        <p:spPr>
          <a:xfrm>
            <a:off x="234571" y="630108"/>
            <a:ext cx="8909429" cy="646331"/>
          </a:xfrm>
          <a:prstGeom prst="rect">
            <a:avLst/>
          </a:prstGeom>
        </p:spPr>
        <p:txBody>
          <a:bodyPr wrap="square">
            <a:spAutoFit/>
          </a:bodyPr>
          <a:lstStyle/>
          <a:p>
            <a:r>
              <a:rPr lang="en-GB" sz="1800" i="1" dirty="0"/>
              <a:t>Bragg scattering</a:t>
            </a:r>
            <a:r>
              <a:rPr lang="en-GB" sz="1800" dirty="0"/>
              <a:t> </a:t>
            </a:r>
            <a:r>
              <a:rPr lang="en-GB" sz="1800" dirty="0" smtClean="0"/>
              <a:t>occurs </a:t>
            </a:r>
            <a:r>
              <a:rPr lang="en-GB" sz="1800" dirty="0"/>
              <a:t>from the </a:t>
            </a:r>
            <a:r>
              <a:rPr lang="en-GB" sz="1800" dirty="0" smtClean="0"/>
              <a:t>ocean capillary-gravity waves (cm-range) that </a:t>
            </a:r>
            <a:r>
              <a:rPr lang="en-GB" sz="1800" dirty="0"/>
              <a:t>are in resonance with the </a:t>
            </a:r>
            <a:r>
              <a:rPr lang="en-GB" sz="1800" dirty="0" smtClean="0"/>
              <a:t>microwaves</a:t>
            </a:r>
            <a:endParaRPr lang="en-GB" sz="1400" b="0" dirty="0"/>
          </a:p>
        </p:txBody>
      </p:sp>
      <p:pic>
        <p:nvPicPr>
          <p:cNvPr id="6" name="Picture 5"/>
          <p:cNvPicPr>
            <a:picLocks noChangeAspect="1"/>
          </p:cNvPicPr>
          <p:nvPr/>
        </p:nvPicPr>
        <p:blipFill rotWithShape="1">
          <a:blip r:embed="rId4">
            <a:extLst>
              <a:ext uri="{28A0092B-C50C-407E-A947-70E740481C1C}">
                <a14:useLocalDpi xmlns:a14="http://schemas.microsoft.com/office/drawing/2010/main" val="0"/>
              </a:ext>
            </a:extLst>
          </a:blip>
          <a:srcRect t="10011" b="5910"/>
          <a:stretch/>
        </p:blipFill>
        <p:spPr>
          <a:xfrm>
            <a:off x="2756259" y="1502365"/>
            <a:ext cx="3485041" cy="1640910"/>
          </a:xfrm>
          <a:prstGeom prst="rect">
            <a:avLst/>
          </a:prstGeom>
        </p:spPr>
      </p:pic>
    </p:spTree>
    <p:extLst>
      <p:ext uri="{BB962C8B-B14F-4D97-AF65-F5344CB8AC3E}">
        <p14:creationId xmlns:p14="http://schemas.microsoft.com/office/powerpoint/2010/main" val="3170802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Image 1" descr="FIG5.tiff"/>
          <p:cNvPicPr>
            <a:picLocks noChangeAspect="1"/>
          </p:cNvPicPr>
          <p:nvPr/>
        </p:nvPicPr>
        <p:blipFill>
          <a:blip r:embed="rId2"/>
          <a:srcRect/>
          <a:stretch>
            <a:fillRect/>
          </a:stretch>
        </p:blipFill>
        <p:spPr bwMode="auto">
          <a:xfrm>
            <a:off x="142844" y="1131614"/>
            <a:ext cx="3786184" cy="2840459"/>
          </a:xfrm>
          <a:prstGeom prst="rect">
            <a:avLst/>
          </a:prstGeom>
          <a:noFill/>
          <a:ln w="9525">
            <a:noFill/>
            <a:miter lim="800000"/>
            <a:headEnd/>
            <a:tailEnd/>
          </a:ln>
        </p:spPr>
      </p:pic>
      <p:sp>
        <p:nvSpPr>
          <p:cNvPr id="27652" name="ZoneTexte 3"/>
          <p:cNvSpPr txBox="1">
            <a:spLocks noChangeArrowheads="1"/>
          </p:cNvSpPr>
          <p:nvPr/>
        </p:nvSpPr>
        <p:spPr bwMode="auto">
          <a:xfrm>
            <a:off x="161116" y="4670347"/>
            <a:ext cx="8393140" cy="1477328"/>
          </a:xfrm>
          <a:prstGeom prst="rect">
            <a:avLst/>
          </a:prstGeom>
          <a:noFill/>
          <a:ln w="9525">
            <a:noFill/>
            <a:miter lim="800000"/>
            <a:headEnd/>
            <a:tailEnd/>
          </a:ln>
        </p:spPr>
        <p:txBody>
          <a:bodyPr wrap="square">
            <a:spAutoFit/>
          </a:bodyPr>
          <a:lstStyle/>
          <a:p>
            <a:r>
              <a:rPr lang="fr-FR" dirty="0" err="1" smtClean="0">
                <a:solidFill>
                  <a:schemeClr val="accent1">
                    <a:lumMod val="50000"/>
                  </a:schemeClr>
                </a:solidFill>
              </a:rPr>
              <a:t>Development</a:t>
            </a:r>
            <a:r>
              <a:rPr lang="fr-FR" dirty="0" smtClean="0">
                <a:solidFill>
                  <a:schemeClr val="accent1">
                    <a:lumMod val="50000"/>
                  </a:schemeClr>
                </a:solidFill>
              </a:rPr>
              <a:t> of a SMOS </a:t>
            </a:r>
            <a:r>
              <a:rPr lang="fr-FR" dirty="0" err="1" smtClean="0">
                <a:solidFill>
                  <a:schemeClr val="accent1">
                    <a:lumMod val="50000"/>
                  </a:schemeClr>
                </a:solidFill>
              </a:rPr>
              <a:t>wind</a:t>
            </a:r>
            <a:r>
              <a:rPr lang="fr-FR" dirty="0" smtClean="0">
                <a:solidFill>
                  <a:schemeClr val="accent1">
                    <a:lumMod val="50000"/>
                  </a:schemeClr>
                </a:solidFill>
              </a:rPr>
              <a:t> speed GMF </a:t>
            </a:r>
            <a:r>
              <a:rPr lang="fr-FR" dirty="0" err="1" smtClean="0">
                <a:solidFill>
                  <a:schemeClr val="accent1">
                    <a:lumMod val="50000"/>
                  </a:schemeClr>
                </a:solidFill>
              </a:rPr>
              <a:t>based</a:t>
            </a:r>
            <a:r>
              <a:rPr lang="fr-FR" dirty="0" smtClean="0">
                <a:solidFill>
                  <a:schemeClr val="accent1">
                    <a:lumMod val="50000"/>
                  </a:schemeClr>
                </a:solidFill>
              </a:rPr>
              <a:t> on </a:t>
            </a:r>
            <a:r>
              <a:rPr lang="fr-FR" dirty="0" err="1" smtClean="0">
                <a:solidFill>
                  <a:schemeClr val="accent1">
                    <a:lumMod val="50000"/>
                  </a:schemeClr>
                </a:solidFill>
              </a:rPr>
              <a:t>Hwind</a:t>
            </a:r>
            <a:r>
              <a:rPr lang="fr-FR" dirty="0" smtClean="0">
                <a:solidFill>
                  <a:schemeClr val="accent1">
                    <a:lumMod val="50000"/>
                  </a:schemeClr>
                </a:solidFill>
              </a:rPr>
              <a:t> </a:t>
            </a:r>
            <a:r>
              <a:rPr lang="fr-FR" dirty="0" err="1" smtClean="0">
                <a:solidFill>
                  <a:schemeClr val="accent1">
                    <a:lumMod val="50000"/>
                  </a:schemeClr>
                </a:solidFill>
              </a:rPr>
              <a:t>products</a:t>
            </a:r>
            <a:r>
              <a:rPr lang="fr-FR" dirty="0" smtClean="0">
                <a:solidFill>
                  <a:schemeClr val="accent1">
                    <a:lumMod val="50000"/>
                  </a:schemeClr>
                </a:solidFill>
              </a:rPr>
              <a:t> in IGOR hurricane</a:t>
            </a:r>
          </a:p>
          <a:p>
            <a:endParaRPr lang="fr-FR" dirty="0" smtClean="0"/>
          </a:p>
          <a:p>
            <a:r>
              <a:rPr lang="fr-FR" dirty="0" err="1" smtClean="0">
                <a:solidFill>
                  <a:schemeClr val="accent1">
                    <a:lumMod val="50000"/>
                  </a:schemeClr>
                </a:solidFill>
              </a:rPr>
              <a:t>Bilinear</a:t>
            </a:r>
            <a:r>
              <a:rPr lang="fr-FR" dirty="0" smtClean="0">
                <a:solidFill>
                  <a:schemeClr val="accent1">
                    <a:lumMod val="50000"/>
                  </a:schemeClr>
                </a:solidFill>
              </a:rPr>
              <a:t> L-band </a:t>
            </a:r>
            <a:r>
              <a:rPr lang="fr-FR" dirty="0" err="1" smtClean="0">
                <a:solidFill>
                  <a:schemeClr val="accent1">
                    <a:lumMod val="50000"/>
                  </a:schemeClr>
                </a:solidFill>
              </a:rPr>
              <a:t>dependencies</a:t>
            </a:r>
            <a:r>
              <a:rPr lang="fr-FR" dirty="0" smtClean="0">
                <a:solidFill>
                  <a:schemeClr val="accent1">
                    <a:lumMod val="50000"/>
                  </a:schemeClr>
                </a:solidFill>
              </a:rPr>
              <a:t> </a:t>
            </a:r>
            <a:r>
              <a:rPr lang="fr-FR" dirty="0" err="1" smtClean="0">
                <a:solidFill>
                  <a:schemeClr val="accent1">
                    <a:lumMod val="50000"/>
                  </a:schemeClr>
                </a:solidFill>
              </a:rPr>
              <a:t>with</a:t>
            </a:r>
            <a:r>
              <a:rPr lang="fr-FR" dirty="0" smtClean="0">
                <a:solidFill>
                  <a:schemeClr val="accent1">
                    <a:lumMod val="50000"/>
                  </a:schemeClr>
                </a:solidFill>
              </a:rPr>
              <a:t> surface </a:t>
            </a:r>
            <a:r>
              <a:rPr lang="fr-FR" dirty="0" err="1" smtClean="0">
                <a:solidFill>
                  <a:schemeClr val="accent1">
                    <a:lumMod val="50000"/>
                  </a:schemeClr>
                </a:solidFill>
              </a:rPr>
              <a:t>wind</a:t>
            </a:r>
            <a:r>
              <a:rPr lang="fr-FR" dirty="0" smtClean="0">
                <a:solidFill>
                  <a:schemeClr val="accent1">
                    <a:lumMod val="50000"/>
                  </a:schemeClr>
                </a:solidFill>
              </a:rPr>
              <a:t> speed</a:t>
            </a:r>
          </a:p>
          <a:p>
            <a:endParaRPr lang="fr-FR" dirty="0" smtClean="0"/>
          </a:p>
        </p:txBody>
      </p:sp>
      <p:sp>
        <p:nvSpPr>
          <p:cNvPr id="5" name="Titre 1"/>
          <p:cNvSpPr txBox="1">
            <a:spLocks/>
          </p:cNvSpPr>
          <p:nvPr/>
        </p:nvSpPr>
        <p:spPr>
          <a:xfrm>
            <a:off x="143216" y="123106"/>
            <a:ext cx="9000784" cy="464347"/>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a:t>
            </a:r>
            <a:r>
              <a:rPr lang="fr-FR" dirty="0" err="1"/>
              <a:t>Geophysical</a:t>
            </a:r>
            <a:r>
              <a:rPr lang="fr-FR" dirty="0"/>
              <a:t> Model </a:t>
            </a:r>
            <a:r>
              <a:rPr lang="fr-FR" dirty="0" err="1"/>
              <a:t>function</a:t>
            </a:r>
            <a:r>
              <a:rPr lang="fr-FR" dirty="0"/>
              <a:t>: Tb=f(</a:t>
            </a:r>
            <a:r>
              <a:rPr lang="fr-FR" dirty="0" err="1"/>
              <a:t>wind</a:t>
            </a:r>
            <a:r>
              <a:rPr lang="fr-FR" dirty="0"/>
              <a:t> speed) </a:t>
            </a:r>
          </a:p>
        </p:txBody>
      </p:sp>
      <p:pic>
        <p:nvPicPr>
          <p:cNvPr id="6" name="Image 1" descr="FIG6.tif"/>
          <p:cNvPicPr>
            <a:picLocks noChangeAspect="1"/>
          </p:cNvPicPr>
          <p:nvPr/>
        </p:nvPicPr>
        <p:blipFill>
          <a:blip r:embed="rId3"/>
          <a:srcRect/>
          <a:stretch>
            <a:fillRect/>
          </a:stretch>
        </p:blipFill>
        <p:spPr bwMode="auto">
          <a:xfrm>
            <a:off x="4357686" y="845862"/>
            <a:ext cx="3429024" cy="2905791"/>
          </a:xfrm>
          <a:prstGeom prst="rect">
            <a:avLst/>
          </a:prstGeom>
          <a:noFill/>
          <a:ln w="9525">
            <a:noFill/>
            <a:miter lim="800000"/>
            <a:headEnd/>
            <a:tailEnd/>
          </a:ln>
        </p:spPr>
      </p:pic>
      <p:pic>
        <p:nvPicPr>
          <p:cNvPr id="7" name="Picture 2"/>
          <p:cNvPicPr>
            <a:picLocks noChangeAspect="1" noChangeArrowheads="1"/>
          </p:cNvPicPr>
          <p:nvPr/>
        </p:nvPicPr>
        <p:blipFill>
          <a:blip r:embed="rId4"/>
          <a:srcRect/>
          <a:stretch>
            <a:fillRect/>
          </a:stretch>
        </p:blipFill>
        <p:spPr bwMode="auto">
          <a:xfrm>
            <a:off x="4572000" y="3755694"/>
            <a:ext cx="3024336" cy="810623"/>
          </a:xfrm>
          <a:prstGeom prst="rect">
            <a:avLst/>
          </a:prstGeom>
          <a:noFill/>
          <a:ln w="9525">
            <a:noFill/>
            <a:miter lim="800000"/>
            <a:headEnd/>
            <a:tailEnd/>
          </a:ln>
        </p:spPr>
      </p:pic>
      <p:sp>
        <p:nvSpPr>
          <p:cNvPr id="8" name="ZoneTexte 7"/>
          <p:cNvSpPr txBox="1"/>
          <p:nvPr/>
        </p:nvSpPr>
        <p:spPr>
          <a:xfrm>
            <a:off x="7715272" y="988738"/>
            <a:ext cx="1277914" cy="1723549"/>
          </a:xfrm>
          <a:prstGeom prst="rect">
            <a:avLst/>
          </a:prstGeom>
          <a:noFill/>
        </p:spPr>
        <p:txBody>
          <a:bodyPr wrap="none" rtlCol="0">
            <a:spAutoFit/>
          </a:bodyPr>
          <a:lstStyle/>
          <a:p>
            <a:r>
              <a:rPr lang="fr-FR" dirty="0" smtClean="0"/>
              <a:t>C-band</a:t>
            </a:r>
          </a:p>
          <a:p>
            <a:r>
              <a:rPr lang="fr-FR" dirty="0" smtClean="0"/>
              <a:t>L-band:</a:t>
            </a:r>
          </a:p>
          <a:p>
            <a:r>
              <a:rPr lang="fr-FR" sz="1400" dirty="0" smtClean="0"/>
              <a:t>0.7K/m/s</a:t>
            </a:r>
          </a:p>
          <a:p>
            <a:r>
              <a:rPr lang="fr-FR" sz="1400" dirty="0" smtClean="0"/>
              <a:t>for hurricanes</a:t>
            </a:r>
          </a:p>
          <a:p>
            <a:endParaRPr lang="fr-FR" sz="1400" dirty="0" smtClean="0"/>
          </a:p>
          <a:p>
            <a:r>
              <a:rPr lang="fr-FR" sz="1400" dirty="0" smtClean="0"/>
              <a:t>0.3 k/(m/s)</a:t>
            </a:r>
          </a:p>
          <a:p>
            <a:r>
              <a:rPr lang="fr-FR" sz="1400" dirty="0" err="1" smtClean="0"/>
              <a:t>below</a:t>
            </a:r>
            <a:endParaRPr lang="fr-FR" sz="1400" dirty="0"/>
          </a:p>
        </p:txBody>
      </p:sp>
      <p:sp>
        <p:nvSpPr>
          <p:cNvPr id="9" name="Rectangle 8"/>
          <p:cNvSpPr/>
          <p:nvPr/>
        </p:nvSpPr>
        <p:spPr>
          <a:xfrm>
            <a:off x="142844" y="6027003"/>
            <a:ext cx="9001156" cy="830997"/>
          </a:xfrm>
          <a:prstGeom prst="rect">
            <a:avLst/>
          </a:prstGeom>
          <a:solidFill>
            <a:schemeClr val="bg1"/>
          </a:solidFill>
        </p:spPr>
        <p:txBody>
          <a:bodyPr wrap="square">
            <a:spAutoFit/>
          </a:bodyPr>
          <a:lstStyle/>
          <a:p>
            <a:r>
              <a:rPr lang="fr-FR" sz="1600" dirty="0" err="1">
                <a:solidFill>
                  <a:schemeClr val="accent1">
                    <a:lumMod val="50000"/>
                  </a:schemeClr>
                </a:solidFill>
                <a:latin typeface="open_sansregular"/>
              </a:rPr>
              <a:t>Reul</a:t>
            </a:r>
            <a:r>
              <a:rPr lang="fr-FR" sz="1600" dirty="0">
                <a:solidFill>
                  <a:schemeClr val="accent1">
                    <a:lumMod val="50000"/>
                  </a:schemeClr>
                </a:solidFill>
                <a:latin typeface="open_sansregular"/>
              </a:rPr>
              <a:t> Nicolas, </a:t>
            </a:r>
            <a:r>
              <a:rPr lang="fr-FR" sz="1600" dirty="0" err="1">
                <a:solidFill>
                  <a:schemeClr val="accent1">
                    <a:lumMod val="50000"/>
                  </a:schemeClr>
                </a:solidFill>
                <a:latin typeface="open_sansregular"/>
              </a:rPr>
              <a:t>Tenerelli</a:t>
            </a:r>
            <a:r>
              <a:rPr lang="fr-FR" sz="1600" dirty="0">
                <a:solidFill>
                  <a:schemeClr val="accent1">
                    <a:lumMod val="50000"/>
                  </a:schemeClr>
                </a:solidFill>
                <a:latin typeface="open_sansregular"/>
              </a:rPr>
              <a:t> Joseph, </a:t>
            </a:r>
            <a:r>
              <a:rPr lang="fr-FR" sz="1600" dirty="0" err="1" smtClean="0">
                <a:solidFill>
                  <a:schemeClr val="accent1">
                    <a:lumMod val="50000"/>
                  </a:schemeClr>
                </a:solidFill>
                <a:latin typeface="open_sansregular"/>
              </a:rPr>
              <a:t>chapron</a:t>
            </a:r>
            <a:r>
              <a:rPr lang="fr-FR" sz="1600" dirty="0" smtClean="0">
                <a:solidFill>
                  <a:schemeClr val="accent1">
                    <a:lumMod val="50000"/>
                  </a:schemeClr>
                </a:solidFill>
                <a:latin typeface="open_sansregular"/>
              </a:rPr>
              <a:t> B, </a:t>
            </a:r>
            <a:r>
              <a:rPr lang="fr-FR" sz="1600" dirty="0" err="1">
                <a:solidFill>
                  <a:schemeClr val="accent1">
                    <a:lumMod val="50000"/>
                  </a:schemeClr>
                </a:solidFill>
                <a:latin typeface="open_sansregular"/>
              </a:rPr>
              <a:t>Vandemark</a:t>
            </a:r>
            <a:r>
              <a:rPr lang="fr-FR" sz="1600" dirty="0">
                <a:solidFill>
                  <a:schemeClr val="accent1">
                    <a:lumMod val="50000"/>
                  </a:schemeClr>
                </a:solidFill>
                <a:latin typeface="open_sansregular"/>
              </a:rPr>
              <a:t> Doug, </a:t>
            </a:r>
            <a:r>
              <a:rPr lang="fr-FR" sz="1600" dirty="0" err="1" smtClean="0">
                <a:solidFill>
                  <a:schemeClr val="accent1">
                    <a:lumMod val="50000"/>
                  </a:schemeClr>
                </a:solidFill>
                <a:latin typeface="open_sansregular"/>
              </a:rPr>
              <a:t>Quilfen</a:t>
            </a:r>
            <a:r>
              <a:rPr lang="fr-FR" sz="1600" dirty="0" smtClean="0">
                <a:solidFill>
                  <a:schemeClr val="accent1">
                    <a:lumMod val="50000"/>
                  </a:schemeClr>
                </a:solidFill>
                <a:latin typeface="open_sansregular"/>
              </a:rPr>
              <a:t> Y, </a:t>
            </a:r>
            <a:r>
              <a:rPr lang="fr-FR" sz="1600" dirty="0">
                <a:solidFill>
                  <a:schemeClr val="accent1">
                    <a:lumMod val="50000"/>
                  </a:schemeClr>
                </a:solidFill>
                <a:latin typeface="open_sansregular"/>
              </a:rPr>
              <a:t>Kerr Yann (2012). SMOS satellite L-band </a:t>
            </a:r>
            <a:r>
              <a:rPr lang="fr-FR" sz="1600" dirty="0" err="1">
                <a:solidFill>
                  <a:schemeClr val="accent1">
                    <a:lumMod val="50000"/>
                  </a:schemeClr>
                </a:solidFill>
                <a:latin typeface="open_sansregular"/>
              </a:rPr>
              <a:t>radiometer</a:t>
            </a:r>
            <a:r>
              <a:rPr lang="fr-FR" sz="1600" dirty="0">
                <a:solidFill>
                  <a:schemeClr val="accent1">
                    <a:lumMod val="50000"/>
                  </a:schemeClr>
                </a:solidFill>
                <a:latin typeface="open_sansregular"/>
              </a:rPr>
              <a:t>: A new </a:t>
            </a:r>
            <a:r>
              <a:rPr lang="fr-FR" sz="1600" dirty="0" err="1">
                <a:solidFill>
                  <a:schemeClr val="accent1">
                    <a:lumMod val="50000"/>
                  </a:schemeClr>
                </a:solidFill>
                <a:latin typeface="open_sansregular"/>
              </a:rPr>
              <a:t>capability</a:t>
            </a:r>
            <a:r>
              <a:rPr lang="fr-FR" sz="1600" dirty="0">
                <a:solidFill>
                  <a:schemeClr val="accent1">
                    <a:lumMod val="50000"/>
                  </a:schemeClr>
                </a:solidFill>
                <a:latin typeface="open_sansregular"/>
              </a:rPr>
              <a:t> for </a:t>
            </a:r>
            <a:r>
              <a:rPr lang="fr-FR" sz="1600" dirty="0" err="1">
                <a:solidFill>
                  <a:schemeClr val="accent1">
                    <a:lumMod val="50000"/>
                  </a:schemeClr>
                </a:solidFill>
                <a:latin typeface="open_sansregular"/>
              </a:rPr>
              <a:t>ocean</a:t>
            </a:r>
            <a:r>
              <a:rPr lang="fr-FR" sz="1600" dirty="0">
                <a:solidFill>
                  <a:schemeClr val="accent1">
                    <a:lumMod val="50000"/>
                  </a:schemeClr>
                </a:solidFill>
                <a:latin typeface="open_sansregular"/>
              </a:rPr>
              <a:t> surface </a:t>
            </a:r>
            <a:r>
              <a:rPr lang="fr-FR" sz="1600" dirty="0" err="1">
                <a:solidFill>
                  <a:schemeClr val="accent1">
                    <a:lumMod val="50000"/>
                  </a:schemeClr>
                </a:solidFill>
                <a:latin typeface="open_sansregular"/>
              </a:rPr>
              <a:t>remote</a:t>
            </a:r>
            <a:r>
              <a:rPr lang="fr-FR" sz="1600" dirty="0">
                <a:solidFill>
                  <a:schemeClr val="accent1">
                    <a:lumMod val="50000"/>
                  </a:schemeClr>
                </a:solidFill>
                <a:latin typeface="open_sansregular"/>
              </a:rPr>
              <a:t> </a:t>
            </a:r>
            <a:r>
              <a:rPr lang="fr-FR" sz="1600" dirty="0" err="1">
                <a:solidFill>
                  <a:schemeClr val="accent1">
                    <a:lumMod val="50000"/>
                  </a:schemeClr>
                </a:solidFill>
                <a:latin typeface="open_sansregular"/>
              </a:rPr>
              <a:t>sensing</a:t>
            </a:r>
            <a:r>
              <a:rPr lang="fr-FR" sz="1600" dirty="0">
                <a:solidFill>
                  <a:schemeClr val="accent1">
                    <a:lumMod val="50000"/>
                  </a:schemeClr>
                </a:solidFill>
                <a:latin typeface="open_sansregular"/>
              </a:rPr>
              <a:t> in hurricanes. </a:t>
            </a:r>
            <a:r>
              <a:rPr lang="fr-FR" sz="1600" i="1" dirty="0">
                <a:solidFill>
                  <a:schemeClr val="accent1">
                    <a:lumMod val="50000"/>
                  </a:schemeClr>
                </a:solidFill>
                <a:latin typeface="open_sansregular"/>
              </a:rPr>
              <a:t>Journal Of </a:t>
            </a:r>
            <a:r>
              <a:rPr lang="fr-FR" sz="1600" i="1" dirty="0" err="1">
                <a:solidFill>
                  <a:schemeClr val="accent1">
                    <a:lumMod val="50000"/>
                  </a:schemeClr>
                </a:solidFill>
                <a:latin typeface="open_sansregular"/>
              </a:rPr>
              <a:t>Geophysical</a:t>
            </a:r>
            <a:r>
              <a:rPr lang="fr-FR" sz="1600" i="1" dirty="0">
                <a:solidFill>
                  <a:schemeClr val="accent1">
                    <a:lumMod val="50000"/>
                  </a:schemeClr>
                </a:solidFill>
                <a:latin typeface="open_sansregular"/>
              </a:rPr>
              <a:t> </a:t>
            </a:r>
            <a:r>
              <a:rPr lang="fr-FR" sz="1600" i="1" dirty="0" err="1">
                <a:solidFill>
                  <a:schemeClr val="accent1">
                    <a:lumMod val="50000"/>
                  </a:schemeClr>
                </a:solidFill>
                <a:latin typeface="open_sansregular"/>
              </a:rPr>
              <a:t>Research-oceans</a:t>
            </a:r>
            <a:r>
              <a:rPr lang="fr-FR" sz="1600" dirty="0">
                <a:solidFill>
                  <a:schemeClr val="accent1">
                    <a:lumMod val="50000"/>
                  </a:schemeClr>
                </a:solidFill>
                <a:latin typeface="open_sansregular"/>
              </a:rPr>
              <a:t>, 117</a:t>
            </a:r>
            <a:endParaRPr lang="fr-FR" sz="1600" dirty="0">
              <a:solidFill>
                <a:schemeClr val="accent1">
                  <a:lumMod val="50000"/>
                </a:schemeClr>
              </a:solidFill>
            </a:endParaRPr>
          </a:p>
        </p:txBody>
      </p:sp>
    </p:spTree>
    <p:extLst>
      <p:ext uri="{BB962C8B-B14F-4D97-AF65-F5344CB8AC3E}">
        <p14:creationId xmlns:p14="http://schemas.microsoft.com/office/powerpoint/2010/main" val="3745024371"/>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57158" y="1714488"/>
            <a:ext cx="8286808" cy="2862322"/>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en-GB" dirty="0" smtClean="0">
                <a:latin typeface="Times New Roman"/>
                <a:ea typeface="Times New Roman"/>
                <a:cs typeface="Times New Roman"/>
              </a:rPr>
              <a:t>Collaboration IFREMER, </a:t>
            </a:r>
            <a:r>
              <a:rPr lang="en-GB" dirty="0" err="1" smtClean="0">
                <a:latin typeface="Times New Roman"/>
                <a:ea typeface="Times New Roman"/>
                <a:cs typeface="Times New Roman"/>
              </a:rPr>
              <a:t>OceanDataLab</a:t>
            </a:r>
            <a:r>
              <a:rPr lang="en-GB" dirty="0" smtClean="0">
                <a:latin typeface="Times New Roman"/>
                <a:ea typeface="Times New Roman"/>
                <a:cs typeface="Times New Roman"/>
              </a:rPr>
              <a:t> &amp; Met Office</a:t>
            </a:r>
          </a:p>
          <a:p>
            <a:endParaRPr lang="en-GB" dirty="0" smtClean="0">
              <a:latin typeface="Times New Roman"/>
              <a:ea typeface="Times New Roman"/>
              <a:cs typeface="Times New Roman"/>
            </a:endParaRPr>
          </a:p>
          <a:p>
            <a:pPr>
              <a:buFont typeface="Wingdings" pitchFamily="2" charset="2"/>
              <a:buChar char="q"/>
            </a:pPr>
            <a:r>
              <a:rPr lang="en-GB" dirty="0" smtClean="0">
                <a:latin typeface="Times New Roman"/>
                <a:ea typeface="Times New Roman"/>
                <a:cs typeface="Times New Roman"/>
              </a:rPr>
              <a:t>Improve high wind speed retrieval algorithms (GMF, rain &amp; wave impacts)</a:t>
            </a:r>
          </a:p>
          <a:p>
            <a:pPr>
              <a:buFont typeface="Wingdings" pitchFamily="2" charset="2"/>
              <a:buChar char="q"/>
            </a:pPr>
            <a:endParaRPr lang="en-GB" dirty="0" smtClean="0">
              <a:latin typeface="Times New Roman"/>
              <a:ea typeface="Times New Roman"/>
              <a:cs typeface="Times New Roman"/>
            </a:endParaRPr>
          </a:p>
          <a:p>
            <a:pPr>
              <a:buFont typeface="Wingdings" pitchFamily="2" charset="2"/>
              <a:buChar char="q"/>
            </a:pPr>
            <a:r>
              <a:rPr lang="en-GB" dirty="0" smtClean="0">
                <a:latin typeface="Times New Roman"/>
                <a:ea typeface="Times New Roman"/>
                <a:cs typeface="Times New Roman"/>
              </a:rPr>
              <a:t>Produce a Global Tropical Cyclone &amp; Extra-Tropical Cyclone storm catalogue &amp;</a:t>
            </a:r>
          </a:p>
          <a:p>
            <a:r>
              <a:rPr lang="en-GB" dirty="0" smtClean="0">
                <a:latin typeface="Times New Roman"/>
                <a:ea typeface="Times New Roman"/>
                <a:cs typeface="Times New Roman"/>
              </a:rPr>
              <a:t>database from 2010 to now</a:t>
            </a:r>
          </a:p>
          <a:p>
            <a:pPr>
              <a:buFont typeface="Wingdings" pitchFamily="2" charset="2"/>
              <a:buChar char="q"/>
            </a:pPr>
            <a:endParaRPr lang="en-GB" dirty="0" smtClean="0">
              <a:latin typeface="Times New Roman"/>
              <a:ea typeface="Times New Roman"/>
              <a:cs typeface="Times New Roman"/>
            </a:endParaRPr>
          </a:p>
          <a:p>
            <a:pPr>
              <a:buFont typeface="Wingdings" pitchFamily="2" charset="2"/>
              <a:buChar char="q"/>
            </a:pPr>
            <a:r>
              <a:rPr lang="en-GB" dirty="0" smtClean="0">
                <a:latin typeface="Times New Roman"/>
                <a:ea typeface="Times New Roman"/>
                <a:cs typeface="Times New Roman"/>
              </a:rPr>
              <a:t>Comparisons with NWP models &amp; radiometer &amp; </a:t>
            </a:r>
            <a:r>
              <a:rPr lang="en-GB" dirty="0" err="1" smtClean="0">
                <a:latin typeface="Times New Roman"/>
                <a:ea typeface="Times New Roman"/>
                <a:cs typeface="Times New Roman"/>
              </a:rPr>
              <a:t>scatterometer</a:t>
            </a:r>
            <a:r>
              <a:rPr lang="en-GB" dirty="0" smtClean="0">
                <a:latin typeface="Times New Roman"/>
                <a:ea typeface="Times New Roman"/>
                <a:cs typeface="Times New Roman"/>
              </a:rPr>
              <a:t> data</a:t>
            </a:r>
          </a:p>
          <a:p>
            <a:pPr>
              <a:buFont typeface="Wingdings" pitchFamily="2" charset="2"/>
              <a:buChar char="q"/>
            </a:pPr>
            <a:endParaRPr lang="en-GB" dirty="0" smtClean="0">
              <a:latin typeface="Times New Roman"/>
              <a:ea typeface="Times New Roman"/>
              <a:cs typeface="Times New Roman"/>
            </a:endParaRPr>
          </a:p>
          <a:p>
            <a:pPr>
              <a:buFont typeface="Wingdings" pitchFamily="2" charset="2"/>
              <a:buChar char="q"/>
            </a:pPr>
            <a:r>
              <a:rPr lang="en-GB" dirty="0" smtClean="0">
                <a:latin typeface="Times New Roman"/>
                <a:ea typeface="Times New Roman"/>
                <a:cs typeface="Times New Roman"/>
              </a:rPr>
              <a:t>Combine with other observations : AMSR2, </a:t>
            </a:r>
            <a:r>
              <a:rPr lang="en-GB" dirty="0" err="1" smtClean="0">
                <a:latin typeface="Times New Roman"/>
                <a:ea typeface="Times New Roman"/>
                <a:cs typeface="Times New Roman"/>
              </a:rPr>
              <a:t>WindSat</a:t>
            </a:r>
            <a:r>
              <a:rPr lang="en-GB" dirty="0" smtClean="0">
                <a:latin typeface="Times New Roman"/>
                <a:ea typeface="Times New Roman"/>
                <a:cs typeface="Times New Roman"/>
              </a:rPr>
              <a:t>, SMAP, CYGNSS</a:t>
            </a:r>
          </a:p>
        </p:txBody>
      </p:sp>
      <p:sp>
        <p:nvSpPr>
          <p:cNvPr id="5" name="Titre 1"/>
          <p:cNvSpPr txBox="1">
            <a:spLocks/>
          </p:cNvSpPr>
          <p:nvPr/>
        </p:nvSpPr>
        <p:spPr>
          <a:xfrm>
            <a:off x="1785918" y="642918"/>
            <a:ext cx="5929354" cy="487382"/>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SMOS+STORM Evolution ESA-STSE </a:t>
            </a:r>
            <a:r>
              <a:rPr lang="fr-FR" dirty="0" err="1"/>
              <a:t>project</a:t>
            </a:r>
            <a:r>
              <a:rPr lang="fr-FR" dirty="0"/>
              <a:t> </a:t>
            </a:r>
          </a:p>
          <a:p>
            <a:endParaRPr lang="fr-FR" dirty="0"/>
          </a:p>
        </p:txBody>
      </p:sp>
    </p:spTree>
    <p:extLst>
      <p:ext uri="{BB962C8B-B14F-4D97-AF65-F5344CB8AC3E}">
        <p14:creationId xmlns:p14="http://schemas.microsoft.com/office/powerpoint/2010/main" val="2803044180"/>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85720" y="785794"/>
            <a:ext cx="8286808" cy="369332"/>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en-GB" dirty="0" smtClean="0">
                <a:latin typeface="Times New Roman"/>
                <a:ea typeface="Times New Roman"/>
                <a:cs typeface="Times New Roman"/>
              </a:rPr>
              <a:t>Detect the useful TC &amp; ETC events in SMOS data: Example of EMILIA</a:t>
            </a:r>
          </a:p>
        </p:txBody>
      </p:sp>
      <p:pic>
        <p:nvPicPr>
          <p:cNvPr id="3" name="Image 2" descr="EMILIA_SMOS_2012_07_08_12_42_UTC.png"/>
          <p:cNvPicPr>
            <a:picLocks noChangeAspect="1"/>
          </p:cNvPicPr>
          <p:nvPr/>
        </p:nvPicPr>
        <p:blipFill rotWithShape="1">
          <a:blip r:embed="rId2"/>
          <a:srcRect l="3195"/>
          <a:stretch/>
        </p:blipFill>
        <p:spPr>
          <a:xfrm>
            <a:off x="292100" y="1214422"/>
            <a:ext cx="8851900" cy="4987004"/>
          </a:xfrm>
          <a:prstGeom prst="rect">
            <a:avLst/>
          </a:prstGeom>
        </p:spPr>
      </p:pic>
      <p:sp>
        <p:nvSpPr>
          <p:cNvPr id="5" name="Titre 1"/>
          <p:cNvSpPr txBox="1">
            <a:spLocks/>
          </p:cNvSpPr>
          <p:nvPr/>
        </p:nvSpPr>
        <p:spPr>
          <a:xfrm>
            <a:off x="2335202" y="51314"/>
            <a:ext cx="4214842" cy="416486"/>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SMOS+STORM Evolution </a:t>
            </a:r>
          </a:p>
          <a:p>
            <a:endParaRPr lang="fr-FR" dirty="0"/>
          </a:p>
        </p:txBody>
      </p:sp>
      <p:cxnSp>
        <p:nvCxnSpPr>
          <p:cNvPr id="7" name="Connecteur droit avec flèche 6"/>
          <p:cNvCxnSpPr/>
          <p:nvPr/>
        </p:nvCxnSpPr>
        <p:spPr>
          <a:xfrm rot="5400000" flipH="1" flipV="1">
            <a:off x="4929190" y="4500570"/>
            <a:ext cx="1714512" cy="857256"/>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sp>
        <p:nvSpPr>
          <p:cNvPr id="9" name="ZoneTexte 8"/>
          <p:cNvSpPr txBox="1"/>
          <p:nvPr/>
        </p:nvSpPr>
        <p:spPr>
          <a:xfrm>
            <a:off x="2335202" y="5786454"/>
            <a:ext cx="5770362" cy="369332"/>
          </a:xfrm>
          <a:prstGeom prst="rect">
            <a:avLst/>
          </a:prstGeom>
          <a:noFill/>
        </p:spPr>
        <p:txBody>
          <a:bodyPr wrap="none" rtlCol="0">
            <a:spAutoFit/>
          </a:bodyPr>
          <a:lstStyle/>
          <a:p>
            <a:r>
              <a:rPr lang="fr-FR" dirty="0" smtClean="0"/>
              <a:t>Position of the Storm center </a:t>
            </a:r>
            <a:r>
              <a:rPr lang="fr-FR" dirty="0" err="1" smtClean="0"/>
              <a:t>at</a:t>
            </a:r>
            <a:r>
              <a:rPr lang="fr-FR" dirty="0" smtClean="0"/>
              <a:t> the time of SMOS </a:t>
            </a:r>
            <a:r>
              <a:rPr lang="fr-FR" dirty="0" err="1" smtClean="0"/>
              <a:t>Aquisition</a:t>
            </a:r>
            <a:endParaRPr lang="fr-FR" dirty="0"/>
          </a:p>
        </p:txBody>
      </p:sp>
    </p:spTree>
    <p:extLst>
      <p:ext uri="{BB962C8B-B14F-4D97-AF65-F5344CB8AC3E}">
        <p14:creationId xmlns:p14="http://schemas.microsoft.com/office/powerpoint/2010/main" val="2570159032"/>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85720" y="785794"/>
            <a:ext cx="8286808" cy="369332"/>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en-GB" dirty="0" smtClean="0">
                <a:latin typeface="Times New Roman"/>
                <a:ea typeface="Times New Roman"/>
                <a:cs typeface="Times New Roman"/>
              </a:rPr>
              <a:t>Tasks 2: Detect the useful TC &amp; ETC events in SMOS data: Example of EMILIA</a:t>
            </a:r>
          </a:p>
        </p:txBody>
      </p:sp>
      <p:pic>
        <p:nvPicPr>
          <p:cNvPr id="5" name="Image 4" descr="EMILIA_SMOS_2012_07_09_01_15_UTC.png"/>
          <p:cNvPicPr>
            <a:picLocks noChangeAspect="1"/>
          </p:cNvPicPr>
          <p:nvPr/>
        </p:nvPicPr>
        <p:blipFill rotWithShape="1">
          <a:blip r:embed="rId2"/>
          <a:srcRect l="2222"/>
          <a:stretch/>
        </p:blipFill>
        <p:spPr>
          <a:xfrm>
            <a:off x="203200" y="1219184"/>
            <a:ext cx="8940800" cy="4987004"/>
          </a:xfrm>
          <a:prstGeom prst="rect">
            <a:avLst/>
          </a:prstGeom>
        </p:spPr>
      </p:pic>
      <p:sp>
        <p:nvSpPr>
          <p:cNvPr id="6" name="Titre 1"/>
          <p:cNvSpPr txBox="1">
            <a:spLocks/>
          </p:cNvSpPr>
          <p:nvPr/>
        </p:nvSpPr>
        <p:spPr>
          <a:xfrm>
            <a:off x="2335202" y="64014"/>
            <a:ext cx="4214842" cy="416486"/>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SMOS+STORM Evolution </a:t>
            </a:r>
          </a:p>
          <a:p>
            <a:endParaRPr lang="fr-FR" dirty="0"/>
          </a:p>
        </p:txBody>
      </p:sp>
    </p:spTree>
    <p:extLst>
      <p:ext uri="{BB962C8B-B14F-4D97-AF65-F5344CB8AC3E}">
        <p14:creationId xmlns:p14="http://schemas.microsoft.com/office/powerpoint/2010/main" val="253942195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85720" y="785794"/>
            <a:ext cx="8286808" cy="369332"/>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en-GB" dirty="0" smtClean="0">
                <a:latin typeface="Times New Roman"/>
                <a:ea typeface="Times New Roman"/>
                <a:cs typeface="Times New Roman"/>
              </a:rPr>
              <a:t>Tasks 2: Detect the useful TC &amp; ETC events in SMOS data: Example of EMILIA</a:t>
            </a:r>
          </a:p>
        </p:txBody>
      </p:sp>
      <p:pic>
        <p:nvPicPr>
          <p:cNvPr id="5" name="Image 4" descr="EMILIA_SMOS_2012_07_10_13_04_UTC.png"/>
          <p:cNvPicPr>
            <a:picLocks noChangeAspect="1"/>
          </p:cNvPicPr>
          <p:nvPr/>
        </p:nvPicPr>
        <p:blipFill rotWithShape="1">
          <a:blip r:embed="rId2"/>
          <a:srcRect l="3195"/>
          <a:stretch/>
        </p:blipFill>
        <p:spPr>
          <a:xfrm>
            <a:off x="292100" y="1156640"/>
            <a:ext cx="8851900" cy="4987004"/>
          </a:xfrm>
          <a:prstGeom prst="rect">
            <a:avLst/>
          </a:prstGeom>
        </p:spPr>
      </p:pic>
      <p:sp>
        <p:nvSpPr>
          <p:cNvPr id="6" name="Titre 1"/>
          <p:cNvSpPr txBox="1">
            <a:spLocks/>
          </p:cNvSpPr>
          <p:nvPr/>
        </p:nvSpPr>
        <p:spPr>
          <a:xfrm>
            <a:off x="2335202" y="51314"/>
            <a:ext cx="4214842" cy="416486"/>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SMOS+STORM Evolution </a:t>
            </a:r>
          </a:p>
          <a:p>
            <a:endParaRPr lang="fr-FR" dirty="0"/>
          </a:p>
        </p:txBody>
      </p:sp>
    </p:spTree>
    <p:extLst>
      <p:ext uri="{BB962C8B-B14F-4D97-AF65-F5344CB8AC3E}">
        <p14:creationId xmlns:p14="http://schemas.microsoft.com/office/powerpoint/2010/main" val="421937984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85720" y="785794"/>
            <a:ext cx="8286808" cy="369332"/>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en-GB" dirty="0" smtClean="0">
                <a:latin typeface="Times New Roman"/>
                <a:ea typeface="Times New Roman"/>
                <a:cs typeface="Times New Roman"/>
              </a:rPr>
              <a:t>Tasks 2: Detect the useful TC &amp; ETC events in SMOS data: Example of EMILIA</a:t>
            </a:r>
          </a:p>
        </p:txBody>
      </p:sp>
      <p:pic>
        <p:nvPicPr>
          <p:cNvPr id="5" name="Image 4" descr="EMILIA_SMOS_2012_07_11_01_37_UTC.png"/>
          <p:cNvPicPr>
            <a:picLocks noChangeAspect="1"/>
          </p:cNvPicPr>
          <p:nvPr/>
        </p:nvPicPr>
        <p:blipFill rotWithShape="1">
          <a:blip r:embed="rId2"/>
          <a:srcRect l="3889"/>
          <a:stretch/>
        </p:blipFill>
        <p:spPr>
          <a:xfrm>
            <a:off x="355600" y="1156640"/>
            <a:ext cx="8788400" cy="4987004"/>
          </a:xfrm>
          <a:prstGeom prst="rect">
            <a:avLst/>
          </a:prstGeom>
        </p:spPr>
      </p:pic>
      <p:sp>
        <p:nvSpPr>
          <p:cNvPr id="6" name="Titre 1"/>
          <p:cNvSpPr txBox="1">
            <a:spLocks/>
          </p:cNvSpPr>
          <p:nvPr/>
        </p:nvSpPr>
        <p:spPr>
          <a:xfrm>
            <a:off x="2335202" y="51314"/>
            <a:ext cx="4214842" cy="416486"/>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SMOS+STORM Evolution </a:t>
            </a:r>
          </a:p>
          <a:p>
            <a:endParaRPr lang="fr-FR" dirty="0"/>
          </a:p>
        </p:txBody>
      </p:sp>
    </p:spTree>
    <p:extLst>
      <p:ext uri="{BB962C8B-B14F-4D97-AF65-F5344CB8AC3E}">
        <p14:creationId xmlns:p14="http://schemas.microsoft.com/office/powerpoint/2010/main" val="148875755"/>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85720" y="785794"/>
            <a:ext cx="8286808" cy="369332"/>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en-GB" dirty="0" smtClean="0">
                <a:latin typeface="Times New Roman"/>
                <a:ea typeface="Times New Roman"/>
                <a:cs typeface="Times New Roman"/>
              </a:rPr>
              <a:t>Tasks 2: Detect the useful TC &amp; ETC events in SMOS data: Example of EMILIA</a:t>
            </a:r>
          </a:p>
        </p:txBody>
      </p:sp>
      <p:pic>
        <p:nvPicPr>
          <p:cNvPr id="5" name="Image 4" descr="EMILIA_SMOS_2012_07_12_13_27_UTC.png"/>
          <p:cNvPicPr>
            <a:picLocks noChangeAspect="1"/>
          </p:cNvPicPr>
          <p:nvPr/>
        </p:nvPicPr>
        <p:blipFill rotWithShape="1">
          <a:blip r:embed="rId2"/>
          <a:srcRect l="2639"/>
          <a:stretch/>
        </p:blipFill>
        <p:spPr>
          <a:xfrm>
            <a:off x="241300" y="1156640"/>
            <a:ext cx="8902700" cy="4987004"/>
          </a:xfrm>
          <a:prstGeom prst="rect">
            <a:avLst/>
          </a:prstGeom>
        </p:spPr>
      </p:pic>
      <p:sp>
        <p:nvSpPr>
          <p:cNvPr id="6" name="Titre 1"/>
          <p:cNvSpPr txBox="1">
            <a:spLocks/>
          </p:cNvSpPr>
          <p:nvPr/>
        </p:nvSpPr>
        <p:spPr>
          <a:xfrm>
            <a:off x="2335202" y="51314"/>
            <a:ext cx="4214842" cy="416486"/>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SMOS+STORM Evolution </a:t>
            </a:r>
          </a:p>
          <a:p>
            <a:endParaRPr lang="fr-FR" dirty="0"/>
          </a:p>
        </p:txBody>
      </p:sp>
    </p:spTree>
    <p:extLst>
      <p:ext uri="{BB962C8B-B14F-4D97-AF65-F5344CB8AC3E}">
        <p14:creationId xmlns:p14="http://schemas.microsoft.com/office/powerpoint/2010/main" val="101448198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85720" y="785794"/>
            <a:ext cx="8286808" cy="369332"/>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en-GB" dirty="0" smtClean="0">
                <a:latin typeface="Times New Roman"/>
                <a:ea typeface="Times New Roman"/>
                <a:cs typeface="Times New Roman"/>
              </a:rPr>
              <a:t>Tasks 2: Detect the useful TC &amp; ETC events in SMOS data: Example of EMILIA</a:t>
            </a:r>
          </a:p>
        </p:txBody>
      </p:sp>
      <p:pic>
        <p:nvPicPr>
          <p:cNvPr id="5" name="Image 4" descr="EMILIA_SMOS_2012_07_13_01_59_UTC.png"/>
          <p:cNvPicPr>
            <a:picLocks noChangeAspect="1"/>
          </p:cNvPicPr>
          <p:nvPr/>
        </p:nvPicPr>
        <p:blipFill rotWithShape="1">
          <a:blip r:embed="rId2"/>
          <a:srcRect l="4306"/>
          <a:stretch/>
        </p:blipFill>
        <p:spPr>
          <a:xfrm>
            <a:off x="393700" y="1155126"/>
            <a:ext cx="8750300" cy="4987004"/>
          </a:xfrm>
          <a:prstGeom prst="rect">
            <a:avLst/>
          </a:prstGeom>
        </p:spPr>
      </p:pic>
      <p:sp>
        <p:nvSpPr>
          <p:cNvPr id="6" name="Titre 1"/>
          <p:cNvSpPr txBox="1">
            <a:spLocks/>
          </p:cNvSpPr>
          <p:nvPr/>
        </p:nvSpPr>
        <p:spPr>
          <a:xfrm>
            <a:off x="2335202" y="51314"/>
            <a:ext cx="4214842" cy="416486"/>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SMOS+STORM Evolution </a:t>
            </a:r>
          </a:p>
          <a:p>
            <a:endParaRPr lang="fr-FR" dirty="0"/>
          </a:p>
        </p:txBody>
      </p:sp>
    </p:spTree>
    <p:extLst>
      <p:ext uri="{BB962C8B-B14F-4D97-AF65-F5344CB8AC3E}">
        <p14:creationId xmlns:p14="http://schemas.microsoft.com/office/powerpoint/2010/main" val="451535138"/>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 11" descr="ensemble_of_transects_2010_2015_withtitle.png"/>
          <p:cNvPicPr>
            <a:picLocks noChangeAspect="1"/>
          </p:cNvPicPr>
          <p:nvPr/>
        </p:nvPicPr>
        <p:blipFill>
          <a:blip r:embed="rId2"/>
          <a:srcRect l="9375" t="14780" r="4579" b="22435"/>
          <a:stretch>
            <a:fillRect/>
          </a:stretch>
        </p:blipFill>
        <p:spPr>
          <a:xfrm>
            <a:off x="0" y="1179507"/>
            <a:ext cx="9144000" cy="3214710"/>
          </a:xfrm>
          <a:prstGeom prst="rect">
            <a:avLst/>
          </a:prstGeom>
        </p:spPr>
      </p:pic>
      <p:pic>
        <p:nvPicPr>
          <p:cNvPr id="7" name="Espace réservé du contenu 6" descr="EnsembleofStorm4analysis.png"/>
          <p:cNvPicPr>
            <a:picLocks noGrp="1" noChangeAspect="1"/>
          </p:cNvPicPr>
          <p:nvPr>
            <p:ph idx="1"/>
          </p:nvPr>
        </p:nvPicPr>
        <p:blipFill>
          <a:blip r:embed="rId3"/>
          <a:srcRect l="90602" t="22013" r="7465" b="29823"/>
          <a:stretch>
            <a:fillRect/>
          </a:stretch>
        </p:blipFill>
        <p:spPr>
          <a:xfrm>
            <a:off x="8786873" y="1785926"/>
            <a:ext cx="214283" cy="2786082"/>
          </a:xfrm>
        </p:spPr>
      </p:pic>
      <p:sp>
        <p:nvSpPr>
          <p:cNvPr id="9" name="Titre 1"/>
          <p:cNvSpPr txBox="1">
            <a:spLocks/>
          </p:cNvSpPr>
          <p:nvPr/>
        </p:nvSpPr>
        <p:spPr>
          <a:xfrm>
            <a:off x="457200" y="148216"/>
            <a:ext cx="8072494" cy="486784"/>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A </a:t>
            </a:r>
            <a:r>
              <a:rPr lang="fr-FR" dirty="0" err="1"/>
              <a:t>view</a:t>
            </a:r>
            <a:r>
              <a:rPr lang="fr-FR" dirty="0"/>
              <a:t> </a:t>
            </a:r>
            <a:r>
              <a:rPr lang="fr-FR" dirty="0" err="1"/>
              <a:t>at</a:t>
            </a:r>
            <a:r>
              <a:rPr lang="fr-FR" dirty="0"/>
              <a:t> the SMOS-STORM 2010-2015 TC </a:t>
            </a:r>
            <a:r>
              <a:rPr lang="fr-FR" dirty="0" err="1"/>
              <a:t>database</a:t>
            </a:r>
            <a:endParaRPr lang="fr-FR" dirty="0"/>
          </a:p>
        </p:txBody>
      </p:sp>
      <p:sp>
        <p:nvSpPr>
          <p:cNvPr id="10" name="ZoneTexte 9"/>
          <p:cNvSpPr txBox="1"/>
          <p:nvPr/>
        </p:nvSpPr>
        <p:spPr>
          <a:xfrm>
            <a:off x="315241" y="5894960"/>
            <a:ext cx="4946611" cy="369332"/>
          </a:xfrm>
          <a:prstGeom prst="rect">
            <a:avLst/>
          </a:prstGeom>
          <a:noFill/>
        </p:spPr>
        <p:txBody>
          <a:bodyPr wrap="none" rtlCol="0">
            <a:spAutoFit/>
          </a:bodyPr>
          <a:lstStyle/>
          <a:p>
            <a:r>
              <a:rPr lang="fr-FR" dirty="0" smtClean="0">
                <a:solidFill>
                  <a:schemeClr val="accent1">
                    <a:lumMod val="50000"/>
                  </a:schemeClr>
                </a:solidFill>
              </a:rPr>
              <a:t>Data </a:t>
            </a:r>
            <a:r>
              <a:rPr lang="fr-FR" dirty="0" err="1" smtClean="0">
                <a:solidFill>
                  <a:schemeClr val="accent1">
                    <a:lumMod val="50000"/>
                  </a:schemeClr>
                </a:solidFill>
              </a:rPr>
              <a:t>available</a:t>
            </a:r>
            <a:r>
              <a:rPr lang="fr-FR" dirty="0" smtClean="0">
                <a:solidFill>
                  <a:schemeClr val="accent1">
                    <a:lumMod val="50000"/>
                  </a:schemeClr>
                </a:solidFill>
              </a:rPr>
              <a:t> </a:t>
            </a:r>
            <a:r>
              <a:rPr lang="fr-FR" dirty="0" err="1" smtClean="0">
                <a:solidFill>
                  <a:schemeClr val="accent1">
                    <a:lumMod val="50000"/>
                  </a:schemeClr>
                </a:solidFill>
              </a:rPr>
              <a:t>at</a:t>
            </a:r>
            <a:r>
              <a:rPr lang="fr-FR" dirty="0" smtClean="0">
                <a:solidFill>
                  <a:schemeClr val="accent1">
                    <a:lumMod val="50000"/>
                  </a:schemeClr>
                </a:solidFill>
              </a:rPr>
              <a:t> </a:t>
            </a:r>
            <a:r>
              <a:rPr lang="fr-FR" b="1" dirty="0" smtClean="0">
                <a:solidFill>
                  <a:schemeClr val="accent1">
                    <a:lumMod val="50000"/>
                  </a:schemeClr>
                </a:solidFill>
              </a:rPr>
              <a:t>http://www.smosstorm.org/</a:t>
            </a:r>
            <a:endParaRPr lang="fr-FR" b="1" dirty="0">
              <a:solidFill>
                <a:schemeClr val="accent1">
                  <a:lumMod val="50000"/>
                </a:schemeClr>
              </a:solidFill>
            </a:endParaRPr>
          </a:p>
        </p:txBody>
      </p:sp>
      <p:sp>
        <p:nvSpPr>
          <p:cNvPr id="11" name="ZoneTexte 10"/>
          <p:cNvSpPr txBox="1"/>
          <p:nvPr/>
        </p:nvSpPr>
        <p:spPr>
          <a:xfrm>
            <a:off x="315241" y="4630947"/>
            <a:ext cx="8286776" cy="615553"/>
          </a:xfrm>
          <a:prstGeom prst="rect">
            <a:avLst/>
          </a:prstGeom>
          <a:noFill/>
        </p:spPr>
        <p:txBody>
          <a:bodyPr wrap="square" rtlCol="0">
            <a:spAutoFit/>
          </a:bodyPr>
          <a:lstStyle/>
          <a:p>
            <a:r>
              <a:rPr lang="fr-FR" sz="1600" dirty="0" smtClean="0">
                <a:solidFill>
                  <a:schemeClr val="accent1">
                    <a:lumMod val="50000"/>
                  </a:schemeClr>
                </a:solidFill>
              </a:rPr>
              <a:t>A </a:t>
            </a:r>
            <a:r>
              <a:rPr lang="fr-FR" sz="1600" dirty="0" err="1" smtClean="0">
                <a:solidFill>
                  <a:schemeClr val="accent1">
                    <a:lumMod val="50000"/>
                  </a:schemeClr>
                </a:solidFill>
              </a:rPr>
              <a:t>subset</a:t>
            </a:r>
            <a:r>
              <a:rPr lang="fr-FR" sz="1600" dirty="0" smtClean="0">
                <a:solidFill>
                  <a:schemeClr val="accent1">
                    <a:lumMod val="50000"/>
                  </a:schemeClr>
                </a:solidFill>
              </a:rPr>
              <a:t> of 320 SMOS </a:t>
            </a:r>
            <a:r>
              <a:rPr lang="fr-FR" sz="1600" dirty="0" err="1" smtClean="0">
                <a:solidFill>
                  <a:schemeClr val="accent1">
                    <a:lumMod val="50000"/>
                  </a:schemeClr>
                </a:solidFill>
              </a:rPr>
              <a:t>swath</a:t>
            </a:r>
            <a:r>
              <a:rPr lang="fr-FR" sz="1600" dirty="0" smtClean="0">
                <a:solidFill>
                  <a:schemeClr val="accent1">
                    <a:lumMod val="50000"/>
                  </a:schemeClr>
                </a:solidFill>
              </a:rPr>
              <a:t> </a:t>
            </a:r>
            <a:r>
              <a:rPr lang="fr-FR" sz="1600" dirty="0" err="1" smtClean="0">
                <a:solidFill>
                  <a:schemeClr val="accent1">
                    <a:lumMod val="50000"/>
                  </a:schemeClr>
                </a:solidFill>
              </a:rPr>
              <a:t>intercepts</a:t>
            </a:r>
            <a:r>
              <a:rPr lang="fr-FR" sz="1600" dirty="0" smtClean="0">
                <a:solidFill>
                  <a:schemeClr val="accent1">
                    <a:lumMod val="50000"/>
                  </a:schemeClr>
                </a:solidFill>
              </a:rPr>
              <a:t> </a:t>
            </a:r>
            <a:r>
              <a:rPr lang="fr-FR" sz="1600" dirty="0" err="1" smtClean="0">
                <a:solidFill>
                  <a:schemeClr val="accent1">
                    <a:lumMod val="50000"/>
                  </a:schemeClr>
                </a:solidFill>
              </a:rPr>
              <a:t>with</a:t>
            </a:r>
            <a:r>
              <a:rPr lang="fr-FR" sz="1600" dirty="0" smtClean="0">
                <a:solidFill>
                  <a:schemeClr val="accent1">
                    <a:lumMod val="50000"/>
                  </a:schemeClr>
                </a:solidFill>
              </a:rPr>
              <a:t> </a:t>
            </a:r>
            <a:r>
              <a:rPr lang="fr-FR" sz="1600" dirty="0" err="1" smtClean="0">
                <a:solidFill>
                  <a:schemeClr val="accent1">
                    <a:lumMod val="50000"/>
                  </a:schemeClr>
                </a:solidFill>
              </a:rPr>
              <a:t>TCs</a:t>
            </a:r>
            <a:r>
              <a:rPr lang="fr-FR" sz="1600" dirty="0" smtClean="0">
                <a:solidFill>
                  <a:schemeClr val="accent1">
                    <a:lumMod val="50000"/>
                  </a:schemeClr>
                </a:solidFill>
              </a:rPr>
              <a:t> over 2010-2015, free of Radio </a:t>
            </a:r>
            <a:r>
              <a:rPr lang="fr-FR" sz="1600" dirty="0" err="1" smtClean="0">
                <a:solidFill>
                  <a:schemeClr val="accent1">
                    <a:lumMod val="50000"/>
                  </a:schemeClr>
                </a:solidFill>
              </a:rPr>
              <a:t>Frequency</a:t>
            </a:r>
            <a:r>
              <a:rPr lang="fr-FR" sz="1600" dirty="0" smtClean="0">
                <a:solidFill>
                  <a:schemeClr val="accent1">
                    <a:lumMod val="50000"/>
                  </a:schemeClr>
                </a:solidFill>
              </a:rPr>
              <a:t> </a:t>
            </a:r>
            <a:r>
              <a:rPr lang="fr-FR" sz="1600" dirty="0" err="1" smtClean="0">
                <a:solidFill>
                  <a:schemeClr val="accent1">
                    <a:lumMod val="50000"/>
                  </a:schemeClr>
                </a:solidFill>
              </a:rPr>
              <a:t>Interferences</a:t>
            </a:r>
            <a:r>
              <a:rPr lang="fr-FR" sz="1600" dirty="0" smtClean="0">
                <a:solidFill>
                  <a:schemeClr val="accent1">
                    <a:lumMod val="50000"/>
                  </a:schemeClr>
                </a:solidFill>
              </a:rPr>
              <a:t> and </a:t>
            </a:r>
            <a:r>
              <a:rPr lang="fr-FR" sz="1600" dirty="0" err="1" smtClean="0">
                <a:solidFill>
                  <a:schemeClr val="accent1">
                    <a:lumMod val="50000"/>
                  </a:schemeClr>
                </a:solidFill>
              </a:rPr>
              <a:t>with</a:t>
            </a:r>
            <a:r>
              <a:rPr lang="fr-FR" sz="1600" dirty="0" smtClean="0">
                <a:solidFill>
                  <a:schemeClr val="accent1">
                    <a:lumMod val="50000"/>
                  </a:schemeClr>
                </a:solidFill>
              </a:rPr>
              <a:t> pixel distances &gt;150 km </a:t>
            </a:r>
            <a:r>
              <a:rPr lang="fr-FR" sz="1600" dirty="0" err="1" smtClean="0">
                <a:solidFill>
                  <a:schemeClr val="accent1">
                    <a:lumMod val="50000"/>
                  </a:schemeClr>
                </a:solidFill>
              </a:rPr>
              <a:t>from</a:t>
            </a:r>
            <a:r>
              <a:rPr lang="fr-FR" sz="1600" dirty="0" smtClean="0">
                <a:solidFill>
                  <a:schemeClr val="accent1">
                    <a:lumMod val="50000"/>
                  </a:schemeClr>
                </a:solidFill>
              </a:rPr>
              <a:t> the </a:t>
            </a:r>
            <a:r>
              <a:rPr lang="fr-FR" sz="1600" dirty="0" err="1" smtClean="0">
                <a:solidFill>
                  <a:schemeClr val="accent1">
                    <a:lumMod val="50000"/>
                  </a:schemeClr>
                </a:solidFill>
              </a:rPr>
              <a:t>coast</a:t>
            </a:r>
            <a:r>
              <a:rPr lang="fr-FR" sz="1600" dirty="0" smtClean="0">
                <a:solidFill>
                  <a:schemeClr val="accent1">
                    <a:lumMod val="50000"/>
                  </a:schemeClr>
                </a:solidFill>
              </a:rPr>
              <a:t> are </a:t>
            </a:r>
            <a:r>
              <a:rPr lang="fr-FR" sz="1600" dirty="0" err="1" smtClean="0">
                <a:solidFill>
                  <a:schemeClr val="accent1">
                    <a:lumMod val="50000"/>
                  </a:schemeClr>
                </a:solidFill>
              </a:rPr>
              <a:t>selected</a:t>
            </a:r>
            <a:r>
              <a:rPr lang="fr-FR" dirty="0" smtClean="0"/>
              <a:t> </a:t>
            </a:r>
            <a:endParaRPr lang="fr-FR" dirty="0"/>
          </a:p>
        </p:txBody>
      </p:sp>
    </p:spTree>
    <p:extLst>
      <p:ext uri="{BB962C8B-B14F-4D97-AF65-F5344CB8AC3E}">
        <p14:creationId xmlns:p14="http://schemas.microsoft.com/office/powerpoint/2010/main" val="94490614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ensemble_of_transects_2010_2015_NA.png"/>
          <p:cNvPicPr>
            <a:picLocks noChangeAspect="1"/>
          </p:cNvPicPr>
          <p:nvPr/>
        </p:nvPicPr>
        <p:blipFill>
          <a:blip r:embed="rId2"/>
          <a:srcRect r="5468" b="9345"/>
          <a:stretch>
            <a:fillRect/>
          </a:stretch>
        </p:blipFill>
        <p:spPr>
          <a:xfrm>
            <a:off x="342900" y="1121275"/>
            <a:ext cx="8643966" cy="4938231"/>
          </a:xfrm>
          <a:prstGeom prst="rect">
            <a:avLst/>
          </a:prstGeom>
        </p:spPr>
      </p:pic>
      <p:sp>
        <p:nvSpPr>
          <p:cNvPr id="7" name="Titre 1"/>
          <p:cNvSpPr txBox="1">
            <a:spLocks/>
          </p:cNvSpPr>
          <p:nvPr/>
        </p:nvSpPr>
        <p:spPr>
          <a:xfrm>
            <a:off x="342900" y="90470"/>
            <a:ext cx="8643966" cy="531830"/>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a:t>  </a:t>
            </a:r>
            <a:r>
              <a:rPr lang="fr-FR" dirty="0" err="1"/>
              <a:t>North</a:t>
            </a:r>
            <a:r>
              <a:rPr lang="fr-FR" dirty="0"/>
              <a:t> Atlantic SMOS </a:t>
            </a:r>
            <a:r>
              <a:rPr lang="fr-FR" dirty="0" err="1"/>
              <a:t>intercepts</a:t>
            </a:r>
            <a:r>
              <a:rPr lang="fr-FR" dirty="0"/>
              <a:t> 2010-2015 TC</a:t>
            </a:r>
          </a:p>
        </p:txBody>
      </p:sp>
    </p:spTree>
    <p:extLst>
      <p:ext uri="{BB962C8B-B14F-4D97-AF65-F5344CB8AC3E}">
        <p14:creationId xmlns:p14="http://schemas.microsoft.com/office/powerpoint/2010/main" val="70735975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836728" y="1311944"/>
            <a:ext cx="4316724" cy="4464446"/>
          </a:xfrm>
          <a:prstGeom prst="rect">
            <a:avLst/>
          </a:prstGeom>
        </p:spPr>
      </p:pic>
      <p:sp>
        <p:nvSpPr>
          <p:cNvPr id="5" name="Title 1"/>
          <p:cNvSpPr txBox="1">
            <a:spLocks/>
          </p:cNvSpPr>
          <p:nvPr/>
        </p:nvSpPr>
        <p:spPr bwMode="auto">
          <a:xfrm>
            <a:off x="-180527" y="94030"/>
            <a:ext cx="9324527" cy="458758"/>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Dependency of the backscatter on... </a:t>
            </a:r>
            <a:r>
              <a:rPr lang="en-GB" sz="2800" dirty="0">
                <a:solidFill>
                  <a:srgbClr val="C00000"/>
                </a:solidFill>
              </a:rPr>
              <a:t>Wind </a:t>
            </a:r>
            <a:r>
              <a:rPr lang="en-GB" sz="2800" dirty="0" smtClean="0">
                <a:solidFill>
                  <a:srgbClr val="C00000"/>
                </a:solidFill>
              </a:rPr>
              <a:t>speed</a:t>
            </a:r>
            <a:endParaRPr lang="en-GB" sz="2800" kern="0" dirty="0"/>
          </a:p>
        </p:txBody>
      </p:sp>
      <p:pic>
        <p:nvPicPr>
          <p:cNvPr id="33" name="Picture 32"/>
          <p:cNvPicPr>
            <a:picLocks noChangeAspect="1"/>
          </p:cNvPicPr>
          <p:nvPr/>
        </p:nvPicPr>
        <p:blipFill rotWithShape="1">
          <a:blip r:embed="rId4">
            <a:extLst>
              <a:ext uri="{28A0092B-C50C-407E-A947-70E740481C1C}">
                <a14:useLocalDpi xmlns:a14="http://schemas.microsoft.com/office/drawing/2010/main" val="0"/>
              </a:ext>
            </a:extLst>
          </a:blip>
          <a:srcRect t="28329" b="5240"/>
          <a:stretch/>
        </p:blipFill>
        <p:spPr>
          <a:xfrm>
            <a:off x="5733272" y="1311947"/>
            <a:ext cx="2592000" cy="1152075"/>
          </a:xfrm>
          <a:prstGeom prst="rect">
            <a:avLst/>
          </a:prstGeom>
        </p:spPr>
      </p:pic>
      <p:pic>
        <p:nvPicPr>
          <p:cNvPr id="34" name="Picture 33"/>
          <p:cNvPicPr>
            <a:picLocks noChangeAspect="1"/>
          </p:cNvPicPr>
          <p:nvPr/>
        </p:nvPicPr>
        <p:blipFill rotWithShape="1">
          <a:blip r:embed="rId5">
            <a:extLst>
              <a:ext uri="{28A0092B-C50C-407E-A947-70E740481C1C}">
                <a14:useLocalDpi xmlns:a14="http://schemas.microsoft.com/office/drawing/2010/main" val="0"/>
              </a:ext>
            </a:extLst>
          </a:blip>
          <a:srcRect t="10209" r="11460" b="3572"/>
          <a:stretch/>
        </p:blipFill>
        <p:spPr>
          <a:xfrm>
            <a:off x="5733272" y="2824065"/>
            <a:ext cx="2592000" cy="1152125"/>
          </a:xfrm>
          <a:prstGeom prst="rect">
            <a:avLst/>
          </a:prstGeom>
        </p:spPr>
      </p:pic>
      <p:pic>
        <p:nvPicPr>
          <p:cNvPr id="35" name="Picture 34"/>
          <p:cNvPicPr>
            <a:picLocks noChangeAspect="1"/>
          </p:cNvPicPr>
          <p:nvPr/>
        </p:nvPicPr>
        <p:blipFill rotWithShape="1">
          <a:blip r:embed="rId6">
            <a:extLst>
              <a:ext uri="{28A0092B-C50C-407E-A947-70E740481C1C}">
                <a14:useLocalDpi xmlns:a14="http://schemas.microsoft.com/office/drawing/2010/main" val="0"/>
              </a:ext>
            </a:extLst>
          </a:blip>
          <a:srcRect t="17042" b="13099"/>
          <a:stretch/>
        </p:blipFill>
        <p:spPr>
          <a:xfrm>
            <a:off x="5733272" y="4311392"/>
            <a:ext cx="2592000" cy="1176966"/>
          </a:xfrm>
          <a:prstGeom prst="rect">
            <a:avLst/>
          </a:prstGeom>
        </p:spPr>
      </p:pic>
    </p:spTree>
    <p:extLst>
      <p:ext uri="{BB962C8B-B14F-4D97-AF65-F5344CB8AC3E}">
        <p14:creationId xmlns:p14="http://schemas.microsoft.com/office/powerpoint/2010/main" val="326957042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txBox="1">
            <a:spLocks/>
          </p:cNvSpPr>
          <p:nvPr/>
        </p:nvSpPr>
        <p:spPr>
          <a:xfrm>
            <a:off x="3107521" y="115866"/>
            <a:ext cx="2928958" cy="455634"/>
          </a:xfrm>
          <a:prstGeom prst="rect">
            <a:avLst/>
          </a:prstGeom>
        </p:spPr>
        <p:style>
          <a:lnRef idx="3">
            <a:schemeClr val="lt1"/>
          </a:lnRef>
          <a:fillRef idx="1">
            <a:schemeClr val="accent1"/>
          </a:fillRef>
          <a:effectRef idx="1">
            <a:schemeClr val="accent1"/>
          </a:effectRef>
          <a:fontRef idx="minor">
            <a:schemeClr val="lt1"/>
          </a:fontRef>
        </p:style>
        <p:txBody>
          <a:bodyPr lIns="68580" tIns="34290" rIns="68580" bIns="34290">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spcBef>
                <a:spcPct val="0"/>
              </a:spcBef>
              <a:defRPr sz="2400" b="1">
                <a:ln w="11430"/>
                <a:solidFill>
                  <a:srgbClr val="FFC000"/>
                </a:solidFill>
                <a:effectLst>
                  <a:outerShdw blurRad="50800" dist="39000" dir="5460000" algn="tl">
                    <a:srgbClr val="000000">
                      <a:alpha val="38000"/>
                    </a:srgbClr>
                  </a:outerShdw>
                </a:effectLst>
                <a:latin typeface="Calibri"/>
                <a:ea typeface="+mj-ea"/>
                <a:cs typeface="+mj-cs"/>
              </a:defRPr>
            </a:lvl1pPr>
          </a:lstStyle>
          <a:p>
            <a:r>
              <a:rPr lang="fr-FR" dirty="0" err="1"/>
              <a:t>Summary</a:t>
            </a:r>
            <a:r>
              <a:rPr lang="fr-FR" dirty="0"/>
              <a:t> </a:t>
            </a:r>
          </a:p>
        </p:txBody>
      </p:sp>
      <p:sp>
        <p:nvSpPr>
          <p:cNvPr id="53251" name="Rectangle 12"/>
          <p:cNvSpPr>
            <a:spLocks noChangeArrowheads="1"/>
          </p:cNvSpPr>
          <p:nvPr/>
        </p:nvSpPr>
        <p:spPr bwMode="auto">
          <a:xfrm>
            <a:off x="285720" y="1285860"/>
            <a:ext cx="8947180" cy="4893647"/>
          </a:xfrm>
          <a:prstGeom prst="rect">
            <a:avLst/>
          </a:prstGeom>
          <a:noFill/>
          <a:ln w="9525">
            <a:noFill/>
            <a:miter lim="800000"/>
            <a:headEnd/>
            <a:tailEnd/>
          </a:ln>
        </p:spPr>
        <p:txBody>
          <a:bodyPr wrap="square">
            <a:spAutoFit/>
          </a:bodyPr>
          <a:lstStyle/>
          <a:p>
            <a:pPr eaLnBrk="0" hangingPunct="0">
              <a:lnSpc>
                <a:spcPct val="90000"/>
              </a:lnSpc>
              <a:spcBef>
                <a:spcPct val="50000"/>
              </a:spcBef>
              <a:buFont typeface="Wingdings" pitchFamily="2" charset="2"/>
              <a:buChar char="§"/>
            </a:pPr>
            <a:r>
              <a:rPr lang="fr-FR" sz="2000" b="1" dirty="0" smtClean="0">
                <a:latin typeface="Times New Roman" pitchFamily="18" charset="0"/>
              </a:rPr>
              <a:t> </a:t>
            </a:r>
            <a:r>
              <a:rPr lang="fr-FR" sz="2000" dirty="0" smtClean="0">
                <a:latin typeface="Times New Roman" pitchFamily="18" charset="0"/>
              </a:rPr>
              <a:t>The SMOS </a:t>
            </a:r>
            <a:r>
              <a:rPr lang="fr-FR" sz="2000" dirty="0" err="1" smtClean="0">
                <a:latin typeface="Times New Roman" pitchFamily="18" charset="0"/>
              </a:rPr>
              <a:t>brightness</a:t>
            </a:r>
            <a:r>
              <a:rPr lang="fr-FR" sz="2000" dirty="0" smtClean="0">
                <a:latin typeface="Times New Roman" pitchFamily="18" charset="0"/>
              </a:rPr>
              <a:t> </a:t>
            </a:r>
            <a:r>
              <a:rPr lang="fr-FR" sz="2000" dirty="0" err="1" smtClean="0">
                <a:latin typeface="Times New Roman" pitchFamily="18" charset="0"/>
              </a:rPr>
              <a:t>temperature</a:t>
            </a:r>
            <a:r>
              <a:rPr lang="fr-FR" sz="2000" dirty="0" smtClean="0">
                <a:latin typeface="Times New Roman" pitchFamily="18" charset="0"/>
              </a:rPr>
              <a:t> signal (∆T</a:t>
            </a:r>
            <a:r>
              <a:rPr lang="fr-FR" sz="2000" baseline="-25000" dirty="0" smtClean="0">
                <a:latin typeface="Times New Roman" pitchFamily="18" charset="0"/>
              </a:rPr>
              <a:t>B</a:t>
            </a:r>
            <a:r>
              <a:rPr lang="fr-FR" sz="2000" dirty="0" smtClean="0">
                <a:latin typeface="Times New Roman" pitchFamily="18" charset="0"/>
              </a:rPr>
              <a:t>) </a:t>
            </a:r>
            <a:r>
              <a:rPr lang="fr-FR" sz="2000" dirty="0" err="1" smtClean="0">
                <a:latin typeface="Times New Roman" pitchFamily="18" charset="0"/>
              </a:rPr>
              <a:t>is</a:t>
            </a:r>
            <a:r>
              <a:rPr lang="fr-FR" sz="2000" dirty="0" smtClean="0">
                <a:latin typeface="Times New Roman" pitchFamily="18" charset="0"/>
              </a:rPr>
              <a:t> </a:t>
            </a:r>
            <a:r>
              <a:rPr lang="fr-FR" sz="2000" dirty="0" err="1" smtClean="0">
                <a:latin typeface="Times New Roman" pitchFamily="18" charset="0"/>
              </a:rPr>
              <a:t>clearly</a:t>
            </a:r>
            <a:r>
              <a:rPr lang="fr-FR" sz="2000" dirty="0" smtClean="0">
                <a:latin typeface="Times New Roman" pitchFamily="18" charset="0"/>
              </a:rPr>
              <a:t> </a:t>
            </a:r>
            <a:r>
              <a:rPr lang="fr-FR" sz="2000" dirty="0" err="1" smtClean="0">
                <a:latin typeface="Times New Roman" pitchFamily="18" charset="0"/>
              </a:rPr>
              <a:t>associated</a:t>
            </a:r>
            <a:r>
              <a:rPr lang="fr-FR" sz="2000" dirty="0" smtClean="0">
                <a:latin typeface="Times New Roman" pitchFamily="18" charset="0"/>
              </a:rPr>
              <a:t> </a:t>
            </a:r>
            <a:r>
              <a:rPr lang="fr-FR" sz="2000" dirty="0" err="1" smtClean="0">
                <a:latin typeface="Times New Roman" pitchFamily="18" charset="0"/>
              </a:rPr>
              <a:t>with</a:t>
            </a:r>
            <a:r>
              <a:rPr lang="fr-FR" sz="2000" dirty="0" smtClean="0">
                <a:latin typeface="Times New Roman" pitchFamily="18" charset="0"/>
              </a:rPr>
              <a:t> the passage of Tropical Cyclones </a:t>
            </a:r>
          </a:p>
          <a:p>
            <a:pPr eaLnBrk="0" hangingPunct="0">
              <a:lnSpc>
                <a:spcPct val="90000"/>
              </a:lnSpc>
              <a:spcBef>
                <a:spcPct val="50000"/>
              </a:spcBef>
              <a:buFont typeface="Wingdings" pitchFamily="2" charset="2"/>
              <a:buChar char="§"/>
            </a:pPr>
            <a:r>
              <a:rPr lang="fr-FR" sz="2000" dirty="0" smtClean="0">
                <a:latin typeface="Times New Roman" pitchFamily="18" charset="0"/>
              </a:rPr>
              <a:t> </a:t>
            </a:r>
            <a:r>
              <a:rPr lang="fr-FR" sz="2000" dirty="0" err="1" smtClean="0">
                <a:latin typeface="Times New Roman" pitchFamily="18" charset="0"/>
              </a:rPr>
              <a:t>Correlations</a:t>
            </a:r>
            <a:r>
              <a:rPr lang="fr-FR" sz="2000" dirty="0" smtClean="0">
                <a:latin typeface="Times New Roman" pitchFamily="18" charset="0"/>
              </a:rPr>
              <a:t> </a:t>
            </a:r>
            <a:r>
              <a:rPr lang="fr-FR" sz="2000" dirty="0" err="1" smtClean="0">
                <a:latin typeface="Times New Roman" pitchFamily="18" charset="0"/>
              </a:rPr>
              <a:t>between</a:t>
            </a:r>
            <a:r>
              <a:rPr lang="fr-FR" sz="2000" dirty="0" smtClean="0">
                <a:latin typeface="Times New Roman" pitchFamily="18" charset="0"/>
              </a:rPr>
              <a:t> L-band Tb </a:t>
            </a:r>
            <a:r>
              <a:rPr lang="fr-FR" sz="2000" dirty="0" err="1" smtClean="0">
                <a:latin typeface="Times New Roman" pitchFamily="18" charset="0"/>
              </a:rPr>
              <a:t>increase</a:t>
            </a:r>
            <a:r>
              <a:rPr lang="fr-FR" sz="2000" dirty="0" smtClean="0">
                <a:latin typeface="Times New Roman" pitchFamily="18" charset="0"/>
              </a:rPr>
              <a:t> </a:t>
            </a:r>
            <a:r>
              <a:rPr lang="fr-FR" sz="2000" dirty="0" err="1" smtClean="0">
                <a:latin typeface="Times New Roman" pitchFamily="18" charset="0"/>
              </a:rPr>
              <a:t>with</a:t>
            </a:r>
            <a:r>
              <a:rPr lang="fr-FR" sz="2000" dirty="0" smtClean="0">
                <a:latin typeface="Times New Roman" pitchFamily="18" charset="0"/>
              </a:rPr>
              <a:t> TC </a:t>
            </a:r>
            <a:r>
              <a:rPr lang="fr-FR" sz="2000" dirty="0" err="1" smtClean="0">
                <a:latin typeface="Times New Roman" pitchFamily="18" charset="0"/>
              </a:rPr>
              <a:t>intensity</a:t>
            </a:r>
            <a:r>
              <a:rPr lang="fr-FR" sz="2000" dirty="0" smtClean="0">
                <a:latin typeface="Times New Roman" pitchFamily="18" charset="0"/>
              </a:rPr>
              <a:t> </a:t>
            </a:r>
            <a:r>
              <a:rPr lang="fr-FR" sz="2000" dirty="0" err="1" smtClean="0">
                <a:latin typeface="Times New Roman" pitchFamily="18" charset="0"/>
              </a:rPr>
              <a:t>from</a:t>
            </a:r>
            <a:r>
              <a:rPr lang="fr-FR" sz="2000" dirty="0" smtClean="0">
                <a:latin typeface="Times New Roman" pitchFamily="18" charset="0"/>
              </a:rPr>
              <a:t> Cat 1 to Cat 5 </a:t>
            </a:r>
            <a:r>
              <a:rPr lang="fr-FR" sz="2000" dirty="0" err="1" smtClean="0">
                <a:latin typeface="Times New Roman" pitchFamily="18" charset="0"/>
              </a:rPr>
              <a:t>was</a:t>
            </a:r>
            <a:r>
              <a:rPr lang="fr-FR" sz="2000" dirty="0" smtClean="0">
                <a:latin typeface="Times New Roman" pitchFamily="18" charset="0"/>
              </a:rPr>
              <a:t>  </a:t>
            </a:r>
            <a:r>
              <a:rPr lang="fr-FR" sz="2000" dirty="0" err="1" smtClean="0">
                <a:latin typeface="Times New Roman" pitchFamily="18" charset="0"/>
              </a:rPr>
              <a:t>demonstrated</a:t>
            </a:r>
            <a:endParaRPr lang="fr-FR" sz="2000" dirty="0" smtClean="0">
              <a:latin typeface="Times New Roman" pitchFamily="18" charset="0"/>
            </a:endParaRPr>
          </a:p>
          <a:p>
            <a:pPr eaLnBrk="0" hangingPunct="0">
              <a:lnSpc>
                <a:spcPct val="90000"/>
              </a:lnSpc>
              <a:spcBef>
                <a:spcPct val="50000"/>
              </a:spcBef>
              <a:buFont typeface="Wingdings" pitchFamily="2" charset="2"/>
              <a:buChar char="§"/>
            </a:pPr>
            <a:r>
              <a:rPr lang="fr-FR" sz="2000" dirty="0" smtClean="0">
                <a:latin typeface="Times New Roman" pitchFamily="18" charset="0"/>
              </a:rPr>
              <a:t> L-band observations </a:t>
            </a:r>
            <a:r>
              <a:rPr lang="fr-FR" sz="2000" dirty="0" err="1" smtClean="0">
                <a:latin typeface="Times New Roman" pitchFamily="18" charset="0"/>
              </a:rPr>
              <a:t>provide</a:t>
            </a:r>
            <a:r>
              <a:rPr lang="fr-FR" sz="2000" dirty="0" smtClean="0">
                <a:latin typeface="Times New Roman" pitchFamily="18" charset="0"/>
              </a:rPr>
              <a:t> a first non-</a:t>
            </a:r>
            <a:r>
              <a:rPr lang="fr-FR" sz="2000" dirty="0" err="1" smtClean="0">
                <a:latin typeface="Times New Roman" pitchFamily="18" charset="0"/>
              </a:rPr>
              <a:t>atmosphere</a:t>
            </a:r>
            <a:r>
              <a:rPr lang="fr-FR" sz="2000" dirty="0" smtClean="0">
                <a:latin typeface="Times New Roman" pitchFamily="18" charset="0"/>
              </a:rPr>
              <a:t> </a:t>
            </a:r>
            <a:r>
              <a:rPr lang="fr-FR" sz="2000" dirty="0" err="1" smtClean="0">
                <a:latin typeface="Times New Roman" pitchFamily="18" charset="0"/>
              </a:rPr>
              <a:t>corrupted</a:t>
            </a:r>
            <a:r>
              <a:rPr lang="fr-FR" sz="2000" dirty="0" smtClean="0">
                <a:latin typeface="Times New Roman" pitchFamily="18" charset="0"/>
              </a:rPr>
              <a:t> </a:t>
            </a:r>
            <a:r>
              <a:rPr lang="fr-FR" sz="2000" dirty="0" err="1" smtClean="0">
                <a:latin typeface="Times New Roman" pitchFamily="18" charset="0"/>
              </a:rPr>
              <a:t>view</a:t>
            </a:r>
            <a:r>
              <a:rPr lang="fr-FR" sz="2000" dirty="0" smtClean="0">
                <a:latin typeface="Times New Roman" pitchFamily="18" charset="0"/>
              </a:rPr>
              <a:t> of the </a:t>
            </a:r>
            <a:r>
              <a:rPr lang="fr-FR" sz="2000" dirty="0" err="1" smtClean="0">
                <a:latin typeface="Times New Roman" pitchFamily="18" charset="0"/>
              </a:rPr>
              <a:t>ocean</a:t>
            </a:r>
            <a:r>
              <a:rPr lang="fr-FR" sz="2000" dirty="0" smtClean="0">
                <a:latin typeface="Times New Roman" pitchFamily="18" charset="0"/>
              </a:rPr>
              <a:t> surface in </a:t>
            </a:r>
            <a:r>
              <a:rPr lang="fr-FR" sz="2000" dirty="0" err="1" smtClean="0">
                <a:latin typeface="Times New Roman" pitchFamily="18" charset="0"/>
              </a:rPr>
              <a:t>extreme</a:t>
            </a:r>
            <a:r>
              <a:rPr lang="fr-FR" sz="2000" dirty="0" smtClean="0">
                <a:latin typeface="Times New Roman" pitchFamily="18" charset="0"/>
              </a:rPr>
              <a:t> conditions=&gt; </a:t>
            </a:r>
            <a:r>
              <a:rPr lang="fr-FR" sz="2000" dirty="0" err="1" smtClean="0">
                <a:latin typeface="Times New Roman" pitchFamily="18" charset="0"/>
              </a:rPr>
              <a:t>wind</a:t>
            </a:r>
            <a:r>
              <a:rPr lang="fr-FR" sz="2000" dirty="0" smtClean="0">
                <a:latin typeface="Times New Roman" pitchFamily="18" charset="0"/>
              </a:rPr>
              <a:t> speed </a:t>
            </a:r>
            <a:r>
              <a:rPr lang="fr-FR" sz="2000" dirty="0" err="1" smtClean="0">
                <a:latin typeface="Times New Roman" pitchFamily="18" charset="0"/>
              </a:rPr>
              <a:t>retrieval</a:t>
            </a:r>
            <a:r>
              <a:rPr lang="fr-FR" sz="2000" dirty="0" smtClean="0">
                <a:latin typeface="Times New Roman" pitchFamily="18" charset="0"/>
              </a:rPr>
              <a:t> </a:t>
            </a:r>
            <a:r>
              <a:rPr lang="fr-FR" sz="2000" dirty="0" err="1" smtClean="0">
                <a:latin typeface="Times New Roman" pitchFamily="18" charset="0"/>
              </a:rPr>
              <a:t>with</a:t>
            </a:r>
            <a:r>
              <a:rPr lang="fr-FR" sz="2000" dirty="0" smtClean="0">
                <a:latin typeface="Times New Roman" pitchFamily="18" charset="0"/>
              </a:rPr>
              <a:t> ~5m/s </a:t>
            </a:r>
            <a:r>
              <a:rPr lang="fr-FR" sz="2000" dirty="0" err="1" smtClean="0">
                <a:latin typeface="Times New Roman" pitchFamily="18" charset="0"/>
              </a:rPr>
              <a:t>accuracy</a:t>
            </a:r>
            <a:endParaRPr lang="fr-FR" sz="2000" dirty="0" smtClean="0">
              <a:latin typeface="Times New Roman" pitchFamily="18" charset="0"/>
            </a:endParaRPr>
          </a:p>
          <a:p>
            <a:pPr eaLnBrk="0" hangingPunct="0">
              <a:lnSpc>
                <a:spcPct val="90000"/>
              </a:lnSpc>
              <a:spcBef>
                <a:spcPct val="50000"/>
              </a:spcBef>
              <a:buFont typeface="Wingdings" pitchFamily="2" charset="2"/>
              <a:buChar char="§"/>
            </a:pPr>
            <a:r>
              <a:rPr lang="fr-FR" sz="2000" dirty="0" smtClean="0">
                <a:latin typeface="Times New Roman" pitchFamily="18" charset="0"/>
              </a:rPr>
              <a:t> A </a:t>
            </a:r>
            <a:r>
              <a:rPr lang="fr-FR" sz="2000" dirty="0" err="1" smtClean="0">
                <a:latin typeface="Times New Roman" pitchFamily="18" charset="0"/>
              </a:rPr>
              <a:t>complete</a:t>
            </a:r>
            <a:r>
              <a:rPr lang="fr-FR" sz="2000" dirty="0" smtClean="0">
                <a:latin typeface="Times New Roman" pitchFamily="18" charset="0"/>
              </a:rPr>
              <a:t> </a:t>
            </a:r>
            <a:r>
              <a:rPr lang="fr-FR" sz="2000" dirty="0" err="1" smtClean="0">
                <a:latin typeface="Times New Roman" pitchFamily="18" charset="0"/>
              </a:rPr>
              <a:t>storm</a:t>
            </a:r>
            <a:r>
              <a:rPr lang="fr-FR" sz="2000" dirty="0" smtClean="0">
                <a:latin typeface="Times New Roman" pitchFamily="18" charset="0"/>
              </a:rPr>
              <a:t> </a:t>
            </a:r>
            <a:r>
              <a:rPr lang="fr-FR" sz="2000" dirty="0" err="1" smtClean="0">
                <a:latin typeface="Times New Roman" pitchFamily="18" charset="0"/>
              </a:rPr>
              <a:t>database</a:t>
            </a:r>
            <a:r>
              <a:rPr lang="fr-FR" sz="2000" dirty="0" smtClean="0">
                <a:latin typeface="Times New Roman" pitchFamily="18" charset="0"/>
              </a:rPr>
              <a:t> as been </a:t>
            </a:r>
            <a:r>
              <a:rPr lang="fr-FR" sz="2000" dirty="0" err="1" smtClean="0">
                <a:latin typeface="Times New Roman" pitchFamily="18" charset="0"/>
              </a:rPr>
              <a:t>generated</a:t>
            </a:r>
            <a:r>
              <a:rPr lang="fr-FR" sz="2000" dirty="0" smtClean="0">
                <a:latin typeface="Times New Roman" pitchFamily="18" charset="0"/>
              </a:rPr>
              <a:t> for the SMOS mission archive:</a:t>
            </a:r>
          </a:p>
          <a:p>
            <a:pPr eaLnBrk="0" hangingPunct="0">
              <a:lnSpc>
                <a:spcPct val="90000"/>
              </a:lnSpc>
              <a:spcBef>
                <a:spcPct val="50000"/>
              </a:spcBef>
            </a:pPr>
            <a:r>
              <a:rPr lang="fr-FR" sz="2000" dirty="0" smtClean="0">
                <a:latin typeface="Times New Roman" pitchFamily="18" charset="0"/>
              </a:rPr>
              <a:t>TC &amp; ETC 2010-now </a:t>
            </a:r>
            <a:r>
              <a:rPr lang="fr-FR" sz="2000" dirty="0" err="1" smtClean="0">
                <a:latin typeface="Times New Roman" pitchFamily="18" charset="0"/>
              </a:rPr>
              <a:t>available</a:t>
            </a:r>
            <a:r>
              <a:rPr lang="fr-FR" sz="2000" dirty="0">
                <a:latin typeface="Times New Roman" pitchFamily="18" charset="0"/>
              </a:rPr>
              <a:t> at </a:t>
            </a:r>
            <a:r>
              <a:rPr lang="fr-FR" sz="2000" dirty="0">
                <a:latin typeface="Times New Roman" pitchFamily="18" charset="0"/>
                <a:hlinkClick r:id="rId2"/>
              </a:rPr>
              <a:t>http://www.smosstorm.org</a:t>
            </a:r>
            <a:r>
              <a:rPr lang="fr-FR" sz="2000" dirty="0" smtClean="0">
                <a:latin typeface="Times New Roman" pitchFamily="18" charset="0"/>
                <a:hlinkClick r:id="rId2"/>
              </a:rPr>
              <a:t>/</a:t>
            </a:r>
            <a:endParaRPr lang="fr-FR" sz="2000" dirty="0" smtClean="0">
              <a:latin typeface="Times New Roman" pitchFamily="18" charset="0"/>
            </a:endParaRPr>
          </a:p>
          <a:p>
            <a:pPr eaLnBrk="0" hangingPunct="0">
              <a:lnSpc>
                <a:spcPct val="90000"/>
              </a:lnSpc>
              <a:spcBef>
                <a:spcPct val="50000"/>
              </a:spcBef>
              <a:buFont typeface="Wingdings" pitchFamily="2" charset="2"/>
              <a:buChar char="§"/>
            </a:pPr>
            <a:r>
              <a:rPr lang="fr-FR" sz="2000" dirty="0" smtClean="0">
                <a:latin typeface="Times New Roman" pitchFamily="18" charset="0"/>
                <a:cs typeface="Times New Roman" pitchFamily="18" charset="0"/>
              </a:rPr>
              <a:t> </a:t>
            </a:r>
            <a:r>
              <a:rPr lang="fr-FR" sz="2000" dirty="0" err="1" smtClean="0">
                <a:latin typeface="Times New Roman" pitchFamily="18" charset="0"/>
                <a:cs typeface="Times New Roman" pitchFamily="18" charset="0"/>
              </a:rPr>
              <a:t>Activities</a:t>
            </a:r>
            <a:r>
              <a:rPr lang="fr-FR" sz="2000" dirty="0" smtClean="0">
                <a:latin typeface="Times New Roman" pitchFamily="18" charset="0"/>
                <a:cs typeface="Times New Roman" pitchFamily="18" charset="0"/>
              </a:rPr>
              <a:t> </a:t>
            </a:r>
            <a:r>
              <a:rPr lang="fr-FR" sz="2000" dirty="0" err="1" smtClean="0">
                <a:latin typeface="Times New Roman" pitchFamily="18" charset="0"/>
                <a:cs typeface="Times New Roman" pitchFamily="18" charset="0"/>
              </a:rPr>
              <a:t>ongoing</a:t>
            </a:r>
            <a:r>
              <a:rPr lang="fr-FR" sz="2000" dirty="0" smtClean="0">
                <a:latin typeface="Times New Roman" pitchFamily="18" charset="0"/>
                <a:cs typeface="Times New Roman" pitchFamily="18" charset="0"/>
              </a:rPr>
              <a:t> on the </a:t>
            </a:r>
            <a:r>
              <a:rPr lang="fr-FR" sz="2000" dirty="0" err="1" smtClean="0">
                <a:latin typeface="Times New Roman" pitchFamily="18" charset="0"/>
                <a:cs typeface="Times New Roman" pitchFamily="18" charset="0"/>
              </a:rPr>
              <a:t>retrieval</a:t>
            </a:r>
            <a:r>
              <a:rPr lang="fr-FR" sz="2000" dirty="0" smtClean="0">
                <a:latin typeface="Times New Roman" pitchFamily="18" charset="0"/>
                <a:cs typeface="Times New Roman" pitchFamily="18" charset="0"/>
              </a:rPr>
              <a:t> of </a:t>
            </a:r>
            <a:r>
              <a:rPr lang="fr-FR" sz="2000" dirty="0">
                <a:latin typeface="Times New Roman" pitchFamily="18" charset="0"/>
                <a:cs typeface="Times New Roman" pitchFamily="18" charset="0"/>
              </a:rPr>
              <a:t>important structural surface </a:t>
            </a:r>
            <a:r>
              <a:rPr lang="fr-FR" sz="2000" dirty="0" err="1">
                <a:latin typeface="Times New Roman" pitchFamily="18" charset="0"/>
                <a:cs typeface="Times New Roman" pitchFamily="18" charset="0"/>
              </a:rPr>
              <a:t>wind</a:t>
            </a:r>
            <a:r>
              <a:rPr lang="fr-FR" sz="2000" dirty="0">
                <a:latin typeface="Times New Roman" pitchFamily="18" charset="0"/>
                <a:cs typeface="Times New Roman" pitchFamily="18" charset="0"/>
              </a:rPr>
              <a:t> </a:t>
            </a:r>
            <a:r>
              <a:rPr lang="fr-FR" sz="2000" dirty="0" err="1">
                <a:latin typeface="Times New Roman" pitchFamily="18" charset="0"/>
                <a:cs typeface="Times New Roman" pitchFamily="18" charset="0"/>
              </a:rPr>
              <a:t>features</a:t>
            </a:r>
            <a:r>
              <a:rPr lang="fr-FR" sz="2000" dirty="0">
                <a:latin typeface="Times New Roman" pitchFamily="18" charset="0"/>
                <a:cs typeface="Times New Roman" pitchFamily="18" charset="0"/>
              </a:rPr>
              <a:t> </a:t>
            </a:r>
            <a:r>
              <a:rPr lang="fr-FR" sz="2000" dirty="0" err="1">
                <a:latin typeface="Times New Roman" pitchFamily="18" charset="0"/>
                <a:cs typeface="Times New Roman" pitchFamily="18" charset="0"/>
              </a:rPr>
              <a:t>within</a:t>
            </a:r>
            <a:r>
              <a:rPr lang="fr-FR" sz="2000" dirty="0">
                <a:latin typeface="Times New Roman" pitchFamily="18" charset="0"/>
                <a:cs typeface="Times New Roman" pitchFamily="18" charset="0"/>
              </a:rPr>
              <a:t> hurricanes </a:t>
            </a:r>
            <a:r>
              <a:rPr lang="fr-FR" sz="2000" dirty="0" err="1">
                <a:latin typeface="Times New Roman" pitchFamily="18" charset="0"/>
                <a:cs typeface="Times New Roman" pitchFamily="18" charset="0"/>
              </a:rPr>
              <a:t>such</a:t>
            </a:r>
            <a:r>
              <a:rPr lang="fr-FR" sz="2000" dirty="0">
                <a:latin typeface="Times New Roman" pitchFamily="18" charset="0"/>
                <a:cs typeface="Times New Roman" pitchFamily="18" charset="0"/>
              </a:rPr>
              <a:t> as the radius of </a:t>
            </a:r>
            <a:r>
              <a:rPr lang="fr-FR" sz="2000" dirty="0" err="1">
                <a:latin typeface="Times New Roman" pitchFamily="18" charset="0"/>
                <a:cs typeface="Times New Roman" pitchFamily="18" charset="0"/>
              </a:rPr>
              <a:t>wind</a:t>
            </a:r>
            <a:r>
              <a:rPr lang="fr-FR" sz="2000" dirty="0">
                <a:latin typeface="Times New Roman" pitchFamily="18" charset="0"/>
                <a:cs typeface="Times New Roman" pitchFamily="18" charset="0"/>
              </a:rPr>
              <a:t> speed </a:t>
            </a:r>
            <a:r>
              <a:rPr lang="fr-FR" sz="2000" dirty="0" err="1">
                <a:latin typeface="Times New Roman" pitchFamily="18" charset="0"/>
                <a:cs typeface="Times New Roman" pitchFamily="18" charset="0"/>
              </a:rPr>
              <a:t>larger</a:t>
            </a:r>
            <a:r>
              <a:rPr lang="fr-FR" sz="2000" dirty="0">
                <a:latin typeface="Times New Roman" pitchFamily="18" charset="0"/>
                <a:cs typeface="Times New Roman" pitchFamily="18" charset="0"/>
              </a:rPr>
              <a:t> </a:t>
            </a:r>
            <a:r>
              <a:rPr lang="fr-FR" sz="2000" dirty="0" err="1">
                <a:latin typeface="Times New Roman" pitchFamily="18" charset="0"/>
                <a:cs typeface="Times New Roman" pitchFamily="18" charset="0"/>
              </a:rPr>
              <a:t>than</a:t>
            </a:r>
            <a:r>
              <a:rPr lang="fr-FR" sz="2000" dirty="0">
                <a:latin typeface="Times New Roman" pitchFamily="18" charset="0"/>
                <a:cs typeface="Times New Roman" pitchFamily="18" charset="0"/>
              </a:rPr>
              <a:t> 34, 50 and 64 </a:t>
            </a:r>
            <a:r>
              <a:rPr lang="fr-FR" sz="2000" dirty="0" err="1">
                <a:latin typeface="Times New Roman" pitchFamily="18" charset="0"/>
                <a:cs typeface="Times New Roman" pitchFamily="18" charset="0"/>
              </a:rPr>
              <a:t>knots</a:t>
            </a:r>
            <a:r>
              <a:rPr lang="fr-FR" sz="2000" dirty="0">
                <a:latin typeface="Times New Roman" pitchFamily="18" charset="0"/>
                <a:cs typeface="Times New Roman" pitchFamily="18" charset="0"/>
              </a:rPr>
              <a:t>. </a:t>
            </a:r>
            <a:endParaRPr lang="fr-FR" sz="2000" dirty="0" smtClean="0">
              <a:latin typeface="Times New Roman" pitchFamily="18" charset="0"/>
              <a:cs typeface="Times New Roman" pitchFamily="18" charset="0"/>
            </a:endParaRPr>
          </a:p>
          <a:p>
            <a:pPr eaLnBrk="0" hangingPunct="0">
              <a:lnSpc>
                <a:spcPct val="90000"/>
              </a:lnSpc>
              <a:spcBef>
                <a:spcPct val="50000"/>
              </a:spcBef>
              <a:buFont typeface="Wingdings" pitchFamily="2" charset="2"/>
              <a:buChar char="§"/>
            </a:pPr>
            <a:r>
              <a:rPr lang="fr-FR" sz="2000" dirty="0" smtClean="0">
                <a:latin typeface="Times New Roman" pitchFamily="18" charset="0"/>
              </a:rPr>
              <a:t> </a:t>
            </a:r>
            <a:r>
              <a:rPr lang="fr-FR" sz="2000" dirty="0" err="1" smtClean="0">
                <a:latin typeface="Times New Roman" pitchFamily="18" charset="0"/>
              </a:rPr>
              <a:t>Research</a:t>
            </a:r>
            <a:r>
              <a:rPr lang="fr-FR" sz="2000" dirty="0" smtClean="0">
                <a:latin typeface="Times New Roman" pitchFamily="18" charset="0"/>
              </a:rPr>
              <a:t> in </a:t>
            </a:r>
            <a:r>
              <a:rPr lang="fr-FR" sz="2000" dirty="0" err="1" smtClean="0">
                <a:latin typeface="Times New Roman" pitchFamily="18" charset="0"/>
              </a:rPr>
              <a:t>progress</a:t>
            </a:r>
            <a:r>
              <a:rPr lang="fr-FR" sz="2000" dirty="0" smtClean="0">
                <a:latin typeface="Times New Roman" pitchFamily="18" charset="0"/>
              </a:rPr>
              <a:t> on </a:t>
            </a:r>
            <a:r>
              <a:rPr lang="fr-FR" sz="2000" dirty="0" err="1" smtClean="0">
                <a:latin typeface="Times New Roman" pitchFamily="18" charset="0"/>
              </a:rPr>
              <a:t>merging</a:t>
            </a:r>
            <a:r>
              <a:rPr lang="fr-FR" sz="2000" dirty="0" smtClean="0">
                <a:latin typeface="Times New Roman" pitchFamily="18" charset="0"/>
              </a:rPr>
              <a:t> </a:t>
            </a:r>
            <a:r>
              <a:rPr lang="fr-FR" sz="2000" dirty="0" err="1">
                <a:latin typeface="Times New Roman" pitchFamily="18" charset="0"/>
              </a:rPr>
              <a:t>low-frequency</a:t>
            </a:r>
            <a:r>
              <a:rPr lang="fr-FR" sz="2000" dirty="0">
                <a:latin typeface="Times New Roman" pitchFamily="18" charset="0"/>
              </a:rPr>
              <a:t> </a:t>
            </a:r>
            <a:r>
              <a:rPr lang="fr-FR" sz="2000" dirty="0" err="1">
                <a:latin typeface="Times New Roman" pitchFamily="18" charset="0"/>
              </a:rPr>
              <a:t>radiometer</a:t>
            </a:r>
            <a:r>
              <a:rPr lang="fr-FR" sz="2000" dirty="0">
                <a:latin typeface="Times New Roman" pitchFamily="18" charset="0"/>
              </a:rPr>
              <a:t> observations in </a:t>
            </a:r>
            <a:r>
              <a:rPr lang="fr-FR" sz="2000" dirty="0" err="1" smtClean="0">
                <a:latin typeface="Times New Roman" pitchFamily="18" charset="0"/>
              </a:rPr>
              <a:t>extreme</a:t>
            </a:r>
            <a:r>
              <a:rPr lang="fr-FR" sz="2000" dirty="0" smtClean="0">
                <a:latin typeface="Times New Roman" pitchFamily="18" charset="0"/>
              </a:rPr>
              <a:t> conditions: </a:t>
            </a:r>
            <a:r>
              <a:rPr lang="fr-FR" sz="2000" dirty="0">
                <a:latin typeface="Times New Roman" pitchFamily="18" charset="0"/>
              </a:rPr>
              <a:t>SMOS+AMSR-2+SMAP +…CYGNSS=&gt; new </a:t>
            </a:r>
            <a:r>
              <a:rPr lang="fr-FR" sz="2000" dirty="0" err="1">
                <a:latin typeface="Times New Roman" pitchFamily="18" charset="0"/>
              </a:rPr>
              <a:t>opportunity</a:t>
            </a:r>
            <a:r>
              <a:rPr lang="fr-FR" sz="2000" dirty="0">
                <a:latin typeface="Times New Roman" pitchFamily="18" charset="0"/>
              </a:rPr>
              <a:t> to </a:t>
            </a:r>
            <a:r>
              <a:rPr lang="fr-FR" sz="2000" dirty="0" err="1">
                <a:latin typeface="Times New Roman" pitchFamily="18" charset="0"/>
              </a:rPr>
              <a:t>study</a:t>
            </a:r>
            <a:r>
              <a:rPr lang="fr-FR" sz="2000" dirty="0">
                <a:latin typeface="Times New Roman" pitchFamily="18" charset="0"/>
              </a:rPr>
              <a:t> air-</a:t>
            </a:r>
            <a:r>
              <a:rPr lang="fr-FR" sz="2000" dirty="0" err="1">
                <a:latin typeface="Times New Roman" pitchFamily="18" charset="0"/>
              </a:rPr>
              <a:t>sea</a:t>
            </a:r>
            <a:r>
              <a:rPr lang="fr-FR" sz="2000" dirty="0">
                <a:latin typeface="Times New Roman" pitchFamily="18" charset="0"/>
              </a:rPr>
              <a:t> interactions in </a:t>
            </a:r>
            <a:r>
              <a:rPr lang="fr-FR" sz="2000" dirty="0" err="1">
                <a:latin typeface="Times New Roman" pitchFamily="18" charset="0"/>
              </a:rPr>
              <a:t>extreme</a:t>
            </a:r>
            <a:r>
              <a:rPr lang="fr-FR" sz="2000" dirty="0">
                <a:latin typeface="Times New Roman" pitchFamily="18" charset="0"/>
              </a:rPr>
              <a:t> </a:t>
            </a:r>
            <a:r>
              <a:rPr lang="fr-FR" sz="2000" dirty="0" err="1">
                <a:latin typeface="Times New Roman" pitchFamily="18" charset="0"/>
              </a:rPr>
              <a:t>wind</a:t>
            </a:r>
            <a:r>
              <a:rPr lang="fr-FR" sz="2000" dirty="0">
                <a:latin typeface="Times New Roman" pitchFamily="18" charset="0"/>
              </a:rPr>
              <a:t> conditions: </a:t>
            </a:r>
            <a:r>
              <a:rPr lang="fr-FR" sz="2000" dirty="0" err="1">
                <a:latin typeface="Times New Roman" pitchFamily="18" charset="0"/>
              </a:rPr>
              <a:t>foam</a:t>
            </a:r>
            <a:r>
              <a:rPr lang="fr-FR" sz="2000" dirty="0">
                <a:latin typeface="Times New Roman" pitchFamily="18" charset="0"/>
              </a:rPr>
              <a:t> &amp; </a:t>
            </a:r>
            <a:r>
              <a:rPr lang="fr-FR" sz="2000" dirty="0" err="1">
                <a:latin typeface="Times New Roman" pitchFamily="18" charset="0"/>
              </a:rPr>
              <a:t>whitecaps</a:t>
            </a:r>
            <a:r>
              <a:rPr lang="fr-FR" sz="2000" dirty="0">
                <a:latin typeface="Times New Roman" pitchFamily="18" charset="0"/>
              </a:rPr>
              <a:t> </a:t>
            </a:r>
            <a:r>
              <a:rPr lang="fr-FR" sz="2000" dirty="0" err="1">
                <a:latin typeface="Times New Roman" pitchFamily="18" charset="0"/>
              </a:rPr>
              <a:t>properties</a:t>
            </a:r>
            <a:r>
              <a:rPr lang="fr-FR" sz="2000" dirty="0">
                <a:latin typeface="Times New Roman" pitchFamily="18" charset="0"/>
              </a:rPr>
              <a:t>, </a:t>
            </a:r>
            <a:r>
              <a:rPr lang="fr-FR" sz="2000" dirty="0" err="1">
                <a:latin typeface="Times New Roman" pitchFamily="18" charset="0"/>
              </a:rPr>
              <a:t>ocean</a:t>
            </a:r>
            <a:r>
              <a:rPr lang="fr-FR" sz="2000" dirty="0">
                <a:latin typeface="Times New Roman" pitchFamily="18" charset="0"/>
              </a:rPr>
              <a:t> </a:t>
            </a:r>
            <a:r>
              <a:rPr lang="fr-FR" sz="2000" dirty="0" err="1">
                <a:latin typeface="Times New Roman" pitchFamily="18" charset="0"/>
              </a:rPr>
              <a:t>response</a:t>
            </a:r>
            <a:r>
              <a:rPr lang="fr-FR" sz="2000" dirty="0">
                <a:latin typeface="Times New Roman" pitchFamily="18" charset="0"/>
              </a:rPr>
              <a:t> to TC passage, drag coefficient</a:t>
            </a:r>
            <a:r>
              <a:rPr lang="fr-FR" sz="2000" dirty="0" smtClean="0">
                <a:latin typeface="Times New Roman" pitchFamily="18" charset="0"/>
              </a:rPr>
              <a:t>.</a:t>
            </a:r>
            <a:endParaRPr lang="fr-FR" sz="2000" dirty="0" smtClean="0">
              <a:latin typeface="Times New Roman" pitchFamily="18" charset="0"/>
              <a:cs typeface="Times New Roman" pitchFamily="18" charset="0"/>
            </a:endParaRPr>
          </a:p>
        </p:txBody>
      </p:sp>
    </p:spTree>
    <p:extLst>
      <p:ext uri="{BB962C8B-B14F-4D97-AF65-F5344CB8AC3E}">
        <p14:creationId xmlns:p14="http://schemas.microsoft.com/office/powerpoint/2010/main" val="255766280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204335" y="2549838"/>
            <a:ext cx="3825025" cy="523220"/>
          </a:xfrm>
          <a:prstGeom prst="rect">
            <a:avLst/>
          </a:prstGeom>
          <a:noFill/>
        </p:spPr>
        <p:txBody>
          <a:bodyPr wrap="square" rtlCol="0">
            <a:spAutoFit/>
          </a:bodyPr>
          <a:lstStyle/>
          <a:p>
            <a:r>
              <a:rPr lang="en-GB" sz="2800" dirty="0" smtClean="0">
                <a:solidFill>
                  <a:srgbClr val="C00000"/>
                </a:solidFill>
              </a:rPr>
              <a:t>Thanks!!!</a:t>
            </a:r>
            <a:endParaRPr lang="en-GB" sz="2800" dirty="0">
              <a:solidFill>
                <a:srgbClr val="C00000"/>
              </a:solidFill>
            </a:endParaRPr>
          </a:p>
        </p:txBody>
      </p:sp>
    </p:spTree>
    <p:extLst>
      <p:ext uri="{BB962C8B-B14F-4D97-AF65-F5344CB8AC3E}">
        <p14:creationId xmlns:p14="http://schemas.microsoft.com/office/powerpoint/2010/main" val="143678155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l="59849" b="10539"/>
          <a:stretch/>
        </p:blipFill>
        <p:spPr>
          <a:xfrm>
            <a:off x="251520" y="1124744"/>
            <a:ext cx="3274862" cy="4104456"/>
          </a:xfrm>
          <a:prstGeom prst="rect">
            <a:avLst/>
          </a:prstGeom>
        </p:spPr>
      </p:pic>
      <p:cxnSp>
        <p:nvCxnSpPr>
          <p:cNvPr id="25" name="Straight Arrow Connector 24"/>
          <p:cNvCxnSpPr/>
          <p:nvPr/>
        </p:nvCxnSpPr>
        <p:spPr bwMode="auto">
          <a:xfrm flipH="1">
            <a:off x="1259632" y="3861048"/>
            <a:ext cx="303781" cy="864097"/>
          </a:xfrm>
          <a:prstGeom prst="straightConnector1">
            <a:avLst/>
          </a:prstGeom>
          <a:noFill/>
          <a:ln w="50800" cap="flat" cmpd="sng" algn="ctr">
            <a:solidFill>
              <a:schemeClr val="bg1"/>
            </a:solidFill>
            <a:prstDash val="solid"/>
            <a:round/>
            <a:headEnd type="none" w="med" len="med"/>
            <a:tailEnd type="triangle"/>
          </a:ln>
          <a:effectLst/>
        </p:spPr>
      </p:cxnSp>
      <p:cxnSp>
        <p:nvCxnSpPr>
          <p:cNvPr id="28" name="Straight Arrow Connector 27"/>
          <p:cNvCxnSpPr/>
          <p:nvPr/>
        </p:nvCxnSpPr>
        <p:spPr bwMode="auto">
          <a:xfrm flipV="1">
            <a:off x="1888951" y="3861048"/>
            <a:ext cx="234777" cy="864097"/>
          </a:xfrm>
          <a:prstGeom prst="straightConnector1">
            <a:avLst/>
          </a:prstGeom>
          <a:noFill/>
          <a:ln w="50800" cap="flat" cmpd="sng" algn="ctr">
            <a:solidFill>
              <a:schemeClr val="bg1"/>
            </a:solidFill>
            <a:prstDash val="solid"/>
            <a:round/>
            <a:headEnd type="none" w="med" len="med"/>
            <a:tailEnd type="triangle"/>
          </a:ln>
          <a:effectLst/>
        </p:spPr>
      </p:cxnSp>
      <p:pic>
        <p:nvPicPr>
          <p:cNvPr id="34" name="Picture 3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48615" y="1317267"/>
            <a:ext cx="2818631" cy="1663246"/>
          </a:xfrm>
          <a:prstGeom prst="rect">
            <a:avLst/>
          </a:prstGeom>
        </p:spPr>
      </p:pic>
      <p:pic>
        <p:nvPicPr>
          <p:cNvPr id="35" name="Picture 34"/>
          <p:cNvPicPr>
            <a:picLocks noChangeAspect="1"/>
          </p:cNvPicPr>
          <p:nvPr/>
        </p:nvPicPr>
        <p:blipFill rotWithShape="1">
          <a:blip r:embed="rId5">
            <a:extLst>
              <a:ext uri="{28A0092B-C50C-407E-A947-70E740481C1C}">
                <a14:useLocalDpi xmlns:a14="http://schemas.microsoft.com/office/drawing/2010/main" val="0"/>
              </a:ext>
            </a:extLst>
          </a:blip>
          <a:srcRect l="15110" t="17792" r="51445" b="62715"/>
          <a:stretch/>
        </p:blipFill>
        <p:spPr>
          <a:xfrm>
            <a:off x="4238248" y="3547423"/>
            <a:ext cx="4147927" cy="1583773"/>
          </a:xfrm>
          <a:prstGeom prst="rect">
            <a:avLst/>
          </a:prstGeom>
        </p:spPr>
      </p:pic>
      <p:sp>
        <p:nvSpPr>
          <p:cNvPr id="36" name="TextBox 35"/>
          <p:cNvSpPr txBox="1"/>
          <p:nvPr/>
        </p:nvSpPr>
        <p:spPr>
          <a:xfrm>
            <a:off x="4392913" y="3172604"/>
            <a:ext cx="792088" cy="276999"/>
          </a:xfrm>
          <a:prstGeom prst="rect">
            <a:avLst/>
          </a:prstGeom>
          <a:noFill/>
        </p:spPr>
        <p:txBody>
          <a:bodyPr wrap="square" rtlCol="0">
            <a:spAutoFit/>
          </a:bodyPr>
          <a:lstStyle/>
          <a:p>
            <a:r>
              <a:rPr lang="en-GB" sz="1200" dirty="0" smtClean="0">
                <a:solidFill>
                  <a:schemeClr val="tx2"/>
                </a:solidFill>
              </a:rPr>
              <a:t>upwind</a:t>
            </a:r>
            <a:endParaRPr lang="en-GB" sz="1200" dirty="0">
              <a:solidFill>
                <a:schemeClr val="tx2"/>
              </a:solidFill>
            </a:endParaRPr>
          </a:p>
        </p:txBody>
      </p:sp>
      <p:sp>
        <p:nvSpPr>
          <p:cNvPr id="37" name="TextBox 36"/>
          <p:cNvSpPr txBox="1"/>
          <p:nvPr/>
        </p:nvSpPr>
        <p:spPr>
          <a:xfrm>
            <a:off x="5918610" y="3172602"/>
            <a:ext cx="1066592" cy="276999"/>
          </a:xfrm>
          <a:prstGeom prst="rect">
            <a:avLst/>
          </a:prstGeom>
          <a:noFill/>
        </p:spPr>
        <p:txBody>
          <a:bodyPr wrap="square" rtlCol="0">
            <a:spAutoFit/>
          </a:bodyPr>
          <a:lstStyle/>
          <a:p>
            <a:r>
              <a:rPr lang="en-GB" sz="1200" dirty="0" smtClean="0">
                <a:solidFill>
                  <a:schemeClr val="tx2"/>
                </a:solidFill>
              </a:rPr>
              <a:t>downwind</a:t>
            </a:r>
            <a:endParaRPr lang="en-GB" sz="1200" dirty="0">
              <a:solidFill>
                <a:schemeClr val="tx2"/>
              </a:solidFill>
            </a:endParaRPr>
          </a:p>
        </p:txBody>
      </p:sp>
      <p:sp>
        <p:nvSpPr>
          <p:cNvPr id="38" name="TextBox 37"/>
          <p:cNvSpPr txBox="1"/>
          <p:nvPr/>
        </p:nvSpPr>
        <p:spPr>
          <a:xfrm>
            <a:off x="6981668" y="3431169"/>
            <a:ext cx="874745" cy="276999"/>
          </a:xfrm>
          <a:prstGeom prst="rect">
            <a:avLst/>
          </a:prstGeom>
          <a:noFill/>
        </p:spPr>
        <p:txBody>
          <a:bodyPr wrap="square" rtlCol="0">
            <a:spAutoFit/>
          </a:bodyPr>
          <a:lstStyle/>
          <a:p>
            <a:r>
              <a:rPr lang="en-GB" sz="1200" dirty="0" smtClean="0">
                <a:solidFill>
                  <a:schemeClr val="tx2"/>
                </a:solidFill>
              </a:rPr>
              <a:t>crosswind</a:t>
            </a:r>
            <a:endParaRPr lang="en-GB" sz="1200" dirty="0">
              <a:solidFill>
                <a:schemeClr val="tx2"/>
              </a:solidFill>
            </a:endParaRPr>
          </a:p>
        </p:txBody>
      </p:sp>
      <p:cxnSp>
        <p:nvCxnSpPr>
          <p:cNvPr id="40" name="Straight Arrow Connector 39"/>
          <p:cNvCxnSpPr>
            <a:stCxn id="36" idx="2"/>
          </p:cNvCxnSpPr>
          <p:nvPr/>
        </p:nvCxnSpPr>
        <p:spPr bwMode="auto">
          <a:xfrm flipH="1">
            <a:off x="4608937" y="3449603"/>
            <a:ext cx="180020" cy="529868"/>
          </a:xfrm>
          <a:prstGeom prst="straightConnector1">
            <a:avLst/>
          </a:prstGeom>
          <a:noFill/>
          <a:ln w="9525" cap="flat" cmpd="sng" algn="ctr">
            <a:solidFill>
              <a:schemeClr val="tx2"/>
            </a:solidFill>
            <a:prstDash val="solid"/>
            <a:round/>
            <a:headEnd type="none" w="med" len="med"/>
            <a:tailEnd type="triangle"/>
          </a:ln>
          <a:effectLst/>
        </p:spPr>
      </p:cxnSp>
      <p:cxnSp>
        <p:nvCxnSpPr>
          <p:cNvPr id="41" name="Straight Arrow Connector 40"/>
          <p:cNvCxnSpPr/>
          <p:nvPr/>
        </p:nvCxnSpPr>
        <p:spPr bwMode="auto">
          <a:xfrm flipH="1">
            <a:off x="6417693" y="3425059"/>
            <a:ext cx="34213" cy="554412"/>
          </a:xfrm>
          <a:prstGeom prst="straightConnector1">
            <a:avLst/>
          </a:prstGeom>
          <a:noFill/>
          <a:ln w="9525" cap="flat" cmpd="sng" algn="ctr">
            <a:solidFill>
              <a:schemeClr val="tx2"/>
            </a:solidFill>
            <a:prstDash val="solid"/>
            <a:round/>
            <a:headEnd type="none" w="med" len="med"/>
            <a:tailEnd type="triangle"/>
          </a:ln>
          <a:effectLst/>
        </p:spPr>
      </p:cxnSp>
      <p:cxnSp>
        <p:nvCxnSpPr>
          <p:cNvPr id="44" name="Straight Arrow Connector 43"/>
          <p:cNvCxnSpPr>
            <a:stCxn id="38" idx="2"/>
          </p:cNvCxnSpPr>
          <p:nvPr/>
        </p:nvCxnSpPr>
        <p:spPr bwMode="auto">
          <a:xfrm flipH="1">
            <a:off x="7324432" y="3708168"/>
            <a:ext cx="94609" cy="789536"/>
          </a:xfrm>
          <a:prstGeom prst="straightConnector1">
            <a:avLst/>
          </a:prstGeom>
          <a:noFill/>
          <a:ln w="9525" cap="flat" cmpd="sng" algn="ctr">
            <a:solidFill>
              <a:schemeClr val="tx2"/>
            </a:solidFill>
            <a:prstDash val="solid"/>
            <a:round/>
            <a:headEnd type="none" w="med" len="med"/>
            <a:tailEnd type="triangle"/>
          </a:ln>
          <a:effectLst/>
        </p:spPr>
      </p:cxnSp>
      <p:sp>
        <p:nvSpPr>
          <p:cNvPr id="45" name="Title 1"/>
          <p:cNvSpPr txBox="1">
            <a:spLocks/>
          </p:cNvSpPr>
          <p:nvPr/>
        </p:nvSpPr>
        <p:spPr bwMode="auto">
          <a:xfrm>
            <a:off x="0" y="0"/>
            <a:ext cx="9143999" cy="458758"/>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Dependency of the backscatter on...</a:t>
            </a:r>
            <a:r>
              <a:rPr lang="en-GB" sz="2800" dirty="0" smtClean="0"/>
              <a:t> </a:t>
            </a:r>
            <a:r>
              <a:rPr lang="en-GB" sz="2800" dirty="0">
                <a:solidFill>
                  <a:srgbClr val="C00000"/>
                </a:solidFill>
              </a:rPr>
              <a:t>Wind </a:t>
            </a:r>
            <a:r>
              <a:rPr lang="en-GB" sz="2800" dirty="0" smtClean="0">
                <a:solidFill>
                  <a:srgbClr val="C00000"/>
                </a:solidFill>
              </a:rPr>
              <a:t>direction</a:t>
            </a:r>
            <a:endParaRPr lang="en-GB" sz="2800" kern="0" dirty="0">
              <a:solidFill>
                <a:srgbClr val="C00000"/>
              </a:solidFill>
            </a:endParaRPr>
          </a:p>
        </p:txBody>
      </p:sp>
      <p:sp>
        <p:nvSpPr>
          <p:cNvPr id="46" name="TextBox 45"/>
          <p:cNvSpPr txBox="1"/>
          <p:nvPr/>
        </p:nvSpPr>
        <p:spPr>
          <a:xfrm>
            <a:off x="4842570" y="749513"/>
            <a:ext cx="792088" cy="276999"/>
          </a:xfrm>
          <a:prstGeom prst="rect">
            <a:avLst/>
          </a:prstGeom>
          <a:noFill/>
        </p:spPr>
        <p:txBody>
          <a:bodyPr wrap="square" rtlCol="0">
            <a:spAutoFit/>
          </a:bodyPr>
          <a:lstStyle/>
          <a:p>
            <a:r>
              <a:rPr lang="en-GB" sz="1200" dirty="0" smtClean="0">
                <a:solidFill>
                  <a:schemeClr val="tx2"/>
                </a:solidFill>
              </a:rPr>
              <a:t>upwind</a:t>
            </a:r>
            <a:endParaRPr lang="en-GB" sz="1200" dirty="0">
              <a:solidFill>
                <a:schemeClr val="tx2"/>
              </a:solidFill>
            </a:endParaRPr>
          </a:p>
        </p:txBody>
      </p:sp>
      <p:sp>
        <p:nvSpPr>
          <p:cNvPr id="47" name="Right Arrow 46"/>
          <p:cNvSpPr/>
          <p:nvPr/>
        </p:nvSpPr>
        <p:spPr bwMode="auto">
          <a:xfrm>
            <a:off x="5739575" y="865153"/>
            <a:ext cx="449510" cy="45719"/>
          </a:xfrm>
          <a:prstGeom prst="rightArrow">
            <a:avLst/>
          </a:prstGeom>
          <a:noFill/>
          <a:ln w="508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sp>
        <p:nvSpPr>
          <p:cNvPr id="48" name="TextBox 47"/>
          <p:cNvSpPr txBox="1"/>
          <p:nvPr/>
        </p:nvSpPr>
        <p:spPr>
          <a:xfrm>
            <a:off x="4801805" y="1016351"/>
            <a:ext cx="1066592" cy="276999"/>
          </a:xfrm>
          <a:prstGeom prst="rect">
            <a:avLst/>
          </a:prstGeom>
          <a:noFill/>
        </p:spPr>
        <p:txBody>
          <a:bodyPr wrap="square" rtlCol="0">
            <a:spAutoFit/>
          </a:bodyPr>
          <a:lstStyle/>
          <a:p>
            <a:r>
              <a:rPr lang="en-GB" sz="1200" dirty="0" smtClean="0">
                <a:solidFill>
                  <a:schemeClr val="tx2"/>
                </a:solidFill>
              </a:rPr>
              <a:t>downwind</a:t>
            </a:r>
            <a:endParaRPr lang="en-GB" sz="1200" dirty="0">
              <a:solidFill>
                <a:schemeClr val="tx2"/>
              </a:solidFill>
            </a:endParaRPr>
          </a:p>
        </p:txBody>
      </p:sp>
      <p:sp>
        <p:nvSpPr>
          <p:cNvPr id="49" name="Right Arrow 48"/>
          <p:cNvSpPr/>
          <p:nvPr/>
        </p:nvSpPr>
        <p:spPr bwMode="auto">
          <a:xfrm rot="10800000">
            <a:off x="5739575" y="1130708"/>
            <a:ext cx="449510" cy="45719"/>
          </a:xfrm>
          <a:prstGeom prst="rightArrow">
            <a:avLst/>
          </a:prstGeom>
          <a:noFill/>
          <a:ln w="508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sp>
        <p:nvSpPr>
          <p:cNvPr id="50" name="TextBox 49"/>
          <p:cNvSpPr txBox="1"/>
          <p:nvPr/>
        </p:nvSpPr>
        <p:spPr>
          <a:xfrm>
            <a:off x="5289381" y="4993922"/>
            <a:ext cx="2232249" cy="182101"/>
          </a:xfrm>
          <a:prstGeom prst="rect">
            <a:avLst/>
          </a:prstGeom>
          <a:solidFill>
            <a:schemeClr val="bg1"/>
          </a:solidFill>
        </p:spPr>
        <p:txBody>
          <a:bodyPr wrap="square" rtlCol="0">
            <a:spAutoFit/>
          </a:bodyPr>
          <a:lstStyle/>
          <a:p>
            <a:pPr>
              <a:lnSpc>
                <a:spcPts val="700"/>
              </a:lnSpc>
            </a:pPr>
            <a:r>
              <a:rPr lang="en-GB" sz="1200" dirty="0" smtClean="0"/>
              <a:t>Wind direction </a:t>
            </a:r>
            <a:r>
              <a:rPr lang="en-GB" sz="1200" dirty="0" err="1" smtClean="0"/>
              <a:t>wrt</a:t>
            </a:r>
            <a:r>
              <a:rPr lang="en-GB" sz="1200" dirty="0" smtClean="0"/>
              <a:t> Beam</a:t>
            </a:r>
            <a:endParaRPr lang="en-GB" sz="1200" dirty="0"/>
          </a:p>
        </p:txBody>
      </p:sp>
      <p:cxnSp>
        <p:nvCxnSpPr>
          <p:cNvPr id="52" name="Straight Arrow Connector 51"/>
          <p:cNvCxnSpPr/>
          <p:nvPr/>
        </p:nvCxnSpPr>
        <p:spPr bwMode="auto">
          <a:xfrm flipH="1">
            <a:off x="5545169" y="3702058"/>
            <a:ext cx="1717415" cy="795646"/>
          </a:xfrm>
          <a:prstGeom prst="straightConnector1">
            <a:avLst/>
          </a:prstGeom>
          <a:noFill/>
          <a:ln w="9525" cap="flat" cmpd="sng" algn="ctr">
            <a:solidFill>
              <a:schemeClr val="tx2"/>
            </a:solidFill>
            <a:prstDash val="solid"/>
            <a:round/>
            <a:headEnd type="none" w="med" len="med"/>
            <a:tailEnd type="triangle"/>
          </a:ln>
          <a:effectLst/>
        </p:spPr>
      </p:cxnSp>
      <p:sp>
        <p:nvSpPr>
          <p:cNvPr id="2" name="Rectangle 1"/>
          <p:cNvSpPr/>
          <p:nvPr/>
        </p:nvSpPr>
        <p:spPr>
          <a:xfrm>
            <a:off x="4102908" y="5783458"/>
            <a:ext cx="4510043" cy="461665"/>
          </a:xfrm>
          <a:prstGeom prst="rect">
            <a:avLst/>
          </a:prstGeom>
        </p:spPr>
        <p:txBody>
          <a:bodyPr wrap="square">
            <a:spAutoFit/>
          </a:bodyPr>
          <a:lstStyle/>
          <a:p>
            <a:pPr marL="533400" lvl="1" indent="-261938">
              <a:buClr>
                <a:srgbClr val="0000CC"/>
              </a:buClr>
              <a:buFont typeface="Wingdings" panose="05000000000000000000" pitchFamily="2" charset="2"/>
              <a:buChar char="§"/>
            </a:pPr>
            <a:r>
              <a:rPr lang="en-GB" sz="1200" dirty="0"/>
              <a:t>Asymmetry Upwind – Downwind (particularly small)</a:t>
            </a:r>
          </a:p>
          <a:p>
            <a:pPr marL="533400" lvl="1" indent="-261938">
              <a:buClr>
                <a:srgbClr val="0000CC"/>
              </a:buClr>
              <a:buFont typeface="Wingdings" panose="05000000000000000000" pitchFamily="2" charset="2"/>
              <a:buChar char="§"/>
            </a:pPr>
            <a:r>
              <a:rPr lang="en-GB" sz="1200" dirty="0" smtClean="0"/>
              <a:t>Asymmetry </a:t>
            </a:r>
            <a:r>
              <a:rPr lang="en-GB" sz="1200" dirty="0"/>
              <a:t>Upwind – </a:t>
            </a:r>
            <a:r>
              <a:rPr lang="en-GB" sz="1200" dirty="0" smtClean="0"/>
              <a:t>Crosswind</a:t>
            </a:r>
            <a:endParaRPr lang="en-GB" sz="1200" dirty="0"/>
          </a:p>
        </p:txBody>
      </p:sp>
    </p:spTree>
    <p:extLst>
      <p:ext uri="{BB962C8B-B14F-4D97-AF65-F5344CB8AC3E}">
        <p14:creationId xmlns:p14="http://schemas.microsoft.com/office/powerpoint/2010/main" val="3010497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1" nodeType="click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4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52"/>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47"/>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38" grpId="0"/>
      <p:bldP spid="46" grpId="0"/>
      <p:bldP spid="46" grpId="1"/>
      <p:bldP spid="47" grpId="0" animBg="1"/>
      <p:bldP spid="47" grpId="1" animBg="1"/>
      <p:bldP spid="48" grpId="0"/>
      <p:bldP spid="49" grpId="0" animBg="1"/>
      <p:bldP spid="50" grpId="0" animBg="1"/>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bwMode="auto">
          <a:xfrm>
            <a:off x="-108520" y="0"/>
            <a:ext cx="9252519" cy="458758"/>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800" kern="0" dirty="0" smtClean="0"/>
              <a:t>Dependency of the backscatter on...</a:t>
            </a:r>
            <a:r>
              <a:rPr lang="en-GB" sz="2800" dirty="0" smtClean="0"/>
              <a:t> </a:t>
            </a:r>
            <a:r>
              <a:rPr lang="en-GB" sz="2800" dirty="0">
                <a:solidFill>
                  <a:srgbClr val="C00000"/>
                </a:solidFill>
              </a:rPr>
              <a:t>Wind </a:t>
            </a:r>
            <a:r>
              <a:rPr lang="en-GB" sz="2800" dirty="0" smtClean="0">
                <a:solidFill>
                  <a:srgbClr val="C00000"/>
                </a:solidFill>
              </a:rPr>
              <a:t>direction</a:t>
            </a:r>
            <a:endParaRPr lang="en-GB" sz="2800" kern="0" dirty="0">
              <a:solidFill>
                <a:srgbClr val="C00000"/>
              </a:solidFill>
            </a:endParaRPr>
          </a:p>
        </p:txBody>
      </p:sp>
      <p:pic>
        <p:nvPicPr>
          <p:cNvPr id="7" name="Picture 6"/>
          <p:cNvPicPr>
            <a:picLocks noChangeAspect="1"/>
          </p:cNvPicPr>
          <p:nvPr/>
        </p:nvPicPr>
        <p:blipFill rotWithShape="1">
          <a:blip r:embed="rId3">
            <a:extLst>
              <a:ext uri="{28A0092B-C50C-407E-A947-70E740481C1C}">
                <a14:useLocalDpi xmlns:a14="http://schemas.microsoft.com/office/drawing/2010/main" val="0"/>
              </a:ext>
            </a:extLst>
          </a:blip>
          <a:srcRect l="15110" t="16068" r="51445" b="18497"/>
          <a:stretch/>
        </p:blipFill>
        <p:spPr>
          <a:xfrm>
            <a:off x="1330555" y="1223783"/>
            <a:ext cx="4147927" cy="5316687"/>
          </a:xfrm>
          <a:prstGeom prst="rect">
            <a:avLst/>
          </a:prstGeom>
        </p:spPr>
      </p:pic>
      <p:pic>
        <p:nvPicPr>
          <p:cNvPr id="14" name="Picture 13"/>
          <p:cNvPicPr>
            <a:picLocks noChangeAspect="1"/>
          </p:cNvPicPr>
          <p:nvPr/>
        </p:nvPicPr>
        <p:blipFill rotWithShape="1">
          <a:blip r:embed="rId3">
            <a:extLst>
              <a:ext uri="{28A0092B-C50C-407E-A947-70E740481C1C}">
                <a14:useLocalDpi xmlns:a14="http://schemas.microsoft.com/office/drawing/2010/main" val="0"/>
              </a:ext>
            </a:extLst>
          </a:blip>
          <a:srcRect l="15110" t="16068" r="51445" b="62715"/>
          <a:stretch/>
        </p:blipFill>
        <p:spPr>
          <a:xfrm>
            <a:off x="1313613" y="1227603"/>
            <a:ext cx="4147927" cy="1723897"/>
          </a:xfrm>
          <a:prstGeom prst="rect">
            <a:avLst/>
          </a:prstGeom>
        </p:spPr>
      </p:pic>
      <p:sp>
        <p:nvSpPr>
          <p:cNvPr id="2" name="Rectangle 1"/>
          <p:cNvSpPr/>
          <p:nvPr/>
        </p:nvSpPr>
        <p:spPr>
          <a:xfrm>
            <a:off x="144017" y="506897"/>
            <a:ext cx="8820471" cy="584775"/>
          </a:xfrm>
          <a:prstGeom prst="rect">
            <a:avLst/>
          </a:prstGeom>
          <a:noFill/>
        </p:spPr>
        <p:txBody>
          <a:bodyPr wrap="square" rtlCol="0">
            <a:spAutoFit/>
          </a:bodyPr>
          <a:lstStyle/>
          <a:p>
            <a:r>
              <a:rPr lang="en-GB" sz="1600" dirty="0"/>
              <a:t>Backscatter response depends on the relative angle between the pulse and capillary wave direction (wind direction)</a:t>
            </a:r>
          </a:p>
        </p:txBody>
      </p:sp>
      <p:pic>
        <p:nvPicPr>
          <p:cNvPr id="3" name="Picture 2"/>
          <p:cNvPicPr>
            <a:picLocks noChangeAspect="1"/>
          </p:cNvPicPr>
          <p:nvPr/>
        </p:nvPicPr>
        <p:blipFill>
          <a:blip r:embed="rId4"/>
          <a:stretch>
            <a:fillRect/>
          </a:stretch>
        </p:blipFill>
        <p:spPr>
          <a:xfrm>
            <a:off x="6062652" y="1113986"/>
            <a:ext cx="2266548" cy="2795862"/>
          </a:xfrm>
          <a:prstGeom prst="rect">
            <a:avLst/>
          </a:prstGeom>
        </p:spPr>
      </p:pic>
      <p:sp>
        <p:nvSpPr>
          <p:cNvPr id="4" name="TextBox 3"/>
          <p:cNvSpPr txBox="1"/>
          <p:nvPr/>
        </p:nvSpPr>
        <p:spPr>
          <a:xfrm>
            <a:off x="7652796" y="1408350"/>
            <a:ext cx="1058319" cy="276999"/>
          </a:xfrm>
          <a:prstGeom prst="rect">
            <a:avLst/>
          </a:prstGeom>
          <a:solidFill>
            <a:schemeClr val="bg1"/>
          </a:solidFill>
        </p:spPr>
        <p:txBody>
          <a:bodyPr wrap="square" rtlCol="0">
            <a:spAutoFit/>
          </a:bodyPr>
          <a:lstStyle/>
          <a:p>
            <a:r>
              <a:rPr lang="en-GB" sz="1200" dirty="0" smtClean="0"/>
              <a:t>Fore Beam</a:t>
            </a:r>
            <a:endParaRPr lang="en-GB" sz="1200" dirty="0"/>
          </a:p>
        </p:txBody>
      </p:sp>
      <p:sp>
        <p:nvSpPr>
          <p:cNvPr id="8" name="TextBox 7"/>
          <p:cNvSpPr txBox="1"/>
          <p:nvPr/>
        </p:nvSpPr>
        <p:spPr>
          <a:xfrm>
            <a:off x="7631776" y="2413444"/>
            <a:ext cx="1058319" cy="276999"/>
          </a:xfrm>
          <a:prstGeom prst="rect">
            <a:avLst/>
          </a:prstGeom>
          <a:solidFill>
            <a:schemeClr val="bg1"/>
          </a:solidFill>
        </p:spPr>
        <p:txBody>
          <a:bodyPr wrap="square" rtlCol="0">
            <a:spAutoFit/>
          </a:bodyPr>
          <a:lstStyle/>
          <a:p>
            <a:r>
              <a:rPr lang="en-GB" sz="1200" dirty="0" smtClean="0"/>
              <a:t>Mid Beam</a:t>
            </a:r>
            <a:endParaRPr lang="en-GB" sz="1200" dirty="0"/>
          </a:p>
        </p:txBody>
      </p:sp>
      <p:sp>
        <p:nvSpPr>
          <p:cNvPr id="9" name="TextBox 8"/>
          <p:cNvSpPr txBox="1"/>
          <p:nvPr/>
        </p:nvSpPr>
        <p:spPr>
          <a:xfrm>
            <a:off x="7631776" y="3207945"/>
            <a:ext cx="1058319" cy="276999"/>
          </a:xfrm>
          <a:prstGeom prst="rect">
            <a:avLst/>
          </a:prstGeom>
          <a:solidFill>
            <a:schemeClr val="bg1"/>
          </a:solidFill>
        </p:spPr>
        <p:txBody>
          <a:bodyPr wrap="square" rtlCol="0">
            <a:spAutoFit/>
          </a:bodyPr>
          <a:lstStyle/>
          <a:p>
            <a:r>
              <a:rPr lang="en-GB" sz="1200" dirty="0" smtClean="0"/>
              <a:t>Aft Beam</a:t>
            </a:r>
            <a:endParaRPr lang="en-GB" sz="1200" dirty="0"/>
          </a:p>
        </p:txBody>
      </p:sp>
      <p:sp>
        <p:nvSpPr>
          <p:cNvPr id="10" name="TextBox 9"/>
          <p:cNvSpPr txBox="1"/>
          <p:nvPr/>
        </p:nvSpPr>
        <p:spPr>
          <a:xfrm>
            <a:off x="2336927" y="2840233"/>
            <a:ext cx="2232249" cy="182101"/>
          </a:xfrm>
          <a:prstGeom prst="rect">
            <a:avLst/>
          </a:prstGeom>
          <a:solidFill>
            <a:schemeClr val="bg1"/>
          </a:solidFill>
        </p:spPr>
        <p:txBody>
          <a:bodyPr wrap="square" rtlCol="0">
            <a:spAutoFit/>
          </a:bodyPr>
          <a:lstStyle/>
          <a:p>
            <a:pPr>
              <a:lnSpc>
                <a:spcPts val="700"/>
              </a:lnSpc>
            </a:pPr>
            <a:r>
              <a:rPr lang="en-GB" sz="1200" dirty="0" smtClean="0"/>
              <a:t>Wind direction </a:t>
            </a:r>
            <a:r>
              <a:rPr lang="en-GB" sz="1200" dirty="0" err="1" smtClean="0"/>
              <a:t>wrt</a:t>
            </a:r>
            <a:r>
              <a:rPr lang="en-GB" sz="1200" dirty="0" smtClean="0"/>
              <a:t> Mid Beam</a:t>
            </a:r>
            <a:endParaRPr lang="en-GB" sz="1200" dirty="0"/>
          </a:p>
        </p:txBody>
      </p:sp>
      <p:sp>
        <p:nvSpPr>
          <p:cNvPr id="12" name="TextBox 11"/>
          <p:cNvSpPr txBox="1"/>
          <p:nvPr/>
        </p:nvSpPr>
        <p:spPr>
          <a:xfrm>
            <a:off x="2342615" y="4627941"/>
            <a:ext cx="2232249" cy="182101"/>
          </a:xfrm>
          <a:prstGeom prst="rect">
            <a:avLst/>
          </a:prstGeom>
          <a:solidFill>
            <a:schemeClr val="bg1"/>
          </a:solidFill>
        </p:spPr>
        <p:txBody>
          <a:bodyPr wrap="square" rtlCol="0">
            <a:spAutoFit/>
          </a:bodyPr>
          <a:lstStyle/>
          <a:p>
            <a:pPr>
              <a:lnSpc>
                <a:spcPts val="700"/>
              </a:lnSpc>
            </a:pPr>
            <a:r>
              <a:rPr lang="en-GB" sz="1200" dirty="0" smtClean="0"/>
              <a:t>Wind direction </a:t>
            </a:r>
            <a:r>
              <a:rPr lang="en-GB" sz="1200" dirty="0" err="1" smtClean="0"/>
              <a:t>wrt</a:t>
            </a:r>
            <a:r>
              <a:rPr lang="en-GB" sz="1200" dirty="0" smtClean="0"/>
              <a:t> Mid Beam</a:t>
            </a:r>
            <a:endParaRPr lang="en-GB" sz="1200" dirty="0"/>
          </a:p>
        </p:txBody>
      </p:sp>
      <p:sp>
        <p:nvSpPr>
          <p:cNvPr id="13" name="TextBox 12"/>
          <p:cNvSpPr txBox="1"/>
          <p:nvPr/>
        </p:nvSpPr>
        <p:spPr>
          <a:xfrm>
            <a:off x="2288393" y="6430912"/>
            <a:ext cx="2232249" cy="182101"/>
          </a:xfrm>
          <a:prstGeom prst="rect">
            <a:avLst/>
          </a:prstGeom>
          <a:solidFill>
            <a:schemeClr val="bg1"/>
          </a:solidFill>
        </p:spPr>
        <p:txBody>
          <a:bodyPr wrap="square" rtlCol="0">
            <a:spAutoFit/>
          </a:bodyPr>
          <a:lstStyle/>
          <a:p>
            <a:pPr>
              <a:lnSpc>
                <a:spcPts val="700"/>
              </a:lnSpc>
            </a:pPr>
            <a:r>
              <a:rPr lang="en-GB" sz="1200" dirty="0" smtClean="0"/>
              <a:t>Wind direction </a:t>
            </a:r>
            <a:r>
              <a:rPr lang="en-GB" sz="1200" dirty="0" err="1" smtClean="0"/>
              <a:t>wrt</a:t>
            </a:r>
            <a:r>
              <a:rPr lang="en-GB" sz="1200" dirty="0" smtClean="0"/>
              <a:t> Mid Beam</a:t>
            </a:r>
            <a:endParaRPr lang="en-GB" sz="1200" dirty="0"/>
          </a:p>
        </p:txBody>
      </p:sp>
      <p:sp>
        <p:nvSpPr>
          <p:cNvPr id="11" name="TextBox 10"/>
          <p:cNvSpPr txBox="1"/>
          <p:nvPr/>
        </p:nvSpPr>
        <p:spPr>
          <a:xfrm>
            <a:off x="1594081" y="1342866"/>
            <a:ext cx="669806" cy="276999"/>
          </a:xfrm>
          <a:prstGeom prst="rect">
            <a:avLst/>
          </a:prstGeom>
          <a:noFill/>
        </p:spPr>
        <p:txBody>
          <a:bodyPr wrap="square" rtlCol="0">
            <a:spAutoFit/>
          </a:bodyPr>
          <a:lstStyle/>
          <a:p>
            <a:r>
              <a:rPr lang="en-GB" sz="1200" b="1" dirty="0" smtClean="0">
                <a:solidFill>
                  <a:srgbClr val="C00000"/>
                </a:solidFill>
              </a:rPr>
              <a:t>Mid</a:t>
            </a:r>
            <a:endParaRPr lang="en-GB" sz="1200" b="1" dirty="0">
              <a:solidFill>
                <a:srgbClr val="C00000"/>
              </a:solidFill>
            </a:endParaRPr>
          </a:p>
        </p:txBody>
      </p:sp>
      <p:sp>
        <p:nvSpPr>
          <p:cNvPr id="15" name="TextBox 14"/>
          <p:cNvSpPr txBox="1"/>
          <p:nvPr/>
        </p:nvSpPr>
        <p:spPr>
          <a:xfrm>
            <a:off x="1594081" y="3146943"/>
            <a:ext cx="669806" cy="276999"/>
          </a:xfrm>
          <a:prstGeom prst="rect">
            <a:avLst/>
          </a:prstGeom>
          <a:noFill/>
        </p:spPr>
        <p:txBody>
          <a:bodyPr wrap="square" rtlCol="0">
            <a:spAutoFit/>
          </a:bodyPr>
          <a:lstStyle/>
          <a:p>
            <a:r>
              <a:rPr lang="en-GB" sz="1200" b="1" dirty="0" smtClean="0">
                <a:solidFill>
                  <a:srgbClr val="C00000"/>
                </a:solidFill>
              </a:rPr>
              <a:t>Fore</a:t>
            </a:r>
            <a:endParaRPr lang="en-GB" sz="1200" b="1" dirty="0">
              <a:solidFill>
                <a:srgbClr val="C00000"/>
              </a:solidFill>
            </a:endParaRPr>
          </a:p>
        </p:txBody>
      </p:sp>
      <p:sp>
        <p:nvSpPr>
          <p:cNvPr id="16" name="TextBox 15"/>
          <p:cNvSpPr txBox="1"/>
          <p:nvPr/>
        </p:nvSpPr>
        <p:spPr>
          <a:xfrm>
            <a:off x="1618587" y="4932029"/>
            <a:ext cx="669806" cy="276999"/>
          </a:xfrm>
          <a:prstGeom prst="rect">
            <a:avLst/>
          </a:prstGeom>
          <a:noFill/>
        </p:spPr>
        <p:txBody>
          <a:bodyPr wrap="square" rtlCol="0">
            <a:spAutoFit/>
          </a:bodyPr>
          <a:lstStyle/>
          <a:p>
            <a:r>
              <a:rPr lang="en-GB" sz="1200" b="1" dirty="0" smtClean="0">
                <a:solidFill>
                  <a:srgbClr val="C00000"/>
                </a:solidFill>
              </a:rPr>
              <a:t>Aft</a:t>
            </a:r>
            <a:endParaRPr lang="en-GB" sz="1200" b="1" dirty="0">
              <a:solidFill>
                <a:srgbClr val="C00000"/>
              </a:solidFill>
            </a:endParaRPr>
          </a:p>
        </p:txBody>
      </p:sp>
      <p:cxnSp>
        <p:nvCxnSpPr>
          <p:cNvPr id="17" name="Straight Connector 16"/>
          <p:cNvCxnSpPr/>
          <p:nvPr/>
        </p:nvCxnSpPr>
        <p:spPr bwMode="auto">
          <a:xfrm>
            <a:off x="2203443" y="1439807"/>
            <a:ext cx="0" cy="4752528"/>
          </a:xfrm>
          <a:prstGeom prst="line">
            <a:avLst/>
          </a:prstGeom>
          <a:noFill/>
          <a:ln w="28575" cap="flat" cmpd="sng" algn="ctr">
            <a:solidFill>
              <a:srgbClr val="FF0000"/>
            </a:solidFill>
            <a:prstDash val="solid"/>
            <a:round/>
            <a:headEnd type="none" w="med" len="med"/>
            <a:tailEnd type="none" w="med" len="med"/>
          </a:ln>
          <a:effectLst/>
        </p:spPr>
      </p:cxnSp>
      <p:sp>
        <p:nvSpPr>
          <p:cNvPr id="19" name="TextBox 18"/>
          <p:cNvSpPr txBox="1"/>
          <p:nvPr/>
        </p:nvSpPr>
        <p:spPr>
          <a:xfrm>
            <a:off x="6192688" y="3974036"/>
            <a:ext cx="2771800" cy="307777"/>
          </a:xfrm>
          <a:prstGeom prst="rect">
            <a:avLst/>
          </a:prstGeom>
          <a:noFill/>
        </p:spPr>
        <p:txBody>
          <a:bodyPr wrap="square" rtlCol="0">
            <a:spAutoFit/>
          </a:bodyPr>
          <a:lstStyle/>
          <a:p>
            <a:r>
              <a:rPr lang="en-US" sz="1400" dirty="0"/>
              <a:t>C-band SCAT geometry</a:t>
            </a:r>
          </a:p>
        </p:txBody>
      </p:sp>
      <p:cxnSp>
        <p:nvCxnSpPr>
          <p:cNvPr id="21" name="Straight Connector 20"/>
          <p:cNvCxnSpPr/>
          <p:nvPr/>
        </p:nvCxnSpPr>
        <p:spPr bwMode="auto">
          <a:xfrm>
            <a:off x="4105513" y="1439807"/>
            <a:ext cx="0" cy="4752528"/>
          </a:xfrm>
          <a:prstGeom prst="line">
            <a:avLst/>
          </a:prstGeom>
          <a:noFill/>
          <a:ln w="28575" cap="flat" cmpd="sng" algn="ctr">
            <a:solidFill>
              <a:srgbClr val="FF0000"/>
            </a:solidFill>
            <a:prstDash val="sysDash"/>
            <a:round/>
            <a:headEnd type="none" w="med" len="med"/>
            <a:tailEnd type="none" w="med" len="med"/>
          </a:ln>
          <a:effectLst/>
        </p:spPr>
      </p:cxnSp>
      <p:sp>
        <p:nvSpPr>
          <p:cNvPr id="26" name="5-Point Star 25"/>
          <p:cNvSpPr/>
          <p:nvPr/>
        </p:nvSpPr>
        <p:spPr>
          <a:xfrm>
            <a:off x="2094044" y="2330682"/>
            <a:ext cx="218655" cy="253444"/>
          </a:xfrm>
          <a:prstGeom prst="star5">
            <a:avLst/>
          </a:prstGeom>
          <a:solidFill>
            <a:srgbClr val="C0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7" name="5-Point Star 26"/>
          <p:cNvSpPr/>
          <p:nvPr/>
        </p:nvSpPr>
        <p:spPr>
          <a:xfrm>
            <a:off x="2104699" y="5672993"/>
            <a:ext cx="218655" cy="253444"/>
          </a:xfrm>
          <a:prstGeom prst="star5">
            <a:avLst/>
          </a:prstGeom>
          <a:solidFill>
            <a:srgbClr val="C0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8" name="5-Point Star 27"/>
          <p:cNvSpPr/>
          <p:nvPr/>
        </p:nvSpPr>
        <p:spPr>
          <a:xfrm>
            <a:off x="2104700" y="4239530"/>
            <a:ext cx="218655" cy="253444"/>
          </a:xfrm>
          <a:prstGeom prst="star5">
            <a:avLst/>
          </a:prstGeom>
          <a:solidFill>
            <a:srgbClr val="C0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32" name="5-Point Star 31"/>
          <p:cNvSpPr/>
          <p:nvPr/>
        </p:nvSpPr>
        <p:spPr>
          <a:xfrm>
            <a:off x="3989353" y="2333615"/>
            <a:ext cx="218655" cy="253444"/>
          </a:xfrm>
          <a:prstGeom prst="star5">
            <a:avLst/>
          </a:prstGeom>
          <a:solidFill>
            <a:srgbClr val="C0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33" name="5-Point Star 32"/>
          <p:cNvSpPr/>
          <p:nvPr/>
        </p:nvSpPr>
        <p:spPr>
          <a:xfrm>
            <a:off x="4000008" y="5675926"/>
            <a:ext cx="218655" cy="253444"/>
          </a:xfrm>
          <a:prstGeom prst="star5">
            <a:avLst/>
          </a:prstGeom>
          <a:solidFill>
            <a:srgbClr val="C0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34" name="5-Point Star 33"/>
          <p:cNvSpPr/>
          <p:nvPr/>
        </p:nvSpPr>
        <p:spPr>
          <a:xfrm>
            <a:off x="4000009" y="4242463"/>
            <a:ext cx="218655" cy="253444"/>
          </a:xfrm>
          <a:prstGeom prst="star5">
            <a:avLst/>
          </a:prstGeom>
          <a:solidFill>
            <a:srgbClr val="C0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pic>
        <p:nvPicPr>
          <p:cNvPr id="35" name="Picture 34"/>
          <p:cNvPicPr>
            <a:picLocks noChangeAspect="1"/>
          </p:cNvPicPr>
          <p:nvPr/>
        </p:nvPicPr>
        <p:blipFill rotWithShape="1">
          <a:blip r:embed="rId5" cstate="print">
            <a:extLst>
              <a:ext uri="{BEBA8EAE-BF5A-486C-A8C5-ECC9F3942E4B}">
                <a14:imgProps xmlns:a14="http://schemas.microsoft.com/office/drawing/2010/main">
                  <a14:imgLayer r:embed="rId6">
                    <a14:imgEffect>
                      <a14:brightnessContrast bright="-5000" contrast="30000"/>
                    </a14:imgEffect>
                  </a14:imgLayer>
                </a14:imgProps>
              </a:ext>
              <a:ext uri="{28A0092B-C50C-407E-A947-70E740481C1C}">
                <a14:useLocalDpi xmlns:a14="http://schemas.microsoft.com/office/drawing/2010/main" val="0"/>
              </a:ext>
            </a:extLst>
          </a:blip>
          <a:srcRect l="12660" t="16400" r="6878" b="8502"/>
          <a:stretch/>
        </p:blipFill>
        <p:spPr>
          <a:xfrm>
            <a:off x="6993459" y="5168937"/>
            <a:ext cx="1080120" cy="1008112"/>
          </a:xfrm>
          <a:prstGeom prst="rect">
            <a:avLst/>
          </a:prstGeom>
        </p:spPr>
      </p:pic>
      <p:sp>
        <p:nvSpPr>
          <p:cNvPr id="36" name="Rectangle 35"/>
          <p:cNvSpPr/>
          <p:nvPr/>
        </p:nvSpPr>
        <p:spPr bwMode="auto">
          <a:xfrm>
            <a:off x="6917904" y="5500716"/>
            <a:ext cx="524320" cy="225803"/>
          </a:xfrm>
          <a:prstGeom prst="rect">
            <a:avLst/>
          </a:prstGeom>
          <a:solidFill>
            <a:schemeClr val="bg1"/>
          </a:solidFill>
          <a:ln w="508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sp>
        <p:nvSpPr>
          <p:cNvPr id="39" name="Rectangle 38"/>
          <p:cNvSpPr/>
          <p:nvPr/>
        </p:nvSpPr>
        <p:spPr bwMode="auto">
          <a:xfrm>
            <a:off x="7535363" y="5575867"/>
            <a:ext cx="524320" cy="225803"/>
          </a:xfrm>
          <a:prstGeom prst="rect">
            <a:avLst/>
          </a:prstGeom>
          <a:solidFill>
            <a:schemeClr val="bg1"/>
          </a:solidFill>
          <a:ln w="508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18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414668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1" grpId="0"/>
      <p:bldP spid="15" grpId="0"/>
      <p:bldP spid="16" grpId="0"/>
      <p:bldP spid="26" grpId="0" animBg="1"/>
      <p:bldP spid="27" grpId="0" animBg="1"/>
      <p:bldP spid="28" grpId="0" animBg="1"/>
      <p:bldP spid="32" grpId="0" animBg="1"/>
      <p:bldP spid="33" grpId="0" animBg="1"/>
      <p:bldP spid="34" grpId="0" animBg="1"/>
      <p:bldP spid="36" grpId="0" animBg="1"/>
      <p:bldP spid="3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180527" y="78377"/>
            <a:ext cx="9324528" cy="416392"/>
          </a:xfrm>
          <a:prstGeom prst="rect">
            <a:avLst/>
          </a:prstGeom>
          <a:noFill/>
          <a:ln w="12700">
            <a:noFill/>
            <a:miter lim="800000"/>
            <a:headEnd/>
            <a:tailEnd/>
          </a:ln>
        </p:spPr>
        <p:txBody>
          <a:bodyPr vert="horz" wrap="square" lIns="0" tIns="0" rIns="0" bIns="0" numCol="1" anchor="ctr" anchorCtr="1" compatLnSpc="1">
            <a:prstTxWarp prst="textNoShape">
              <a:avLst/>
            </a:prstTxWarp>
          </a:bodyPr>
          <a:lstStyle>
            <a:lvl1pPr algn="ctr" rtl="0" eaLnBrk="1" fontAlgn="base" hangingPunct="1">
              <a:lnSpc>
                <a:spcPct val="90000"/>
              </a:lnSpc>
              <a:spcBef>
                <a:spcPct val="0"/>
              </a:spcBef>
              <a:spcAft>
                <a:spcPct val="0"/>
              </a:spcAft>
              <a:defRPr sz="4400" b="1">
                <a:solidFill>
                  <a:srgbClr val="1F3692"/>
                </a:solidFill>
                <a:latin typeface="Calibri"/>
                <a:ea typeface="ＭＳ Ｐゴシック" pitchFamily="39" charset="-128"/>
                <a:cs typeface="ＭＳ Ｐゴシック" pitchFamily="39" charset="-128"/>
              </a:defRPr>
            </a:lvl1pPr>
            <a:lvl2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2pPr>
            <a:lvl3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3pPr>
            <a:lvl4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4pPr>
            <a:lvl5pPr algn="l" rtl="0" eaLnBrk="1" fontAlgn="base" hangingPunct="1">
              <a:lnSpc>
                <a:spcPct val="90000"/>
              </a:lnSpc>
              <a:spcBef>
                <a:spcPct val="0"/>
              </a:spcBef>
              <a:spcAft>
                <a:spcPct val="0"/>
              </a:spcAft>
              <a:defRPr sz="2600" b="1">
                <a:solidFill>
                  <a:srgbClr val="1F3692"/>
                </a:solidFill>
                <a:latin typeface="Calibri" pitchFamily="39" charset="0"/>
                <a:ea typeface="ＭＳ Ｐゴシック" pitchFamily="39" charset="-128"/>
                <a:cs typeface="ＭＳ Ｐゴシック" pitchFamily="39" charset="-128"/>
              </a:defRPr>
            </a:lvl5pPr>
            <a:lvl6pPr marL="457200" algn="l" rtl="0" eaLnBrk="1" fontAlgn="base" hangingPunct="1">
              <a:lnSpc>
                <a:spcPct val="90000"/>
              </a:lnSpc>
              <a:spcBef>
                <a:spcPct val="0"/>
              </a:spcBef>
              <a:spcAft>
                <a:spcPct val="0"/>
              </a:spcAft>
              <a:defRPr sz="2800">
                <a:solidFill>
                  <a:srgbClr val="00279F"/>
                </a:solidFill>
                <a:latin typeface="Arial Black" charset="0"/>
              </a:defRPr>
            </a:lvl6pPr>
            <a:lvl7pPr marL="914400" algn="l" rtl="0" eaLnBrk="1" fontAlgn="base" hangingPunct="1">
              <a:lnSpc>
                <a:spcPct val="90000"/>
              </a:lnSpc>
              <a:spcBef>
                <a:spcPct val="0"/>
              </a:spcBef>
              <a:spcAft>
                <a:spcPct val="0"/>
              </a:spcAft>
              <a:defRPr sz="2800">
                <a:solidFill>
                  <a:srgbClr val="00279F"/>
                </a:solidFill>
                <a:latin typeface="Arial Black" charset="0"/>
              </a:defRPr>
            </a:lvl7pPr>
            <a:lvl8pPr marL="1371600" algn="l" rtl="0" eaLnBrk="1" fontAlgn="base" hangingPunct="1">
              <a:lnSpc>
                <a:spcPct val="90000"/>
              </a:lnSpc>
              <a:spcBef>
                <a:spcPct val="0"/>
              </a:spcBef>
              <a:spcAft>
                <a:spcPct val="0"/>
              </a:spcAft>
              <a:defRPr sz="2800">
                <a:solidFill>
                  <a:srgbClr val="00279F"/>
                </a:solidFill>
                <a:latin typeface="Arial Black" charset="0"/>
              </a:defRPr>
            </a:lvl8pPr>
            <a:lvl9pPr marL="1828800" algn="l" rtl="0" eaLnBrk="1" fontAlgn="base" hangingPunct="1">
              <a:lnSpc>
                <a:spcPct val="90000"/>
              </a:lnSpc>
              <a:spcBef>
                <a:spcPct val="0"/>
              </a:spcBef>
              <a:spcAft>
                <a:spcPct val="0"/>
              </a:spcAft>
              <a:defRPr sz="2800">
                <a:solidFill>
                  <a:srgbClr val="00279F"/>
                </a:solidFill>
                <a:latin typeface="Arial Black" charset="0"/>
              </a:defRPr>
            </a:lvl9pPr>
          </a:lstStyle>
          <a:p>
            <a:r>
              <a:rPr lang="en-GB" sz="2700" kern="0" dirty="0" smtClean="0"/>
              <a:t>How can we relate backscatter to wind speed and direction? </a:t>
            </a:r>
            <a:endParaRPr lang="en-GB" sz="2700" kern="0" dirty="0"/>
          </a:p>
        </p:txBody>
      </p:sp>
      <p:sp>
        <p:nvSpPr>
          <p:cNvPr id="8" name="TextBox 7"/>
          <p:cNvSpPr txBox="1"/>
          <p:nvPr/>
        </p:nvSpPr>
        <p:spPr>
          <a:xfrm>
            <a:off x="179817" y="669911"/>
            <a:ext cx="6336704" cy="861774"/>
          </a:xfrm>
          <a:prstGeom prst="rect">
            <a:avLst/>
          </a:prstGeom>
          <a:noFill/>
        </p:spPr>
        <p:txBody>
          <a:bodyPr wrap="square" rtlCol="0">
            <a:spAutoFit/>
          </a:bodyPr>
          <a:lstStyle/>
          <a:p>
            <a:pPr marL="285750" indent="-285750">
              <a:buClr>
                <a:srgbClr val="C00000"/>
              </a:buClr>
              <a:buFont typeface="Wingdings" charset="2"/>
              <a:buChar char="ü"/>
            </a:pPr>
            <a:r>
              <a:rPr lang="en-GB" sz="1800" dirty="0" smtClean="0"/>
              <a:t>The relationship is determined empirically</a:t>
            </a:r>
          </a:p>
          <a:p>
            <a:pPr marL="460375" indent="-192088">
              <a:buClr>
                <a:schemeClr val="tx2"/>
              </a:buClr>
              <a:buSzPct val="89000"/>
              <a:buFont typeface="Wingdings" charset="2"/>
              <a:buChar char="§"/>
              <a:tabLst>
                <a:tab pos="176213" algn="l"/>
              </a:tabLst>
            </a:pPr>
            <a:r>
              <a:rPr lang="en-GB" sz="1600" b="0" dirty="0" smtClean="0"/>
              <a:t>Ideally collocate with </a:t>
            </a:r>
            <a:r>
              <a:rPr lang="en-GB" sz="1600" i="1" dirty="0" smtClean="0">
                <a:solidFill>
                  <a:srgbClr val="0000FF"/>
                </a:solidFill>
              </a:rPr>
              <a:t>surface stress </a:t>
            </a:r>
            <a:r>
              <a:rPr lang="en-GB" sz="1600" b="0" dirty="0" smtClean="0"/>
              <a:t>observations</a:t>
            </a:r>
          </a:p>
          <a:p>
            <a:pPr marL="460375" indent="-192088">
              <a:buClr>
                <a:schemeClr val="tx2"/>
              </a:buClr>
              <a:buSzPct val="89000"/>
              <a:buFont typeface="Wingdings" charset="2"/>
              <a:buChar char="§"/>
            </a:pPr>
            <a:r>
              <a:rPr lang="en-GB" sz="1600" b="0" dirty="0" smtClean="0"/>
              <a:t>In practice with buoy and 10m model winds</a:t>
            </a:r>
          </a:p>
        </p:txBody>
      </p:sp>
      <p:sp>
        <p:nvSpPr>
          <p:cNvPr id="9" name="TextBox 8"/>
          <p:cNvSpPr txBox="1"/>
          <p:nvPr/>
        </p:nvSpPr>
        <p:spPr>
          <a:xfrm>
            <a:off x="179817" y="4209608"/>
            <a:ext cx="5760640" cy="861774"/>
          </a:xfrm>
          <a:prstGeom prst="rect">
            <a:avLst/>
          </a:prstGeom>
          <a:noFill/>
        </p:spPr>
        <p:txBody>
          <a:bodyPr wrap="square" rtlCol="0">
            <a:spAutoFit/>
          </a:bodyPr>
          <a:lstStyle/>
          <a:p>
            <a:pPr marL="285750" indent="-285750">
              <a:buClr>
                <a:srgbClr val="C00000"/>
              </a:buClr>
              <a:buFont typeface="Wingdings" charset="2"/>
              <a:buChar char="ü"/>
            </a:pPr>
            <a:r>
              <a:rPr lang="en-GB" sz="1800" dirty="0" smtClean="0"/>
              <a:t>Geophysical model functions (GMF) families</a:t>
            </a:r>
          </a:p>
          <a:p>
            <a:pPr marL="355600" indent="-173038">
              <a:buClr>
                <a:schemeClr val="tx2"/>
              </a:buClr>
              <a:buFont typeface="Wingdings" charset="2"/>
              <a:buChar char="§"/>
            </a:pPr>
            <a:r>
              <a:rPr lang="en-GB" sz="1600" dirty="0" smtClean="0"/>
              <a:t>C-band</a:t>
            </a:r>
            <a:r>
              <a:rPr lang="en-GB" sz="1600" dirty="0"/>
              <a:t>: </a:t>
            </a:r>
            <a:r>
              <a:rPr lang="en-GB" sz="1600" dirty="0">
                <a:solidFill>
                  <a:srgbClr val="C00000"/>
                </a:solidFill>
              </a:rPr>
              <a:t>CMOD</a:t>
            </a:r>
            <a:r>
              <a:rPr lang="en-GB" sz="1600" dirty="0"/>
              <a:t> </a:t>
            </a:r>
            <a:r>
              <a:rPr lang="en-GB" sz="1600" dirty="0" smtClean="0"/>
              <a:t>(currently CMOD5.N)</a:t>
            </a:r>
            <a:endParaRPr lang="en-GB" sz="1600" dirty="0"/>
          </a:p>
          <a:p>
            <a:pPr marL="355600" indent="-173038">
              <a:buClr>
                <a:schemeClr val="tx2"/>
              </a:buClr>
              <a:buFont typeface="Wingdings" charset="2"/>
              <a:buChar char="§"/>
            </a:pPr>
            <a:r>
              <a:rPr lang="en-GB" sz="1600" dirty="0" smtClean="0"/>
              <a:t>Ku-band: </a:t>
            </a:r>
            <a:r>
              <a:rPr lang="en-GB" sz="1600" b="0" dirty="0" smtClean="0"/>
              <a:t>NSCAT, QSCAT </a:t>
            </a:r>
          </a:p>
        </p:txBody>
      </p:sp>
      <p:sp>
        <p:nvSpPr>
          <p:cNvPr id="14" name="Rectangle 13"/>
          <p:cNvSpPr/>
          <p:nvPr/>
        </p:nvSpPr>
        <p:spPr>
          <a:xfrm>
            <a:off x="2347595" y="2239705"/>
            <a:ext cx="4387131" cy="1323439"/>
          </a:xfrm>
          <a:prstGeom prst="rect">
            <a:avLst/>
          </a:prstGeom>
        </p:spPr>
        <p:txBody>
          <a:bodyPr wrap="square">
            <a:spAutoFit/>
          </a:bodyPr>
          <a:lstStyle/>
          <a:p>
            <a:r>
              <a:rPr lang="en-GB" sz="1600" i="1" dirty="0" smtClean="0">
                <a:solidFill>
                  <a:srgbClr val="002060"/>
                </a:solidFill>
                <a:latin typeface="Times New Roman" panose="02020603050405020304" pitchFamily="18" charset="0"/>
              </a:rPr>
              <a:t>U</a:t>
            </a:r>
            <a:r>
              <a:rPr lang="en-GB" sz="1600" i="1" baseline="-25000" dirty="0" smtClean="0">
                <a:solidFill>
                  <a:srgbClr val="002060"/>
                </a:solidFill>
                <a:latin typeface="FreeSans"/>
              </a:rPr>
              <a:t>10N</a:t>
            </a:r>
            <a:r>
              <a:rPr lang="en-GB" sz="1600" dirty="0" smtClean="0">
                <a:solidFill>
                  <a:srgbClr val="002060"/>
                </a:solidFill>
                <a:latin typeface="Arial" panose="020B0604020202020204" pitchFamily="34" charset="0"/>
              </a:rPr>
              <a:t>: equivalent neutral wind speed</a:t>
            </a:r>
            <a:r>
              <a:rPr lang="en-GB" sz="1600" baseline="-25000" dirty="0" smtClean="0">
                <a:solidFill>
                  <a:srgbClr val="002060"/>
                </a:solidFill>
                <a:latin typeface="Arial" panose="020B0604020202020204" pitchFamily="34" charset="0"/>
              </a:rPr>
              <a:t> </a:t>
            </a:r>
            <a:endParaRPr lang="en-GB" sz="1600" baseline="-25000" dirty="0" smtClean="0">
              <a:solidFill>
                <a:srgbClr val="002060"/>
              </a:solidFill>
              <a:latin typeface="FreeSans"/>
            </a:endParaRPr>
          </a:p>
          <a:p>
            <a:r>
              <a:rPr lang="en-GB" sz="1600" i="1" dirty="0" smtClean="0">
                <a:solidFill>
                  <a:srgbClr val="002060"/>
                </a:solidFill>
                <a:latin typeface="Symbol" panose="05050102010706020507" pitchFamily="18" charset="2"/>
              </a:rPr>
              <a:t></a:t>
            </a:r>
            <a:r>
              <a:rPr lang="en-GB" sz="1600" dirty="0">
                <a:solidFill>
                  <a:srgbClr val="002060"/>
                </a:solidFill>
                <a:latin typeface="Arial" panose="020B0604020202020204" pitchFamily="34" charset="0"/>
              </a:rPr>
              <a:t>: </a:t>
            </a:r>
            <a:r>
              <a:rPr lang="en-GB" sz="1600" dirty="0" smtClean="0">
                <a:solidFill>
                  <a:srgbClr val="002060"/>
                </a:solidFill>
                <a:latin typeface="Arial" panose="020B0604020202020204" pitchFamily="34" charset="0"/>
              </a:rPr>
              <a:t>    wind </a:t>
            </a:r>
            <a:r>
              <a:rPr lang="en-GB" sz="1600" dirty="0">
                <a:solidFill>
                  <a:srgbClr val="002060"/>
                </a:solidFill>
                <a:latin typeface="Arial" panose="020B0604020202020204" pitchFamily="34" charset="0"/>
              </a:rPr>
              <a:t>direction w.r.t. beam pointing</a:t>
            </a:r>
            <a:endParaRPr lang="en-GB" sz="1600" dirty="0">
              <a:solidFill>
                <a:srgbClr val="002060"/>
              </a:solidFill>
              <a:latin typeface="FreeSans"/>
            </a:endParaRPr>
          </a:p>
          <a:p>
            <a:r>
              <a:rPr lang="en-GB" sz="1600" i="1" dirty="0">
                <a:solidFill>
                  <a:srgbClr val="002060"/>
                </a:solidFill>
                <a:latin typeface="Symbol" panose="05050102010706020507" pitchFamily="18" charset="2"/>
              </a:rPr>
              <a:t></a:t>
            </a:r>
            <a:r>
              <a:rPr lang="en-GB" sz="1600" dirty="0">
                <a:solidFill>
                  <a:srgbClr val="002060"/>
                </a:solidFill>
                <a:latin typeface="Arial" panose="020B0604020202020204" pitchFamily="34" charset="0"/>
              </a:rPr>
              <a:t>: </a:t>
            </a:r>
            <a:r>
              <a:rPr lang="en-GB" sz="1600" dirty="0" smtClean="0">
                <a:solidFill>
                  <a:srgbClr val="002060"/>
                </a:solidFill>
                <a:latin typeface="Arial" panose="020B0604020202020204" pitchFamily="34" charset="0"/>
              </a:rPr>
              <a:t>    incidence </a:t>
            </a:r>
            <a:r>
              <a:rPr lang="en-GB" sz="1600" dirty="0">
                <a:solidFill>
                  <a:srgbClr val="002060"/>
                </a:solidFill>
                <a:latin typeface="Arial" panose="020B0604020202020204" pitchFamily="34" charset="0"/>
              </a:rPr>
              <a:t>angle</a:t>
            </a:r>
            <a:endParaRPr lang="en-GB" sz="1600" dirty="0">
              <a:solidFill>
                <a:srgbClr val="002060"/>
              </a:solidFill>
              <a:latin typeface="FreeSans"/>
            </a:endParaRPr>
          </a:p>
          <a:p>
            <a:r>
              <a:rPr lang="en-GB" sz="1600" i="1" dirty="0">
                <a:solidFill>
                  <a:srgbClr val="002060"/>
                </a:solidFill>
                <a:latin typeface="Times New Roman" panose="02020603050405020304" pitchFamily="18" charset="0"/>
              </a:rPr>
              <a:t>p </a:t>
            </a:r>
            <a:r>
              <a:rPr lang="en-GB" sz="1600" dirty="0">
                <a:solidFill>
                  <a:srgbClr val="002060"/>
                </a:solidFill>
                <a:latin typeface="Arial" panose="020B0604020202020204" pitchFamily="34" charset="0"/>
              </a:rPr>
              <a:t>: </a:t>
            </a:r>
            <a:r>
              <a:rPr lang="en-GB" sz="1600" dirty="0" smtClean="0">
                <a:solidFill>
                  <a:srgbClr val="002060"/>
                </a:solidFill>
                <a:latin typeface="Arial" panose="020B0604020202020204" pitchFamily="34" charset="0"/>
              </a:rPr>
              <a:t>    radar </a:t>
            </a:r>
            <a:r>
              <a:rPr lang="en-GB" sz="1600" dirty="0">
                <a:solidFill>
                  <a:srgbClr val="002060"/>
                </a:solidFill>
                <a:latin typeface="Arial" panose="020B0604020202020204" pitchFamily="34" charset="0"/>
              </a:rPr>
              <a:t>beam polarization</a:t>
            </a:r>
            <a:endParaRPr lang="en-GB" sz="1600" dirty="0">
              <a:solidFill>
                <a:srgbClr val="002060"/>
              </a:solidFill>
              <a:latin typeface="FreeSans"/>
            </a:endParaRPr>
          </a:p>
          <a:p>
            <a:r>
              <a:rPr lang="en-GB" sz="1600" i="1" dirty="0">
                <a:solidFill>
                  <a:srgbClr val="002060"/>
                </a:solidFill>
                <a:latin typeface="Symbol" panose="05050102010706020507" pitchFamily="18" charset="2"/>
              </a:rPr>
              <a:t></a:t>
            </a:r>
            <a:r>
              <a:rPr lang="en-GB" sz="1600" dirty="0" smtClean="0">
                <a:solidFill>
                  <a:srgbClr val="002060"/>
                </a:solidFill>
                <a:latin typeface="Arial" panose="020B0604020202020204" pitchFamily="34" charset="0"/>
              </a:rPr>
              <a:t>:    microwave </a:t>
            </a:r>
            <a:r>
              <a:rPr lang="en-GB" sz="1600" dirty="0">
                <a:solidFill>
                  <a:srgbClr val="002060"/>
                </a:solidFill>
                <a:latin typeface="Arial" panose="020B0604020202020204" pitchFamily="34" charset="0"/>
              </a:rPr>
              <a:t>wavelength</a:t>
            </a:r>
            <a:endParaRPr lang="en-GB" sz="1600" dirty="0">
              <a:solidFill>
                <a:srgbClr val="002060"/>
              </a:solidFill>
              <a:latin typeface="FreeSans"/>
            </a:endParaRPr>
          </a:p>
        </p:txBody>
      </p:sp>
      <mc:AlternateContent xmlns:mc="http://schemas.openxmlformats.org/markup-compatibility/2006" xmlns:a14="http://schemas.microsoft.com/office/drawing/2010/main">
        <mc:Choice Requires="a14">
          <p:sp>
            <p:nvSpPr>
              <p:cNvPr id="7" name="TextBox 6"/>
              <p:cNvSpPr txBox="1"/>
              <p:nvPr/>
            </p:nvSpPr>
            <p:spPr>
              <a:xfrm>
                <a:off x="2347595" y="1800219"/>
                <a:ext cx="3670650" cy="369332"/>
              </a:xfrm>
              <a:prstGeom prst="rect">
                <a:avLst/>
              </a:prstGeom>
              <a:solidFill>
                <a:srgbClr val="FFFFFF"/>
              </a:solidFill>
              <a:ln w="6350">
                <a:noFill/>
              </a:ln>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GB" sz="2400" i="1" smtClean="0">
                              <a:latin typeface="Cambria Math" panose="02040503050406030204" pitchFamily="18" charset="0"/>
                            </a:rPr>
                          </m:ctrlPr>
                        </m:sSubPr>
                        <m:e>
                          <m:r>
                            <a:rPr lang="en-GB" sz="2400" i="1" smtClean="0">
                              <a:latin typeface="Cambria Math" panose="02040503050406030204" pitchFamily="18" charset="0"/>
                              <a:ea typeface="Cambria Math" panose="02040503050406030204" pitchFamily="18" charset="0"/>
                            </a:rPr>
                            <m:t>𝜎</m:t>
                          </m:r>
                        </m:e>
                        <m:sub>
                          <m:r>
                            <a:rPr lang="en-GB" sz="2400" b="0" i="1" smtClean="0">
                              <a:latin typeface="Cambria Math" panose="02040503050406030204" pitchFamily="18" charset="0"/>
                            </a:rPr>
                            <m:t>0</m:t>
                          </m:r>
                        </m:sub>
                      </m:sSub>
                      <m:r>
                        <a:rPr lang="en-GB" sz="2400" b="0" i="1" smtClean="0">
                          <a:latin typeface="Cambria Math" panose="02040503050406030204" pitchFamily="18" charset="0"/>
                        </a:rPr>
                        <m:t>=</m:t>
                      </m:r>
                      <m:r>
                        <a:rPr lang="en-GB" sz="2400" b="0" i="1" smtClean="0">
                          <a:latin typeface="Cambria Math" panose="02040503050406030204" pitchFamily="18" charset="0"/>
                        </a:rPr>
                        <m:t>𝐺𝑀𝐹</m:t>
                      </m:r>
                      <m:r>
                        <a:rPr lang="en-GB" sz="2400" b="0" i="1" smtClean="0">
                          <a:latin typeface="Cambria Math" panose="02040503050406030204" pitchFamily="18" charset="0"/>
                        </a:rPr>
                        <m:t>(</m:t>
                      </m:r>
                      <m:sSub>
                        <m:sSubPr>
                          <m:ctrlPr>
                            <a:rPr lang="en-GB" sz="2400" b="0" i="1" smtClean="0">
                              <a:latin typeface="Cambria Math" panose="02040503050406030204" pitchFamily="18" charset="0"/>
                            </a:rPr>
                          </m:ctrlPr>
                        </m:sSubPr>
                        <m:e>
                          <m:r>
                            <a:rPr lang="en-GB" sz="2400" b="0" i="1" smtClean="0">
                              <a:latin typeface="Cambria Math" panose="02040503050406030204" pitchFamily="18" charset="0"/>
                            </a:rPr>
                            <m:t>𝑈</m:t>
                          </m:r>
                        </m:e>
                        <m:sub>
                          <m:r>
                            <a:rPr lang="en-GB" sz="2400" b="0" i="1" smtClean="0">
                              <a:latin typeface="Cambria Math" panose="02040503050406030204" pitchFamily="18" charset="0"/>
                            </a:rPr>
                            <m:t>10</m:t>
                          </m:r>
                          <m:r>
                            <a:rPr lang="en-GB" sz="2400" b="0" i="1" smtClean="0">
                              <a:latin typeface="Cambria Math" panose="02040503050406030204" pitchFamily="18" charset="0"/>
                            </a:rPr>
                            <m:t>𝑁</m:t>
                          </m:r>
                        </m:sub>
                      </m:sSub>
                      <m:r>
                        <a:rPr lang="en-GB" sz="2400" b="0" i="1" smtClean="0">
                          <a:latin typeface="Cambria Math" panose="02040503050406030204" pitchFamily="18" charset="0"/>
                        </a:rPr>
                        <m:t>,</m:t>
                      </m:r>
                      <m:r>
                        <a:rPr lang="en-GB" sz="2400" i="1">
                          <a:latin typeface="Cambria Math" panose="02040503050406030204" pitchFamily="18" charset="0"/>
                          <a:ea typeface="Cambria Math" panose="02040503050406030204" pitchFamily="18" charset="0"/>
                        </a:rPr>
                        <m:t>𝜙</m:t>
                      </m:r>
                      <m:r>
                        <a:rPr lang="en-GB" sz="2400" b="0" i="1" smtClean="0">
                          <a:latin typeface="Cambria Math" panose="02040503050406030204" pitchFamily="18" charset="0"/>
                          <a:ea typeface="Cambria Math" panose="02040503050406030204" pitchFamily="18" charset="0"/>
                        </a:rPr>
                        <m:t>,</m:t>
                      </m:r>
                      <m:r>
                        <a:rPr lang="en-GB" sz="2400" b="0" i="1" smtClean="0">
                          <a:latin typeface="Cambria Math" panose="02040503050406030204" pitchFamily="18" charset="0"/>
                          <a:ea typeface="Cambria Math" panose="02040503050406030204" pitchFamily="18" charset="0"/>
                        </a:rPr>
                        <m:t>𝜃</m:t>
                      </m:r>
                      <m:r>
                        <a:rPr lang="en-GB" sz="2400" b="0" i="1" smtClean="0">
                          <a:latin typeface="Cambria Math" panose="02040503050406030204" pitchFamily="18" charset="0"/>
                          <a:ea typeface="Cambria Math" panose="02040503050406030204" pitchFamily="18" charset="0"/>
                        </a:rPr>
                        <m:t>,</m:t>
                      </m:r>
                      <m:r>
                        <a:rPr lang="en-GB" sz="2400" b="0" i="1" smtClean="0">
                          <a:latin typeface="Cambria Math" panose="02040503050406030204" pitchFamily="18" charset="0"/>
                          <a:ea typeface="Cambria Math" panose="02040503050406030204" pitchFamily="18" charset="0"/>
                        </a:rPr>
                        <m:t>𝑝</m:t>
                      </m:r>
                      <m:r>
                        <a:rPr lang="en-GB" sz="2400" b="0" i="1" smtClean="0">
                          <a:latin typeface="Cambria Math" panose="02040503050406030204" pitchFamily="18" charset="0"/>
                          <a:ea typeface="Cambria Math" panose="02040503050406030204" pitchFamily="18" charset="0"/>
                        </a:rPr>
                        <m:t>,</m:t>
                      </m:r>
                      <m:r>
                        <a:rPr lang="en-GB" sz="2400" b="0" i="1" smtClean="0">
                          <a:latin typeface="Cambria Math" panose="02040503050406030204" pitchFamily="18" charset="0"/>
                          <a:ea typeface="Cambria Math" panose="02040503050406030204" pitchFamily="18" charset="0"/>
                        </a:rPr>
                        <m:t>𝜆</m:t>
                      </m:r>
                      <m:r>
                        <a:rPr lang="en-GB" sz="2400" b="0" i="1" smtClean="0">
                          <a:latin typeface="Cambria Math" panose="02040503050406030204" pitchFamily="18" charset="0"/>
                          <a:ea typeface="Cambria Math" panose="02040503050406030204" pitchFamily="18" charset="0"/>
                        </a:rPr>
                        <m:t>)</m:t>
                      </m:r>
                    </m:oMath>
                  </m:oMathPara>
                </a14:m>
                <a:endParaRPr lang="en-GB" sz="2400" dirty="0"/>
              </a:p>
            </p:txBody>
          </p:sp>
        </mc:Choice>
        <mc:Fallback xmlns="">
          <p:sp>
            <p:nvSpPr>
              <p:cNvPr id="7" name="TextBox 6"/>
              <p:cNvSpPr txBox="1">
                <a:spLocks noRot="1" noChangeAspect="1" noMove="1" noResize="1" noEditPoints="1" noAdjustHandles="1" noChangeArrowheads="1" noChangeShapeType="1" noTextEdit="1"/>
              </p:cNvSpPr>
              <p:nvPr/>
            </p:nvSpPr>
            <p:spPr>
              <a:xfrm>
                <a:off x="2347595" y="1800219"/>
                <a:ext cx="3670650" cy="369332"/>
              </a:xfrm>
              <a:prstGeom prst="rect">
                <a:avLst/>
              </a:prstGeom>
              <a:blipFill rotWithShape="0">
                <a:blip r:embed="rId3"/>
                <a:stretch>
                  <a:fillRect r="-498" b="-37705"/>
                </a:stretch>
              </a:blipFill>
              <a:ln w="6350">
                <a:noFill/>
              </a:ln>
            </p:spPr>
            <p:txBody>
              <a:bodyPr/>
              <a:lstStyle/>
              <a:p>
                <a:r>
                  <a:rPr lang="en-GB">
                    <a:noFill/>
                  </a:rPr>
                  <a:t> </a:t>
                </a:r>
              </a:p>
            </p:txBody>
          </p:sp>
        </mc:Fallback>
      </mc:AlternateContent>
    </p:spTree>
    <p:extLst>
      <p:ext uri="{BB962C8B-B14F-4D97-AF65-F5344CB8AC3E}">
        <p14:creationId xmlns:p14="http://schemas.microsoft.com/office/powerpoint/2010/main" val="3962609232"/>
      </p:ext>
    </p:extLst>
  </p:cSld>
  <p:clrMapOvr>
    <a:masterClrMapping/>
  </p:clrMapOvr>
  <p:timing>
    <p:tnLst>
      <p:par>
        <p:cTn id="1" dur="indefinite" restart="never" nodeType="tmRoot"/>
      </p:par>
    </p:tnLst>
  </p:timing>
</p:sld>
</file>

<file path=ppt/theme/theme1.xml><?xml version="1.0" encoding="utf-8"?>
<a:theme xmlns:a="http://schemas.openxmlformats.org/drawingml/2006/main" name="2_ECMWF Light 16:9 blu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ECMWF Light 16:9 blu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ECMWF Light 16:9 blu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20112</TotalTime>
  <Words>4856</Words>
  <Application>Microsoft Office PowerPoint</Application>
  <PresentationFormat>On-screen Show (4:3)</PresentationFormat>
  <Paragraphs>696</Paragraphs>
  <Slides>61</Slides>
  <Notes>31</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61</vt:i4>
      </vt:variant>
    </vt:vector>
  </HeadingPairs>
  <TitlesOfParts>
    <vt:vector size="78" baseType="lpstr">
      <vt:lpstr>Gulim</vt:lpstr>
      <vt:lpstr>ＭＳ Ｐゴシック</vt:lpstr>
      <vt:lpstr>Arial</vt:lpstr>
      <vt:lpstr>Arial Black</vt:lpstr>
      <vt:lpstr>Calibri</vt:lpstr>
      <vt:lpstr>Cambria</vt:lpstr>
      <vt:lpstr>Cambria Math</vt:lpstr>
      <vt:lpstr>FreeSans</vt:lpstr>
      <vt:lpstr>Lucida Grande CE</vt:lpstr>
      <vt:lpstr>open_sansregular</vt:lpstr>
      <vt:lpstr>Symbol</vt:lpstr>
      <vt:lpstr>Times</vt:lpstr>
      <vt:lpstr>Times New Roman</vt:lpstr>
      <vt:lpstr>Wingdings</vt:lpstr>
      <vt:lpstr>2_ECMWF Light 16:9 blue</vt:lpstr>
      <vt:lpstr>1_ECMWF Light 16:9 blue</vt:lpstr>
      <vt:lpstr>ECMWF Light 16:9 blue</vt:lpstr>
      <vt:lpstr>PowerPoint Presentation</vt:lpstr>
      <vt:lpstr>PowerPoint Presentation</vt:lpstr>
      <vt:lpstr>PowerPoint Presentation</vt:lpstr>
      <vt:lpstr>PowerPoint Presentation</vt:lpstr>
      <vt:lpstr>Scatterometer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Forecast Impact (FSOI) </vt:lpstr>
      <vt:lpstr>PowerPoint Presentation</vt:lpstr>
      <vt:lpstr>PowerPoint Presentation</vt:lpstr>
      <vt:lpstr>PowerPoint Presentation</vt:lpstr>
      <vt:lpstr>PowerPoint Presentation</vt:lpstr>
      <vt:lpstr>PowerPoint Presentation</vt:lpstr>
      <vt:lpstr>TC Phailin</vt:lpstr>
      <vt:lpstr>PowerPoint Presentation</vt:lpstr>
      <vt:lpstr>PowerPoint Presentation</vt:lpstr>
      <vt:lpstr>PowerPoint Presentation</vt:lpstr>
      <vt:lpstr>PowerPoint Presentation</vt:lpstr>
      <vt:lpstr>Scatterometer Concluding remarks</vt:lpstr>
      <vt:lpstr>Radar Altimeters</vt:lpstr>
      <vt:lpstr>How Altimeter Works</vt:lpstr>
      <vt:lpstr>Significant Wave Height (SWH)</vt:lpstr>
      <vt:lpstr>Surface wind speed</vt:lpstr>
      <vt:lpstr>Sea Surface Height </vt:lpstr>
      <vt:lpstr>Operational Assimilation of SWH (wave model)</vt:lpstr>
      <vt:lpstr>Impact of one additional altimeter on the SWH analysis         [CS &amp; J2]  - [J2 only]</vt:lpstr>
      <vt:lpstr>PowerPoint Presentation</vt:lpstr>
      <vt:lpstr>PowerPoint Presentation</vt:lpstr>
      <vt:lpstr>PowerPoint Presentation</vt:lpstr>
      <vt:lpstr>PowerPoint Presentation</vt:lpstr>
      <vt:lpstr>Impact of assimilating altimeter SLA: Time correlation with altimeter SL product</vt:lpstr>
      <vt:lpstr>Altimeter Concluding remarks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ECMWF</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Giovanna De-Chiara</dc:creator>
  <cp:lastModifiedBy>Giovanna De-Chiara</cp:lastModifiedBy>
  <cp:revision>158</cp:revision>
  <cp:lastPrinted>2017-04-06T15:44:02Z</cp:lastPrinted>
  <dcterms:created xsi:type="dcterms:W3CDTF">2016-01-28T13:55:08Z</dcterms:created>
  <dcterms:modified xsi:type="dcterms:W3CDTF">2017-04-07T10:06:18Z</dcterms:modified>
</cp:coreProperties>
</file>